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97" r:id="rId2"/>
    <p:sldId id="262" r:id="rId3"/>
    <p:sldId id="256" r:id="rId4"/>
    <p:sldId id="29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31" r:id="rId13"/>
    <p:sldId id="307" r:id="rId14"/>
    <p:sldId id="321" r:id="rId15"/>
    <p:sldId id="322" r:id="rId16"/>
    <p:sldId id="264" r:id="rId17"/>
    <p:sldId id="323" r:id="rId18"/>
    <p:sldId id="324" r:id="rId19"/>
    <p:sldId id="325" r:id="rId20"/>
    <p:sldId id="327" r:id="rId21"/>
    <p:sldId id="328" r:id="rId22"/>
    <p:sldId id="329" r:id="rId23"/>
    <p:sldId id="330" r:id="rId24"/>
  </p:sldIdLst>
  <p:sldSz cx="13439775" cy="7559675"/>
  <p:notesSz cx="7559675" cy="10691813"/>
  <p:embeddedFontLst>
    <p:embeddedFont>
      <p:font typeface="Gaegu" pitchFamily="2" charset="0"/>
      <p:regular r:id="rId26"/>
      <p:bold r:id="rId27"/>
    </p:embeddedFont>
    <p:embeddedFont>
      <p:font typeface="Montserrat Ultra-Bold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9AA0A6"/>
          </p15:clr>
        </p15:guide>
        <p15:guide id="2" orient="horz" pos="499" userDrawn="1">
          <p15:clr>
            <a:srgbClr val="9AA0A6"/>
          </p15:clr>
        </p15:guide>
        <p15:guide id="3" orient="horz" pos="936" userDrawn="1">
          <p15:clr>
            <a:srgbClr val="9AA0A6"/>
          </p15:clr>
        </p15:guide>
        <p15:guide id="4" pos="42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6A48A7-A88A-4D92-805C-FBD4649BBD61}">
  <a:tblStyle styleId="{9F6A48A7-A88A-4D92-805C-FBD4649BBD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3869" autoAdjust="0"/>
  </p:normalViewPr>
  <p:slideViewPr>
    <p:cSldViewPr snapToGrid="0">
      <p:cViewPr>
        <p:scale>
          <a:sx n="75" d="100"/>
          <a:sy n="75" d="100"/>
        </p:scale>
        <p:origin x="653" y="-1094"/>
      </p:cViewPr>
      <p:guideLst>
        <p:guide orient="horz" pos="1030"/>
        <p:guide orient="horz" pos="499"/>
        <p:guide orient="horz" pos="936"/>
        <p:guide pos="42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Garcia" userId="8022c95fca2dc46a" providerId="LiveId" clId="{D0895CD1-31F0-436E-9CD0-846EF6C2582A}"/>
    <pc:docChg chg="undo custSel addSld delSld modSld sldOrd">
      <pc:chgData name="Lucas Garcia" userId="8022c95fca2dc46a" providerId="LiveId" clId="{D0895CD1-31F0-436E-9CD0-846EF6C2582A}" dt="2026-03-08T11:45:36.233" v="14522" actId="20577"/>
      <pc:docMkLst>
        <pc:docMk/>
      </pc:docMkLst>
      <pc:sldChg chg="modSp mod ord modNotesTx">
        <pc:chgData name="Lucas Garcia" userId="8022c95fca2dc46a" providerId="LiveId" clId="{D0895CD1-31F0-436E-9CD0-846EF6C2582A}" dt="2026-03-08T02:51:11.460" v="14385" actId="20577"/>
        <pc:sldMkLst>
          <pc:docMk/>
          <pc:sldMk cId="0" sldId="256"/>
        </pc:sldMkLst>
        <pc:spChg chg="mod">
          <ac:chgData name="Lucas Garcia" userId="8022c95fca2dc46a" providerId="LiveId" clId="{D0895CD1-31F0-436E-9CD0-846EF6C2582A}" dt="2026-03-04T01:55:06.066" v="156" actId="1076"/>
          <ac:spMkLst>
            <pc:docMk/>
            <pc:sldMk cId="0" sldId="256"/>
            <ac:spMk id="1842" creationId="{00000000-0000-0000-0000-000000000000}"/>
          </ac:spMkLst>
        </pc:spChg>
        <pc:spChg chg="mod">
          <ac:chgData name="Lucas Garcia" userId="8022c95fca2dc46a" providerId="LiveId" clId="{D0895CD1-31F0-436E-9CD0-846EF6C2582A}" dt="2026-03-04T01:55:11.424" v="169" actId="20577"/>
          <ac:spMkLst>
            <pc:docMk/>
            <pc:sldMk cId="0" sldId="256"/>
            <ac:spMk id="1843" creationId="{00000000-0000-0000-0000-000000000000}"/>
          </ac:spMkLst>
        </pc:spChg>
      </pc:sldChg>
      <pc:sldChg chg="del">
        <pc:chgData name="Lucas Garcia" userId="8022c95fca2dc46a" providerId="LiveId" clId="{D0895CD1-31F0-436E-9CD0-846EF6C2582A}" dt="2026-03-08T02:55:14.735" v="14418" actId="47"/>
        <pc:sldMkLst>
          <pc:docMk/>
          <pc:sldMk cId="0" sldId="257"/>
        </pc:sldMkLst>
      </pc:sldChg>
      <pc:sldChg chg="del">
        <pc:chgData name="Lucas Garcia" userId="8022c95fca2dc46a" providerId="LiveId" clId="{D0895CD1-31F0-436E-9CD0-846EF6C2582A}" dt="2026-03-08T02:55:14.171" v="14417" actId="47"/>
        <pc:sldMkLst>
          <pc:docMk/>
          <pc:sldMk cId="0" sldId="258"/>
        </pc:sldMkLst>
      </pc:sldChg>
      <pc:sldChg chg="del">
        <pc:chgData name="Lucas Garcia" userId="8022c95fca2dc46a" providerId="LiveId" clId="{D0895CD1-31F0-436E-9CD0-846EF6C2582A}" dt="2026-03-08T02:55:10.490" v="14416" actId="47"/>
        <pc:sldMkLst>
          <pc:docMk/>
          <pc:sldMk cId="0" sldId="259"/>
        </pc:sldMkLst>
      </pc:sldChg>
      <pc:sldChg chg="del">
        <pc:chgData name="Lucas Garcia" userId="8022c95fca2dc46a" providerId="LiveId" clId="{D0895CD1-31F0-436E-9CD0-846EF6C2582A}" dt="2026-03-08T02:55:09.807" v="14415" actId="47"/>
        <pc:sldMkLst>
          <pc:docMk/>
          <pc:sldMk cId="0" sldId="260"/>
        </pc:sldMkLst>
      </pc:sldChg>
      <pc:sldChg chg="del">
        <pc:chgData name="Lucas Garcia" userId="8022c95fca2dc46a" providerId="LiveId" clId="{D0895CD1-31F0-436E-9CD0-846EF6C2582A}" dt="2026-03-08T02:55:08.343" v="14414" actId="47"/>
        <pc:sldMkLst>
          <pc:docMk/>
          <pc:sldMk cId="0" sldId="261"/>
        </pc:sldMkLst>
      </pc:sldChg>
      <pc:sldChg chg="addSp modSp del mod">
        <pc:chgData name="Lucas Garcia" userId="8022c95fca2dc46a" providerId="LiveId" clId="{D0895CD1-31F0-436E-9CD0-846EF6C2582A}" dt="2026-03-08T02:53:53.091" v="14405" actId="2696"/>
        <pc:sldMkLst>
          <pc:docMk/>
          <pc:sldMk cId="0" sldId="262"/>
        </pc:sldMkLst>
        <pc:spChg chg="mod">
          <ac:chgData name="Lucas Garcia" userId="8022c95fca2dc46a" providerId="LiveId" clId="{D0895CD1-31F0-436E-9CD0-846EF6C2582A}" dt="2026-03-08T02:52:39.639" v="14401" actId="20577"/>
          <ac:spMkLst>
            <pc:docMk/>
            <pc:sldMk cId="0" sldId="262"/>
            <ac:spMk id="2055" creationId="{00000000-0000-0000-0000-000000000000}"/>
          </ac:spMkLst>
        </pc:spChg>
        <pc:picChg chg="add mod">
          <ac:chgData name="Lucas Garcia" userId="8022c95fca2dc46a" providerId="LiveId" clId="{D0895CD1-31F0-436E-9CD0-846EF6C2582A}" dt="2026-03-08T02:53:48.579" v="14404" actId="1076"/>
          <ac:picMkLst>
            <pc:docMk/>
            <pc:sldMk cId="0" sldId="262"/>
            <ac:picMk id="7170" creationId="{F5364BFC-2E2F-423A-75DE-BF0DDCE314AE}"/>
          </ac:picMkLst>
        </pc:picChg>
      </pc:sldChg>
      <pc:sldChg chg="modSp add ord">
        <pc:chgData name="Lucas Garcia" userId="8022c95fca2dc46a" providerId="LiveId" clId="{D0895CD1-31F0-436E-9CD0-846EF6C2582A}" dt="2026-03-08T02:54:05.265" v="14409" actId="1076"/>
        <pc:sldMkLst>
          <pc:docMk/>
          <pc:sldMk cId="1165884657" sldId="262"/>
        </pc:sldMkLst>
        <pc:picChg chg="mod">
          <ac:chgData name="Lucas Garcia" userId="8022c95fca2dc46a" providerId="LiveId" clId="{D0895CD1-31F0-436E-9CD0-846EF6C2582A}" dt="2026-03-08T02:54:05.265" v="14409" actId="1076"/>
          <ac:picMkLst>
            <pc:docMk/>
            <pc:sldMk cId="1165884657" sldId="262"/>
            <ac:picMk id="7170" creationId="{F5364BFC-2E2F-423A-75DE-BF0DDCE314AE}"/>
          </ac:picMkLst>
        </pc:picChg>
      </pc:sldChg>
      <pc:sldChg chg="del">
        <pc:chgData name="Lucas Garcia" userId="8022c95fca2dc46a" providerId="LiveId" clId="{D0895CD1-31F0-436E-9CD0-846EF6C2582A}" dt="2026-03-08T02:55:07.027" v="14413" actId="47"/>
        <pc:sldMkLst>
          <pc:docMk/>
          <pc:sldMk cId="0" sldId="263"/>
        </pc:sldMkLst>
      </pc:sldChg>
      <pc:sldChg chg="addSp delSp modSp mod ord modNotesTx">
        <pc:chgData name="Lucas Garcia" userId="8022c95fca2dc46a" providerId="LiveId" clId="{D0895CD1-31F0-436E-9CD0-846EF6C2582A}" dt="2026-03-07T20:09:37.847" v="13075" actId="22"/>
        <pc:sldMkLst>
          <pc:docMk/>
          <pc:sldMk cId="0" sldId="264"/>
        </pc:sldMkLst>
        <pc:spChg chg="add">
          <ac:chgData name="Lucas Garcia" userId="8022c95fca2dc46a" providerId="LiveId" clId="{D0895CD1-31F0-436E-9CD0-846EF6C2582A}" dt="2026-03-07T20:05:24.257" v="13045"/>
          <ac:spMkLst>
            <pc:docMk/>
            <pc:sldMk cId="0" sldId="264"/>
            <ac:spMk id="3" creationId="{EA95C194-54D8-03FD-8A2A-02B76A3B6650}"/>
          </ac:spMkLst>
        </pc:spChg>
        <pc:spChg chg="add">
          <ac:chgData name="Lucas Garcia" userId="8022c95fca2dc46a" providerId="LiveId" clId="{D0895CD1-31F0-436E-9CD0-846EF6C2582A}" dt="2026-03-07T20:05:31.545" v="13046"/>
          <ac:spMkLst>
            <pc:docMk/>
            <pc:sldMk cId="0" sldId="264"/>
            <ac:spMk id="4" creationId="{331B4E2D-0EB0-9643-66AD-EF7BD69B95F1}"/>
          </ac:spMkLst>
        </pc:spChg>
        <pc:spChg chg="add mod">
          <ac:chgData name="Lucas Garcia" userId="8022c95fca2dc46a" providerId="LiveId" clId="{D0895CD1-31F0-436E-9CD0-846EF6C2582A}" dt="2026-03-07T20:07:27.291" v="13064" actId="20577"/>
          <ac:spMkLst>
            <pc:docMk/>
            <pc:sldMk cId="0" sldId="264"/>
            <ac:spMk id="5" creationId="{02F4D47D-6440-27E3-D17A-DF8896739339}"/>
          </ac:spMkLst>
        </pc:spChg>
        <pc:spChg chg="add">
          <ac:chgData name="Lucas Garcia" userId="8022c95fca2dc46a" providerId="LiveId" clId="{D0895CD1-31F0-436E-9CD0-846EF6C2582A}" dt="2026-03-07T20:05:58.790" v="13048"/>
          <ac:spMkLst>
            <pc:docMk/>
            <pc:sldMk cId="0" sldId="264"/>
            <ac:spMk id="6" creationId="{2C6ADE3D-E5E1-A616-1E62-94C397DC887F}"/>
          </ac:spMkLst>
        </pc:spChg>
        <pc:spChg chg="add del">
          <ac:chgData name="Lucas Garcia" userId="8022c95fca2dc46a" providerId="LiveId" clId="{D0895CD1-31F0-436E-9CD0-846EF6C2582A}" dt="2026-03-07T20:09:37.847" v="13075" actId="22"/>
          <ac:spMkLst>
            <pc:docMk/>
            <pc:sldMk cId="0" sldId="264"/>
            <ac:spMk id="8" creationId="{EC2839BB-2F14-9D38-4BC0-D2987A1C5AC3}"/>
          </ac:spMkLst>
        </pc:spChg>
        <pc:spChg chg="mod">
          <ac:chgData name="Lucas Garcia" userId="8022c95fca2dc46a" providerId="LiveId" clId="{D0895CD1-31F0-436E-9CD0-846EF6C2582A}" dt="2026-03-07T20:05:15.166" v="13044"/>
          <ac:spMkLst>
            <pc:docMk/>
            <pc:sldMk cId="0" sldId="264"/>
            <ac:spMk id="2101" creationId="{00000000-0000-0000-0000-000000000000}"/>
          </ac:spMkLst>
        </pc:spChg>
        <pc:grpChg chg="mod">
          <ac:chgData name="Lucas Garcia" userId="8022c95fca2dc46a" providerId="LiveId" clId="{D0895CD1-31F0-436E-9CD0-846EF6C2582A}" dt="2026-03-07T20:07:34.493" v="13065" actId="1076"/>
          <ac:grpSpMkLst>
            <pc:docMk/>
            <pc:sldMk cId="0" sldId="264"/>
            <ac:grpSpMk id="2103" creationId="{00000000-0000-0000-0000-000000000000}"/>
          </ac:grpSpMkLst>
        </pc:grpChg>
      </pc:sldChg>
      <pc:sldChg chg="del">
        <pc:chgData name="Lucas Garcia" userId="8022c95fca2dc46a" providerId="LiveId" clId="{D0895CD1-31F0-436E-9CD0-846EF6C2582A}" dt="2026-03-08T02:55:05.528" v="14412" actId="47"/>
        <pc:sldMkLst>
          <pc:docMk/>
          <pc:sldMk cId="0" sldId="293"/>
        </pc:sldMkLst>
      </pc:sldChg>
      <pc:sldChg chg="del">
        <pc:chgData name="Lucas Garcia" userId="8022c95fca2dc46a" providerId="LiveId" clId="{D0895CD1-31F0-436E-9CD0-846EF6C2582A}" dt="2026-03-08T02:55:05.099" v="14411" actId="47"/>
        <pc:sldMkLst>
          <pc:docMk/>
          <pc:sldMk cId="0" sldId="294"/>
        </pc:sldMkLst>
      </pc:sldChg>
      <pc:sldChg chg="del">
        <pc:chgData name="Lucas Garcia" userId="8022c95fca2dc46a" providerId="LiveId" clId="{D0895CD1-31F0-436E-9CD0-846EF6C2582A}" dt="2026-03-08T02:55:04.563" v="14410" actId="47"/>
        <pc:sldMkLst>
          <pc:docMk/>
          <pc:sldMk cId="0" sldId="295"/>
        </pc:sldMkLst>
      </pc:sldChg>
      <pc:sldChg chg="del ord">
        <pc:chgData name="Lucas Garcia" userId="8022c95fca2dc46a" providerId="LiveId" clId="{D0895CD1-31F0-436E-9CD0-846EF6C2582A}" dt="2026-03-08T02:55:16.341" v="14420" actId="47"/>
        <pc:sldMkLst>
          <pc:docMk/>
          <pc:sldMk cId="4044964112" sldId="296"/>
        </pc:sldMkLst>
      </pc:sldChg>
      <pc:sldChg chg="modSp add mod ord modNotesTx">
        <pc:chgData name="Lucas Garcia" userId="8022c95fca2dc46a" providerId="LiveId" clId="{D0895CD1-31F0-436E-9CD0-846EF6C2582A}" dt="2026-03-08T11:45:15.907" v="14521" actId="20577"/>
        <pc:sldMkLst>
          <pc:docMk/>
          <pc:sldMk cId="4043651000" sldId="298"/>
        </pc:sldMkLst>
        <pc:spChg chg="mod">
          <ac:chgData name="Lucas Garcia" userId="8022c95fca2dc46a" providerId="LiveId" clId="{D0895CD1-31F0-436E-9CD0-846EF6C2582A}" dt="2026-03-04T01:57:19.931" v="201" actId="313"/>
          <ac:spMkLst>
            <pc:docMk/>
            <pc:sldMk cId="4043651000" sldId="298"/>
            <ac:spMk id="1842" creationId="{DC02807A-4196-4163-E875-1E39FFECF71F}"/>
          </ac:spMkLst>
        </pc:spChg>
        <pc:spChg chg="mod">
          <ac:chgData name="Lucas Garcia" userId="8022c95fca2dc46a" providerId="LiveId" clId="{D0895CD1-31F0-436E-9CD0-846EF6C2582A}" dt="2026-03-04T02:00:10.545" v="561" actId="20577"/>
          <ac:spMkLst>
            <pc:docMk/>
            <pc:sldMk cId="4043651000" sldId="298"/>
            <ac:spMk id="1843" creationId="{E4DDFA21-7BF9-BF73-C96D-A6C0E5F1DA0F}"/>
          </ac:spMkLst>
        </pc:spChg>
        <pc:spChg chg="mod">
          <ac:chgData name="Lucas Garcia" userId="8022c95fca2dc46a" providerId="LiveId" clId="{D0895CD1-31F0-436E-9CD0-846EF6C2582A}" dt="2026-03-04T02:00:18.472" v="563" actId="14100"/>
          <ac:spMkLst>
            <pc:docMk/>
            <pc:sldMk cId="4043651000" sldId="298"/>
            <ac:spMk id="1858" creationId="{17CA8393-D60B-8F24-36BD-74417286A681}"/>
          </ac:spMkLst>
        </pc:spChg>
      </pc:sldChg>
      <pc:sldChg chg="add del">
        <pc:chgData name="Lucas Garcia" userId="8022c95fca2dc46a" providerId="LiveId" clId="{D0895CD1-31F0-436E-9CD0-846EF6C2582A}" dt="2026-03-08T02:55:15.437" v="14419" actId="47"/>
        <pc:sldMkLst>
          <pc:docMk/>
          <pc:sldMk cId="2233326769" sldId="299"/>
        </pc:sldMkLst>
      </pc:sldChg>
      <pc:sldChg chg="modSp add mod modNotesTx">
        <pc:chgData name="Lucas Garcia" userId="8022c95fca2dc46a" providerId="LiveId" clId="{D0895CD1-31F0-436E-9CD0-846EF6C2582A}" dt="2026-03-08T11:45:36.233" v="14522" actId="20577"/>
        <pc:sldMkLst>
          <pc:docMk/>
          <pc:sldMk cId="3160896279" sldId="300"/>
        </pc:sldMkLst>
        <pc:spChg chg="mod">
          <ac:chgData name="Lucas Garcia" userId="8022c95fca2dc46a" providerId="LiveId" clId="{D0895CD1-31F0-436E-9CD0-846EF6C2582A}" dt="2026-03-05T02:12:33.335" v="2248" actId="123"/>
          <ac:spMkLst>
            <pc:docMk/>
            <pc:sldMk cId="3160896279" sldId="300"/>
            <ac:spMk id="5" creationId="{3332EA68-5630-03F1-3400-EEF106973E7F}"/>
          </ac:spMkLst>
        </pc:spChg>
        <pc:spChg chg="mod">
          <ac:chgData name="Lucas Garcia" userId="8022c95fca2dc46a" providerId="LiveId" clId="{D0895CD1-31F0-436E-9CD0-846EF6C2582A}" dt="2026-03-05T02:05:21.420" v="901" actId="20577"/>
          <ac:spMkLst>
            <pc:docMk/>
            <pc:sldMk cId="3160896279" sldId="300"/>
            <ac:spMk id="2083" creationId="{7DACF38C-4095-1ACA-1129-3BE99FAACC0D}"/>
          </ac:spMkLst>
        </pc:spChg>
      </pc:sldChg>
      <pc:sldChg chg="modSp add mod ord modNotesTx">
        <pc:chgData name="Lucas Garcia" userId="8022c95fca2dc46a" providerId="LiveId" clId="{D0895CD1-31F0-436E-9CD0-846EF6C2582A}" dt="2026-03-07T19:05:36.754" v="12632" actId="20577"/>
        <pc:sldMkLst>
          <pc:docMk/>
          <pc:sldMk cId="1549816056" sldId="301"/>
        </pc:sldMkLst>
        <pc:spChg chg="mod">
          <ac:chgData name="Lucas Garcia" userId="8022c95fca2dc46a" providerId="LiveId" clId="{D0895CD1-31F0-436E-9CD0-846EF6C2582A}" dt="2026-03-07T00:43:17.094" v="3575" actId="14100"/>
          <ac:spMkLst>
            <pc:docMk/>
            <pc:sldMk cId="1549816056" sldId="301"/>
            <ac:spMk id="1892" creationId="{43A50610-B5B0-8398-C05F-DD7C8D3AFA83}"/>
          </ac:spMkLst>
        </pc:spChg>
        <pc:spChg chg="mod">
          <ac:chgData name="Lucas Garcia" userId="8022c95fca2dc46a" providerId="LiveId" clId="{D0895CD1-31F0-436E-9CD0-846EF6C2582A}" dt="2026-03-07T00:43:26.087" v="3587" actId="20577"/>
          <ac:spMkLst>
            <pc:docMk/>
            <pc:sldMk cId="1549816056" sldId="301"/>
            <ac:spMk id="1893" creationId="{98DDE560-E465-6D48-AF54-04EC5A18A8B9}"/>
          </ac:spMkLst>
        </pc:spChg>
      </pc:sldChg>
      <pc:sldChg chg="modSp add mod ord modNotesTx">
        <pc:chgData name="Lucas Garcia" userId="8022c95fca2dc46a" providerId="LiveId" clId="{D0895CD1-31F0-436E-9CD0-846EF6C2582A}" dt="2026-03-07T19:23:21.539" v="12886" actId="20577"/>
        <pc:sldMkLst>
          <pc:docMk/>
          <pc:sldMk cId="1163643160" sldId="302"/>
        </pc:sldMkLst>
        <pc:spChg chg="mod">
          <ac:chgData name="Lucas Garcia" userId="8022c95fca2dc46a" providerId="LiveId" clId="{D0895CD1-31F0-436E-9CD0-846EF6C2582A}" dt="2026-03-07T01:26:38.951" v="5031" actId="403"/>
          <ac:spMkLst>
            <pc:docMk/>
            <pc:sldMk cId="1163643160" sldId="302"/>
            <ac:spMk id="5" creationId="{9EA87D4B-84D1-4EF3-CA82-FFC3A1883817}"/>
          </ac:spMkLst>
        </pc:spChg>
        <pc:spChg chg="mod">
          <ac:chgData name="Lucas Garcia" userId="8022c95fca2dc46a" providerId="LiveId" clId="{D0895CD1-31F0-436E-9CD0-846EF6C2582A}" dt="2026-03-07T01:24:54.688" v="4722" actId="20577"/>
          <ac:spMkLst>
            <pc:docMk/>
            <pc:sldMk cId="1163643160" sldId="302"/>
            <ac:spMk id="2083" creationId="{CC5FE6B7-2CE2-9CC8-1DCD-4B210F143DFC}"/>
          </ac:spMkLst>
        </pc:spChg>
        <pc:grpChg chg="mod">
          <ac:chgData name="Lucas Garcia" userId="8022c95fca2dc46a" providerId="LiveId" clId="{D0895CD1-31F0-436E-9CD0-846EF6C2582A}" dt="2026-03-07T01:26:45.144" v="5032" actId="1076"/>
          <ac:grpSpMkLst>
            <pc:docMk/>
            <pc:sldMk cId="1163643160" sldId="302"/>
            <ac:grpSpMk id="2084" creationId="{23D90838-49EF-7B38-329B-D11B3E0F4CDB}"/>
          </ac:grpSpMkLst>
        </pc:grpChg>
      </pc:sldChg>
      <pc:sldChg chg="add ord modNotesTx">
        <pc:chgData name="Lucas Garcia" userId="8022c95fca2dc46a" providerId="LiveId" clId="{D0895CD1-31F0-436E-9CD0-846EF6C2582A}" dt="2026-03-07T19:18:00.617" v="12729" actId="20577"/>
        <pc:sldMkLst>
          <pc:docMk/>
          <pc:sldMk cId="1965640252" sldId="303"/>
        </pc:sldMkLst>
      </pc:sldChg>
      <pc:sldChg chg="add modNotesTx">
        <pc:chgData name="Lucas Garcia" userId="8022c95fca2dc46a" providerId="LiveId" clId="{D0895CD1-31F0-436E-9CD0-846EF6C2582A}" dt="2026-03-07T19:25:09.379" v="12916" actId="20577"/>
        <pc:sldMkLst>
          <pc:docMk/>
          <pc:sldMk cId="1909166993" sldId="304"/>
        </pc:sldMkLst>
      </pc:sldChg>
      <pc:sldChg chg="modSp add mod ord modNotesTx">
        <pc:chgData name="Lucas Garcia" userId="8022c95fca2dc46a" providerId="LiveId" clId="{D0895CD1-31F0-436E-9CD0-846EF6C2582A}" dt="2026-03-07T19:25:53.623" v="12918" actId="20577"/>
        <pc:sldMkLst>
          <pc:docMk/>
          <pc:sldMk cId="3543798158" sldId="305"/>
        </pc:sldMkLst>
        <pc:spChg chg="mod">
          <ac:chgData name="Lucas Garcia" userId="8022c95fca2dc46a" providerId="LiveId" clId="{D0895CD1-31F0-436E-9CD0-846EF6C2582A}" dt="2026-03-07T17:10:21.833" v="10321" actId="403"/>
          <ac:spMkLst>
            <pc:docMk/>
            <pc:sldMk cId="3543798158" sldId="305"/>
            <ac:spMk id="5" creationId="{D859D081-2E56-B6C1-10F9-A32DA67482C3}"/>
          </ac:spMkLst>
        </pc:spChg>
        <pc:spChg chg="mod">
          <ac:chgData name="Lucas Garcia" userId="8022c95fca2dc46a" providerId="LiveId" clId="{D0895CD1-31F0-436E-9CD0-846EF6C2582A}" dt="2026-03-07T17:08:45.721" v="10032" actId="1076"/>
          <ac:spMkLst>
            <pc:docMk/>
            <pc:sldMk cId="3543798158" sldId="305"/>
            <ac:spMk id="2083" creationId="{3CD444C8-9DB6-40C6-7FF3-EC7668C94289}"/>
          </ac:spMkLst>
        </pc:spChg>
      </pc:sldChg>
      <pc:sldChg chg="addSp delSp modSp add mod ord modNotesTx">
        <pc:chgData name="Lucas Garcia" userId="8022c95fca2dc46a" providerId="LiveId" clId="{D0895CD1-31F0-436E-9CD0-846EF6C2582A}" dt="2026-03-07T19:08:09.758" v="12653" actId="20577"/>
        <pc:sldMkLst>
          <pc:docMk/>
          <pc:sldMk cId="3447101338" sldId="306"/>
        </pc:sldMkLst>
        <pc:spChg chg="add del mod">
          <ac:chgData name="Lucas Garcia" userId="8022c95fca2dc46a" providerId="LiveId" clId="{D0895CD1-31F0-436E-9CD0-846EF6C2582A}" dt="2026-03-07T17:19:43.155" v="11204" actId="478"/>
          <ac:spMkLst>
            <pc:docMk/>
            <pc:sldMk cId="3447101338" sldId="306"/>
            <ac:spMk id="4" creationId="{388071BA-8EE8-F3BE-6BB3-8783692DDCF6}"/>
          </ac:spMkLst>
        </pc:spChg>
        <pc:spChg chg="mod">
          <ac:chgData name="Lucas Garcia" userId="8022c95fca2dc46a" providerId="LiveId" clId="{D0895CD1-31F0-436E-9CD0-846EF6C2582A}" dt="2026-03-07T17:20:54.309" v="11226" actId="1076"/>
          <ac:spMkLst>
            <pc:docMk/>
            <pc:sldMk cId="3447101338" sldId="306"/>
            <ac:spMk id="1927" creationId="{C8111732-00B9-3DBE-9D07-F7D594F3F802}"/>
          </ac:spMkLst>
        </pc:spChg>
        <pc:spChg chg="del">
          <ac:chgData name="Lucas Garcia" userId="8022c95fca2dc46a" providerId="LiveId" clId="{D0895CD1-31F0-436E-9CD0-846EF6C2582A}" dt="2026-03-07T17:19:40.139" v="11203" actId="478"/>
          <ac:spMkLst>
            <pc:docMk/>
            <pc:sldMk cId="3447101338" sldId="306"/>
            <ac:spMk id="1928" creationId="{B91C95BB-5269-CD6B-469C-74EBA47B2BB2}"/>
          </ac:spMkLst>
        </pc:spChg>
        <pc:spChg chg="mod">
          <ac:chgData name="Lucas Garcia" userId="8022c95fca2dc46a" providerId="LiveId" clId="{D0895CD1-31F0-436E-9CD0-846EF6C2582A}" dt="2026-03-07T17:20:22.818" v="11214" actId="1076"/>
          <ac:spMkLst>
            <pc:docMk/>
            <pc:sldMk cId="3447101338" sldId="306"/>
            <ac:spMk id="1929" creationId="{A9EF39DF-940C-92CA-A7B1-3A3F5C9F512C}"/>
          </ac:spMkLst>
        </pc:spChg>
        <pc:spChg chg="mod">
          <ac:chgData name="Lucas Garcia" userId="8022c95fca2dc46a" providerId="LiveId" clId="{D0895CD1-31F0-436E-9CD0-846EF6C2582A}" dt="2026-03-07T17:20:04.935" v="11208" actId="1076"/>
          <ac:spMkLst>
            <pc:docMk/>
            <pc:sldMk cId="3447101338" sldId="306"/>
            <ac:spMk id="1930" creationId="{A0756BF9-4C4A-BF5B-9C69-AD4B74BB2DB9}"/>
          </ac:spMkLst>
        </pc:spChg>
        <pc:spChg chg="mod">
          <ac:chgData name="Lucas Garcia" userId="8022c95fca2dc46a" providerId="LiveId" clId="{D0895CD1-31F0-436E-9CD0-846EF6C2582A}" dt="2026-03-07T17:20:28.975" v="11218" actId="1076"/>
          <ac:spMkLst>
            <pc:docMk/>
            <pc:sldMk cId="3447101338" sldId="306"/>
            <ac:spMk id="1931" creationId="{3032BC5E-9FD9-47A9-278A-96826D3EC0BE}"/>
          </ac:spMkLst>
        </pc:spChg>
        <pc:spChg chg="mod">
          <ac:chgData name="Lucas Garcia" userId="8022c95fca2dc46a" providerId="LiveId" clId="{D0895CD1-31F0-436E-9CD0-846EF6C2582A}" dt="2026-03-07T17:20:30.539" v="11219" actId="1076"/>
          <ac:spMkLst>
            <pc:docMk/>
            <pc:sldMk cId="3447101338" sldId="306"/>
            <ac:spMk id="1932" creationId="{D227BD90-5DC6-CDDE-C5E9-4586B9886BB8}"/>
          </ac:spMkLst>
        </pc:spChg>
        <pc:spChg chg="mod">
          <ac:chgData name="Lucas Garcia" userId="8022c95fca2dc46a" providerId="LiveId" clId="{D0895CD1-31F0-436E-9CD0-846EF6C2582A}" dt="2026-03-07T17:20:06.451" v="11209" actId="1076"/>
          <ac:spMkLst>
            <pc:docMk/>
            <pc:sldMk cId="3447101338" sldId="306"/>
            <ac:spMk id="1933" creationId="{63A7661A-07F5-7046-DC2D-21E05A72A841}"/>
          </ac:spMkLst>
        </pc:spChg>
        <pc:spChg chg="mod">
          <ac:chgData name="Lucas Garcia" userId="8022c95fca2dc46a" providerId="LiveId" clId="{D0895CD1-31F0-436E-9CD0-846EF6C2582A}" dt="2026-03-07T17:20:09.587" v="11211" actId="1076"/>
          <ac:spMkLst>
            <pc:docMk/>
            <pc:sldMk cId="3447101338" sldId="306"/>
            <ac:spMk id="1934" creationId="{578AB425-9701-27A4-CAD0-6786FAF03691}"/>
          </ac:spMkLst>
        </pc:spChg>
        <pc:spChg chg="mod">
          <ac:chgData name="Lucas Garcia" userId="8022c95fca2dc46a" providerId="LiveId" clId="{D0895CD1-31F0-436E-9CD0-846EF6C2582A}" dt="2026-03-07T17:20:26.376" v="11216" actId="1076"/>
          <ac:spMkLst>
            <pc:docMk/>
            <pc:sldMk cId="3447101338" sldId="306"/>
            <ac:spMk id="1935" creationId="{1EDA9935-34D9-F362-E8F8-F52A40672E86}"/>
          </ac:spMkLst>
        </pc:spChg>
        <pc:spChg chg="mod">
          <ac:chgData name="Lucas Garcia" userId="8022c95fca2dc46a" providerId="LiveId" clId="{D0895CD1-31F0-436E-9CD0-846EF6C2582A}" dt="2026-03-07T17:20:03.567" v="11207" actId="1076"/>
          <ac:spMkLst>
            <pc:docMk/>
            <pc:sldMk cId="3447101338" sldId="306"/>
            <ac:spMk id="1937" creationId="{2EB5CA90-3621-A749-5D7C-BE2CA85657E4}"/>
          </ac:spMkLst>
        </pc:spChg>
        <pc:spChg chg="mod">
          <ac:chgData name="Lucas Garcia" userId="8022c95fca2dc46a" providerId="LiveId" clId="{D0895CD1-31F0-436E-9CD0-846EF6C2582A}" dt="2026-03-07T17:20:08.142" v="11210" actId="1076"/>
          <ac:spMkLst>
            <pc:docMk/>
            <pc:sldMk cId="3447101338" sldId="306"/>
            <ac:spMk id="1944" creationId="{DD3F0F30-DFBC-AE43-B325-929551337328}"/>
          </ac:spMkLst>
        </pc:spChg>
        <pc:spChg chg="mod">
          <ac:chgData name="Lucas Garcia" userId="8022c95fca2dc46a" providerId="LiveId" clId="{D0895CD1-31F0-436E-9CD0-846EF6C2582A}" dt="2026-03-07T17:20:24.460" v="11215" actId="1076"/>
          <ac:spMkLst>
            <pc:docMk/>
            <pc:sldMk cId="3447101338" sldId="306"/>
            <ac:spMk id="1945" creationId="{B8D216EF-333B-20F0-002E-2B3F38F71F82}"/>
          </ac:spMkLst>
        </pc:spChg>
        <pc:grpChg chg="mod">
          <ac:chgData name="Lucas Garcia" userId="8022c95fca2dc46a" providerId="LiveId" clId="{D0895CD1-31F0-436E-9CD0-846EF6C2582A}" dt="2026-03-07T17:20:27.717" v="11217" actId="1076"/>
          <ac:grpSpMkLst>
            <pc:docMk/>
            <pc:sldMk cId="3447101338" sldId="306"/>
            <ac:grpSpMk id="1938" creationId="{A4AAFAB9-12C4-3BF9-9013-ADB63EBA3F35}"/>
          </ac:grpSpMkLst>
        </pc:grpChg>
      </pc:sldChg>
      <pc:sldChg chg="addSp delSp modSp add mod ord modNotesTx">
        <pc:chgData name="Lucas Garcia" userId="8022c95fca2dc46a" providerId="LiveId" clId="{D0895CD1-31F0-436E-9CD0-846EF6C2582A}" dt="2026-03-08T03:16:47.120" v="14512" actId="20577"/>
        <pc:sldMkLst>
          <pc:docMk/>
          <pc:sldMk cId="3566799366" sldId="307"/>
        </pc:sldMkLst>
        <pc:spChg chg="mod">
          <ac:chgData name="Lucas Garcia" userId="8022c95fca2dc46a" providerId="LiveId" clId="{D0895CD1-31F0-436E-9CD0-846EF6C2582A}" dt="2026-03-07T18:55:59.818" v="12483" actId="1076"/>
          <ac:spMkLst>
            <pc:docMk/>
            <pc:sldMk cId="3566799366" sldId="307"/>
            <ac:spMk id="2" creationId="{00ABE02C-83EC-4570-AE30-704BD163CA3C}"/>
          </ac:spMkLst>
        </pc:spChg>
        <pc:spChg chg="add del">
          <ac:chgData name="Lucas Garcia" userId="8022c95fca2dc46a" providerId="LiveId" clId="{D0895CD1-31F0-436E-9CD0-846EF6C2582A}" dt="2026-03-07T19:52:28.846" v="12978" actId="22"/>
          <ac:spMkLst>
            <pc:docMk/>
            <pc:sldMk cId="3566799366" sldId="307"/>
            <ac:spMk id="4" creationId="{6948A2BE-7889-EE70-D29D-765FAF9121C1}"/>
          </ac:spMkLst>
        </pc:spChg>
        <pc:spChg chg="mod">
          <ac:chgData name="Lucas Garcia" userId="8022c95fca2dc46a" providerId="LiveId" clId="{D0895CD1-31F0-436E-9CD0-846EF6C2582A}" dt="2026-03-07T18:55:07.209" v="12468" actId="14100"/>
          <ac:spMkLst>
            <pc:docMk/>
            <pc:sldMk cId="3566799366" sldId="307"/>
            <ac:spMk id="1892" creationId="{B332088B-C53A-B906-EB0E-F150B7FFA223}"/>
          </ac:spMkLst>
        </pc:spChg>
        <pc:spChg chg="mod">
          <ac:chgData name="Lucas Garcia" userId="8022c95fca2dc46a" providerId="LiveId" clId="{D0895CD1-31F0-436E-9CD0-846EF6C2582A}" dt="2026-03-07T18:55:40.384" v="12477" actId="14100"/>
          <ac:spMkLst>
            <pc:docMk/>
            <pc:sldMk cId="3566799366" sldId="307"/>
            <ac:spMk id="1893" creationId="{FBD1F3F4-ECB0-A9F6-BEE6-3F181B161042}"/>
          </ac:spMkLst>
        </pc:spChg>
        <pc:spChg chg="mod">
          <ac:chgData name="Lucas Garcia" userId="8022c95fca2dc46a" providerId="LiveId" clId="{D0895CD1-31F0-436E-9CD0-846EF6C2582A}" dt="2026-03-07T18:55:49.097" v="12478" actId="1076"/>
          <ac:spMkLst>
            <pc:docMk/>
            <pc:sldMk cId="3566799366" sldId="307"/>
            <ac:spMk id="1894" creationId="{E7E8BDE2-5BD0-06AC-D0E8-AE3F2C3F64F0}"/>
          </ac:spMkLst>
        </pc:spChg>
        <pc:spChg chg="mod">
          <ac:chgData name="Lucas Garcia" userId="8022c95fca2dc46a" providerId="LiveId" clId="{D0895CD1-31F0-436E-9CD0-846EF6C2582A}" dt="2026-03-07T18:56:03.104" v="12484" actId="14100"/>
          <ac:spMkLst>
            <pc:docMk/>
            <pc:sldMk cId="3566799366" sldId="307"/>
            <ac:spMk id="1915" creationId="{2E8CCB20-EBEB-3C60-7FD0-2357791C0371}"/>
          </ac:spMkLst>
        </pc:spChg>
        <pc:spChg chg="mod">
          <ac:chgData name="Lucas Garcia" userId="8022c95fca2dc46a" providerId="LiveId" clId="{D0895CD1-31F0-436E-9CD0-846EF6C2582A}" dt="2026-03-07T18:55:13.256" v="12471" actId="1076"/>
          <ac:spMkLst>
            <pc:docMk/>
            <pc:sldMk cId="3566799366" sldId="307"/>
            <ac:spMk id="1916" creationId="{257662F7-299C-4D84-EDA6-C516FC1107C3}"/>
          </ac:spMkLst>
        </pc:spChg>
        <pc:spChg chg="mod">
          <ac:chgData name="Lucas Garcia" userId="8022c95fca2dc46a" providerId="LiveId" clId="{D0895CD1-31F0-436E-9CD0-846EF6C2582A}" dt="2026-03-07T18:55:50.535" v="12479" actId="1076"/>
          <ac:spMkLst>
            <pc:docMk/>
            <pc:sldMk cId="3566799366" sldId="307"/>
            <ac:spMk id="1917" creationId="{25950EC8-67A7-1575-AFE6-8D2F72DA92FB}"/>
          </ac:spMkLst>
        </pc:spChg>
        <pc:spChg chg="mod">
          <ac:chgData name="Lucas Garcia" userId="8022c95fca2dc46a" providerId="LiveId" clId="{D0895CD1-31F0-436E-9CD0-846EF6C2582A}" dt="2026-03-07T18:55:09.797" v="12469" actId="1076"/>
          <ac:spMkLst>
            <pc:docMk/>
            <pc:sldMk cId="3566799366" sldId="307"/>
            <ac:spMk id="1919" creationId="{1523E845-031E-7610-8593-F22094684B88}"/>
          </ac:spMkLst>
        </pc:spChg>
        <pc:spChg chg="mod">
          <ac:chgData name="Lucas Garcia" userId="8022c95fca2dc46a" providerId="LiveId" clId="{D0895CD1-31F0-436E-9CD0-846EF6C2582A}" dt="2026-03-07T18:55:52.072" v="12480" actId="1076"/>
          <ac:spMkLst>
            <pc:docMk/>
            <pc:sldMk cId="3566799366" sldId="307"/>
            <ac:spMk id="1920" creationId="{F9792476-B071-D203-D63A-1D0A56295C70}"/>
          </ac:spMkLst>
        </pc:spChg>
        <pc:spChg chg="mod">
          <ac:chgData name="Lucas Garcia" userId="8022c95fca2dc46a" providerId="LiveId" clId="{D0895CD1-31F0-436E-9CD0-846EF6C2582A}" dt="2026-03-07T18:55:11.854" v="12470" actId="1076"/>
          <ac:spMkLst>
            <pc:docMk/>
            <pc:sldMk cId="3566799366" sldId="307"/>
            <ac:spMk id="1921" creationId="{4D7FF076-47B4-E044-F549-6E8ECD464C75}"/>
          </ac:spMkLst>
        </pc:spChg>
        <pc:spChg chg="mod">
          <ac:chgData name="Lucas Garcia" userId="8022c95fca2dc46a" providerId="LiveId" clId="{D0895CD1-31F0-436E-9CD0-846EF6C2582A}" dt="2026-03-07T18:55:02.519" v="12466" actId="1076"/>
          <ac:spMkLst>
            <pc:docMk/>
            <pc:sldMk cId="3566799366" sldId="307"/>
            <ac:spMk id="1922" creationId="{B4F339BD-3116-69E6-23B9-A7D5474B08D3}"/>
          </ac:spMkLst>
        </pc:spChg>
        <pc:grpChg chg="mod">
          <ac:chgData name="Lucas Garcia" userId="8022c95fca2dc46a" providerId="LiveId" clId="{D0895CD1-31F0-436E-9CD0-846EF6C2582A}" dt="2026-03-07T18:55:17.234" v="12473" actId="1076"/>
          <ac:grpSpMkLst>
            <pc:docMk/>
            <pc:sldMk cId="3566799366" sldId="307"/>
            <ac:grpSpMk id="1895" creationId="{3A4BE494-4880-BC74-507E-714A5F5C794A}"/>
          </ac:grpSpMkLst>
        </pc:grpChg>
        <pc:grpChg chg="mod">
          <ac:chgData name="Lucas Garcia" userId="8022c95fca2dc46a" providerId="LiveId" clId="{D0895CD1-31F0-436E-9CD0-846EF6C2582A}" dt="2026-03-07T18:55:14.481" v="12472" actId="1076"/>
          <ac:grpSpMkLst>
            <pc:docMk/>
            <pc:sldMk cId="3566799366" sldId="307"/>
            <ac:grpSpMk id="1898" creationId="{31D3CE8A-4836-0663-E33F-D22E47B75ABF}"/>
          </ac:grpSpMkLst>
        </pc:grpChg>
      </pc:sldChg>
      <pc:sldChg chg="add">
        <pc:chgData name="Lucas Garcia" userId="8022c95fca2dc46a" providerId="LiveId" clId="{D0895CD1-31F0-436E-9CD0-846EF6C2582A}" dt="2026-03-07T19:53:51.142" v="12979"/>
        <pc:sldMkLst>
          <pc:docMk/>
          <pc:sldMk cId="3577557862" sldId="321"/>
        </pc:sldMkLst>
      </pc:sldChg>
      <pc:sldChg chg="modSp add mod modAnim modNotesTx">
        <pc:chgData name="Lucas Garcia" userId="8022c95fca2dc46a" providerId="LiveId" clId="{D0895CD1-31F0-436E-9CD0-846EF6C2582A}" dt="2026-03-07T20:03:38.039" v="13043" actId="20577"/>
        <pc:sldMkLst>
          <pc:docMk/>
          <pc:sldMk cId="2239156483" sldId="322"/>
        </pc:sldMkLst>
        <pc:spChg chg="mod">
          <ac:chgData name="Lucas Garcia" userId="8022c95fca2dc46a" providerId="LiveId" clId="{D0895CD1-31F0-436E-9CD0-846EF6C2582A}" dt="2026-03-07T20:03:24.630" v="13037" actId="403"/>
          <ac:spMkLst>
            <pc:docMk/>
            <pc:sldMk cId="2239156483" sldId="322"/>
            <ac:spMk id="3" creationId="{0FA6479C-FBBE-D555-B125-8523DD116B12}"/>
          </ac:spMkLst>
        </pc:spChg>
        <pc:spChg chg="mod">
          <ac:chgData name="Lucas Garcia" userId="8022c95fca2dc46a" providerId="LiveId" clId="{D0895CD1-31F0-436E-9CD0-846EF6C2582A}" dt="2026-03-07T20:02:31.340" v="13033" actId="20577"/>
          <ac:spMkLst>
            <pc:docMk/>
            <pc:sldMk cId="2239156483" sldId="322"/>
            <ac:spMk id="1863" creationId="{A0D5934E-60AE-836E-3A6F-FAE9277304BF}"/>
          </ac:spMkLst>
        </pc:spChg>
      </pc:sldChg>
      <pc:sldChg chg="addSp delSp modSp add mod modNotesTx">
        <pc:chgData name="Lucas Garcia" userId="8022c95fca2dc46a" providerId="LiveId" clId="{D0895CD1-31F0-436E-9CD0-846EF6C2582A}" dt="2026-03-07T20:35:22.654" v="13328" actId="478"/>
        <pc:sldMkLst>
          <pc:docMk/>
          <pc:sldMk cId="325810444" sldId="323"/>
        </pc:sldMkLst>
        <pc:spChg chg="add">
          <ac:chgData name="Lucas Garcia" userId="8022c95fca2dc46a" providerId="LiveId" clId="{D0895CD1-31F0-436E-9CD0-846EF6C2582A}" dt="2026-03-07T20:10:05.242" v="13114"/>
          <ac:spMkLst>
            <pc:docMk/>
            <pc:sldMk cId="325810444" sldId="323"/>
            <ac:spMk id="3" creationId="{5CAF2C09-1B9E-5E76-5C0C-D8ED72B85534}"/>
          </ac:spMkLst>
        </pc:spChg>
        <pc:spChg chg="add">
          <ac:chgData name="Lucas Garcia" userId="8022c95fca2dc46a" providerId="LiveId" clId="{D0895CD1-31F0-436E-9CD0-846EF6C2582A}" dt="2026-03-07T20:10:21.192" v="13120"/>
          <ac:spMkLst>
            <pc:docMk/>
            <pc:sldMk cId="325810444" sldId="323"/>
            <ac:spMk id="4" creationId="{CCA14D5B-CA4D-AB8F-FBF4-AD22800E735A}"/>
          </ac:spMkLst>
        </pc:spChg>
        <pc:spChg chg="add del mod">
          <ac:chgData name="Lucas Garcia" userId="8022c95fca2dc46a" providerId="LiveId" clId="{D0895CD1-31F0-436E-9CD0-846EF6C2582A}" dt="2026-03-07T20:11:30.253" v="13142" actId="113"/>
          <ac:spMkLst>
            <pc:docMk/>
            <pc:sldMk cId="325810444" sldId="323"/>
            <ac:spMk id="5" creationId="{3CC78629-2F9A-CC4B-649A-19D426836E72}"/>
          </ac:spMkLst>
        </pc:spChg>
        <pc:spChg chg="add">
          <ac:chgData name="Lucas Garcia" userId="8022c95fca2dc46a" providerId="LiveId" clId="{D0895CD1-31F0-436E-9CD0-846EF6C2582A}" dt="2026-03-07T20:10:30.509" v="13121"/>
          <ac:spMkLst>
            <pc:docMk/>
            <pc:sldMk cId="325810444" sldId="323"/>
            <ac:spMk id="6" creationId="{76AE139A-3E80-37A0-880F-A086FBA2377F}"/>
          </ac:spMkLst>
        </pc:spChg>
        <pc:spChg chg="add">
          <ac:chgData name="Lucas Garcia" userId="8022c95fca2dc46a" providerId="LiveId" clId="{D0895CD1-31F0-436E-9CD0-846EF6C2582A}" dt="2026-03-07T20:10:38.374" v="13125"/>
          <ac:spMkLst>
            <pc:docMk/>
            <pc:sldMk cId="325810444" sldId="323"/>
            <ac:spMk id="7" creationId="{4CD48948-D5AB-5493-9183-A7C9DBE4BE41}"/>
          </ac:spMkLst>
        </pc:spChg>
        <pc:spChg chg="add del mod">
          <ac:chgData name="Lucas Garcia" userId="8022c95fca2dc46a" providerId="LiveId" clId="{D0895CD1-31F0-436E-9CD0-846EF6C2582A}" dt="2026-03-07T20:35:22.654" v="13328" actId="478"/>
          <ac:spMkLst>
            <pc:docMk/>
            <pc:sldMk cId="325810444" sldId="323"/>
            <ac:spMk id="8" creationId="{8EF1F5D0-F069-52D7-44B2-B6BC7287BF50}"/>
          </ac:spMkLst>
        </pc:spChg>
        <pc:spChg chg="mod">
          <ac:chgData name="Lucas Garcia" userId="8022c95fca2dc46a" providerId="LiveId" clId="{D0895CD1-31F0-436E-9CD0-846EF6C2582A}" dt="2026-03-07T20:09:55.433" v="13113" actId="20577"/>
          <ac:spMkLst>
            <pc:docMk/>
            <pc:sldMk cId="325810444" sldId="323"/>
            <ac:spMk id="2101" creationId="{18FAF3E9-B573-E05E-956B-398FF5061D88}"/>
          </ac:spMkLst>
        </pc:spChg>
        <pc:spChg chg="mod">
          <ac:chgData name="Lucas Garcia" userId="8022c95fca2dc46a" providerId="LiveId" clId="{D0895CD1-31F0-436E-9CD0-846EF6C2582A}" dt="2026-03-07T20:10:19.313" v="13118"/>
          <ac:spMkLst>
            <pc:docMk/>
            <pc:sldMk cId="325810444" sldId="323"/>
            <ac:spMk id="2102" creationId="{5ADCA623-85A7-6BB9-3199-976AFA99A3A2}"/>
          </ac:spMkLst>
        </pc:spChg>
      </pc:sldChg>
      <pc:sldChg chg="addSp delSp modSp add mod modNotesTx">
        <pc:chgData name="Lucas Garcia" userId="8022c95fca2dc46a" providerId="LiveId" clId="{D0895CD1-31F0-436E-9CD0-846EF6C2582A}" dt="2026-03-07T20:35:17.145" v="13326" actId="478"/>
        <pc:sldMkLst>
          <pc:docMk/>
          <pc:sldMk cId="4283294392" sldId="324"/>
        </pc:sldMkLst>
        <pc:spChg chg="add mod">
          <ac:chgData name="Lucas Garcia" userId="8022c95fca2dc46a" providerId="LiveId" clId="{D0895CD1-31F0-436E-9CD0-846EF6C2582A}" dt="2026-03-07T20:27:46.316" v="13262"/>
          <ac:spMkLst>
            <pc:docMk/>
            <pc:sldMk cId="4283294392" sldId="324"/>
            <ac:spMk id="3" creationId="{112CC98A-4DEC-EA7A-C070-802CB8911671}"/>
          </ac:spMkLst>
        </pc:spChg>
        <pc:spChg chg="mod">
          <ac:chgData name="Lucas Garcia" userId="8022c95fca2dc46a" providerId="LiveId" clId="{D0895CD1-31F0-436E-9CD0-846EF6C2582A}" dt="2026-03-07T20:28:27.492" v="13280" actId="20577"/>
          <ac:spMkLst>
            <pc:docMk/>
            <pc:sldMk cId="4283294392" sldId="324"/>
            <ac:spMk id="5" creationId="{FE9824DF-6282-1983-DB6F-1D4F9482219E}"/>
          </ac:spMkLst>
        </pc:spChg>
        <pc:spChg chg="del mod">
          <ac:chgData name="Lucas Garcia" userId="8022c95fca2dc46a" providerId="LiveId" clId="{D0895CD1-31F0-436E-9CD0-846EF6C2582A}" dt="2026-03-07T20:35:17.145" v="13326" actId="478"/>
          <ac:spMkLst>
            <pc:docMk/>
            <pc:sldMk cId="4283294392" sldId="324"/>
            <ac:spMk id="8" creationId="{E0A131E8-1455-DD37-90AE-066A2BEFF3E8}"/>
          </ac:spMkLst>
        </pc:spChg>
        <pc:spChg chg="mod">
          <ac:chgData name="Lucas Garcia" userId="8022c95fca2dc46a" providerId="LiveId" clId="{D0895CD1-31F0-436E-9CD0-846EF6C2582A}" dt="2026-03-07T20:14:23.229" v="13209" actId="20577"/>
          <ac:spMkLst>
            <pc:docMk/>
            <pc:sldMk cId="4283294392" sldId="324"/>
            <ac:spMk id="2101" creationId="{AD7F643E-3031-DB86-5C6D-93BC607B1846}"/>
          </ac:spMkLst>
        </pc:spChg>
        <pc:spChg chg="mod">
          <ac:chgData name="Lucas Garcia" userId="8022c95fca2dc46a" providerId="LiveId" clId="{D0895CD1-31F0-436E-9CD0-846EF6C2582A}" dt="2026-03-07T20:27:32.487" v="13254" actId="1076"/>
          <ac:spMkLst>
            <pc:docMk/>
            <pc:sldMk cId="4283294392" sldId="324"/>
            <ac:spMk id="2102" creationId="{FD79A8E3-A3AC-4F89-D5F9-BE8F14B1A987}"/>
          </ac:spMkLst>
        </pc:spChg>
      </pc:sldChg>
      <pc:sldChg chg="addSp delSp modSp add mod modNotesTx">
        <pc:chgData name="Lucas Garcia" userId="8022c95fca2dc46a" providerId="LiveId" clId="{D0895CD1-31F0-436E-9CD0-846EF6C2582A}" dt="2026-03-07T20:35:09.818" v="13324" actId="478"/>
        <pc:sldMkLst>
          <pc:docMk/>
          <pc:sldMk cId="3163446765" sldId="325"/>
        </pc:sldMkLst>
        <pc:spChg chg="add del mod">
          <ac:chgData name="Lucas Garcia" userId="8022c95fca2dc46a" providerId="LiveId" clId="{D0895CD1-31F0-436E-9CD0-846EF6C2582A}" dt="2026-03-07T20:34:54.851" v="13317" actId="478"/>
          <ac:spMkLst>
            <pc:docMk/>
            <pc:sldMk cId="3163446765" sldId="325"/>
            <ac:spMk id="3" creationId="{82C5803D-E23D-D200-059C-FB44FFAE6D79}"/>
          </ac:spMkLst>
        </pc:spChg>
        <pc:spChg chg="add mod">
          <ac:chgData name="Lucas Garcia" userId="8022c95fca2dc46a" providerId="LiveId" clId="{D0895CD1-31F0-436E-9CD0-846EF6C2582A}" dt="2026-03-07T20:26:08.685" v="13249"/>
          <ac:spMkLst>
            <pc:docMk/>
            <pc:sldMk cId="3163446765" sldId="325"/>
            <ac:spMk id="4" creationId="{C6895E10-5A34-8A82-4788-223ACC1CA9E9}"/>
          </ac:spMkLst>
        </pc:spChg>
        <pc:spChg chg="mod">
          <ac:chgData name="Lucas Garcia" userId="8022c95fca2dc46a" providerId="LiveId" clId="{D0895CD1-31F0-436E-9CD0-846EF6C2582A}" dt="2026-03-07T20:29:18.066" v="13295" actId="1076"/>
          <ac:spMkLst>
            <pc:docMk/>
            <pc:sldMk cId="3163446765" sldId="325"/>
            <ac:spMk id="5" creationId="{9C1E51C8-AAAD-7AF8-399D-6D4227B32DC2}"/>
          </ac:spMkLst>
        </pc:spChg>
        <pc:spChg chg="add del mod">
          <ac:chgData name="Lucas Garcia" userId="8022c95fca2dc46a" providerId="LiveId" clId="{D0895CD1-31F0-436E-9CD0-846EF6C2582A}" dt="2026-03-07T20:35:06.279" v="13323" actId="478"/>
          <ac:spMkLst>
            <pc:docMk/>
            <pc:sldMk cId="3163446765" sldId="325"/>
            <ac:spMk id="6" creationId="{B67ADECB-58D5-0F06-39CA-F96AB5B89573}"/>
          </ac:spMkLst>
        </pc:spChg>
        <pc:spChg chg="add del mod">
          <ac:chgData name="Lucas Garcia" userId="8022c95fca2dc46a" providerId="LiveId" clId="{D0895CD1-31F0-436E-9CD0-846EF6C2582A}" dt="2026-03-07T20:35:02.132" v="13321" actId="478"/>
          <ac:spMkLst>
            <pc:docMk/>
            <pc:sldMk cId="3163446765" sldId="325"/>
            <ac:spMk id="7" creationId="{9D9948E0-6903-785E-6F26-7AD1006CAFA1}"/>
          </ac:spMkLst>
        </pc:spChg>
        <pc:spChg chg="del mod">
          <ac:chgData name="Lucas Garcia" userId="8022c95fca2dc46a" providerId="LiveId" clId="{D0895CD1-31F0-436E-9CD0-846EF6C2582A}" dt="2026-03-07T20:34:58.036" v="13319" actId="478"/>
          <ac:spMkLst>
            <pc:docMk/>
            <pc:sldMk cId="3163446765" sldId="325"/>
            <ac:spMk id="8" creationId="{88242744-5CBA-0E93-B220-74FB0BE88566}"/>
          </ac:spMkLst>
        </pc:spChg>
        <pc:spChg chg="add del">
          <ac:chgData name="Lucas Garcia" userId="8022c95fca2dc46a" providerId="LiveId" clId="{D0895CD1-31F0-436E-9CD0-846EF6C2582A}" dt="2026-03-07T20:35:09.818" v="13324" actId="478"/>
          <ac:spMkLst>
            <pc:docMk/>
            <pc:sldMk cId="3163446765" sldId="325"/>
            <ac:spMk id="10" creationId="{CCDB3131-F470-4B06-7854-D7CAA5A1C5F5}"/>
          </ac:spMkLst>
        </pc:spChg>
        <pc:spChg chg="mod">
          <ac:chgData name="Lucas Garcia" userId="8022c95fca2dc46a" providerId="LiveId" clId="{D0895CD1-31F0-436E-9CD0-846EF6C2582A}" dt="2026-03-07T20:25:43.161" v="13244" actId="20577"/>
          <ac:spMkLst>
            <pc:docMk/>
            <pc:sldMk cId="3163446765" sldId="325"/>
            <ac:spMk id="2101" creationId="{BDDC6FE5-3EF2-4A00-7EE8-3DB39A5DF333}"/>
          </ac:spMkLst>
        </pc:spChg>
        <pc:spChg chg="mod">
          <ac:chgData name="Lucas Garcia" userId="8022c95fca2dc46a" providerId="LiveId" clId="{D0895CD1-31F0-436E-9CD0-846EF6C2582A}" dt="2026-03-07T20:28:49.991" v="13286" actId="1076"/>
          <ac:spMkLst>
            <pc:docMk/>
            <pc:sldMk cId="3163446765" sldId="325"/>
            <ac:spMk id="2102" creationId="{33F3B06B-5BDB-B3E7-982E-25E2EA14AD47}"/>
          </ac:spMkLst>
        </pc:spChg>
      </pc:sldChg>
      <pc:sldChg chg="delSp modSp add del mod">
        <pc:chgData name="Lucas Garcia" userId="8022c95fca2dc46a" providerId="LiveId" clId="{D0895CD1-31F0-436E-9CD0-846EF6C2582A}" dt="2026-03-07T20:48:18.292" v="13382" actId="47"/>
        <pc:sldMkLst>
          <pc:docMk/>
          <pc:sldMk cId="1180731057" sldId="326"/>
        </pc:sldMkLst>
        <pc:spChg chg="del mod">
          <ac:chgData name="Lucas Garcia" userId="8022c95fca2dc46a" providerId="LiveId" clId="{D0895CD1-31F0-436E-9CD0-846EF6C2582A}" dt="2026-03-07T20:34:35.511" v="13312" actId="478"/>
          <ac:spMkLst>
            <pc:docMk/>
            <pc:sldMk cId="1180731057" sldId="326"/>
            <ac:spMk id="3" creationId="{2438088E-4648-601C-0FF4-6537C16AF929}"/>
          </ac:spMkLst>
        </pc:spChg>
        <pc:spChg chg="del mod">
          <ac:chgData name="Lucas Garcia" userId="8022c95fca2dc46a" providerId="LiveId" clId="{D0895CD1-31F0-436E-9CD0-846EF6C2582A}" dt="2026-03-07T20:34:27.806" v="13310" actId="478"/>
          <ac:spMkLst>
            <pc:docMk/>
            <pc:sldMk cId="1180731057" sldId="326"/>
            <ac:spMk id="6" creationId="{9DDBA288-A2FD-A781-16E4-77CA2692B7CD}"/>
          </ac:spMkLst>
        </pc:spChg>
        <pc:spChg chg="del mod">
          <ac:chgData name="Lucas Garcia" userId="8022c95fca2dc46a" providerId="LiveId" clId="{D0895CD1-31F0-436E-9CD0-846EF6C2582A}" dt="2026-03-07T20:34:18.710" v="13307" actId="478"/>
          <ac:spMkLst>
            <pc:docMk/>
            <pc:sldMk cId="1180731057" sldId="326"/>
            <ac:spMk id="7" creationId="{E9BBD959-C61D-B366-F746-449B0ED20BCA}"/>
          </ac:spMkLst>
        </pc:spChg>
        <pc:spChg chg="del mod">
          <ac:chgData name="Lucas Garcia" userId="8022c95fca2dc46a" providerId="LiveId" clId="{D0895CD1-31F0-436E-9CD0-846EF6C2582A}" dt="2026-03-07T20:34:47.479" v="13315" actId="478"/>
          <ac:spMkLst>
            <pc:docMk/>
            <pc:sldMk cId="1180731057" sldId="326"/>
            <ac:spMk id="8" creationId="{1BBA453D-EA4A-B383-ABCA-CACADA841A3B}"/>
          </ac:spMkLst>
        </pc:spChg>
        <pc:spChg chg="del">
          <ac:chgData name="Lucas Garcia" userId="8022c95fca2dc46a" providerId="LiveId" clId="{D0895CD1-31F0-436E-9CD0-846EF6C2582A}" dt="2026-03-07T20:34:42.753" v="13313" actId="478"/>
          <ac:spMkLst>
            <pc:docMk/>
            <pc:sldMk cId="1180731057" sldId="326"/>
            <ac:spMk id="10" creationId="{5B3F44AE-ABE6-06DB-071F-F3AF9A8FBD1B}"/>
          </ac:spMkLst>
        </pc:spChg>
      </pc:sldChg>
      <pc:sldChg chg="addSp modSp add mod modNotesTx">
        <pc:chgData name="Lucas Garcia" userId="8022c95fca2dc46a" providerId="LiveId" clId="{D0895CD1-31F0-436E-9CD0-846EF6C2582A}" dt="2026-03-07T20:48:07.231" v="13381" actId="20577"/>
        <pc:sldMkLst>
          <pc:docMk/>
          <pc:sldMk cId="4235786762" sldId="327"/>
        </pc:sldMkLst>
        <pc:spChg chg="add">
          <ac:chgData name="Lucas Garcia" userId="8022c95fca2dc46a" providerId="LiveId" clId="{D0895CD1-31F0-436E-9CD0-846EF6C2582A}" dt="2026-03-07T20:46:37.970" v="13343"/>
          <ac:spMkLst>
            <pc:docMk/>
            <pc:sldMk cId="4235786762" sldId="327"/>
            <ac:spMk id="3" creationId="{3E84DB33-CD41-3F77-CF2E-68D74FE38588}"/>
          </ac:spMkLst>
        </pc:spChg>
        <pc:spChg chg="add mod">
          <ac:chgData name="Lucas Garcia" userId="8022c95fca2dc46a" providerId="LiveId" clId="{D0895CD1-31F0-436E-9CD0-846EF6C2582A}" dt="2026-03-07T20:47:25.810" v="13355"/>
          <ac:spMkLst>
            <pc:docMk/>
            <pc:sldMk cId="4235786762" sldId="327"/>
            <ac:spMk id="4" creationId="{FB4635B6-0248-500E-86AB-F9D5825A80F1}"/>
          </ac:spMkLst>
        </pc:spChg>
        <pc:spChg chg="mod">
          <ac:chgData name="Lucas Garcia" userId="8022c95fca2dc46a" providerId="LiveId" clId="{D0895CD1-31F0-436E-9CD0-846EF6C2582A}" dt="2026-03-07T20:47:21.022" v="13353" actId="1076"/>
          <ac:spMkLst>
            <pc:docMk/>
            <pc:sldMk cId="4235786762" sldId="327"/>
            <ac:spMk id="5" creationId="{48CF2F05-930D-6BB3-9738-BDB6953A3442}"/>
          </ac:spMkLst>
        </pc:spChg>
        <pc:spChg chg="add mod">
          <ac:chgData name="Lucas Garcia" userId="8022c95fca2dc46a" providerId="LiveId" clId="{D0895CD1-31F0-436E-9CD0-846EF6C2582A}" dt="2026-03-07T20:47:30.994" v="13356"/>
          <ac:spMkLst>
            <pc:docMk/>
            <pc:sldMk cId="4235786762" sldId="327"/>
            <ac:spMk id="6" creationId="{669DBFDC-9160-78DA-77BB-C636FF1A3D7A}"/>
          </ac:spMkLst>
        </pc:spChg>
        <pc:spChg chg="add mod">
          <ac:chgData name="Lucas Garcia" userId="8022c95fca2dc46a" providerId="LiveId" clId="{D0895CD1-31F0-436E-9CD0-846EF6C2582A}" dt="2026-03-07T20:47:39.036" v="13357"/>
          <ac:spMkLst>
            <pc:docMk/>
            <pc:sldMk cId="4235786762" sldId="327"/>
            <ac:spMk id="7" creationId="{CD664856-6BCF-00DD-2208-1B9B82AF93CC}"/>
          </ac:spMkLst>
        </pc:spChg>
        <pc:spChg chg="mod">
          <ac:chgData name="Lucas Garcia" userId="8022c95fca2dc46a" providerId="LiveId" clId="{D0895CD1-31F0-436E-9CD0-846EF6C2582A}" dt="2026-03-07T20:46:23.648" v="13342" actId="20577"/>
          <ac:spMkLst>
            <pc:docMk/>
            <pc:sldMk cId="4235786762" sldId="327"/>
            <ac:spMk id="2101" creationId="{60477C8C-0BC3-4778-D655-263AE67CA50A}"/>
          </ac:spMkLst>
        </pc:spChg>
      </pc:sldChg>
      <pc:sldChg chg="modSp add mod ord">
        <pc:chgData name="Lucas Garcia" userId="8022c95fca2dc46a" providerId="LiveId" clId="{D0895CD1-31F0-436E-9CD0-846EF6C2582A}" dt="2026-03-07T21:51:48.215" v="13935" actId="404"/>
        <pc:sldMkLst>
          <pc:docMk/>
          <pc:sldMk cId="2601331910" sldId="328"/>
        </pc:sldMkLst>
        <pc:spChg chg="mod">
          <ac:chgData name="Lucas Garcia" userId="8022c95fca2dc46a" providerId="LiveId" clId="{D0895CD1-31F0-436E-9CD0-846EF6C2582A}" dt="2026-03-07T21:51:37.781" v="13929" actId="1076"/>
          <ac:spMkLst>
            <pc:docMk/>
            <pc:sldMk cId="2601331910" sldId="328"/>
            <ac:spMk id="1863" creationId="{E4D38FBB-5B13-B8C6-B569-3980EAA54281}"/>
          </ac:spMkLst>
        </pc:spChg>
        <pc:graphicFrameChg chg="mod modGraphic">
          <ac:chgData name="Lucas Garcia" userId="8022c95fca2dc46a" providerId="LiveId" clId="{D0895CD1-31F0-436E-9CD0-846EF6C2582A}" dt="2026-03-07T21:51:48.215" v="13935" actId="404"/>
          <ac:graphicFrameMkLst>
            <pc:docMk/>
            <pc:sldMk cId="2601331910" sldId="328"/>
            <ac:graphicFrameMk id="1886" creationId="{C1D4F51F-1854-414F-78F6-D68CB242432B}"/>
          </ac:graphicFrameMkLst>
        </pc:graphicFrameChg>
      </pc:sldChg>
      <pc:sldChg chg="modSp add mod ord modNotesTx">
        <pc:chgData name="Lucas Garcia" userId="8022c95fca2dc46a" providerId="LiveId" clId="{D0895CD1-31F0-436E-9CD0-846EF6C2582A}" dt="2026-03-08T02:44:46.985" v="14085" actId="403"/>
        <pc:sldMkLst>
          <pc:docMk/>
          <pc:sldMk cId="238056142" sldId="329"/>
        </pc:sldMkLst>
        <pc:spChg chg="mod">
          <ac:chgData name="Lucas Garcia" userId="8022c95fca2dc46a" providerId="LiveId" clId="{D0895CD1-31F0-436E-9CD0-846EF6C2582A}" dt="2026-03-08T02:43:48.826" v="13997" actId="20577"/>
          <ac:spMkLst>
            <pc:docMk/>
            <pc:sldMk cId="238056142" sldId="329"/>
            <ac:spMk id="1892" creationId="{A20749AE-4966-559E-4FF0-F7A8E283ED4A}"/>
          </ac:spMkLst>
        </pc:spChg>
        <pc:spChg chg="mod">
          <ac:chgData name="Lucas Garcia" userId="8022c95fca2dc46a" providerId="LiveId" clId="{D0895CD1-31F0-436E-9CD0-846EF6C2582A}" dt="2026-03-08T02:44:46.985" v="14085" actId="403"/>
          <ac:spMkLst>
            <pc:docMk/>
            <pc:sldMk cId="238056142" sldId="329"/>
            <ac:spMk id="1893" creationId="{3B188F39-FA1F-78C6-BC1F-E200FE2A9B47}"/>
          </ac:spMkLst>
        </pc:spChg>
      </pc:sldChg>
      <pc:sldChg chg="modSp add mod modNotesTx">
        <pc:chgData name="Lucas Garcia" userId="8022c95fca2dc46a" providerId="LiveId" clId="{D0895CD1-31F0-436E-9CD0-846EF6C2582A}" dt="2026-03-08T02:48:42.120" v="14384" actId="20577"/>
        <pc:sldMkLst>
          <pc:docMk/>
          <pc:sldMk cId="223033240" sldId="330"/>
        </pc:sldMkLst>
        <pc:spChg chg="mod">
          <ac:chgData name="Lucas Garcia" userId="8022c95fca2dc46a" providerId="LiveId" clId="{D0895CD1-31F0-436E-9CD0-846EF6C2582A}" dt="2026-03-08T02:45:11.277" v="14121" actId="20577"/>
          <ac:spMkLst>
            <pc:docMk/>
            <pc:sldMk cId="223033240" sldId="330"/>
            <ac:spMk id="1892" creationId="{689ABF3C-3593-92EB-1434-5E94493FA07E}"/>
          </ac:spMkLst>
        </pc:spChg>
        <pc:spChg chg="mod">
          <ac:chgData name="Lucas Garcia" userId="8022c95fca2dc46a" providerId="LiveId" clId="{D0895CD1-31F0-436E-9CD0-846EF6C2582A}" dt="2026-03-08T02:48:11.194" v="14360" actId="1076"/>
          <ac:spMkLst>
            <pc:docMk/>
            <pc:sldMk cId="223033240" sldId="330"/>
            <ac:spMk id="1893" creationId="{1225DF07-05BE-D55B-BDA1-451B6011F549}"/>
          </ac:spMkLst>
        </pc:spChg>
      </pc:sldChg>
      <pc:sldChg chg="add ord modNotesTx">
        <pc:chgData name="Lucas Garcia" userId="8022c95fca2dc46a" providerId="LiveId" clId="{D0895CD1-31F0-436E-9CD0-846EF6C2582A}" dt="2026-03-08T11:37:52.021" v="14520" actId="20577"/>
        <pc:sldMkLst>
          <pc:docMk/>
          <pc:sldMk cId="2800383159" sldId="331"/>
        </pc:sldMkLst>
      </pc:sldChg>
      <pc:sldMasterChg chg="delSldLayout">
        <pc:chgData name="Lucas Garcia" userId="8022c95fca2dc46a" providerId="LiveId" clId="{D0895CD1-31F0-436E-9CD0-846EF6C2582A}" dt="2026-03-08T02:55:09.807" v="14415" actId="47"/>
        <pc:sldMasterMkLst>
          <pc:docMk/>
          <pc:sldMasterMk cId="0" sldId="2147483676"/>
        </pc:sldMasterMkLst>
        <pc:sldLayoutChg chg="del">
          <pc:chgData name="Lucas Garcia" userId="8022c95fca2dc46a" providerId="LiveId" clId="{D0895CD1-31F0-436E-9CD0-846EF6C2582A}" dt="2026-03-08T02:55:05.099" v="14411" actId="47"/>
          <pc:sldLayoutMkLst>
            <pc:docMk/>
            <pc:sldMasterMk cId="0" sldId="2147483676"/>
            <pc:sldLayoutMk cId="0" sldId="2147483650"/>
          </pc:sldLayoutMkLst>
        </pc:sldLayoutChg>
        <pc:sldLayoutChg chg="del">
          <pc:chgData name="Lucas Garcia" userId="8022c95fca2dc46a" providerId="LiveId" clId="{D0895CD1-31F0-436E-9CD0-846EF6C2582A}" dt="2026-03-08T02:55:04.563" v="14410" actId="47"/>
          <pc:sldLayoutMkLst>
            <pc:docMk/>
            <pc:sldMasterMk cId="0" sldId="2147483676"/>
            <pc:sldLayoutMk cId="0" sldId="2147483653"/>
          </pc:sldLayoutMkLst>
        </pc:sldLayoutChg>
        <pc:sldLayoutChg chg="del">
          <pc:chgData name="Lucas Garcia" userId="8022c95fca2dc46a" providerId="LiveId" clId="{D0895CD1-31F0-436E-9CD0-846EF6C2582A}" dt="2026-03-08T02:55:09.807" v="14415" actId="47"/>
          <pc:sldLayoutMkLst>
            <pc:docMk/>
            <pc:sldMasterMk cId="0" sldId="2147483676"/>
            <pc:sldLayoutMk cId="0" sldId="2147483659"/>
          </pc:sldLayoutMkLst>
        </pc:sldLayoutChg>
        <pc:sldLayoutChg chg="del">
          <pc:chgData name="Lucas Garcia" userId="8022c95fca2dc46a" providerId="LiveId" clId="{D0895CD1-31F0-436E-9CD0-846EF6C2582A}" dt="2026-03-08T02:55:05.528" v="14412" actId="47"/>
          <pc:sldLayoutMkLst>
            <pc:docMk/>
            <pc:sldMasterMk cId="0" sldId="2147483676"/>
            <pc:sldLayoutMk cId="0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07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>
          <a:extLst>
            <a:ext uri="{FF2B5EF4-FFF2-40B4-BE49-F238E27FC236}">
              <a16:creationId xmlns:a16="http://schemas.microsoft.com/office/drawing/2014/main" id="{2D7665C2-728A-76EB-D7B4-595FC7B7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1336b48418f_0_21956:notes">
            <a:extLst>
              <a:ext uri="{FF2B5EF4-FFF2-40B4-BE49-F238E27FC236}">
                <a16:creationId xmlns:a16="http://schemas.microsoft.com/office/drawing/2014/main" id="{BCA421AA-B001-6F26-E907-E0F15E6EEE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1336b48418f_0_21956:notes">
            <a:extLst>
              <a:ext uri="{FF2B5EF4-FFF2-40B4-BE49-F238E27FC236}">
                <a16:creationId xmlns:a16="http://schemas.microsoft.com/office/drawing/2014/main" id="{E2F52044-CEB7-564D-BCD8-B44443425C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IDEIA PRINCIPAL: 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desafio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deixar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ser um professional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cristão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para se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tornar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um professional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usa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concedida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por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Deus para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glória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Senhor e para 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bem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próximo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aegu" pitchFamily="2" charset="0"/>
                <a:ea typeface="Gaegu" pitchFamily="2" charset="0"/>
              </a:rPr>
              <a:t>Você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foi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chamado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por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Deus para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adorá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-lo “de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todo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coração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,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toda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sua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alma, e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toda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sua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força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e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toda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sua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mente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” (Lucas 10.27)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desafio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uma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intellectual para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glória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Deus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está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posto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apenas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àqueles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tem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um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chamado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acadêmico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científico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ou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educacional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específico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TODO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discípulo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Jesus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vocacionado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uma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nova forma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conduzir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sua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Diferentemente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gênio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,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como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vocação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crista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exige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nós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criatividade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fora da media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ou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intelecto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à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frente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nosso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tempo. Exige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nós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fidelidade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! Mais do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títulos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acadêmicos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conquistas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profissionais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,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intellectual crista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almeja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glória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Deus.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pergunta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COMO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vamos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fazer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isso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proposta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uma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compromissos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intelectuais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com Deus. Uma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trajetória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pessoal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onde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pensamentos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destoem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fé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e da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comunidade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spiritual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pertencemos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 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êscandalo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mente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evangélica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palavra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final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sobre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cada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um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nós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inteletual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aquele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sabe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mais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sobre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diversos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assuntos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, mas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aqueles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tem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compromisso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servirem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próximo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com Aquilo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aprende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4284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>
          <a:extLst>
            <a:ext uri="{FF2B5EF4-FFF2-40B4-BE49-F238E27FC236}">
              <a16:creationId xmlns:a16="http://schemas.microsoft.com/office/drawing/2014/main" id="{F29F7BF4-29A9-7556-5203-F49E4309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47231c86b7_2_125:notes">
            <a:extLst>
              <a:ext uri="{FF2B5EF4-FFF2-40B4-BE49-F238E27FC236}">
                <a16:creationId xmlns:a16="http://schemas.microsoft.com/office/drawing/2014/main" id="{83DDA356-B57C-8749-EFFF-32CE6F48C9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47231c86b7_2_125:notes">
            <a:extLst>
              <a:ext uri="{FF2B5EF4-FFF2-40B4-BE49-F238E27FC236}">
                <a16:creationId xmlns:a16="http://schemas.microsoft.com/office/drawing/2014/main" id="{35D4531A-E55E-9AB4-7385-DF05CD646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Inteligência e Vocação na Esfera Pública</a:t>
            </a:r>
          </a:p>
          <a:p>
            <a:endParaRPr lang="pt-BR" b="1" dirty="0"/>
          </a:p>
          <a:p>
            <a:r>
              <a:rPr lang="pt-BR" b="1" dirty="0"/>
              <a:t>O Chamado Original (Gênesis 1:26-28; 2:15):</a:t>
            </a:r>
            <a:r>
              <a:rPr lang="pt-BR" dirty="0"/>
              <a:t> Deus criou o homem e a mulher e lhes deu a ordem de "encher a terra, sujeitá-la e dominá-la", além de "cultivar e guardar" o jardim.</a:t>
            </a:r>
          </a:p>
          <a:p>
            <a:endParaRPr lang="pt-BR" dirty="0"/>
          </a:p>
          <a:p>
            <a:r>
              <a:rPr lang="pt-BR" b="1" dirty="0"/>
              <a:t>Ponto Chave:</a:t>
            </a:r>
            <a:r>
              <a:rPr lang="pt-BR" dirty="0"/>
              <a:t> Isso é o que chamamos de </a:t>
            </a:r>
            <a:r>
              <a:rPr lang="pt-BR" b="1" dirty="0"/>
              <a:t>Mandato Cultural</a:t>
            </a:r>
            <a:r>
              <a:rPr lang="pt-BR" dirty="0"/>
              <a:t>. Deus não nos deu um mundo "pronto" (como uma estátua), mas um mundo "potencial" (como um jardim). A nossa inteligência é a ferramenta para transformar a natureza em cultura, os sons em música, a matéria em tecnologia e os dados em conhecimento. </a:t>
            </a:r>
            <a:r>
              <a:rPr lang="pt-BR" b="1" dirty="0"/>
              <a:t>Estudar é obedecer ao primeiro mandamento de Deus à humanidade.</a:t>
            </a:r>
            <a:endParaRPr lang="pt-BR" dirty="0"/>
          </a:p>
          <a:p>
            <a:pPr marL="158750" indent="0">
              <a:buNone/>
            </a:pPr>
            <a:endParaRPr lang="pt-BR" b="1" dirty="0"/>
          </a:p>
          <a:p>
            <a:r>
              <a:rPr lang="pt-BR" i="1" dirty="0"/>
              <a:t>A Bíblia nos mostra que Deus usa mentes treinadas e estrategistas para governar a realidade.</a:t>
            </a:r>
            <a:endParaRPr lang="pt-BR" dirty="0"/>
          </a:p>
          <a:p>
            <a:r>
              <a:rPr lang="pt-BR" b="1" dirty="0"/>
              <a:t>José no Egito (</a:t>
            </a:r>
            <a:r>
              <a:rPr lang="pt-BR" b="1" dirty="0" err="1"/>
              <a:t>Gn</a:t>
            </a:r>
            <a:r>
              <a:rPr lang="pt-BR" b="1" dirty="0"/>
              <a:t> 41.37-45):</a:t>
            </a:r>
            <a:r>
              <a:rPr lang="pt-BR" dirty="0"/>
              <a:t> Administrou a maior potência da época durante uma crise global.</a:t>
            </a:r>
          </a:p>
          <a:p>
            <a:pPr lvl="1"/>
            <a:r>
              <a:rPr lang="pt-BR" b="1" dirty="0"/>
              <a:t>Ponto Chave:</a:t>
            </a:r>
            <a:r>
              <a:rPr lang="pt-BR" dirty="0"/>
              <a:t> José não usou a "Bíblia" para governar; ele usou a </a:t>
            </a:r>
            <a:r>
              <a:rPr lang="pt-BR" b="1" dirty="0"/>
              <a:t>Sabedoria</a:t>
            </a:r>
            <a:r>
              <a:rPr lang="pt-BR" dirty="0"/>
              <a:t> (inteligência aplicada à logística e economia egípcia) sob o temor do Senhor. Ele salvou o mundo através da competência administrativa.</a:t>
            </a:r>
          </a:p>
          <a:p>
            <a:pPr lvl="1"/>
            <a:r>
              <a:rPr lang="pt-BR" dirty="0"/>
              <a:t>"Vocês percebem que a técnica de estocar alimentos de José foi o que salvou o povo, e não uma profecia mística? Deus glorificou a inteligência dele.</a:t>
            </a:r>
          </a:p>
          <a:p>
            <a:pPr lvl="1"/>
            <a:endParaRPr lang="pt-BR" dirty="0"/>
          </a:p>
          <a:p>
            <a:r>
              <a:rPr lang="pt-BR" b="1" dirty="0"/>
              <a:t>Daniel na Babilônia e Pérsia (</a:t>
            </a:r>
            <a:r>
              <a:rPr lang="pt-BR" b="1" dirty="0" err="1"/>
              <a:t>Dn</a:t>
            </a:r>
            <a:r>
              <a:rPr lang="pt-BR" b="1" dirty="0"/>
              <a:t> 1.4; 2.48; 6.1-3):</a:t>
            </a:r>
            <a:r>
              <a:rPr lang="pt-BR" dirty="0"/>
              <a:t> Foi treinado na "língua e cultura dos caldeus" e tornou-se governador em dois impérios diferentes (Babilônico e Medo-Persa).</a:t>
            </a:r>
          </a:p>
          <a:p>
            <a:pPr lvl="1"/>
            <a:r>
              <a:rPr lang="pt-BR" b="1" dirty="0"/>
              <a:t>Ponto Chave:</a:t>
            </a:r>
            <a:r>
              <a:rPr lang="pt-BR" dirty="0"/>
              <a:t> Daniel foi um </a:t>
            </a:r>
            <a:r>
              <a:rPr lang="pt-BR" b="1" dirty="0"/>
              <a:t>intelectual público</a:t>
            </a:r>
            <a:r>
              <a:rPr lang="pt-BR" dirty="0"/>
              <a:t>. Ele não tentou transformar a Babilônia em uma teocracia, mas serviu ao bem comum com tamanha excelência técnica que os reis pagãos foram constrangidos a glorificar ao Deus Altíssimo.</a:t>
            </a:r>
          </a:p>
          <a:p>
            <a:pPr lvl="1"/>
            <a:endParaRPr lang="pt-BR" dirty="0"/>
          </a:p>
          <a:p>
            <a:r>
              <a:rPr lang="pt-BR" b="1" dirty="0"/>
              <a:t>Moisés (At 7.22):</a:t>
            </a:r>
            <a:r>
              <a:rPr lang="pt-BR" dirty="0"/>
              <a:t> Foi educado em toda a ciência e cultura dos egípcios.</a:t>
            </a:r>
          </a:p>
          <a:p>
            <a:pPr lvl="1"/>
            <a:r>
              <a:rPr lang="pt-BR" b="1" dirty="0"/>
              <a:t>Ponto Chave:</a:t>
            </a:r>
            <a:r>
              <a:rPr lang="pt-BR" dirty="0"/>
              <a:t> Deus não descartou a formação acadêmica de Moisés; Ele a redimiu. A capacidade intelectual que Moisés adquiriu no palácio foi a ferramenta usada para organizar e liderar uma nação inteira no deserto.</a:t>
            </a:r>
          </a:p>
          <a:p>
            <a:pPr lvl="1"/>
            <a:endParaRPr lang="pt-BR" dirty="0"/>
          </a:p>
          <a:p>
            <a:r>
              <a:rPr lang="pt-BR" b="1" dirty="0"/>
              <a:t>Salomão (1 </a:t>
            </a:r>
            <a:r>
              <a:rPr lang="pt-BR" b="1" dirty="0" err="1"/>
              <a:t>Rs</a:t>
            </a:r>
            <a:r>
              <a:rPr lang="pt-BR" b="1" dirty="0"/>
              <a:t> 3.16-28 / 4.29-34):</a:t>
            </a:r>
            <a:r>
              <a:rPr lang="pt-BR" dirty="0"/>
              <a:t> Estudou botânica, zoologia, literatura e ética.</a:t>
            </a:r>
          </a:p>
          <a:p>
            <a:pPr lvl="1"/>
            <a:r>
              <a:rPr lang="pt-BR" b="1" dirty="0"/>
              <a:t>Ponto Chave:</a:t>
            </a:r>
            <a:r>
              <a:rPr lang="pt-BR" dirty="0"/>
              <a:t> Salomão entendia que a inteligência glorifica a Deus quando investiga a criação. Ele via a assinatura do Criador na complexidade de cada planta e animal.</a:t>
            </a:r>
          </a:p>
          <a:p>
            <a:pPr marL="158750" indent="0">
              <a:buNone/>
            </a:pPr>
            <a:endParaRPr lang="pt-BR" b="1" dirty="0"/>
          </a:p>
          <a:p>
            <a:r>
              <a:rPr lang="pt-BR" b="1" dirty="0"/>
              <a:t>Ester na Pérsia (Et 5.1-14):</a:t>
            </a:r>
            <a:r>
              <a:rPr lang="pt-BR" dirty="0"/>
              <a:t> Salvou seu povo através de uma </a:t>
            </a:r>
            <a:r>
              <a:rPr lang="pt-BR" b="1" dirty="0"/>
              <a:t>articulação política</a:t>
            </a:r>
            <a:r>
              <a:rPr lang="pt-BR" dirty="0"/>
              <a:t> sofisticada.</a:t>
            </a:r>
          </a:p>
          <a:p>
            <a:pPr lvl="1"/>
            <a:r>
              <a:rPr lang="pt-BR" b="1" dirty="0"/>
              <a:t>Ponto Chave:</a:t>
            </a:r>
            <a:r>
              <a:rPr lang="pt-BR" dirty="0"/>
              <a:t> Ester não apenas orou; ela entendeu o protocolo, o tempo certo e as regras do jogo político persa. Ela usou a inteligência estratégica para mover o coração do rei.</a:t>
            </a:r>
          </a:p>
          <a:p>
            <a:pPr lvl="1"/>
            <a:endParaRPr lang="pt-BR" dirty="0"/>
          </a:p>
          <a:p>
            <a:r>
              <a:rPr lang="pt-BR" b="1" dirty="0"/>
              <a:t>Saulo de Tarso (At 22.3):</a:t>
            </a:r>
            <a:r>
              <a:rPr lang="pt-BR" dirty="0"/>
              <a:t> Instruído por </a:t>
            </a:r>
            <a:r>
              <a:rPr lang="pt-BR" dirty="0" err="1"/>
              <a:t>Gamaliel</a:t>
            </a:r>
            <a:r>
              <a:rPr lang="pt-BR" dirty="0"/>
              <a:t>, o maior mestre intelectual de seu tempo.</a:t>
            </a:r>
          </a:p>
          <a:p>
            <a:pPr lvl="1"/>
            <a:r>
              <a:rPr lang="pt-BR" b="1" dirty="0"/>
              <a:t>Ponto Chave:</a:t>
            </a:r>
            <a:r>
              <a:rPr lang="pt-BR" dirty="0"/>
              <a:t> A mente brilhante de Paulo, treinada na lógica e na filosofia da época, foi a "arma" que Deus usou para sistematizar o Evangelho e dialogar com os intelectuais gregos no Areópago.</a:t>
            </a:r>
          </a:p>
          <a:p>
            <a:pPr lvl="1"/>
            <a:endParaRPr lang="pt-BR" dirty="0"/>
          </a:p>
          <a:p>
            <a:r>
              <a:rPr lang="pt-BR" b="1" dirty="0"/>
              <a:t>Apolo (At 18.24):</a:t>
            </a:r>
            <a:r>
              <a:rPr lang="pt-BR" dirty="0"/>
              <a:t> Um homem eloquente e "culto" (no grego </a:t>
            </a:r>
            <a:r>
              <a:rPr lang="pt-BR" i="1" dirty="0" err="1"/>
              <a:t>logios</a:t>
            </a:r>
            <a:r>
              <a:rPr lang="pt-BR" dirty="0"/>
              <a:t>).</a:t>
            </a:r>
          </a:p>
          <a:p>
            <a:pPr lvl="1"/>
            <a:r>
              <a:rPr lang="pt-BR" b="1" dirty="0"/>
              <a:t>Ponto Chave:</a:t>
            </a:r>
            <a:r>
              <a:rPr lang="pt-BR" dirty="0"/>
              <a:t> Apolo provavelmente estudou retórica e dialética. Ele usou a arte da argumentação para demonstrar publicamente que Jesus era o Cristo.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r>
              <a:rPr lang="pt-BR" b="1" dirty="0"/>
              <a:t>O "Acréscimo" de Jesus (Mc 12.30):</a:t>
            </a:r>
            <a:r>
              <a:rPr lang="pt-BR" dirty="0"/>
              <a:t> Ao citar a </a:t>
            </a:r>
            <a:r>
              <a:rPr lang="pt-BR" i="1" dirty="0" err="1"/>
              <a:t>Shema</a:t>
            </a:r>
            <a:r>
              <a:rPr lang="pt-BR" dirty="0"/>
              <a:t> (</a:t>
            </a:r>
            <a:r>
              <a:rPr lang="pt-BR" dirty="0" err="1"/>
              <a:t>Dt</a:t>
            </a:r>
            <a:r>
              <a:rPr lang="pt-BR" dirty="0"/>
              <a:t> 6.5), Jesus adiciona uma palavra: </a:t>
            </a:r>
            <a:r>
              <a:rPr lang="pt-BR" b="1" dirty="0"/>
              <a:t>"Amarás o Senhor teu Deus... de todo o teu ENTENDIMENTO (Mente)"</a:t>
            </a:r>
            <a:r>
              <a:rPr lang="pt-BR" dirty="0"/>
              <a:t>.</a:t>
            </a:r>
          </a:p>
          <a:p>
            <a:r>
              <a:rPr lang="pt-BR" b="1" dirty="0"/>
              <a:t>A Libertação do Anti-intelectualismo:</a:t>
            </a:r>
            <a:r>
              <a:rPr lang="pt-BR" dirty="0"/>
              <a:t> Jesus nos ensina que o cérebro não é um "órgão secular". Amar a Deus com a mente significa que o seu estudo, a sua pesquisa e o seu trabalho técnico são atos de adoração.</a:t>
            </a:r>
          </a:p>
          <a:p>
            <a:pPr lvl="0"/>
            <a:endParaRPr lang="pt-BR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2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>
          <a:extLst>
            <a:ext uri="{FF2B5EF4-FFF2-40B4-BE49-F238E27FC236}">
              <a16:creationId xmlns:a16="http://schemas.microsoft.com/office/drawing/2014/main" id="{F55CD59C-88B8-2C56-823D-E3B0663F3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47231c86b7_2_125:notes">
            <a:extLst>
              <a:ext uri="{FF2B5EF4-FFF2-40B4-BE49-F238E27FC236}">
                <a16:creationId xmlns:a16="http://schemas.microsoft.com/office/drawing/2014/main" id="{E4815E06-4330-7342-2336-EE55D1EB8D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47231c86b7_2_125:notes">
            <a:extLst>
              <a:ext uri="{FF2B5EF4-FFF2-40B4-BE49-F238E27FC236}">
                <a16:creationId xmlns:a16="http://schemas.microsoft.com/office/drawing/2014/main" id="{C4365C64-24B4-D72A-80A5-104F1D9ADE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Amar com a </a:t>
            </a:r>
            <a:r>
              <a:rPr lang="en-US" dirty="0" err="1"/>
              <a:t>mente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da </a:t>
            </a:r>
            <a:r>
              <a:rPr lang="en-US" dirty="0" err="1"/>
              <a:t>nossa</a:t>
            </a:r>
            <a:r>
              <a:rPr lang="en-US" dirty="0"/>
              <a:t> </a:t>
            </a:r>
            <a:r>
              <a:rPr lang="en-US" dirty="0" err="1"/>
              <a:t>dedicação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Senhor.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costumamos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declaração</a:t>
            </a:r>
            <a:r>
              <a:rPr lang="en-US" dirty="0"/>
              <a:t> de amor do </a:t>
            </a:r>
            <a:r>
              <a:rPr lang="en-US" dirty="0" err="1"/>
              <a:t>tipo</a:t>
            </a:r>
            <a:r>
              <a:rPr lang="en-US" dirty="0"/>
              <a:t>: "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amo</a:t>
            </a:r>
            <a:r>
              <a:rPr lang="en-US" dirty="0"/>
              <a:t> com meu </a:t>
            </a:r>
            <a:r>
              <a:rPr lang="en-US" dirty="0" err="1"/>
              <a:t>raciocínio</a:t>
            </a:r>
            <a:r>
              <a:rPr lang="en-US" dirty="0"/>
              <a:t>". </a:t>
            </a:r>
            <a:r>
              <a:rPr lang="en-US" dirty="0" err="1"/>
              <a:t>Todavia</a:t>
            </a:r>
            <a:r>
              <a:rPr lang="en-US" dirty="0"/>
              <a:t> </a:t>
            </a:r>
            <a:r>
              <a:rPr lang="en-US" dirty="0" err="1"/>
              <a:t>nós</a:t>
            </a:r>
            <a:r>
              <a:rPr lang="en-US" dirty="0"/>
              <a:t> </a:t>
            </a:r>
            <a:r>
              <a:rPr lang="en-US" dirty="0" err="1"/>
              <a:t>amamos</a:t>
            </a:r>
            <a:r>
              <a:rPr lang="en-US" dirty="0"/>
              <a:t> com o </a:t>
            </a:r>
            <a:r>
              <a:rPr lang="en-US" dirty="0" err="1"/>
              <a:t>intelecto</a:t>
            </a:r>
            <a:r>
              <a:rPr lang="en-US" dirty="0"/>
              <a:t> o tempo </a:t>
            </a:r>
            <a:r>
              <a:rPr lang="en-US" dirty="0" err="1"/>
              <a:t>todo</a:t>
            </a:r>
            <a:r>
              <a:rPr lang="en-US" dirty="0"/>
              <a:t>. 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</a:t>
            </a:r>
            <a:r>
              <a:rPr lang="en-US" dirty="0" err="1"/>
              <a:t>estudo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o </a:t>
            </a:r>
            <a:r>
              <a:rPr lang="en-US" dirty="0" err="1"/>
              <a:t>temor</a:t>
            </a:r>
            <a:r>
              <a:rPr lang="en-US" dirty="0"/>
              <a:t> do Senhor é </a:t>
            </a:r>
            <a:r>
              <a:rPr lang="en-US" dirty="0" err="1"/>
              <a:t>enfado</a:t>
            </a:r>
            <a:r>
              <a:rPr lang="en-US" dirty="0"/>
              <a:t> (</a:t>
            </a:r>
            <a:r>
              <a:rPr lang="en-US" dirty="0" err="1"/>
              <a:t>Ec</a:t>
            </a:r>
            <a:r>
              <a:rPr lang="en-US" dirty="0"/>
              <a:t> 12.12-13, mas o </a:t>
            </a:r>
            <a:r>
              <a:rPr lang="en-US" dirty="0" err="1"/>
              <a:t>conhecimento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conduz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Criador</a:t>
            </a:r>
            <a:r>
              <a:rPr lang="en-US" dirty="0"/>
              <a:t> é </a:t>
            </a:r>
            <a:r>
              <a:rPr lang="en-US" dirty="0" err="1"/>
              <a:t>motivo</a:t>
            </a:r>
            <a:r>
              <a:rPr lang="en-US" dirty="0"/>
              <a:t> de grande </a:t>
            </a:r>
            <a:r>
              <a:rPr lang="en-US" dirty="0" err="1"/>
              <a:t>deleite</a:t>
            </a:r>
            <a:r>
              <a:rPr lang="en-US" dirty="0"/>
              <a:t> (</a:t>
            </a:r>
            <a:r>
              <a:rPr lang="en-US" dirty="0" err="1"/>
              <a:t>Sl</a:t>
            </a:r>
            <a:r>
              <a:rPr lang="en-US" dirty="0"/>
              <a:t> 111.2). Jesus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convoca</a:t>
            </a:r>
            <a:r>
              <a:rPr lang="en-US" dirty="0"/>
              <a:t> a usar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intelecto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amor </a:t>
            </a:r>
            <a:r>
              <a:rPr lang="en-US" dirty="0" err="1"/>
              <a:t>somente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Senhor. 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Jesus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elitizando</a:t>
            </a:r>
            <a:r>
              <a:rPr lang="en-US" dirty="0"/>
              <a:t> o </a:t>
            </a:r>
            <a:r>
              <a:rPr lang="en-US" dirty="0" err="1"/>
              <a:t>mandamento</a:t>
            </a:r>
            <a:r>
              <a:rPr lang="en-US" dirty="0"/>
              <a:t> e </a:t>
            </a:r>
            <a:r>
              <a:rPr lang="en-US" dirty="0" err="1"/>
              <a:t>falando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só</a:t>
            </a:r>
            <a:r>
              <a:rPr lang="en-US" dirty="0"/>
              <a:t> quem é nerd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cumprir</a:t>
            </a:r>
            <a:r>
              <a:rPr lang="en-US" dirty="0"/>
              <a:t>. </a:t>
            </a:r>
            <a:r>
              <a:rPr lang="en-US" dirty="0" err="1"/>
              <a:t>Nós</a:t>
            </a:r>
            <a:r>
              <a:rPr lang="en-US" dirty="0"/>
              <a:t> </a:t>
            </a:r>
            <a:r>
              <a:rPr lang="en-US" dirty="0" err="1"/>
              <a:t>somos</a:t>
            </a:r>
            <a:r>
              <a:rPr lang="en-US" dirty="0"/>
              <a:t> </a:t>
            </a:r>
            <a:r>
              <a:rPr lang="en-US" dirty="0" err="1"/>
              <a:t>intelectualmente</a:t>
            </a:r>
            <a:r>
              <a:rPr lang="en-US" dirty="0"/>
              <a:t> </a:t>
            </a:r>
            <a:r>
              <a:rPr lang="en-US" dirty="0" err="1"/>
              <a:t>diversificados</a:t>
            </a:r>
            <a:r>
              <a:rPr lang="en-US" dirty="0"/>
              <a:t>. </a:t>
            </a:r>
            <a:r>
              <a:rPr lang="en-US" dirty="0" err="1"/>
              <a:t>Amamos</a:t>
            </a:r>
            <a:r>
              <a:rPr lang="en-US" dirty="0"/>
              <a:t> a Deus </a:t>
            </a:r>
            <a:r>
              <a:rPr lang="en-US" dirty="0" err="1"/>
              <a:t>conforme</a:t>
            </a:r>
            <a:r>
              <a:rPr lang="en-US" dirty="0"/>
              <a:t> </a:t>
            </a:r>
            <a:r>
              <a:rPr lang="en-US" dirty="0" err="1"/>
              <a:t>nossa</a:t>
            </a:r>
            <a:r>
              <a:rPr lang="en-US" dirty="0"/>
              <a:t> </a:t>
            </a:r>
            <a:r>
              <a:rPr lang="en-US" dirty="0" err="1"/>
              <a:t>habilidade</a:t>
            </a:r>
            <a:r>
              <a:rPr lang="en-US" dirty="0"/>
              <a:t>,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a </a:t>
            </a:r>
            <a:r>
              <a:rPr lang="en-US" dirty="0" err="1"/>
              <a:t>nossa</a:t>
            </a:r>
            <a:r>
              <a:rPr lang="en-US" dirty="0"/>
              <a:t> </a:t>
            </a:r>
            <a:r>
              <a:rPr lang="en-US" dirty="0" err="1"/>
              <a:t>esfera</a:t>
            </a:r>
            <a:r>
              <a:rPr lang="en-US" dirty="0"/>
              <a:t> de </a:t>
            </a:r>
            <a:r>
              <a:rPr lang="en-US" dirty="0" err="1"/>
              <a:t>atuação</a:t>
            </a:r>
            <a:r>
              <a:rPr lang="en-US" dirty="0"/>
              <a:t>.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aptos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ciências</a:t>
            </a:r>
            <a:r>
              <a:rPr lang="en-US" dirty="0"/>
              <a:t>, outros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artes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teoricos</a:t>
            </a:r>
            <a:r>
              <a:rPr lang="en-US" dirty="0"/>
              <a:t>, outros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práticos</a:t>
            </a:r>
            <a:r>
              <a:rPr lang="en-US" dirty="0"/>
              <a:t>. Mas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muita</a:t>
            </a:r>
            <a:r>
              <a:rPr lang="en-US" dirty="0"/>
              <a:t> </a:t>
            </a:r>
            <a:r>
              <a:rPr lang="en-US" dirty="0" err="1"/>
              <a:t>gente</a:t>
            </a:r>
            <a:r>
              <a:rPr lang="en-US" dirty="0"/>
              <a:t> </a:t>
            </a:r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fazendo</a:t>
            </a:r>
            <a:r>
              <a:rPr lang="en-US" dirty="0"/>
              <a:t> o </a:t>
            </a:r>
            <a:r>
              <a:rPr lang="en-US" dirty="0" err="1"/>
              <a:t>minimo</a:t>
            </a:r>
            <a:r>
              <a:rPr lang="en-US" dirty="0"/>
              <a:t> e </a:t>
            </a:r>
            <a:r>
              <a:rPr lang="en-US" dirty="0" err="1"/>
              <a:t>poderia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!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Como </a:t>
            </a:r>
            <a:r>
              <a:rPr lang="en-US" dirty="0" err="1"/>
              <a:t>você</a:t>
            </a:r>
            <a:r>
              <a:rPr lang="en-US" dirty="0"/>
              <a:t> leva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estudos</a:t>
            </a:r>
            <a:r>
              <a:rPr lang="en-US" dirty="0"/>
              <a:t>? </a:t>
            </a:r>
            <a:r>
              <a:rPr lang="en-US" dirty="0" err="1"/>
              <a:t>Universidade</a:t>
            </a:r>
            <a:r>
              <a:rPr lang="en-US" dirty="0"/>
              <a:t>, </a:t>
            </a:r>
            <a:r>
              <a:rPr lang="en-US" dirty="0" err="1"/>
              <a:t>cursos</a:t>
            </a:r>
            <a:r>
              <a:rPr lang="en-US" dirty="0"/>
              <a:t> livres, </a:t>
            </a:r>
            <a:r>
              <a:rPr lang="en-US" dirty="0" err="1"/>
              <a:t>livros</a:t>
            </a:r>
            <a:r>
              <a:rPr lang="en-US" dirty="0"/>
              <a:t>. 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entende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oportunidade</a:t>
            </a:r>
            <a:r>
              <a:rPr lang="en-US" dirty="0"/>
              <a:t> 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amar</a:t>
            </a:r>
            <a:r>
              <a:rPr lang="en-US" dirty="0"/>
              <a:t> a Deus com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entendimento</a:t>
            </a:r>
            <a:r>
              <a:rPr lang="en-US" dirty="0"/>
              <a:t>? Amar a Deus com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entendimento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é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le </a:t>
            </a:r>
            <a:r>
              <a:rPr lang="en-US" dirty="0" err="1"/>
              <a:t>sua</a:t>
            </a:r>
            <a:r>
              <a:rPr lang="en-US" dirty="0"/>
              <a:t> Bíblia. 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Infelizmente</a:t>
            </a:r>
            <a:r>
              <a:rPr lang="en-US" dirty="0"/>
              <a:t> no </a:t>
            </a:r>
            <a:r>
              <a:rPr lang="en-US" dirty="0" err="1"/>
              <a:t>Brasil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evangélicos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grande </a:t>
            </a:r>
            <a:r>
              <a:rPr lang="en-US" dirty="0" err="1"/>
              <a:t>maioria</a:t>
            </a:r>
            <a:r>
              <a:rPr lang="en-US" dirty="0"/>
              <a:t> anti-</a:t>
            </a:r>
            <a:r>
              <a:rPr lang="en-US" dirty="0" err="1"/>
              <a:t>intelecutais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Caem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heresia</a:t>
            </a:r>
            <a:r>
              <a:rPr lang="en-US" dirty="0"/>
              <a:t>. - Em </a:t>
            </a:r>
            <a:r>
              <a:rPr lang="en-US" dirty="0" err="1"/>
              <a:t>qualquer</a:t>
            </a:r>
            <a:r>
              <a:rPr lang="en-US" dirty="0"/>
              <a:t> modinha. </a:t>
            </a:r>
          </a:p>
          <a:p>
            <a:r>
              <a:rPr lang="en-US" dirty="0"/>
              <a:t>- </a:t>
            </a:r>
            <a:r>
              <a:rPr lang="en-US" dirty="0" err="1"/>
              <a:t>Acham</a:t>
            </a:r>
            <a:r>
              <a:rPr lang="en-US" dirty="0"/>
              <a:t> o </a:t>
            </a:r>
            <a:r>
              <a:rPr lang="en-US" dirty="0" err="1"/>
              <a:t>estudo</a:t>
            </a:r>
            <a:r>
              <a:rPr lang="en-US" dirty="0"/>
              <a:t> </a:t>
            </a:r>
            <a:r>
              <a:rPr lang="en-US" dirty="0" err="1"/>
              <a:t>perda</a:t>
            </a:r>
            <a:r>
              <a:rPr lang="en-US" dirty="0"/>
              <a:t> tempo. </a:t>
            </a:r>
          </a:p>
          <a:p>
            <a:r>
              <a:rPr lang="en-US" dirty="0"/>
              <a:t>-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sabem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perguntas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sabem</a:t>
            </a:r>
            <a:r>
              <a:rPr lang="en-US" dirty="0"/>
              <a:t> </a:t>
            </a:r>
            <a:r>
              <a:rPr lang="en-US" dirty="0" err="1"/>
              <a:t>pesquisar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conta</a:t>
            </a:r>
            <a:r>
              <a:rPr lang="en-US" dirty="0"/>
              <a:t> </a:t>
            </a:r>
            <a:r>
              <a:rPr lang="en-US" dirty="0" err="1"/>
              <a:t>própria</a:t>
            </a:r>
            <a:r>
              <a:rPr lang="en-US" dirty="0"/>
              <a:t>. </a:t>
            </a:r>
          </a:p>
          <a:p>
            <a:r>
              <a:rPr lang="en-US" dirty="0"/>
              <a:t>Ex simples. </a:t>
            </a:r>
            <a:r>
              <a:rPr lang="en-US" dirty="0" err="1"/>
              <a:t>Oração</a:t>
            </a:r>
            <a:r>
              <a:rPr lang="en-US" dirty="0"/>
              <a:t> do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pastor. </a:t>
            </a:r>
          </a:p>
        </p:txBody>
      </p:sp>
    </p:spTree>
    <p:extLst>
      <p:ext uri="{BB962C8B-B14F-4D97-AF65-F5344CB8AC3E}">
        <p14:creationId xmlns:p14="http://schemas.microsoft.com/office/powerpoint/2010/main" val="3671330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1E83058A-FE67-1B1E-5584-11CA533F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F214996D-2203-7C2A-3A75-E54F4C62EB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8762865B-8708-97EA-390C-63023EB387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441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D786CA4A-7703-1C09-7DE0-5218EDC7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7D1879E5-B482-7CDA-8A41-2046A73C51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2F998D73-A9B4-D662-1A6B-D228F99DE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Dinâmica: A Regra dos centímetros Quadrados.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/>
              <a:t>Vou falar um curso. Imagine que esse curso é um território. Onde é que Jesus entra nessa sala, bate na mesa e diz: 'Isso aqui é MEU, e eu quero que seja usado assim'?"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2127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137f29993f5_0_28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137f29993f5_0_28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Engenharia e Arquitetura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Na Ordem, na Segurança e no Domínio da Criação.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Construir um prédio ou uma ponte não é só cálculo; é exercer o mandato cultural. Cristo clama por estruturas que protejam a vida (segurança) e que organizem o espaço de forma que o próximo seja servido com excelência. Um cálculo errado por preguiça é uma ofensa à soberania de Deus sobre a matéria.</a:t>
            </a: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>
          <a:extLst>
            <a:ext uri="{FF2B5EF4-FFF2-40B4-BE49-F238E27FC236}">
              <a16:creationId xmlns:a16="http://schemas.microsoft.com/office/drawing/2014/main" id="{5E177462-B71D-951A-5341-2D1AB614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137f29993f5_0_28731:notes">
            <a:extLst>
              <a:ext uri="{FF2B5EF4-FFF2-40B4-BE49-F238E27FC236}">
                <a16:creationId xmlns:a16="http://schemas.microsoft.com/office/drawing/2014/main" id="{A56D8380-8D77-B408-4957-510E3F1537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137f29993f5_0_28731:notes">
            <a:extLst>
              <a:ext uri="{FF2B5EF4-FFF2-40B4-BE49-F238E27FC236}">
                <a16:creationId xmlns:a16="http://schemas.microsoft.com/office/drawing/2014/main" id="{E4A0816A-A336-321C-E7B7-B189C64ADF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Marketin</a:t>
            </a:r>
            <a:r>
              <a:rPr lang="pt-BR" dirty="0"/>
              <a:t> e Publicidade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Na Veracidade e no uso da Criatividade.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Cristo clama contra a manipulação. Na publicidade, Ele reivindica o poder de influenciar para que seja usado para comunicar o que é bom, belo e verdadeiro. Usar a criatividade (um dom de Deus) para enganar pessoas e criar ídolos de consumo é entregar um centímetro quadrado de Cristo para o inimigo.</a:t>
            </a: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0906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>
          <a:extLst>
            <a:ext uri="{FF2B5EF4-FFF2-40B4-BE49-F238E27FC236}">
              <a16:creationId xmlns:a16="http://schemas.microsoft.com/office/drawing/2014/main" id="{66B52A68-8428-CF70-5AF4-1910766A0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137f29993f5_0_28731:notes">
            <a:extLst>
              <a:ext uri="{FF2B5EF4-FFF2-40B4-BE49-F238E27FC236}">
                <a16:creationId xmlns:a16="http://schemas.microsoft.com/office/drawing/2014/main" id="{D64DB5C5-B562-C016-6E10-9675238A83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137f29993f5_0_28731:notes">
            <a:extLst>
              <a:ext uri="{FF2B5EF4-FFF2-40B4-BE49-F238E27FC236}">
                <a16:creationId xmlns:a16="http://schemas.microsoft.com/office/drawing/2014/main" id="{9168B9B8-0980-1EDE-BB3C-E5D9342EE0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Medicina e Enfermagem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Na Preservação da Vida e na Misericórdia.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O médico não é um mecânico de gente. Cristo é o Grande Médico, e ele reivindica os hospitais para que a vida seja tratada como sagrada do início ao fim. O profissional cristão traz a "presença fiel" de Cristo ao leito do sofredor, unindo técnica de ponta com o amor que restaura a dignidade.</a:t>
            </a: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94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>
          <a:extLst>
            <a:ext uri="{FF2B5EF4-FFF2-40B4-BE49-F238E27FC236}">
              <a16:creationId xmlns:a16="http://schemas.microsoft.com/office/drawing/2014/main" id="{96D1B333-1C15-1088-0C5B-3796B2C14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137f29993f5_0_28731:notes">
            <a:extLst>
              <a:ext uri="{FF2B5EF4-FFF2-40B4-BE49-F238E27FC236}">
                <a16:creationId xmlns:a16="http://schemas.microsoft.com/office/drawing/2014/main" id="{B63FBA07-606E-C69C-FFA4-BE670D62AF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137f29993f5_0_28731:notes">
            <a:extLst>
              <a:ext uri="{FF2B5EF4-FFF2-40B4-BE49-F238E27FC236}">
                <a16:creationId xmlns:a16="http://schemas.microsoft.com/office/drawing/2014/main" id="{2B24D9C8-E17B-27CE-6D0B-CCDC280107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Direito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Na busca pela Justiça e na Proteção do Vulnerável.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1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1100" dirty="0">
                <a:latin typeface="Gaegu" pitchFamily="2" charset="0"/>
                <a:ea typeface="Gaegu" pitchFamily="2" charset="0"/>
              </a:rPr>
              <a:t>O advogado cristão não trabalha apenas para "ganhar a causa" ou seguir a lei fria, mas para que a estrutura jurídica da sociedade reflita o caráter justo de Deus. Ele entende que o tribunal é um centímetro quadrado onde se deve lutar pelo órfão, pela viúva e pela verdade.</a:t>
            </a: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704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>
          <a:extLst>
            <a:ext uri="{FF2B5EF4-FFF2-40B4-BE49-F238E27FC236}">
              <a16:creationId xmlns:a16="http://schemas.microsoft.com/office/drawing/2014/main" id="{C99D45D5-15E8-8A94-A756-BF88AEF6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137f29993f5_0_28731:notes">
            <a:extLst>
              <a:ext uri="{FF2B5EF4-FFF2-40B4-BE49-F238E27FC236}">
                <a16:creationId xmlns:a16="http://schemas.microsoft.com/office/drawing/2014/main" id="{A7C25DE2-C990-02D5-A3E2-070244E163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137f29993f5_0_28731:notes">
            <a:extLst>
              <a:ext uri="{FF2B5EF4-FFF2-40B4-BE49-F238E27FC236}">
                <a16:creationId xmlns:a16="http://schemas.microsoft.com/office/drawing/2014/main" id="{9A4D9B3D-2874-78AC-6528-A580279DD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Contabilidade: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Onde Cristo clama "é meu": Na Fidelidade aos Fatos e na Justiça Econômica.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que muda: Muita gente acha contabilidade chato ou "só números", mas os números representam a realidade da vida das pessoas. Cristo clama pelos balancetes! Ele exige que a contabilidade seja honesta, porque o erro "maquiado" é uma mentira que rouba o próximo (investidores, funcionários, governo). O contador cristão é um guardião da confiança pública. Se não houver confiança nos números, a sociedade colapsa.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57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b="1" dirty="0"/>
              <a:t>🚀 Introdução: O Playground vs. O Mundo Real</a:t>
            </a:r>
          </a:p>
          <a:p>
            <a:pPr marL="158750" indent="0">
              <a:buNone/>
            </a:pPr>
            <a:endParaRPr lang="pt-BR" b="1" dirty="0"/>
          </a:p>
          <a:p>
            <a:pPr marL="158750" indent="0">
              <a:buNone/>
            </a:pPr>
            <a:r>
              <a:rPr lang="pt-BR" dirty="0"/>
              <a:t>Comece desafiando a ideia de que "estudar é só para tirar nota".</a:t>
            </a:r>
          </a:p>
          <a:p>
            <a:pPr marL="158750" indent="0">
              <a:buNone/>
            </a:pPr>
            <a:r>
              <a:rPr lang="pt-BR" b="1" dirty="0"/>
              <a:t>Provocação:</a:t>
            </a:r>
            <a:r>
              <a:rPr lang="pt-BR" dirty="0"/>
              <a:t> No playground, as coisas são de plástico, o chão é emborrachado e nada do que você faz lá tem consequência no "mundo lá fora". Muita gente trata a fé assim: um cercadinho seguro para o domingo.</a:t>
            </a:r>
          </a:p>
          <a:p>
            <a:pPr marL="158750" indent="0">
              <a:buNone/>
            </a:pPr>
            <a:r>
              <a:rPr lang="pt-BR" b="1" dirty="0"/>
              <a:t>O Pulo do Gato:</a:t>
            </a:r>
            <a:r>
              <a:rPr lang="pt-BR" dirty="0"/>
              <a:t> Sair do playground significa entender que sua inteligência é uma </a:t>
            </a:r>
            <a:r>
              <a:rPr lang="pt-BR" b="1" dirty="0"/>
              <a:t>arma de serviço</a:t>
            </a:r>
            <a:r>
              <a:rPr lang="pt-BR" dirty="0"/>
              <a:t>. Se você estuda Biologia, Direito ou Design, você está lidando com a estrutura da realidade de Deus.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66F4A086-72B0-9D50-4128-38DAE808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4FF2E1C6-8F4B-692F-AC0F-01A71F58E7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F3FFAF31-CC4A-5291-45ED-419C61562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693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>
          <a:extLst>
            <a:ext uri="{FF2B5EF4-FFF2-40B4-BE49-F238E27FC236}">
              <a16:creationId xmlns:a16="http://schemas.microsoft.com/office/drawing/2014/main" id="{E9635530-3312-878F-0C2A-7A202C95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47231c86b7_2_125:notes">
            <a:extLst>
              <a:ext uri="{FF2B5EF4-FFF2-40B4-BE49-F238E27FC236}">
                <a16:creationId xmlns:a16="http://schemas.microsoft.com/office/drawing/2014/main" id="{4452F2D2-E388-770F-72C1-880F3914BA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47231c86b7_2_125:notes">
            <a:extLst>
              <a:ext uri="{FF2B5EF4-FFF2-40B4-BE49-F238E27FC236}">
                <a16:creationId xmlns:a16="http://schemas.microsoft.com/office/drawing/2014/main" id="{251314C0-E972-A0CC-9757-C23E9A5DD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As Virtudes Intelectuais (O Caráter da Mente)</a:t>
            </a:r>
          </a:p>
          <a:p>
            <a:endParaRPr lang="pt-BR" b="1" dirty="0"/>
          </a:p>
          <a:p>
            <a:r>
              <a:rPr lang="pt-BR" dirty="0"/>
              <a:t>Pedro Dulci enfatiza que a maturidade intelectual não é sobre "QI", mas sobre </a:t>
            </a:r>
            <a:r>
              <a:rPr lang="pt-BR" b="1" dirty="0"/>
              <a:t>caráter</a:t>
            </a:r>
            <a:r>
              <a:rPr lang="pt-BR" dirty="0"/>
              <a:t>. Você pode usar esse tempo para falar sobre o que significa ter uma "mente de discípulo".</a:t>
            </a:r>
          </a:p>
          <a:p>
            <a:r>
              <a:rPr lang="pt-BR" b="1" dirty="0"/>
              <a:t>Humildade Intelectual:</a:t>
            </a:r>
            <a:r>
              <a:rPr lang="pt-BR" dirty="0"/>
              <a:t> A capacidade de admitir que você não sabe tudo. (O contrário do "Dono da Ortodoxia").</a:t>
            </a:r>
          </a:p>
          <a:p>
            <a:r>
              <a:rPr lang="pt-BR" b="1" dirty="0"/>
              <a:t>Coragem Intelectual:</a:t>
            </a:r>
            <a:r>
              <a:rPr lang="pt-BR" dirty="0"/>
              <a:t> A disposição de seguir a verdade, mesmo que ela seja impopular na sua faculdade ou no seu grupo de amigos.</a:t>
            </a:r>
          </a:p>
          <a:p>
            <a:r>
              <a:rPr lang="pt-BR" b="1" dirty="0"/>
              <a:t>Integridade Intelectual:</a:t>
            </a:r>
            <a:r>
              <a:rPr lang="pt-BR" dirty="0"/>
              <a:t> Não separar o que você crê no domingo do que você estuda na segunda (O fim da vida bipolar).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1015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>
          <a:extLst>
            <a:ext uri="{FF2B5EF4-FFF2-40B4-BE49-F238E27FC236}">
              <a16:creationId xmlns:a16="http://schemas.microsoft.com/office/drawing/2014/main" id="{300256AF-4C1A-6B73-DD5F-4182BC494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47231c86b7_2_125:notes">
            <a:extLst>
              <a:ext uri="{FF2B5EF4-FFF2-40B4-BE49-F238E27FC236}">
                <a16:creationId xmlns:a16="http://schemas.microsoft.com/office/drawing/2014/main" id="{2A8E3ACB-001B-A08E-1CFB-6D32BE2AC6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47231c86b7_2_125:notes">
            <a:extLst>
              <a:ext uri="{FF2B5EF4-FFF2-40B4-BE49-F238E27FC236}">
                <a16:creationId xmlns:a16="http://schemas.microsoft.com/office/drawing/2014/main" id="{565B4942-AD06-D25D-7F72-0FAF65F032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O "Check-up" da Dieta Intelectual</a:t>
            </a:r>
          </a:p>
          <a:p>
            <a:endParaRPr lang="pt-BR" b="1" dirty="0"/>
          </a:p>
          <a:p>
            <a:r>
              <a:rPr lang="pt-BR" dirty="0"/>
              <a:t>Se a aula estiver fluindo, peça para eles fazerem um rápido "exame de consciência" sobre o que estão consumindo:</a:t>
            </a:r>
          </a:p>
          <a:p>
            <a:r>
              <a:rPr lang="pt-BR" b="1" dirty="0"/>
              <a:t>Fast-food Intelectual:</a:t>
            </a:r>
            <a:r>
              <a:rPr lang="pt-BR" dirty="0"/>
              <a:t> Vídeos curtos de 15 segundos, tretas da internet, resumos de livros que nunca leram. (Isso mantém a mente no playground).</a:t>
            </a:r>
          </a:p>
          <a:p>
            <a:r>
              <a:rPr lang="pt-BR" b="1" dirty="0"/>
              <a:t>Banquete Intelectual:</a:t>
            </a:r>
            <a:r>
              <a:rPr lang="pt-BR" dirty="0"/>
              <a:t> Livros densos, sermões expositivos, conversas profundas, estudo sério da profissão. (Isso leva à maturidade).</a:t>
            </a:r>
          </a:p>
          <a:p>
            <a:r>
              <a:rPr lang="pt-BR" b="1" dirty="0"/>
              <a:t>Provocação:</a:t>
            </a:r>
            <a:r>
              <a:rPr lang="pt-BR" dirty="0"/>
              <a:t> </a:t>
            </a:r>
            <a:r>
              <a:rPr lang="pt-BR" i="1" dirty="0"/>
              <a:t>"Nós somos o que comemos. Se você só come 'lixo' intelectual a semana toda, como espera ter uma mente madura para adorar a Deus no domingo?"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687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4D7057B3-22AF-5296-7A50-010132B8C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:notes">
            <a:extLst>
              <a:ext uri="{FF2B5EF4-FFF2-40B4-BE49-F238E27FC236}">
                <a16:creationId xmlns:a16="http://schemas.microsoft.com/office/drawing/2014/main" id="{C2EAD6F3-BC2A-76F0-9AB6-C5672B21C3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p:notes">
            <a:extLst>
              <a:ext uri="{FF2B5EF4-FFF2-40B4-BE49-F238E27FC236}">
                <a16:creationId xmlns:a16="http://schemas.microsoft.com/office/drawing/2014/main" id="{B953F9F9-8AFC-A7BF-9897-17C61E823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/>
              <a:t>- Por que intelectualidade?</a:t>
            </a:r>
            <a:br>
              <a:rPr lang="pt-BR" sz="800" dirty="0"/>
            </a:br>
            <a:r>
              <a:rPr lang="pt-BR" sz="800" dirty="0"/>
              <a:t>- Por que alguém deveria se preocupar com isso?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/>
              <a:t>- Porque a lei divina estabelece que devemos servir a Deus com todo nosso entendimento! Como poderíamos nos oferecer a Deus deixando o cérebro de fora?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/>
              <a:t>- O nosso assunto de hoje não é exatamente “Como Pensar”, mas como pensar na presença de Deus.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/>
              <a:t>Não dá para separar fé da vida intelectual; tudo na vida intelectual começa e termina no coração; Todo Projeto intelectual tem um ponto de partida da fé.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/>
              <a:t>O compromisso da mente cristã não é só coisa de teólogo, mas o chamado de todos os cristãos. 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267925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2891679B-E2A9-B154-5CBC-A18CDEA8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2318DCF8-AFBF-F1E7-416E-1F7D793256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BE4F6983-13B2-3E06-1961-22D2AFC06F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igreja evangélica vem crescendo muito ao longo dos anos. Por que o país não muda apesar do crescimento da igreja? Porque os índices de violência, corrupção, pobreza e tantos outros vícios característicos não sofrem impacto pelo crescimento da igreja evangélica no Brasil?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David F. Wells afirma o que acontece. Nos EUA o grande aumento de evangélicos entre as décadas de 1960 e 1980 deveria ter levado ao </a:t>
            </a:r>
            <a:r>
              <a:rPr lang="pt-BR" dirty="0" err="1"/>
              <a:t>renascimentoe</a:t>
            </a:r>
            <a:r>
              <a:rPr lang="pt-BR" dirty="0"/>
              <a:t> espiritual, e uma consequente visão de mundo cristãs em fábricas, escritórios, universidades, empresas de comunicação e ambientes profissionais de um extremo ao outro do </a:t>
            </a:r>
            <a:r>
              <a:rPr lang="pt-BR" dirty="0" err="1"/>
              <a:t>páis</a:t>
            </a:r>
            <a:r>
              <a:rPr lang="pt-BR" dirty="0"/>
              <a:t>. Porém a presença de evangélicos causa só uma “marolinha”.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Há uma vaste ineficiência das igrejas no combate às forças do declínio cultural – Exceto Aborto e Casamento gay.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Uma das principais causas para esse fenômeno seria o </a:t>
            </a:r>
            <a:r>
              <a:rPr lang="pt-BR" dirty="0" err="1"/>
              <a:t>anti-intelectualismo</a:t>
            </a:r>
            <a:r>
              <a:rPr lang="pt-BR" dirty="0"/>
              <a:t>, que para alguns pensadores é a maior ameaça ao cristianismo evangélico.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Os defensores do Anti-intelectualismo entre cristãos começaram a propor que ser inteligente é incomparável com a fé cristã e, por isso, muitos discípulos de Cristo passaram a acreditar que intelectual bom é intelectual ateu.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Francis Schaeffer diz que todo mundo escuta o evangelho tendo como pano de fundo a cultura em que vive. Trabalhar para tornar a fé cristã intelectualmente viável é um serviço de </a:t>
            </a:r>
            <a:r>
              <a:rPr lang="pt-BR" dirty="0" err="1"/>
              <a:t>pré</a:t>
            </a:r>
            <a:r>
              <a:rPr lang="pt-BR" dirty="0"/>
              <a:t>-evangelização muito importante – Se a igreja perde a batalha pela inteligência de sua geração, o trabalho de evangelização na geração seguinte torna muito difícil.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Parte da tarefa dos estudiosos cristãos é ajudar a criar e manter um ambiente cultural no qual o evangelho possa ser ouvido como uma opção intelectual plausível para homens e mulheres pensantes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Não podemos continuar indignados com a corrupção do governo, a secularização da mídia, a ideologização da educação e as críticas provenientes da arte e da ciência se não estivermos dispostos a discipular a inteligência de líderes, jornalistas, pedagogos, designers, cientistas, professores que fazem parte da Igreja de Cristo.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Isso não é apenas ser um cristão inteligente, mas como desenvolver uma inteligência cristã.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803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>
          <a:extLst>
            <a:ext uri="{FF2B5EF4-FFF2-40B4-BE49-F238E27FC236}">
              <a16:creationId xmlns:a16="http://schemas.microsoft.com/office/drawing/2014/main" id="{6E6A234D-0AD0-516B-66B9-62E7F2AEB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47231c86b7_2_125:notes">
            <a:extLst>
              <a:ext uri="{FF2B5EF4-FFF2-40B4-BE49-F238E27FC236}">
                <a16:creationId xmlns:a16="http://schemas.microsoft.com/office/drawing/2014/main" id="{E270F7D9-35E8-75E4-688C-D94C87629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47231c86b7_2_125:notes">
            <a:extLst>
              <a:ext uri="{FF2B5EF4-FFF2-40B4-BE49-F238E27FC236}">
                <a16:creationId xmlns:a16="http://schemas.microsoft.com/office/drawing/2014/main" id="{36A04869-E805-4241-A3F1-5D01381810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indent="0">
              <a:spcBef>
                <a:spcPts val="1600"/>
              </a:spcBef>
              <a:buClr>
                <a:schemeClr val="dk2"/>
              </a:buClr>
              <a:buSzPts val="1700"/>
              <a:buNone/>
            </a:pPr>
            <a:r>
              <a:rPr lang="pt-BR" dirty="0"/>
              <a:t>Nossas práticas científicas e profissionais são pautadas pelos mesmos critérios que acabamos de apresentar?</a:t>
            </a:r>
            <a:br>
              <a:rPr lang="pt-BR" dirty="0"/>
            </a:br>
            <a:br>
              <a:rPr lang="pt-BR" dirty="0"/>
            </a:br>
            <a:r>
              <a:rPr lang="en" dirty="0"/>
              <a:t>Vícios e deformações na condução intelectual cristã</a:t>
            </a:r>
            <a:br>
              <a:rPr lang="en" dirty="0"/>
            </a:br>
            <a:br>
              <a:rPr lang="en" dirty="0"/>
            </a:br>
            <a:r>
              <a:rPr lang="pt-BR" sz="1100" dirty="0"/>
              <a:t>1) Anti-Intelectualismo </a:t>
            </a:r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pt-BR" sz="1100" dirty="0"/>
              <a:t>2) Vida intelectual bipolar</a:t>
            </a:r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pt-BR" sz="1100" dirty="0"/>
              <a:t>3) Atitude dos “donos da ortodoxia fiel”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pt-BR" dirty="0"/>
              <a:t>Anti-Intelectualismo.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incapacidade de integrar vida religiosa e intelectual – O escândalo da mente evangélica é que não existe uma mente evangélica.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Os evangélicos possuem muitas virtudes, para disseminação da salvação em Cristo, coração generoso em favor de indivíduos com dificuldades e liberalidade para sustentar inúmeras igrejas e comunidades para eclesiásticas. Em contrapartida, há várias gerações vêm falhando em sustentar vida intelectual séria.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Vocês sabem quem fundou as primeiras universidades norte-americanas? Os protestantes.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dirty="0"/>
            </a:br>
            <a:r>
              <a:rPr lang="pt-BR" dirty="0"/>
              <a:t>Abandonaram amplamente as universidades e outras áreas da cultura.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Qual a solução então?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Nós precisamos mantear um pensamento constante, como cristãos, acerca da natureza e do funcionamento de toda realidade natural e cultural.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02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EF29983D-040A-C370-EF6F-B36C1F773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546FD16E-D56B-78C4-EC11-1C06382D31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BD43DCC2-4CD7-8EDD-6EA4-B736C51230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latin typeface="Gaegu" pitchFamily="2" charset="0"/>
                <a:ea typeface="Gaegu" pitchFamily="2" charset="0"/>
              </a:rPr>
              <a:t>O esforço para pensar como cristão em todo espectro da aprendizagem moderna, incluindo economia e ciência política, crítica literária e escrita imaginativa, pesquisa histórica e estudo filosóficos, linguística e história da ciência, teoria social e artes.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sucesso é compreender o que significa pensar como cristão sobre a natureza e o funcionamento do mundo físico, o caráter das estruturas sociais humanas (como o governo e economia), o passado, a natureza da criação artística e as circunstâncias que assistem nossa percepção do mundo fora de nós mesmos.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dirty="0"/>
            </a:br>
            <a:r>
              <a:rPr lang="pt-BR" dirty="0"/>
              <a:t>A falta de exercício da mente para Cristo nessas áreas tornou-se agua no século 20. Esse fracasso é o escândalo da mente evangélica.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Estamos bem servidos de teólogos e exegetas bíblicos. Vai em uma visita e observe a quantidade de comentários bíblicos e livros técnicos em teologia, de várias linhas denominacionais, escritos em língua portuguesa. Mas parece que o passo seguinte a formação dessa classe de especialistas em Bíblia não acontece.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Temos pouquíssimo esforço dos intelectuais da igreja evangélica em estender seu conhecimento bíblico para a esfera das artes, da ciência, economia, política, indústria, meio-ambiente.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dirty="0"/>
            </a:br>
            <a:r>
              <a:rPr lang="pt-BR" dirty="0"/>
              <a:t>Precisamos compreender e aprender como viver diante de Deus, além do domingo – (Aula de finanças). A irrelevância pública do testemunho fiel da Igreja está intimamente ligada a sua postura </a:t>
            </a:r>
            <a:r>
              <a:rPr lang="pt-BR" dirty="0" err="1"/>
              <a:t>ante-intelectual</a:t>
            </a:r>
            <a:r>
              <a:rPr lang="pt-BR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 você não consegue enxergar dentro do seu curso, da sua área de atuação como e pensar dentro dessa área como cristão, você está no playground.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15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>
          <a:extLst>
            <a:ext uri="{FF2B5EF4-FFF2-40B4-BE49-F238E27FC236}">
              <a16:creationId xmlns:a16="http://schemas.microsoft.com/office/drawing/2014/main" id="{ED807D50-8D7E-BD09-87CC-0676A67BF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47231c86b7_2_125:notes">
            <a:extLst>
              <a:ext uri="{FF2B5EF4-FFF2-40B4-BE49-F238E27FC236}">
                <a16:creationId xmlns:a16="http://schemas.microsoft.com/office/drawing/2014/main" id="{52E52FBE-E14F-5404-CB25-42439F78EC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47231c86b7_2_125:notes">
            <a:extLst>
              <a:ext uri="{FF2B5EF4-FFF2-40B4-BE49-F238E27FC236}">
                <a16:creationId xmlns:a16="http://schemas.microsoft.com/office/drawing/2014/main" id="{0A432C74-AD8B-DD41-EF03-78CEE8991B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Nossas práticas científicas e profissionais são pautadas pelos mesmos critérios que acabamos de apresentar?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2) Vida Intelectual bipolar.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segundo vício que tem estreia relação com o primeiro é o que chamo de vida intelectual bipolar. É um cristão sincero, crê fielmente na revelação de Deus nas escrituras, mas na semana, na universidade ou no local de trabalho pensa e se comporta como um legítimo ateu.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Um dos maiores desafios para o discipulado é justamente alcançar os membros das igrejas que frequentam os cultos dominicais e durante a semana leem e escutam influenciadores, Pregações do Piper, Horóscopo, Tim Keller, Nietzche, Michel </a:t>
            </a:r>
            <a:r>
              <a:rPr lang="pt-BR" dirty="0" err="1"/>
              <a:t>Focault</a:t>
            </a:r>
            <a:r>
              <a:rPr lang="pt-BR" dirty="0"/>
              <a:t>, podcasts e influenciadores – mas não percebe muita diferença entre eles.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Você ouve uma palestra de algum não cristão e fala: Que palestra interessante, ele é </a:t>
            </a:r>
            <a:r>
              <a:rPr lang="pt-BR" dirty="0" err="1"/>
              <a:t>mto</a:t>
            </a:r>
            <a:r>
              <a:rPr lang="pt-BR" dirty="0"/>
              <a:t> bom. Só falta ser crente. Só faltou citar Jesus. Não existe nenhum problema e ler livros ou assistir palestras de qualquer autor não cristão. Você deve!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grande problema é não conseguir fazer conexão entre isso e o que foi ouvido no sermão de domingo na igreja. É fundamental saber identificar os limites que separam a fé da descrença. “Se só falta Jesus”, você pode estar bem enganado. Falta ferramentas intelectuais para julgar e digerir o material que chega pra você todo dia.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Como sobra incapacidade de desenvolver uma inteligência cativa à obediência de Cristo, muitos intelectuais cristãos sintetizam conhecimento bíblico com saberes secularizados.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No domingo você canta "Tu és soberano", na segunda você estuda Marx, Freud ou Adam Smith como se Deus não existisse. Isso é </a:t>
            </a:r>
            <a:r>
              <a:rPr lang="pt-BR" b="1" dirty="0"/>
              <a:t>Dualismo</a:t>
            </a:r>
            <a:r>
              <a:rPr lang="pt-BR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Não "falta só Jesus" no livro do autor ateu. Às vezes a base (o pressuposto) está errada. Maturidade intelectual é saber usar a "peneira" da cosmovisão bíblica.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dirty="0"/>
              <a:t>Fé cristã e </a:t>
            </a:r>
            <a:r>
              <a:rPr lang="pt-BR" dirty="0" err="1"/>
              <a:t>Marxisimo</a:t>
            </a:r>
            <a:r>
              <a:rPr lang="pt-BR" dirty="0"/>
              <a:t> = Teologia da libertação.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dirty="0"/>
              <a:t>Marketing multinível com versículos bíblicos para construir uma gestão de igrejas dinâmicas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dirty="0"/>
              <a:t>O sentido básico de uma mente cristã </a:t>
            </a:r>
            <a:r>
              <a:rPr lang="pt-BR" dirty="0" err="1"/>
              <a:t>bbipoar</a:t>
            </a:r>
            <a:r>
              <a:rPr lang="pt-BR" dirty="0"/>
              <a:t> é atitude de vestir aos domingos a roupinha de crente para cantar e pensar como cristão, e durante a semana, “Vestir a roupa intelectual cientificamente neutro ou culturalmente relevante.  Essa vida é terrível e falta de inteligência.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dirty="0"/>
              <a:t>Há compromissos claros e característicos da forma cristã de conduzir inteligência.  Sem isso, você não consegue avaliar o que é possível aproveitar, o que precisa reformar, e o que tinha que descartar.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dirty="0"/>
              <a:t>Se você tem vida intelectual bipolar, você está no playground.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5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>
          <a:extLst>
            <a:ext uri="{FF2B5EF4-FFF2-40B4-BE49-F238E27FC236}">
              <a16:creationId xmlns:a16="http://schemas.microsoft.com/office/drawing/2014/main" id="{3EBE4FC0-3A30-84B4-B554-B87BD661D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47231c86b7_2_125:notes">
            <a:extLst>
              <a:ext uri="{FF2B5EF4-FFF2-40B4-BE49-F238E27FC236}">
                <a16:creationId xmlns:a16="http://schemas.microsoft.com/office/drawing/2014/main" id="{0169FA0E-8B03-81DF-CA7D-AED6C1CFD7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47231c86b7_2_125:notes">
            <a:extLst>
              <a:ext uri="{FF2B5EF4-FFF2-40B4-BE49-F238E27FC236}">
                <a16:creationId xmlns:a16="http://schemas.microsoft.com/office/drawing/2014/main" id="{E366D29F-2A85-BA77-6125-4B8274E9E1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3) </a:t>
            </a:r>
            <a:r>
              <a:rPr lang="en" sz="1100" dirty="0"/>
              <a:t>Atitude dos “donos da ortodoxia fiel”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Em um ambiente cristão – no seminário, na igreja, a vaidade intelectual se materizalia na figura dos “donos do saber teológico”. Eles tem uma citação na ponta da língua para toda discussão teológica e se consideram os detentores do conhecimento bíblico e os protetores de honra da igreja.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Perto dessas pessoas, ninguém pode mencionar um “autor proibido” ou qualquer referência que discorde minimamente de Lutero, Calvino e C.S. Lewis. A vida intelectual desses irmãos é contruída sobre um “caça heresia”, e não existe um prazer maior do que achar um erro teológico na conversa dos outros.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É um pecado no meio da cristandade. O conhecimento de Deus das obras de Deus deixa de ser o que move nossa espiritualidade para tornar o que alimenta polêmica e discussões.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/>
              <a:t>Eles são os donos da doutrina. As redes socias deles são as portas do castelo de Wittenberg, onde os novos reformadores de opinião podem afixar suas teses contra heresias.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/>
              <a:t>Você conhece aquele tipo de pessoa que tem plena certeza de que o sermão de domingo serviu para todo mundo, menos para ele? Ele é incapaz de aplicar a mensagem para si.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100" dirty="0"/>
          </a:p>
          <a:p>
            <a:pPr marL="158750" indent="0">
              <a:buNone/>
            </a:pPr>
            <a:r>
              <a:rPr lang="pt-BR" sz="1100" dirty="0"/>
              <a:t>Ponto importante: </a:t>
            </a:r>
            <a:br>
              <a:rPr lang="pt-BR" sz="1100" dirty="0"/>
            </a:br>
            <a:endParaRPr lang="pt-BR" sz="1100" dirty="0"/>
          </a:p>
          <a:p>
            <a:pPr marL="158750" indent="0">
              <a:buNone/>
            </a:pPr>
            <a:r>
              <a:rPr lang="pt-BR" b="1" dirty="0"/>
              <a:t>A Crítica:</a:t>
            </a:r>
            <a:r>
              <a:rPr lang="pt-BR" dirty="0"/>
              <a:t> Tem muito jovem que descobre a teologia reformada e vira um "fiscal de rede social". Ele usa a inteligência como um escudo para o ego, não como uma toalha para lavar pés.</a:t>
            </a:r>
          </a:p>
          <a:p>
            <a:pPr marL="158750" indent="0">
              <a:buNone/>
            </a:pPr>
            <a:endParaRPr lang="pt-BR" dirty="0"/>
          </a:p>
          <a:p>
            <a:pPr marL="158750" indent="0">
              <a:buNone/>
            </a:pPr>
            <a:r>
              <a:rPr lang="pt-BR" dirty="0"/>
              <a:t>A inteligência deve levar à </a:t>
            </a:r>
            <a:r>
              <a:rPr lang="pt-BR" b="1" dirty="0"/>
              <a:t>Doxologia</a:t>
            </a:r>
            <a:r>
              <a:rPr lang="pt-BR" dirty="0"/>
              <a:t> (Adoração). Se o seu estudo não te faz amar mais a Deus e ao próximo, você ainda está no playground, apenas trocou os brinquedos.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7666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8A3F4E68-C795-8C90-F7AA-FE009597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CFEBDFF5-A097-FC01-40EE-C51360B52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9F0962D4-54CB-B560-FF63-7CCEDCEA87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- 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fazer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com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Deus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concede?</a:t>
            </a:r>
          </a:p>
          <a:p>
            <a:pPr marL="158750" indent="0"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-  Quais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as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implicações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intelectuais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chamado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para ser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discípulo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Cristo</a:t>
            </a:r>
          </a:p>
          <a:p>
            <a:pPr marL="457200" indent="-298450">
              <a:buFontTx/>
              <a:buChar char="-"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Como Podemos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desenvolver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profissional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maneira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glorifique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Deus?</a:t>
            </a:r>
          </a:p>
          <a:p>
            <a:pPr marL="158750" indent="0">
              <a:buFontTx/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158750" indent="0">
              <a:buFontTx/>
              <a:buNone/>
            </a:pPr>
            <a:r>
              <a:rPr lang="en-US" sz="1100" dirty="0" err="1">
                <a:latin typeface="Gaegu" pitchFamily="2" charset="0"/>
                <a:ea typeface="Gaegu" pitchFamily="2" charset="0"/>
              </a:rPr>
              <a:t>Precisamos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rejeitar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uma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ideia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: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se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resumiria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ler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escrever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aula,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orientar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pesquisas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participar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debate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público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estudos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parte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intellectual, mas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apenas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parte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uma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questão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mais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ampla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</a:t>
            </a:r>
          </a:p>
          <a:p>
            <a:pPr marL="158750" indent="0">
              <a:buFontTx/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158750" indent="0">
              <a:buFontTx/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desafio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discipular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nossa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Para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fazer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nosso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trabalho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intellectual 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criativo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forma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obediente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Cristo e para 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bem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comum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só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há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duas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possíbilidades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: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respondermos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obedientimente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à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Palavra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Deus 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cultivamos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uma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genuinamente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crista OU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prosseguimos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na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tentative de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fazer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sínteses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artificais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entre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fé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crista 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os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saberes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humanistas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</a:t>
            </a:r>
          </a:p>
          <a:p>
            <a:pPr marL="158750" indent="0">
              <a:buFontTx/>
              <a:buNone/>
            </a:pP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158750" indent="0">
              <a:buFontTx/>
              <a:buNone/>
            </a:pPr>
            <a:r>
              <a:rPr lang="en-US" sz="1100" dirty="0">
                <a:latin typeface="Gaegu" pitchFamily="2" charset="0"/>
                <a:ea typeface="Gaegu" pitchFamily="2" charset="0"/>
              </a:rPr>
              <a:t>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desafio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deixar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 ser um professional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cristão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inteligente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para se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tornar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um professional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usa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concedida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por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Deus para a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glória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Senhor e para 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bem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 do </a:t>
            </a:r>
            <a:r>
              <a:rPr lang="en-US" sz="1100" dirty="0" err="1">
                <a:latin typeface="Gaegu" pitchFamily="2" charset="0"/>
                <a:ea typeface="Gaegu" pitchFamily="2" charset="0"/>
              </a:rPr>
              <a:t>próximo</a:t>
            </a:r>
            <a:r>
              <a:rPr lang="en-US" sz="1100" dirty="0">
                <a:latin typeface="Gaegu" pitchFamily="2" charset="0"/>
                <a:ea typeface="Gaegu" pitchFamily="2" charset="0"/>
              </a:rPr>
              <a:t>. </a:t>
            </a:r>
            <a:br>
              <a:rPr lang="en-US" sz="1100" dirty="0">
                <a:latin typeface="Gaegu" pitchFamily="2" charset="0"/>
                <a:ea typeface="Gaegu" pitchFamily="2" charset="0"/>
              </a:rPr>
            </a:br>
            <a:br>
              <a:rPr lang="en-US" sz="1100" dirty="0">
                <a:latin typeface="Gaegu" pitchFamily="2" charset="0"/>
                <a:ea typeface="Gaegu" pitchFamily="2" charset="0"/>
              </a:rPr>
            </a:br>
            <a:r>
              <a:rPr lang="pt-BR" dirty="0"/>
              <a:t>Como o seu curso de Engenharia pode ser um ato de amor a Deus amanhã de manhã?"</a:t>
            </a:r>
            <a:endParaRPr lang="en-US" sz="1100" dirty="0">
              <a:latin typeface="Gaegu" pitchFamily="2" charset="0"/>
              <a:ea typeface="Gaegu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491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0" name="Google Shape;10;p2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71884" y="1372344"/>
            <a:ext cx="10896062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7200">
                <a:latin typeface="Gaegu"/>
                <a:ea typeface="Gaegu"/>
                <a:cs typeface="Gaegu"/>
                <a:sym typeface="Gaegu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3164071" y="5427092"/>
            <a:ext cx="7111817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2500">
                <a:latin typeface="Gaegu"/>
                <a:ea typeface="Gaegu"/>
                <a:cs typeface="Gaegu"/>
                <a:sym typeface="Gae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11022931" y="6272022"/>
            <a:ext cx="2239911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2"/>
          <p:cNvSpPr/>
          <p:nvPr/>
        </p:nvSpPr>
        <p:spPr>
          <a:xfrm>
            <a:off x="327298" y="6272008"/>
            <a:ext cx="1069953" cy="811543"/>
          </a:xfrm>
          <a:custGeom>
            <a:avLst/>
            <a:gdLst/>
            <a:ahLst/>
            <a:cxnLst/>
            <a:rect l="l" t="t" r="r" b="b"/>
            <a:pathLst>
              <a:path w="9201" h="8777" extrusionOk="0">
                <a:moveTo>
                  <a:pt x="7956" y="892"/>
                </a:moveTo>
                <a:lnTo>
                  <a:pt x="7847" y="1047"/>
                </a:lnTo>
                <a:cubicBezTo>
                  <a:pt x="7849" y="1027"/>
                  <a:pt x="7853" y="1004"/>
                  <a:pt x="7851" y="983"/>
                </a:cubicBezTo>
                <a:cubicBezTo>
                  <a:pt x="7886" y="952"/>
                  <a:pt x="7921" y="923"/>
                  <a:pt x="7956" y="892"/>
                </a:cubicBezTo>
                <a:close/>
                <a:moveTo>
                  <a:pt x="7495" y="1320"/>
                </a:moveTo>
                <a:cubicBezTo>
                  <a:pt x="7504" y="1359"/>
                  <a:pt x="7524" y="1396"/>
                  <a:pt x="7560" y="1415"/>
                </a:cubicBezTo>
                <a:cubicBezTo>
                  <a:pt x="7570" y="1420"/>
                  <a:pt x="7580" y="1421"/>
                  <a:pt x="7591" y="1423"/>
                </a:cubicBezTo>
                <a:cubicBezTo>
                  <a:pt x="7483" y="1586"/>
                  <a:pt x="7376" y="1747"/>
                  <a:pt x="7273" y="1912"/>
                </a:cubicBezTo>
                <a:lnTo>
                  <a:pt x="7273" y="1541"/>
                </a:lnTo>
                <a:cubicBezTo>
                  <a:pt x="7345" y="1468"/>
                  <a:pt x="7421" y="1394"/>
                  <a:pt x="7495" y="1320"/>
                </a:cubicBezTo>
                <a:close/>
                <a:moveTo>
                  <a:pt x="6996" y="1830"/>
                </a:moveTo>
                <a:lnTo>
                  <a:pt x="6996" y="2083"/>
                </a:lnTo>
                <a:cubicBezTo>
                  <a:pt x="6996" y="2138"/>
                  <a:pt x="7034" y="2192"/>
                  <a:pt x="7086" y="2212"/>
                </a:cubicBezTo>
                <a:cubicBezTo>
                  <a:pt x="6989" y="2371"/>
                  <a:pt x="6893" y="2530"/>
                  <a:pt x="6797" y="2691"/>
                </a:cubicBezTo>
                <a:cubicBezTo>
                  <a:pt x="6774" y="2493"/>
                  <a:pt x="6763" y="2292"/>
                  <a:pt x="6759" y="2091"/>
                </a:cubicBezTo>
                <a:cubicBezTo>
                  <a:pt x="6826" y="2017"/>
                  <a:pt x="6893" y="1940"/>
                  <a:pt x="6961" y="1867"/>
                </a:cubicBezTo>
                <a:cubicBezTo>
                  <a:pt x="6972" y="1855"/>
                  <a:pt x="6984" y="1843"/>
                  <a:pt x="6996" y="1830"/>
                </a:cubicBezTo>
                <a:close/>
                <a:moveTo>
                  <a:pt x="6495" y="2394"/>
                </a:moveTo>
                <a:cubicBezTo>
                  <a:pt x="6508" y="2594"/>
                  <a:pt x="6530" y="2793"/>
                  <a:pt x="6561" y="2991"/>
                </a:cubicBezTo>
                <a:cubicBezTo>
                  <a:pt x="6565" y="3012"/>
                  <a:pt x="6575" y="3032"/>
                  <a:pt x="6589" y="3046"/>
                </a:cubicBezTo>
                <a:cubicBezTo>
                  <a:pt x="6562" y="3094"/>
                  <a:pt x="6533" y="3141"/>
                  <a:pt x="6506" y="3189"/>
                </a:cubicBezTo>
                <a:cubicBezTo>
                  <a:pt x="6453" y="2989"/>
                  <a:pt x="6424" y="2783"/>
                  <a:pt x="6426" y="2572"/>
                </a:cubicBezTo>
                <a:cubicBezTo>
                  <a:pt x="6426" y="2546"/>
                  <a:pt x="6417" y="2523"/>
                  <a:pt x="6403" y="2500"/>
                </a:cubicBezTo>
                <a:cubicBezTo>
                  <a:pt x="6434" y="2466"/>
                  <a:pt x="6465" y="2430"/>
                  <a:pt x="6495" y="2394"/>
                </a:cubicBezTo>
                <a:close/>
                <a:moveTo>
                  <a:pt x="6159" y="2799"/>
                </a:moveTo>
                <a:cubicBezTo>
                  <a:pt x="6179" y="3044"/>
                  <a:pt x="6233" y="3286"/>
                  <a:pt x="6322" y="3515"/>
                </a:cubicBezTo>
                <a:cubicBezTo>
                  <a:pt x="6308" y="3539"/>
                  <a:pt x="6296" y="3562"/>
                  <a:pt x="6283" y="3585"/>
                </a:cubicBezTo>
                <a:cubicBezTo>
                  <a:pt x="6245" y="3650"/>
                  <a:pt x="6209" y="3717"/>
                  <a:pt x="6172" y="3784"/>
                </a:cubicBezTo>
                <a:cubicBezTo>
                  <a:pt x="6127" y="3515"/>
                  <a:pt x="6075" y="3248"/>
                  <a:pt x="6013" y="2981"/>
                </a:cubicBezTo>
                <a:cubicBezTo>
                  <a:pt x="6060" y="2920"/>
                  <a:pt x="6111" y="2860"/>
                  <a:pt x="6159" y="2799"/>
                </a:cubicBezTo>
                <a:close/>
                <a:moveTo>
                  <a:pt x="5794" y="3266"/>
                </a:moveTo>
                <a:cubicBezTo>
                  <a:pt x="5856" y="3559"/>
                  <a:pt x="5909" y="3853"/>
                  <a:pt x="5949" y="4150"/>
                </a:cubicBezTo>
                <a:cubicBezTo>
                  <a:pt x="5950" y="4157"/>
                  <a:pt x="5952" y="4166"/>
                  <a:pt x="5955" y="4172"/>
                </a:cubicBezTo>
                <a:lnTo>
                  <a:pt x="5807" y="4436"/>
                </a:lnTo>
                <a:cubicBezTo>
                  <a:pt x="5775" y="4142"/>
                  <a:pt x="5718" y="3852"/>
                  <a:pt x="5635" y="3570"/>
                </a:cubicBezTo>
                <a:cubicBezTo>
                  <a:pt x="5629" y="3548"/>
                  <a:pt x="5619" y="3530"/>
                  <a:pt x="5605" y="3515"/>
                </a:cubicBezTo>
                <a:cubicBezTo>
                  <a:pt x="5627" y="3487"/>
                  <a:pt x="5649" y="3457"/>
                  <a:pt x="5668" y="3427"/>
                </a:cubicBezTo>
                <a:cubicBezTo>
                  <a:pt x="5711" y="3373"/>
                  <a:pt x="5752" y="3321"/>
                  <a:pt x="5794" y="3266"/>
                </a:cubicBezTo>
                <a:close/>
                <a:moveTo>
                  <a:pt x="7976" y="510"/>
                </a:moveTo>
                <a:lnTo>
                  <a:pt x="7976" y="510"/>
                </a:lnTo>
                <a:cubicBezTo>
                  <a:pt x="7884" y="589"/>
                  <a:pt x="7793" y="667"/>
                  <a:pt x="7704" y="748"/>
                </a:cubicBezTo>
                <a:cubicBezTo>
                  <a:pt x="7698" y="748"/>
                  <a:pt x="7691" y="748"/>
                  <a:pt x="7685" y="748"/>
                </a:cubicBezTo>
                <a:cubicBezTo>
                  <a:pt x="7678" y="748"/>
                  <a:pt x="7672" y="748"/>
                  <a:pt x="7665" y="750"/>
                </a:cubicBezTo>
                <a:cubicBezTo>
                  <a:pt x="7607" y="770"/>
                  <a:pt x="7572" y="817"/>
                  <a:pt x="7567" y="873"/>
                </a:cubicBezTo>
                <a:cubicBezTo>
                  <a:pt x="7409" y="1020"/>
                  <a:pt x="7252" y="1170"/>
                  <a:pt x="7101" y="1324"/>
                </a:cubicBezTo>
                <a:cubicBezTo>
                  <a:pt x="7052" y="1338"/>
                  <a:pt x="7013" y="1376"/>
                  <a:pt x="7002" y="1426"/>
                </a:cubicBezTo>
                <a:cubicBezTo>
                  <a:pt x="6850" y="1584"/>
                  <a:pt x="6701" y="1744"/>
                  <a:pt x="6555" y="1909"/>
                </a:cubicBezTo>
                <a:cubicBezTo>
                  <a:pt x="6526" y="1925"/>
                  <a:pt x="6503" y="1949"/>
                  <a:pt x="6491" y="1980"/>
                </a:cubicBezTo>
                <a:cubicBezTo>
                  <a:pt x="6236" y="2269"/>
                  <a:pt x="5988" y="2566"/>
                  <a:pt x="5752" y="2869"/>
                </a:cubicBezTo>
                <a:cubicBezTo>
                  <a:pt x="5356" y="3379"/>
                  <a:pt x="4981" y="3903"/>
                  <a:pt x="4618" y="4436"/>
                </a:cubicBezTo>
                <a:cubicBezTo>
                  <a:pt x="4535" y="4557"/>
                  <a:pt x="4460" y="4685"/>
                  <a:pt x="4370" y="4802"/>
                </a:cubicBezTo>
                <a:cubicBezTo>
                  <a:pt x="4248" y="4958"/>
                  <a:pt x="4083" y="4953"/>
                  <a:pt x="3902" y="4963"/>
                </a:cubicBezTo>
                <a:cubicBezTo>
                  <a:pt x="3517" y="4984"/>
                  <a:pt x="3133" y="4995"/>
                  <a:pt x="2747" y="4997"/>
                </a:cubicBezTo>
                <a:cubicBezTo>
                  <a:pt x="2672" y="4998"/>
                  <a:pt x="2598" y="4998"/>
                  <a:pt x="2523" y="4998"/>
                </a:cubicBezTo>
                <a:cubicBezTo>
                  <a:pt x="1860" y="4998"/>
                  <a:pt x="1197" y="4970"/>
                  <a:pt x="536" y="4918"/>
                </a:cubicBezTo>
                <a:cubicBezTo>
                  <a:pt x="957" y="4637"/>
                  <a:pt x="1388" y="4373"/>
                  <a:pt x="1812" y="4094"/>
                </a:cubicBezTo>
                <a:cubicBezTo>
                  <a:pt x="2350" y="3741"/>
                  <a:pt x="2860" y="3343"/>
                  <a:pt x="3413" y="3011"/>
                </a:cubicBezTo>
                <a:cubicBezTo>
                  <a:pt x="3988" y="2664"/>
                  <a:pt x="4606" y="2400"/>
                  <a:pt x="5186" y="2060"/>
                </a:cubicBezTo>
                <a:cubicBezTo>
                  <a:pt x="5717" y="1749"/>
                  <a:pt x="6235" y="1419"/>
                  <a:pt x="6769" y="1114"/>
                </a:cubicBezTo>
                <a:cubicBezTo>
                  <a:pt x="7158" y="894"/>
                  <a:pt x="7558" y="681"/>
                  <a:pt x="7976" y="510"/>
                </a:cubicBezTo>
                <a:close/>
                <a:moveTo>
                  <a:pt x="5406" y="3788"/>
                </a:moveTo>
                <a:cubicBezTo>
                  <a:pt x="5447" y="3939"/>
                  <a:pt x="5480" y="4090"/>
                  <a:pt x="5506" y="4244"/>
                </a:cubicBezTo>
                <a:cubicBezTo>
                  <a:pt x="5521" y="4339"/>
                  <a:pt x="5533" y="4435"/>
                  <a:pt x="5542" y="4530"/>
                </a:cubicBezTo>
                <a:cubicBezTo>
                  <a:pt x="5547" y="4582"/>
                  <a:pt x="5548" y="4636"/>
                  <a:pt x="5553" y="4688"/>
                </a:cubicBezTo>
                <a:cubicBezTo>
                  <a:pt x="5557" y="4708"/>
                  <a:pt x="5559" y="4725"/>
                  <a:pt x="5566" y="4741"/>
                </a:cubicBezTo>
                <a:cubicBezTo>
                  <a:pt x="5563" y="4753"/>
                  <a:pt x="5562" y="4766"/>
                  <a:pt x="5562" y="4779"/>
                </a:cubicBezTo>
                <a:cubicBezTo>
                  <a:pt x="5562" y="4804"/>
                  <a:pt x="5569" y="4828"/>
                  <a:pt x="5581" y="4849"/>
                </a:cubicBezTo>
                <a:cubicBezTo>
                  <a:pt x="5545" y="4915"/>
                  <a:pt x="5509" y="4980"/>
                  <a:pt x="5473" y="5046"/>
                </a:cubicBezTo>
                <a:cubicBezTo>
                  <a:pt x="5433" y="4733"/>
                  <a:pt x="5377" y="4422"/>
                  <a:pt x="5305" y="4116"/>
                </a:cubicBezTo>
                <a:cubicBezTo>
                  <a:pt x="5295" y="4071"/>
                  <a:pt x="5269" y="4042"/>
                  <a:pt x="5237" y="4028"/>
                </a:cubicBezTo>
                <a:cubicBezTo>
                  <a:pt x="5291" y="3948"/>
                  <a:pt x="5348" y="3867"/>
                  <a:pt x="5406" y="3788"/>
                </a:cubicBezTo>
                <a:close/>
                <a:moveTo>
                  <a:pt x="5056" y="4282"/>
                </a:moveTo>
                <a:cubicBezTo>
                  <a:pt x="5139" y="4652"/>
                  <a:pt x="5199" y="5026"/>
                  <a:pt x="5231" y="5404"/>
                </a:cubicBezTo>
                <a:cubicBezTo>
                  <a:pt x="5232" y="5424"/>
                  <a:pt x="5238" y="5441"/>
                  <a:pt x="5246" y="5458"/>
                </a:cubicBezTo>
                <a:cubicBezTo>
                  <a:pt x="5245" y="5462"/>
                  <a:pt x="5242" y="5466"/>
                  <a:pt x="5241" y="5470"/>
                </a:cubicBezTo>
                <a:cubicBezTo>
                  <a:pt x="5221" y="5486"/>
                  <a:pt x="5204" y="5508"/>
                  <a:pt x="5194" y="5538"/>
                </a:cubicBezTo>
                <a:cubicBezTo>
                  <a:pt x="5157" y="5653"/>
                  <a:pt x="5116" y="5768"/>
                  <a:pt x="5077" y="5883"/>
                </a:cubicBezTo>
                <a:lnTo>
                  <a:pt x="4906" y="4655"/>
                </a:lnTo>
                <a:cubicBezTo>
                  <a:pt x="4903" y="4624"/>
                  <a:pt x="4883" y="4601"/>
                  <a:pt x="4858" y="4583"/>
                </a:cubicBezTo>
                <a:cubicBezTo>
                  <a:pt x="4925" y="4482"/>
                  <a:pt x="4989" y="4380"/>
                  <a:pt x="5056" y="4282"/>
                </a:cubicBezTo>
                <a:close/>
                <a:moveTo>
                  <a:pt x="4661" y="4871"/>
                </a:moveTo>
                <a:cubicBezTo>
                  <a:pt x="4727" y="5351"/>
                  <a:pt x="4794" y="5832"/>
                  <a:pt x="4860" y="6311"/>
                </a:cubicBezTo>
                <a:cubicBezTo>
                  <a:pt x="4864" y="6341"/>
                  <a:pt x="4882" y="6365"/>
                  <a:pt x="4905" y="6382"/>
                </a:cubicBezTo>
                <a:cubicBezTo>
                  <a:pt x="4820" y="6623"/>
                  <a:pt x="4733" y="6864"/>
                  <a:pt x="4644" y="7104"/>
                </a:cubicBezTo>
                <a:cubicBezTo>
                  <a:pt x="4525" y="6441"/>
                  <a:pt x="4466" y="5769"/>
                  <a:pt x="4461" y="5096"/>
                </a:cubicBezTo>
                <a:cubicBezTo>
                  <a:pt x="4496" y="5070"/>
                  <a:pt x="4528" y="5041"/>
                  <a:pt x="4558" y="5004"/>
                </a:cubicBezTo>
                <a:cubicBezTo>
                  <a:pt x="4593" y="4962"/>
                  <a:pt x="4627" y="4916"/>
                  <a:pt x="4661" y="4871"/>
                </a:cubicBezTo>
                <a:close/>
                <a:moveTo>
                  <a:pt x="5313" y="6049"/>
                </a:moveTo>
                <a:cubicBezTo>
                  <a:pt x="5459" y="6289"/>
                  <a:pt x="5609" y="6526"/>
                  <a:pt x="5759" y="6762"/>
                </a:cubicBezTo>
                <a:cubicBezTo>
                  <a:pt x="5755" y="6765"/>
                  <a:pt x="5752" y="6767"/>
                  <a:pt x="5749" y="6770"/>
                </a:cubicBezTo>
                <a:cubicBezTo>
                  <a:pt x="5421" y="7088"/>
                  <a:pt x="5079" y="7390"/>
                  <a:pt x="4723" y="7675"/>
                </a:cubicBezTo>
                <a:cubicBezTo>
                  <a:pt x="4930" y="7137"/>
                  <a:pt x="5127" y="6594"/>
                  <a:pt x="5313" y="6049"/>
                </a:cubicBezTo>
                <a:close/>
                <a:moveTo>
                  <a:pt x="4189" y="5214"/>
                </a:moveTo>
                <a:cubicBezTo>
                  <a:pt x="4199" y="5884"/>
                  <a:pt x="4262" y="6550"/>
                  <a:pt x="4382" y="7207"/>
                </a:cubicBezTo>
                <a:cubicBezTo>
                  <a:pt x="4395" y="7277"/>
                  <a:pt x="4444" y="7307"/>
                  <a:pt x="4497" y="7307"/>
                </a:cubicBezTo>
                <a:cubicBezTo>
                  <a:pt x="4524" y="7307"/>
                  <a:pt x="4552" y="7299"/>
                  <a:pt x="4577" y="7285"/>
                </a:cubicBezTo>
                <a:lnTo>
                  <a:pt x="4577" y="7285"/>
                </a:lnTo>
                <a:cubicBezTo>
                  <a:pt x="4497" y="7495"/>
                  <a:pt x="4417" y="7704"/>
                  <a:pt x="4335" y="7913"/>
                </a:cubicBezTo>
                <a:cubicBezTo>
                  <a:pt x="3782" y="7067"/>
                  <a:pt x="3237" y="6210"/>
                  <a:pt x="2855" y="5271"/>
                </a:cubicBezTo>
                <a:cubicBezTo>
                  <a:pt x="3123" y="5267"/>
                  <a:pt x="3389" y="5262"/>
                  <a:pt x="3657" y="5250"/>
                </a:cubicBezTo>
                <a:cubicBezTo>
                  <a:pt x="3829" y="5243"/>
                  <a:pt x="4018" y="5249"/>
                  <a:pt x="4189" y="5214"/>
                </a:cubicBezTo>
                <a:close/>
                <a:moveTo>
                  <a:pt x="8805" y="360"/>
                </a:moveTo>
                <a:cubicBezTo>
                  <a:pt x="8801" y="372"/>
                  <a:pt x="8803" y="393"/>
                  <a:pt x="8803" y="398"/>
                </a:cubicBezTo>
                <a:cubicBezTo>
                  <a:pt x="8801" y="480"/>
                  <a:pt x="8785" y="561"/>
                  <a:pt x="8773" y="639"/>
                </a:cubicBezTo>
                <a:lnTo>
                  <a:pt x="8645" y="1560"/>
                </a:lnTo>
                <a:cubicBezTo>
                  <a:pt x="8563" y="2150"/>
                  <a:pt x="8495" y="2746"/>
                  <a:pt x="8355" y="3326"/>
                </a:cubicBezTo>
                <a:cubicBezTo>
                  <a:pt x="8220" y="3883"/>
                  <a:pt x="8022" y="4423"/>
                  <a:pt x="7877" y="4977"/>
                </a:cubicBezTo>
                <a:cubicBezTo>
                  <a:pt x="7728" y="5543"/>
                  <a:pt x="7608" y="6117"/>
                  <a:pt x="7479" y="6687"/>
                </a:cubicBezTo>
                <a:cubicBezTo>
                  <a:pt x="7355" y="7233"/>
                  <a:pt x="7220" y="7779"/>
                  <a:pt x="7049" y="8312"/>
                </a:cubicBezTo>
                <a:cubicBezTo>
                  <a:pt x="6766" y="7859"/>
                  <a:pt x="6484" y="7407"/>
                  <a:pt x="6204" y="6953"/>
                </a:cubicBezTo>
                <a:cubicBezTo>
                  <a:pt x="6036" y="6684"/>
                  <a:pt x="5868" y="6417"/>
                  <a:pt x="5702" y="6148"/>
                </a:cubicBezTo>
                <a:cubicBezTo>
                  <a:pt x="5627" y="6029"/>
                  <a:pt x="5521" y="5902"/>
                  <a:pt x="5469" y="5773"/>
                </a:cubicBezTo>
                <a:cubicBezTo>
                  <a:pt x="5412" y="5632"/>
                  <a:pt x="5542" y="5482"/>
                  <a:pt x="5609" y="5359"/>
                </a:cubicBezTo>
                <a:cubicBezTo>
                  <a:pt x="6188" y="4315"/>
                  <a:pt x="6756" y="3260"/>
                  <a:pt x="7385" y="2245"/>
                </a:cubicBezTo>
                <a:cubicBezTo>
                  <a:pt x="7688" y="1754"/>
                  <a:pt x="8009" y="1275"/>
                  <a:pt x="8351" y="811"/>
                </a:cubicBezTo>
                <a:cubicBezTo>
                  <a:pt x="8360" y="813"/>
                  <a:pt x="8371" y="814"/>
                  <a:pt x="8381" y="814"/>
                </a:cubicBezTo>
                <a:cubicBezTo>
                  <a:pt x="8423" y="814"/>
                  <a:pt x="8466" y="797"/>
                  <a:pt x="8498" y="757"/>
                </a:cubicBezTo>
                <a:cubicBezTo>
                  <a:pt x="8587" y="641"/>
                  <a:pt x="8671" y="520"/>
                  <a:pt x="8765" y="408"/>
                </a:cubicBezTo>
                <a:cubicBezTo>
                  <a:pt x="8767" y="407"/>
                  <a:pt x="8790" y="375"/>
                  <a:pt x="8805" y="360"/>
                </a:cubicBezTo>
                <a:close/>
                <a:moveTo>
                  <a:pt x="8657" y="1"/>
                </a:moveTo>
                <a:cubicBezTo>
                  <a:pt x="8644" y="1"/>
                  <a:pt x="8630" y="3"/>
                  <a:pt x="8615" y="7"/>
                </a:cubicBezTo>
                <a:cubicBezTo>
                  <a:pt x="7403" y="319"/>
                  <a:pt x="6341" y="1050"/>
                  <a:pt x="5280" y="1686"/>
                </a:cubicBezTo>
                <a:cubicBezTo>
                  <a:pt x="4715" y="2022"/>
                  <a:pt x="4118" y="2297"/>
                  <a:pt x="3542" y="2617"/>
                </a:cubicBezTo>
                <a:cubicBezTo>
                  <a:pt x="2962" y="2938"/>
                  <a:pt x="2439" y="3339"/>
                  <a:pt x="1892" y="3710"/>
                </a:cubicBezTo>
                <a:cubicBezTo>
                  <a:pt x="1295" y="4113"/>
                  <a:pt x="673" y="4477"/>
                  <a:pt x="84" y="4895"/>
                </a:cubicBezTo>
                <a:cubicBezTo>
                  <a:pt x="26" y="4911"/>
                  <a:pt x="1" y="4968"/>
                  <a:pt x="5" y="5027"/>
                </a:cubicBezTo>
                <a:cubicBezTo>
                  <a:pt x="5" y="5041"/>
                  <a:pt x="7" y="5053"/>
                  <a:pt x="11" y="5067"/>
                </a:cubicBezTo>
                <a:lnTo>
                  <a:pt x="11" y="5068"/>
                </a:lnTo>
                <a:cubicBezTo>
                  <a:pt x="28" y="5125"/>
                  <a:pt x="75" y="5173"/>
                  <a:pt x="133" y="5173"/>
                </a:cubicBezTo>
                <a:cubicBezTo>
                  <a:pt x="142" y="5173"/>
                  <a:pt x="151" y="5171"/>
                  <a:pt x="160" y="5169"/>
                </a:cubicBezTo>
                <a:cubicBezTo>
                  <a:pt x="939" y="5240"/>
                  <a:pt x="1720" y="5278"/>
                  <a:pt x="2503" y="5278"/>
                </a:cubicBezTo>
                <a:lnTo>
                  <a:pt x="2560" y="5278"/>
                </a:lnTo>
                <a:cubicBezTo>
                  <a:pt x="2977" y="6332"/>
                  <a:pt x="3591" y="7288"/>
                  <a:pt x="4211" y="8232"/>
                </a:cubicBezTo>
                <a:cubicBezTo>
                  <a:pt x="4241" y="8277"/>
                  <a:pt x="4283" y="8296"/>
                  <a:pt x="4325" y="8296"/>
                </a:cubicBezTo>
                <a:cubicBezTo>
                  <a:pt x="4380" y="8296"/>
                  <a:pt x="4434" y="8265"/>
                  <a:pt x="4459" y="8220"/>
                </a:cubicBezTo>
                <a:cubicBezTo>
                  <a:pt x="4468" y="8216"/>
                  <a:pt x="4476" y="8214"/>
                  <a:pt x="4486" y="8207"/>
                </a:cubicBezTo>
                <a:cubicBezTo>
                  <a:pt x="4986" y="7837"/>
                  <a:pt x="5459" y="7435"/>
                  <a:pt x="5906" y="7003"/>
                </a:cubicBezTo>
                <a:cubicBezTo>
                  <a:pt x="6261" y="7573"/>
                  <a:pt x="6615" y="8141"/>
                  <a:pt x="6970" y="8711"/>
                </a:cubicBezTo>
                <a:cubicBezTo>
                  <a:pt x="6998" y="8756"/>
                  <a:pt x="7042" y="8777"/>
                  <a:pt x="7086" y="8777"/>
                </a:cubicBezTo>
                <a:cubicBezTo>
                  <a:pt x="7143" y="8777"/>
                  <a:pt x="7200" y="8741"/>
                  <a:pt x="7222" y="8677"/>
                </a:cubicBezTo>
                <a:cubicBezTo>
                  <a:pt x="7664" y="7425"/>
                  <a:pt x="7849" y="6107"/>
                  <a:pt x="8205" y="4833"/>
                </a:cubicBezTo>
                <a:cubicBezTo>
                  <a:pt x="8384" y="4194"/>
                  <a:pt x="8606" y="3571"/>
                  <a:pt x="8723" y="2918"/>
                </a:cubicBezTo>
                <a:cubicBezTo>
                  <a:pt x="8845" y="2247"/>
                  <a:pt x="8922" y="1568"/>
                  <a:pt x="9016" y="894"/>
                </a:cubicBezTo>
                <a:cubicBezTo>
                  <a:pt x="9043" y="687"/>
                  <a:pt x="9201" y="222"/>
                  <a:pt x="8940" y="95"/>
                </a:cubicBezTo>
                <a:cubicBezTo>
                  <a:pt x="8906" y="77"/>
                  <a:pt x="8871" y="70"/>
                  <a:pt x="8838" y="70"/>
                </a:cubicBezTo>
                <a:cubicBezTo>
                  <a:pt x="8815" y="70"/>
                  <a:pt x="8793" y="73"/>
                  <a:pt x="8772" y="79"/>
                </a:cubicBezTo>
                <a:cubicBezTo>
                  <a:pt x="8754" y="34"/>
                  <a:pt x="8715" y="1"/>
                  <a:pt x="86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2"/>
          <p:cNvSpPr/>
          <p:nvPr/>
        </p:nvSpPr>
        <p:spPr>
          <a:xfrm rot="-678796">
            <a:off x="11975688" y="6318660"/>
            <a:ext cx="911894" cy="457784"/>
          </a:xfrm>
          <a:custGeom>
            <a:avLst/>
            <a:gdLst/>
            <a:ahLst/>
            <a:cxnLst/>
            <a:rect l="l" t="t" r="r" b="b"/>
            <a:pathLst>
              <a:path w="7842" h="4951" extrusionOk="0">
                <a:moveTo>
                  <a:pt x="6690" y="0"/>
                </a:moveTo>
                <a:cubicBezTo>
                  <a:pt x="6644" y="0"/>
                  <a:pt x="6596" y="6"/>
                  <a:pt x="6544" y="18"/>
                </a:cubicBezTo>
                <a:cubicBezTo>
                  <a:pt x="5833" y="185"/>
                  <a:pt x="5204" y="545"/>
                  <a:pt x="4561" y="863"/>
                </a:cubicBezTo>
                <a:cubicBezTo>
                  <a:pt x="4098" y="1094"/>
                  <a:pt x="3654" y="1365"/>
                  <a:pt x="3208" y="1631"/>
                </a:cubicBezTo>
                <a:cubicBezTo>
                  <a:pt x="2864" y="1837"/>
                  <a:pt x="2508" y="2033"/>
                  <a:pt x="2199" y="2285"/>
                </a:cubicBezTo>
                <a:cubicBezTo>
                  <a:pt x="1611" y="2765"/>
                  <a:pt x="1476" y="3047"/>
                  <a:pt x="2063" y="3772"/>
                </a:cubicBezTo>
                <a:cubicBezTo>
                  <a:pt x="2069" y="3780"/>
                  <a:pt x="2077" y="3788"/>
                  <a:pt x="2084" y="3795"/>
                </a:cubicBezTo>
                <a:cubicBezTo>
                  <a:pt x="2232" y="3980"/>
                  <a:pt x="2409" y="4069"/>
                  <a:pt x="2603" y="4069"/>
                </a:cubicBezTo>
                <a:cubicBezTo>
                  <a:pt x="2701" y="4069"/>
                  <a:pt x="2804" y="4046"/>
                  <a:pt x="2910" y="4001"/>
                </a:cubicBezTo>
                <a:cubicBezTo>
                  <a:pt x="3281" y="3846"/>
                  <a:pt x="3644" y="3674"/>
                  <a:pt x="4001" y="3489"/>
                </a:cubicBezTo>
                <a:cubicBezTo>
                  <a:pt x="4479" y="3239"/>
                  <a:pt x="4943" y="2964"/>
                  <a:pt x="5419" y="2710"/>
                </a:cubicBezTo>
                <a:cubicBezTo>
                  <a:pt x="5721" y="2549"/>
                  <a:pt x="5731" y="2397"/>
                  <a:pt x="5418" y="2172"/>
                </a:cubicBezTo>
                <a:cubicBezTo>
                  <a:pt x="4914" y="2436"/>
                  <a:pt x="4405" y="2713"/>
                  <a:pt x="3887" y="2975"/>
                </a:cubicBezTo>
                <a:cubicBezTo>
                  <a:pt x="3519" y="3160"/>
                  <a:pt x="3150" y="3348"/>
                  <a:pt x="2767" y="3494"/>
                </a:cubicBezTo>
                <a:cubicBezTo>
                  <a:pt x="2696" y="3521"/>
                  <a:pt x="2633" y="3534"/>
                  <a:pt x="2576" y="3534"/>
                </a:cubicBezTo>
                <a:cubicBezTo>
                  <a:pt x="2419" y="3534"/>
                  <a:pt x="2310" y="3434"/>
                  <a:pt x="2222" y="3257"/>
                </a:cubicBezTo>
                <a:cubicBezTo>
                  <a:pt x="2147" y="3105"/>
                  <a:pt x="2214" y="2927"/>
                  <a:pt x="2418" y="2777"/>
                </a:cubicBezTo>
                <a:cubicBezTo>
                  <a:pt x="2656" y="2603"/>
                  <a:pt x="2897" y="2432"/>
                  <a:pt x="3143" y="2275"/>
                </a:cubicBezTo>
                <a:cubicBezTo>
                  <a:pt x="3850" y="1825"/>
                  <a:pt x="4560" y="1381"/>
                  <a:pt x="5326" y="1039"/>
                </a:cubicBezTo>
                <a:cubicBezTo>
                  <a:pt x="5722" y="863"/>
                  <a:pt x="6121" y="692"/>
                  <a:pt x="6527" y="537"/>
                </a:cubicBezTo>
                <a:cubicBezTo>
                  <a:pt x="6574" y="518"/>
                  <a:pt x="6625" y="510"/>
                  <a:pt x="6675" y="510"/>
                </a:cubicBezTo>
                <a:cubicBezTo>
                  <a:pt x="6847" y="510"/>
                  <a:pt x="7022" y="608"/>
                  <a:pt x="7102" y="748"/>
                </a:cubicBezTo>
                <a:cubicBezTo>
                  <a:pt x="7335" y="1151"/>
                  <a:pt x="7242" y="1764"/>
                  <a:pt x="6859" y="2043"/>
                </a:cubicBezTo>
                <a:cubicBezTo>
                  <a:pt x="6501" y="2303"/>
                  <a:pt x="6116" y="2535"/>
                  <a:pt x="5723" y="2739"/>
                </a:cubicBezTo>
                <a:cubicBezTo>
                  <a:pt x="5076" y="3077"/>
                  <a:pt x="4418" y="3393"/>
                  <a:pt x="3755" y="3700"/>
                </a:cubicBezTo>
                <a:cubicBezTo>
                  <a:pt x="3218" y="3948"/>
                  <a:pt x="2671" y="4177"/>
                  <a:pt x="2122" y="4398"/>
                </a:cubicBezTo>
                <a:cubicBezTo>
                  <a:pt x="2024" y="4437"/>
                  <a:pt x="1920" y="4460"/>
                  <a:pt x="1818" y="4460"/>
                </a:cubicBezTo>
                <a:cubicBezTo>
                  <a:pt x="1675" y="4460"/>
                  <a:pt x="1538" y="4415"/>
                  <a:pt x="1431" y="4306"/>
                </a:cubicBezTo>
                <a:cubicBezTo>
                  <a:pt x="1152" y="4021"/>
                  <a:pt x="877" y="3716"/>
                  <a:pt x="669" y="3379"/>
                </a:cubicBezTo>
                <a:cubicBezTo>
                  <a:pt x="512" y="3117"/>
                  <a:pt x="548" y="2990"/>
                  <a:pt x="781" y="2791"/>
                </a:cubicBezTo>
                <a:cubicBezTo>
                  <a:pt x="1005" y="2598"/>
                  <a:pt x="1235" y="2404"/>
                  <a:pt x="1488" y="2257"/>
                </a:cubicBezTo>
                <a:cubicBezTo>
                  <a:pt x="1808" y="2074"/>
                  <a:pt x="2157" y="1943"/>
                  <a:pt x="2489" y="1779"/>
                </a:cubicBezTo>
                <a:cubicBezTo>
                  <a:pt x="2998" y="1524"/>
                  <a:pt x="3505" y="1262"/>
                  <a:pt x="4008" y="996"/>
                </a:cubicBezTo>
                <a:cubicBezTo>
                  <a:pt x="4153" y="919"/>
                  <a:pt x="4184" y="787"/>
                  <a:pt x="4116" y="652"/>
                </a:cubicBezTo>
                <a:cubicBezTo>
                  <a:pt x="4068" y="560"/>
                  <a:pt x="3995" y="511"/>
                  <a:pt x="3904" y="511"/>
                </a:cubicBezTo>
                <a:cubicBezTo>
                  <a:pt x="3864" y="511"/>
                  <a:pt x="3821" y="521"/>
                  <a:pt x="3775" y="540"/>
                </a:cubicBezTo>
                <a:cubicBezTo>
                  <a:pt x="3659" y="589"/>
                  <a:pt x="3544" y="645"/>
                  <a:pt x="3430" y="703"/>
                </a:cubicBezTo>
                <a:cubicBezTo>
                  <a:pt x="2892" y="976"/>
                  <a:pt x="2353" y="1250"/>
                  <a:pt x="1816" y="1524"/>
                </a:cubicBezTo>
                <a:cubicBezTo>
                  <a:pt x="1325" y="1774"/>
                  <a:pt x="817" y="1988"/>
                  <a:pt x="435" y="2413"/>
                </a:cubicBezTo>
                <a:cubicBezTo>
                  <a:pt x="71" y="2819"/>
                  <a:pt x="0" y="3337"/>
                  <a:pt x="329" y="3767"/>
                </a:cubicBezTo>
                <a:cubicBezTo>
                  <a:pt x="559" y="4068"/>
                  <a:pt x="821" y="4349"/>
                  <a:pt x="1097" y="4610"/>
                </a:cubicBezTo>
                <a:cubicBezTo>
                  <a:pt x="1313" y="4813"/>
                  <a:pt x="1570" y="4951"/>
                  <a:pt x="1859" y="4951"/>
                </a:cubicBezTo>
                <a:cubicBezTo>
                  <a:pt x="1932" y="4951"/>
                  <a:pt x="2008" y="4942"/>
                  <a:pt x="2085" y="4923"/>
                </a:cubicBezTo>
                <a:cubicBezTo>
                  <a:pt x="2391" y="4848"/>
                  <a:pt x="2701" y="4758"/>
                  <a:pt x="2987" y="4627"/>
                </a:cubicBezTo>
                <a:cubicBezTo>
                  <a:pt x="3679" y="4307"/>
                  <a:pt x="4358" y="3960"/>
                  <a:pt x="5040" y="3619"/>
                </a:cubicBezTo>
                <a:cubicBezTo>
                  <a:pt x="5590" y="3345"/>
                  <a:pt x="6144" y="3078"/>
                  <a:pt x="6680" y="2779"/>
                </a:cubicBezTo>
                <a:cubicBezTo>
                  <a:pt x="7067" y="2565"/>
                  <a:pt x="7443" y="2328"/>
                  <a:pt x="7605" y="1864"/>
                </a:cubicBezTo>
                <a:cubicBezTo>
                  <a:pt x="7842" y="1189"/>
                  <a:pt x="7548" y="361"/>
                  <a:pt x="6938" y="62"/>
                </a:cubicBezTo>
                <a:cubicBezTo>
                  <a:pt x="6855" y="21"/>
                  <a:pt x="6777" y="0"/>
                  <a:pt x="66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2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0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870;p14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871" name="Google Shape;871;p14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944" name="Google Shape;944;p14"/>
          <p:cNvSpPr txBox="1">
            <a:spLocks noGrp="1"/>
          </p:cNvSpPr>
          <p:nvPr>
            <p:ph type="title"/>
          </p:nvPr>
        </p:nvSpPr>
        <p:spPr>
          <a:xfrm>
            <a:off x="643686" y="774082"/>
            <a:ext cx="8304599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4"/>
          <p:cNvSpPr txBox="1">
            <a:spLocks noGrp="1"/>
          </p:cNvSpPr>
          <p:nvPr>
            <p:ph type="body" idx="1"/>
          </p:nvPr>
        </p:nvSpPr>
        <p:spPr>
          <a:xfrm>
            <a:off x="643686" y="2685750"/>
            <a:ext cx="7111440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defRPr sz="17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46" name="Google Shape;946;p14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9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22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488" name="Google Shape;1488;p22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0" name="Google Shape;1500;p22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1" name="Google Shape;1501;p22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2" name="Google Shape;1502;p22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3" name="Google Shape;1503;p22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6" name="Google Shape;1536;p22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7" name="Google Shape;1537;p22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8" name="Google Shape;1538;p22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9" name="Google Shape;1539;p22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0" name="Google Shape;1540;p22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1" name="Google Shape;1541;p22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2" name="Google Shape;1542;p22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3" name="Google Shape;1543;p22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4" name="Google Shape;1544;p22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5" name="Google Shape;1545;p22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6" name="Google Shape;1546;p22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7" name="Google Shape;1547;p22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8" name="Google Shape;1548;p22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9" name="Google Shape;1549;p22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0" name="Google Shape;1550;p22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1" name="Google Shape;1551;p22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2" name="Google Shape;1552;p22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3" name="Google Shape;1553;p22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4" name="Google Shape;1554;p22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5" name="Google Shape;1555;p22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6" name="Google Shape;1556;p22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7" name="Google Shape;1557;p22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8" name="Google Shape;1558;p22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9" name="Google Shape;1559;p22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0" name="Google Shape;1560;p22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61" name="Google Shape;1561;p22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2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24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644" name="Google Shape;1644;p24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17" name="Google Shape;1717;p24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718" name="Google Shape;1718;p24"/>
          <p:cNvSpPr/>
          <p:nvPr/>
        </p:nvSpPr>
        <p:spPr>
          <a:xfrm>
            <a:off x="11383022" y="6369831"/>
            <a:ext cx="1856746" cy="1012927"/>
          </a:xfrm>
          <a:custGeom>
            <a:avLst/>
            <a:gdLst/>
            <a:ahLst/>
            <a:cxnLst/>
            <a:rect l="l" t="t" r="r" b="b"/>
            <a:pathLst>
              <a:path w="15967" h="10955" extrusionOk="0">
                <a:moveTo>
                  <a:pt x="15475" y="913"/>
                </a:moveTo>
                <a:lnTo>
                  <a:pt x="15475" y="913"/>
                </a:lnTo>
                <a:cubicBezTo>
                  <a:pt x="15463" y="979"/>
                  <a:pt x="15450" y="1044"/>
                  <a:pt x="15437" y="1110"/>
                </a:cubicBezTo>
                <a:lnTo>
                  <a:pt x="15418" y="1126"/>
                </a:lnTo>
                <a:cubicBezTo>
                  <a:pt x="15421" y="1118"/>
                  <a:pt x="15422" y="1107"/>
                  <a:pt x="15424" y="1098"/>
                </a:cubicBezTo>
                <a:cubicBezTo>
                  <a:pt x="15437" y="1079"/>
                  <a:pt x="15447" y="1063"/>
                  <a:pt x="15447" y="1040"/>
                </a:cubicBezTo>
                <a:cubicBezTo>
                  <a:pt x="15447" y="1033"/>
                  <a:pt x="15445" y="1027"/>
                  <a:pt x="15445" y="1021"/>
                </a:cubicBezTo>
                <a:cubicBezTo>
                  <a:pt x="15454" y="985"/>
                  <a:pt x="15464" y="949"/>
                  <a:pt x="15475" y="913"/>
                </a:cubicBezTo>
                <a:close/>
                <a:moveTo>
                  <a:pt x="15152" y="1140"/>
                </a:moveTo>
                <a:lnTo>
                  <a:pt x="15139" y="1156"/>
                </a:lnTo>
                <a:cubicBezTo>
                  <a:pt x="15139" y="1155"/>
                  <a:pt x="15139" y="1154"/>
                  <a:pt x="15138" y="1152"/>
                </a:cubicBezTo>
                <a:cubicBezTo>
                  <a:pt x="15143" y="1149"/>
                  <a:pt x="15148" y="1144"/>
                  <a:pt x="15152" y="1140"/>
                </a:cubicBezTo>
                <a:close/>
                <a:moveTo>
                  <a:pt x="14859" y="1404"/>
                </a:moveTo>
                <a:lnTo>
                  <a:pt x="14859" y="1447"/>
                </a:lnTo>
                <a:cubicBezTo>
                  <a:pt x="14843" y="1467"/>
                  <a:pt x="14838" y="1487"/>
                  <a:pt x="14834" y="1513"/>
                </a:cubicBezTo>
                <a:cubicBezTo>
                  <a:pt x="14832" y="1532"/>
                  <a:pt x="14829" y="1549"/>
                  <a:pt x="14827" y="1569"/>
                </a:cubicBezTo>
                <a:cubicBezTo>
                  <a:pt x="14830" y="1521"/>
                  <a:pt x="14833" y="1473"/>
                  <a:pt x="14837" y="1425"/>
                </a:cubicBezTo>
                <a:cubicBezTo>
                  <a:pt x="14844" y="1419"/>
                  <a:pt x="14852" y="1413"/>
                  <a:pt x="14859" y="1404"/>
                </a:cubicBezTo>
                <a:close/>
                <a:moveTo>
                  <a:pt x="14634" y="1601"/>
                </a:moveTo>
                <a:lnTo>
                  <a:pt x="14634" y="1601"/>
                </a:lnTo>
                <a:cubicBezTo>
                  <a:pt x="14632" y="1636"/>
                  <a:pt x="14630" y="1672"/>
                  <a:pt x="14629" y="1706"/>
                </a:cubicBezTo>
                <a:cubicBezTo>
                  <a:pt x="14601" y="1724"/>
                  <a:pt x="14574" y="1741"/>
                  <a:pt x="14547" y="1760"/>
                </a:cubicBezTo>
                <a:lnTo>
                  <a:pt x="14547" y="1710"/>
                </a:lnTo>
                <a:cubicBezTo>
                  <a:pt x="14547" y="1700"/>
                  <a:pt x="14544" y="1689"/>
                  <a:pt x="14542" y="1680"/>
                </a:cubicBezTo>
                <a:cubicBezTo>
                  <a:pt x="14573" y="1654"/>
                  <a:pt x="14602" y="1627"/>
                  <a:pt x="14634" y="1601"/>
                </a:cubicBezTo>
                <a:close/>
                <a:moveTo>
                  <a:pt x="15229" y="1476"/>
                </a:moveTo>
                <a:lnTo>
                  <a:pt x="15229" y="1476"/>
                </a:lnTo>
                <a:cubicBezTo>
                  <a:pt x="15201" y="1596"/>
                  <a:pt x="15174" y="1718"/>
                  <a:pt x="15143" y="1838"/>
                </a:cubicBezTo>
                <a:cubicBezTo>
                  <a:pt x="15148" y="1737"/>
                  <a:pt x="15149" y="1636"/>
                  <a:pt x="15149" y="1535"/>
                </a:cubicBezTo>
                <a:cubicBezTo>
                  <a:pt x="15175" y="1516"/>
                  <a:pt x="15201" y="1496"/>
                  <a:pt x="15229" y="1476"/>
                </a:cubicBezTo>
                <a:close/>
                <a:moveTo>
                  <a:pt x="14355" y="1843"/>
                </a:moveTo>
                <a:lnTo>
                  <a:pt x="14355" y="1885"/>
                </a:lnTo>
                <a:cubicBezTo>
                  <a:pt x="14317" y="1910"/>
                  <a:pt x="14279" y="1933"/>
                  <a:pt x="14239" y="1956"/>
                </a:cubicBezTo>
                <a:cubicBezTo>
                  <a:pt x="14241" y="1951"/>
                  <a:pt x="14241" y="1944"/>
                  <a:pt x="14242" y="1938"/>
                </a:cubicBezTo>
                <a:cubicBezTo>
                  <a:pt x="14280" y="1906"/>
                  <a:pt x="14318" y="1875"/>
                  <a:pt x="14355" y="1843"/>
                </a:cubicBezTo>
                <a:close/>
                <a:moveTo>
                  <a:pt x="14355" y="2163"/>
                </a:moveTo>
                <a:lnTo>
                  <a:pt x="14355" y="2260"/>
                </a:lnTo>
                <a:cubicBezTo>
                  <a:pt x="14305" y="2294"/>
                  <a:pt x="14256" y="2327"/>
                  <a:pt x="14206" y="2361"/>
                </a:cubicBezTo>
                <a:cubicBezTo>
                  <a:pt x="14206" y="2341"/>
                  <a:pt x="14207" y="2322"/>
                  <a:pt x="14210" y="2303"/>
                </a:cubicBezTo>
                <a:cubicBezTo>
                  <a:pt x="14258" y="2257"/>
                  <a:pt x="14306" y="2210"/>
                  <a:pt x="14355" y="2163"/>
                </a:cubicBezTo>
                <a:close/>
                <a:moveTo>
                  <a:pt x="13454" y="2296"/>
                </a:moveTo>
                <a:cubicBezTo>
                  <a:pt x="13454" y="2303"/>
                  <a:pt x="13455" y="2310"/>
                  <a:pt x="13455" y="2317"/>
                </a:cubicBezTo>
                <a:cubicBezTo>
                  <a:pt x="13386" y="2374"/>
                  <a:pt x="13317" y="2431"/>
                  <a:pt x="13249" y="2487"/>
                </a:cubicBezTo>
                <a:cubicBezTo>
                  <a:pt x="13247" y="2490"/>
                  <a:pt x="13244" y="2492"/>
                  <a:pt x="13242" y="2493"/>
                </a:cubicBezTo>
                <a:cubicBezTo>
                  <a:pt x="13242" y="2476"/>
                  <a:pt x="13241" y="2459"/>
                  <a:pt x="13241" y="2441"/>
                </a:cubicBezTo>
                <a:cubicBezTo>
                  <a:pt x="13311" y="2393"/>
                  <a:pt x="13383" y="2346"/>
                  <a:pt x="13454" y="2296"/>
                </a:cubicBezTo>
                <a:close/>
                <a:moveTo>
                  <a:pt x="14009" y="2493"/>
                </a:moveTo>
                <a:cubicBezTo>
                  <a:pt x="14009" y="2495"/>
                  <a:pt x="14008" y="2495"/>
                  <a:pt x="14008" y="2495"/>
                </a:cubicBezTo>
                <a:cubicBezTo>
                  <a:pt x="14008" y="2495"/>
                  <a:pt x="14008" y="2493"/>
                  <a:pt x="14009" y="2493"/>
                </a:cubicBezTo>
                <a:close/>
                <a:moveTo>
                  <a:pt x="14598" y="2353"/>
                </a:moveTo>
                <a:lnTo>
                  <a:pt x="14598" y="2353"/>
                </a:lnTo>
                <a:cubicBezTo>
                  <a:pt x="14594" y="2422"/>
                  <a:pt x="14592" y="2488"/>
                  <a:pt x="14590" y="2555"/>
                </a:cubicBezTo>
                <a:cubicBezTo>
                  <a:pt x="14590" y="2532"/>
                  <a:pt x="14584" y="2510"/>
                  <a:pt x="14573" y="2490"/>
                </a:cubicBezTo>
                <a:cubicBezTo>
                  <a:pt x="14567" y="2477"/>
                  <a:pt x="14557" y="2469"/>
                  <a:pt x="14548" y="2460"/>
                </a:cubicBezTo>
                <a:lnTo>
                  <a:pt x="14548" y="2414"/>
                </a:lnTo>
                <a:cubicBezTo>
                  <a:pt x="14564" y="2394"/>
                  <a:pt x="14582" y="2374"/>
                  <a:pt x="14598" y="2353"/>
                </a:cubicBezTo>
                <a:close/>
                <a:moveTo>
                  <a:pt x="13042" y="2571"/>
                </a:moveTo>
                <a:cubicBezTo>
                  <a:pt x="13042" y="2598"/>
                  <a:pt x="13044" y="2624"/>
                  <a:pt x="13044" y="2651"/>
                </a:cubicBezTo>
                <a:cubicBezTo>
                  <a:pt x="13031" y="2658"/>
                  <a:pt x="13018" y="2666"/>
                  <a:pt x="13005" y="2672"/>
                </a:cubicBezTo>
                <a:cubicBezTo>
                  <a:pt x="13005" y="2648"/>
                  <a:pt x="12998" y="2626"/>
                  <a:pt x="12983" y="2610"/>
                </a:cubicBezTo>
                <a:cubicBezTo>
                  <a:pt x="13004" y="2596"/>
                  <a:pt x="13023" y="2584"/>
                  <a:pt x="13042" y="2571"/>
                </a:cubicBezTo>
                <a:close/>
                <a:moveTo>
                  <a:pt x="13993" y="2730"/>
                </a:moveTo>
                <a:cubicBezTo>
                  <a:pt x="13994" y="2735"/>
                  <a:pt x="13994" y="2739"/>
                  <a:pt x="13993" y="2743"/>
                </a:cubicBezTo>
                <a:cubicBezTo>
                  <a:pt x="13971" y="2760"/>
                  <a:pt x="13948" y="2778"/>
                  <a:pt x="13927" y="2795"/>
                </a:cubicBezTo>
                <a:lnTo>
                  <a:pt x="13927" y="2777"/>
                </a:lnTo>
                <a:lnTo>
                  <a:pt x="13993" y="2730"/>
                </a:lnTo>
                <a:close/>
                <a:moveTo>
                  <a:pt x="13301" y="2805"/>
                </a:moveTo>
                <a:lnTo>
                  <a:pt x="13301" y="2814"/>
                </a:lnTo>
                <a:cubicBezTo>
                  <a:pt x="13285" y="2823"/>
                  <a:pt x="13270" y="2832"/>
                  <a:pt x="13253" y="2840"/>
                </a:cubicBezTo>
                <a:cubicBezTo>
                  <a:pt x="13251" y="2842"/>
                  <a:pt x="13249" y="2843"/>
                  <a:pt x="13247" y="2843"/>
                </a:cubicBezTo>
                <a:lnTo>
                  <a:pt x="13247" y="2842"/>
                </a:lnTo>
                <a:cubicBezTo>
                  <a:pt x="13265" y="2829"/>
                  <a:pt x="13283" y="2817"/>
                  <a:pt x="13301" y="2805"/>
                </a:cubicBezTo>
                <a:close/>
                <a:moveTo>
                  <a:pt x="12793" y="2730"/>
                </a:moveTo>
                <a:lnTo>
                  <a:pt x="12793" y="2787"/>
                </a:lnTo>
                <a:cubicBezTo>
                  <a:pt x="12775" y="2797"/>
                  <a:pt x="12756" y="2807"/>
                  <a:pt x="12739" y="2817"/>
                </a:cubicBezTo>
                <a:cubicBezTo>
                  <a:pt x="12672" y="2852"/>
                  <a:pt x="12607" y="2886"/>
                  <a:pt x="12542" y="2922"/>
                </a:cubicBezTo>
                <a:cubicBezTo>
                  <a:pt x="12538" y="2911"/>
                  <a:pt x="12529" y="2902"/>
                  <a:pt x="12522" y="2896"/>
                </a:cubicBezTo>
                <a:cubicBezTo>
                  <a:pt x="12612" y="2842"/>
                  <a:pt x="12702" y="2786"/>
                  <a:pt x="12793" y="2730"/>
                </a:cubicBezTo>
                <a:close/>
                <a:moveTo>
                  <a:pt x="14589" y="2573"/>
                </a:moveTo>
                <a:cubicBezTo>
                  <a:pt x="14588" y="2621"/>
                  <a:pt x="14585" y="2672"/>
                  <a:pt x="14584" y="2721"/>
                </a:cubicBezTo>
                <a:lnTo>
                  <a:pt x="14580" y="2892"/>
                </a:lnTo>
                <a:cubicBezTo>
                  <a:pt x="14572" y="2902"/>
                  <a:pt x="14562" y="2911"/>
                  <a:pt x="14553" y="2922"/>
                </a:cubicBezTo>
                <a:cubicBezTo>
                  <a:pt x="14552" y="2832"/>
                  <a:pt x="14551" y="2741"/>
                  <a:pt x="14549" y="2651"/>
                </a:cubicBezTo>
                <a:cubicBezTo>
                  <a:pt x="14567" y="2636"/>
                  <a:pt x="14579" y="2617"/>
                  <a:pt x="14585" y="2593"/>
                </a:cubicBezTo>
                <a:cubicBezTo>
                  <a:pt x="14587" y="2586"/>
                  <a:pt x="14588" y="2579"/>
                  <a:pt x="14589" y="2573"/>
                </a:cubicBezTo>
                <a:close/>
                <a:moveTo>
                  <a:pt x="13746" y="2904"/>
                </a:moveTo>
                <a:lnTo>
                  <a:pt x="13746" y="2938"/>
                </a:lnTo>
                <a:cubicBezTo>
                  <a:pt x="13734" y="2949"/>
                  <a:pt x="13723" y="2958"/>
                  <a:pt x="13709" y="2968"/>
                </a:cubicBezTo>
                <a:cubicBezTo>
                  <a:pt x="13708" y="2956"/>
                  <a:pt x="13708" y="2942"/>
                  <a:pt x="13708" y="2931"/>
                </a:cubicBezTo>
                <a:lnTo>
                  <a:pt x="13746" y="2904"/>
                </a:lnTo>
                <a:close/>
                <a:moveTo>
                  <a:pt x="13051" y="3065"/>
                </a:moveTo>
                <a:cubicBezTo>
                  <a:pt x="13051" y="3073"/>
                  <a:pt x="13051" y="3081"/>
                  <a:pt x="13052" y="3088"/>
                </a:cubicBezTo>
                <a:cubicBezTo>
                  <a:pt x="13037" y="3103"/>
                  <a:pt x="13020" y="3116"/>
                  <a:pt x="13005" y="3130"/>
                </a:cubicBezTo>
                <a:lnTo>
                  <a:pt x="13005" y="3088"/>
                </a:lnTo>
                <a:cubicBezTo>
                  <a:pt x="13005" y="3088"/>
                  <a:pt x="13006" y="3088"/>
                  <a:pt x="13006" y="3087"/>
                </a:cubicBezTo>
                <a:cubicBezTo>
                  <a:pt x="13021" y="3080"/>
                  <a:pt x="13036" y="3072"/>
                  <a:pt x="13051" y="3065"/>
                </a:cubicBezTo>
                <a:close/>
                <a:moveTo>
                  <a:pt x="14891" y="3034"/>
                </a:moveTo>
                <a:cubicBezTo>
                  <a:pt x="14901" y="3037"/>
                  <a:pt x="14911" y="3039"/>
                  <a:pt x="14921" y="3039"/>
                </a:cubicBezTo>
                <a:lnTo>
                  <a:pt x="14922" y="3039"/>
                </a:lnTo>
                <a:cubicBezTo>
                  <a:pt x="14910" y="3073"/>
                  <a:pt x="14898" y="3109"/>
                  <a:pt x="14885" y="3145"/>
                </a:cubicBezTo>
                <a:cubicBezTo>
                  <a:pt x="14888" y="3108"/>
                  <a:pt x="14890" y="3072"/>
                  <a:pt x="14891" y="3034"/>
                </a:cubicBezTo>
                <a:close/>
                <a:moveTo>
                  <a:pt x="13978" y="3094"/>
                </a:moveTo>
                <a:cubicBezTo>
                  <a:pt x="13977" y="3098"/>
                  <a:pt x="13977" y="3102"/>
                  <a:pt x="13977" y="3106"/>
                </a:cubicBezTo>
                <a:lnTo>
                  <a:pt x="13927" y="3153"/>
                </a:lnTo>
                <a:lnTo>
                  <a:pt x="13927" y="3134"/>
                </a:lnTo>
                <a:cubicBezTo>
                  <a:pt x="13943" y="3120"/>
                  <a:pt x="13961" y="3107"/>
                  <a:pt x="13978" y="3094"/>
                </a:cubicBezTo>
                <a:close/>
                <a:moveTo>
                  <a:pt x="12382" y="2979"/>
                </a:moveTo>
                <a:cubicBezTo>
                  <a:pt x="12382" y="2988"/>
                  <a:pt x="12381" y="2998"/>
                  <a:pt x="12381" y="3008"/>
                </a:cubicBezTo>
                <a:cubicBezTo>
                  <a:pt x="12273" y="3065"/>
                  <a:pt x="12165" y="3123"/>
                  <a:pt x="12056" y="3181"/>
                </a:cubicBezTo>
                <a:cubicBezTo>
                  <a:pt x="12056" y="3176"/>
                  <a:pt x="12056" y="3171"/>
                  <a:pt x="12055" y="3168"/>
                </a:cubicBezTo>
                <a:cubicBezTo>
                  <a:pt x="12165" y="3106"/>
                  <a:pt x="12274" y="3042"/>
                  <a:pt x="12382" y="2979"/>
                </a:cubicBezTo>
                <a:close/>
                <a:moveTo>
                  <a:pt x="12560" y="3097"/>
                </a:moveTo>
                <a:cubicBezTo>
                  <a:pt x="12554" y="3119"/>
                  <a:pt x="12555" y="3143"/>
                  <a:pt x="12566" y="3164"/>
                </a:cubicBezTo>
                <a:lnTo>
                  <a:pt x="12532" y="3187"/>
                </a:lnTo>
                <a:cubicBezTo>
                  <a:pt x="12533" y="3161"/>
                  <a:pt x="12535" y="3135"/>
                  <a:pt x="12537" y="3109"/>
                </a:cubicBezTo>
                <a:cubicBezTo>
                  <a:pt x="12544" y="3106"/>
                  <a:pt x="12552" y="3102"/>
                  <a:pt x="12560" y="3097"/>
                </a:cubicBezTo>
                <a:close/>
                <a:moveTo>
                  <a:pt x="14580" y="2967"/>
                </a:moveTo>
                <a:lnTo>
                  <a:pt x="14580" y="2967"/>
                </a:lnTo>
                <a:cubicBezTo>
                  <a:pt x="14577" y="3054"/>
                  <a:pt x="14575" y="3140"/>
                  <a:pt x="14574" y="3227"/>
                </a:cubicBezTo>
                <a:cubicBezTo>
                  <a:pt x="14570" y="3242"/>
                  <a:pt x="14564" y="3256"/>
                  <a:pt x="14561" y="3270"/>
                </a:cubicBezTo>
                <a:cubicBezTo>
                  <a:pt x="14561" y="3248"/>
                  <a:pt x="14559" y="3226"/>
                  <a:pt x="14559" y="3205"/>
                </a:cubicBezTo>
                <a:cubicBezTo>
                  <a:pt x="14558" y="3134"/>
                  <a:pt x="14557" y="3065"/>
                  <a:pt x="14556" y="2993"/>
                </a:cubicBezTo>
                <a:cubicBezTo>
                  <a:pt x="14563" y="2984"/>
                  <a:pt x="14573" y="2974"/>
                  <a:pt x="14580" y="2967"/>
                </a:cubicBezTo>
                <a:close/>
                <a:moveTo>
                  <a:pt x="14360" y="3068"/>
                </a:moveTo>
                <a:cubicBezTo>
                  <a:pt x="14360" y="3087"/>
                  <a:pt x="14360" y="3108"/>
                  <a:pt x="14361" y="3128"/>
                </a:cubicBezTo>
                <a:cubicBezTo>
                  <a:pt x="14305" y="3189"/>
                  <a:pt x="14248" y="3249"/>
                  <a:pt x="14191" y="3311"/>
                </a:cubicBezTo>
                <a:cubicBezTo>
                  <a:pt x="14180" y="3309"/>
                  <a:pt x="14171" y="3308"/>
                  <a:pt x="14161" y="3308"/>
                </a:cubicBezTo>
                <a:cubicBezTo>
                  <a:pt x="14160" y="3289"/>
                  <a:pt x="14160" y="3272"/>
                  <a:pt x="14161" y="3253"/>
                </a:cubicBezTo>
                <a:cubicBezTo>
                  <a:pt x="14183" y="3232"/>
                  <a:pt x="14206" y="3213"/>
                  <a:pt x="14228" y="3192"/>
                </a:cubicBezTo>
                <a:lnTo>
                  <a:pt x="14360" y="3068"/>
                </a:lnTo>
                <a:close/>
                <a:moveTo>
                  <a:pt x="13304" y="3287"/>
                </a:moveTo>
                <a:cubicBezTo>
                  <a:pt x="13303" y="3288"/>
                  <a:pt x="13303" y="3289"/>
                  <a:pt x="13303" y="3290"/>
                </a:cubicBezTo>
                <a:cubicBezTo>
                  <a:pt x="13289" y="3303"/>
                  <a:pt x="13274" y="3313"/>
                  <a:pt x="13262" y="3324"/>
                </a:cubicBezTo>
                <a:lnTo>
                  <a:pt x="13262" y="3309"/>
                </a:lnTo>
                <a:cubicBezTo>
                  <a:pt x="13275" y="3301"/>
                  <a:pt x="13290" y="3294"/>
                  <a:pt x="13304" y="3287"/>
                </a:cubicBezTo>
                <a:close/>
                <a:moveTo>
                  <a:pt x="13749" y="3277"/>
                </a:moveTo>
                <a:lnTo>
                  <a:pt x="13749" y="3309"/>
                </a:lnTo>
                <a:cubicBezTo>
                  <a:pt x="13740" y="3316"/>
                  <a:pt x="13733" y="3324"/>
                  <a:pt x="13724" y="3332"/>
                </a:cubicBezTo>
                <a:cubicBezTo>
                  <a:pt x="13724" y="3319"/>
                  <a:pt x="13724" y="3309"/>
                  <a:pt x="13723" y="3298"/>
                </a:cubicBezTo>
                <a:cubicBezTo>
                  <a:pt x="13731" y="3290"/>
                  <a:pt x="13740" y="3283"/>
                  <a:pt x="13749" y="3277"/>
                </a:cubicBezTo>
                <a:close/>
                <a:moveTo>
                  <a:pt x="12366" y="3201"/>
                </a:moveTo>
                <a:lnTo>
                  <a:pt x="12366" y="3201"/>
                </a:lnTo>
                <a:cubicBezTo>
                  <a:pt x="12364" y="3226"/>
                  <a:pt x="12363" y="3251"/>
                  <a:pt x="12361" y="3275"/>
                </a:cubicBezTo>
                <a:cubicBezTo>
                  <a:pt x="12289" y="3309"/>
                  <a:pt x="12219" y="3342"/>
                  <a:pt x="12148" y="3377"/>
                </a:cubicBezTo>
                <a:cubicBezTo>
                  <a:pt x="12122" y="3389"/>
                  <a:pt x="12097" y="3401"/>
                  <a:pt x="12069" y="3412"/>
                </a:cubicBezTo>
                <a:cubicBezTo>
                  <a:pt x="12068" y="3396"/>
                  <a:pt x="12067" y="3377"/>
                  <a:pt x="12067" y="3361"/>
                </a:cubicBezTo>
                <a:lnTo>
                  <a:pt x="12366" y="3201"/>
                </a:lnTo>
                <a:close/>
                <a:moveTo>
                  <a:pt x="13971" y="3423"/>
                </a:moveTo>
                <a:lnTo>
                  <a:pt x="13971" y="3438"/>
                </a:lnTo>
                <a:cubicBezTo>
                  <a:pt x="13958" y="3451"/>
                  <a:pt x="13946" y="3464"/>
                  <a:pt x="13933" y="3476"/>
                </a:cubicBezTo>
                <a:cubicBezTo>
                  <a:pt x="13932" y="3470"/>
                  <a:pt x="13932" y="3464"/>
                  <a:pt x="13932" y="3458"/>
                </a:cubicBezTo>
                <a:lnTo>
                  <a:pt x="13971" y="3423"/>
                </a:lnTo>
                <a:close/>
                <a:moveTo>
                  <a:pt x="12666" y="3254"/>
                </a:moveTo>
                <a:lnTo>
                  <a:pt x="12666" y="3254"/>
                </a:lnTo>
                <a:cubicBezTo>
                  <a:pt x="12663" y="3310"/>
                  <a:pt x="12659" y="3366"/>
                  <a:pt x="12658" y="3422"/>
                </a:cubicBezTo>
                <a:lnTo>
                  <a:pt x="12511" y="3495"/>
                </a:lnTo>
                <a:cubicBezTo>
                  <a:pt x="12514" y="3439"/>
                  <a:pt x="12518" y="3388"/>
                  <a:pt x="12521" y="3335"/>
                </a:cubicBezTo>
                <a:lnTo>
                  <a:pt x="12579" y="3295"/>
                </a:lnTo>
                <a:cubicBezTo>
                  <a:pt x="12607" y="3282"/>
                  <a:pt x="12636" y="3268"/>
                  <a:pt x="12666" y="3254"/>
                </a:cubicBezTo>
                <a:close/>
                <a:moveTo>
                  <a:pt x="13061" y="3408"/>
                </a:moveTo>
                <a:cubicBezTo>
                  <a:pt x="13062" y="3433"/>
                  <a:pt x="13063" y="3456"/>
                  <a:pt x="13063" y="3481"/>
                </a:cubicBezTo>
                <a:lnTo>
                  <a:pt x="13009" y="3523"/>
                </a:lnTo>
                <a:cubicBezTo>
                  <a:pt x="13009" y="3494"/>
                  <a:pt x="13008" y="3465"/>
                  <a:pt x="13008" y="3435"/>
                </a:cubicBezTo>
                <a:cubicBezTo>
                  <a:pt x="13026" y="3427"/>
                  <a:pt x="13042" y="3418"/>
                  <a:pt x="13061" y="3408"/>
                </a:cubicBezTo>
                <a:close/>
                <a:moveTo>
                  <a:pt x="14569" y="3464"/>
                </a:moveTo>
                <a:cubicBezTo>
                  <a:pt x="14568" y="3490"/>
                  <a:pt x="14568" y="3515"/>
                  <a:pt x="14568" y="3541"/>
                </a:cubicBezTo>
                <a:cubicBezTo>
                  <a:pt x="14567" y="3518"/>
                  <a:pt x="14567" y="3496"/>
                  <a:pt x="14567" y="3474"/>
                </a:cubicBezTo>
                <a:cubicBezTo>
                  <a:pt x="14568" y="3470"/>
                  <a:pt x="14568" y="3466"/>
                  <a:pt x="14569" y="3464"/>
                </a:cubicBezTo>
                <a:close/>
                <a:moveTo>
                  <a:pt x="11844" y="3285"/>
                </a:moveTo>
                <a:lnTo>
                  <a:pt x="11844" y="3293"/>
                </a:lnTo>
                <a:cubicBezTo>
                  <a:pt x="11796" y="3319"/>
                  <a:pt x="11748" y="3344"/>
                  <a:pt x="11700" y="3370"/>
                </a:cubicBezTo>
                <a:cubicBezTo>
                  <a:pt x="11563" y="3444"/>
                  <a:pt x="11426" y="3518"/>
                  <a:pt x="11289" y="3594"/>
                </a:cubicBezTo>
                <a:cubicBezTo>
                  <a:pt x="11285" y="3593"/>
                  <a:pt x="11279" y="3591"/>
                  <a:pt x="11275" y="3589"/>
                </a:cubicBezTo>
                <a:cubicBezTo>
                  <a:pt x="11467" y="3491"/>
                  <a:pt x="11656" y="3389"/>
                  <a:pt x="11844" y="3285"/>
                </a:cubicBezTo>
                <a:close/>
                <a:moveTo>
                  <a:pt x="11856" y="3475"/>
                </a:moveTo>
                <a:cubicBezTo>
                  <a:pt x="11856" y="3485"/>
                  <a:pt x="11858" y="3496"/>
                  <a:pt x="11858" y="3508"/>
                </a:cubicBezTo>
                <a:cubicBezTo>
                  <a:pt x="11741" y="3560"/>
                  <a:pt x="11623" y="3613"/>
                  <a:pt x="11507" y="3665"/>
                </a:cubicBezTo>
                <a:lnTo>
                  <a:pt x="11856" y="3475"/>
                </a:lnTo>
                <a:close/>
                <a:moveTo>
                  <a:pt x="13757" y="3610"/>
                </a:moveTo>
                <a:cubicBezTo>
                  <a:pt x="13757" y="3625"/>
                  <a:pt x="13759" y="3637"/>
                  <a:pt x="13759" y="3652"/>
                </a:cubicBezTo>
                <a:lnTo>
                  <a:pt x="13738" y="3672"/>
                </a:lnTo>
                <a:cubicBezTo>
                  <a:pt x="13738" y="3658"/>
                  <a:pt x="13736" y="3642"/>
                  <a:pt x="13736" y="3629"/>
                </a:cubicBezTo>
                <a:cubicBezTo>
                  <a:pt x="13743" y="3622"/>
                  <a:pt x="13750" y="3617"/>
                  <a:pt x="13757" y="3610"/>
                </a:cubicBezTo>
                <a:close/>
                <a:moveTo>
                  <a:pt x="12347" y="3450"/>
                </a:moveTo>
                <a:lnTo>
                  <a:pt x="12347" y="3450"/>
                </a:lnTo>
                <a:cubicBezTo>
                  <a:pt x="12346" y="3492"/>
                  <a:pt x="12343" y="3534"/>
                  <a:pt x="12341" y="3577"/>
                </a:cubicBezTo>
                <a:cubicBezTo>
                  <a:pt x="12257" y="3619"/>
                  <a:pt x="12172" y="3660"/>
                  <a:pt x="12087" y="3699"/>
                </a:cubicBezTo>
                <a:cubicBezTo>
                  <a:pt x="12086" y="3676"/>
                  <a:pt x="12084" y="3650"/>
                  <a:pt x="12082" y="3624"/>
                </a:cubicBezTo>
                <a:cubicBezTo>
                  <a:pt x="12164" y="3570"/>
                  <a:pt x="12245" y="3517"/>
                  <a:pt x="12325" y="3464"/>
                </a:cubicBezTo>
                <a:cubicBezTo>
                  <a:pt x="12333" y="3459"/>
                  <a:pt x="12340" y="3454"/>
                  <a:pt x="12347" y="3450"/>
                </a:cubicBezTo>
                <a:close/>
                <a:moveTo>
                  <a:pt x="11744" y="3701"/>
                </a:moveTo>
                <a:lnTo>
                  <a:pt x="11744" y="3701"/>
                </a:lnTo>
                <a:cubicBezTo>
                  <a:pt x="11742" y="3702"/>
                  <a:pt x="11740" y="3703"/>
                  <a:pt x="11739" y="3703"/>
                </a:cubicBezTo>
                <a:cubicBezTo>
                  <a:pt x="11740" y="3703"/>
                  <a:pt x="11741" y="3702"/>
                  <a:pt x="11744" y="3701"/>
                </a:cubicBezTo>
                <a:close/>
                <a:moveTo>
                  <a:pt x="11142" y="3660"/>
                </a:moveTo>
                <a:lnTo>
                  <a:pt x="11142" y="3660"/>
                </a:lnTo>
                <a:cubicBezTo>
                  <a:pt x="11140" y="3666"/>
                  <a:pt x="11139" y="3672"/>
                  <a:pt x="11137" y="3679"/>
                </a:cubicBezTo>
                <a:cubicBezTo>
                  <a:pt x="11118" y="3689"/>
                  <a:pt x="11098" y="3701"/>
                  <a:pt x="11079" y="3712"/>
                </a:cubicBezTo>
                <a:lnTo>
                  <a:pt x="11079" y="3692"/>
                </a:lnTo>
                <a:cubicBezTo>
                  <a:pt x="11099" y="3682"/>
                  <a:pt x="11121" y="3670"/>
                  <a:pt x="11142" y="3660"/>
                </a:cubicBezTo>
                <a:close/>
                <a:moveTo>
                  <a:pt x="13303" y="3635"/>
                </a:moveTo>
                <a:lnTo>
                  <a:pt x="13303" y="3689"/>
                </a:lnTo>
                <a:cubicBezTo>
                  <a:pt x="13294" y="3696"/>
                  <a:pt x="13284" y="3703"/>
                  <a:pt x="13275" y="3712"/>
                </a:cubicBezTo>
                <a:cubicBezTo>
                  <a:pt x="13274" y="3693"/>
                  <a:pt x="13274" y="3676"/>
                  <a:pt x="13273" y="3658"/>
                </a:cubicBezTo>
                <a:cubicBezTo>
                  <a:pt x="13283" y="3651"/>
                  <a:pt x="13293" y="3642"/>
                  <a:pt x="13303" y="3635"/>
                </a:cubicBezTo>
                <a:close/>
                <a:moveTo>
                  <a:pt x="14360" y="3200"/>
                </a:moveTo>
                <a:lnTo>
                  <a:pt x="14360" y="3205"/>
                </a:lnTo>
                <a:cubicBezTo>
                  <a:pt x="14363" y="3344"/>
                  <a:pt x="14367" y="3481"/>
                  <a:pt x="14371" y="3620"/>
                </a:cubicBezTo>
                <a:cubicBezTo>
                  <a:pt x="14366" y="3620"/>
                  <a:pt x="14361" y="3619"/>
                  <a:pt x="14356" y="3619"/>
                </a:cubicBezTo>
                <a:cubicBezTo>
                  <a:pt x="14319" y="3619"/>
                  <a:pt x="14282" y="3632"/>
                  <a:pt x="14252" y="3660"/>
                </a:cubicBezTo>
                <a:cubicBezTo>
                  <a:pt x="14221" y="3689"/>
                  <a:pt x="14189" y="3718"/>
                  <a:pt x="14157" y="3748"/>
                </a:cubicBezTo>
                <a:cubicBezTo>
                  <a:pt x="14157" y="3714"/>
                  <a:pt x="14157" y="3683"/>
                  <a:pt x="14155" y="3651"/>
                </a:cubicBezTo>
                <a:cubicBezTo>
                  <a:pt x="14190" y="3615"/>
                  <a:pt x="14225" y="3582"/>
                  <a:pt x="14258" y="3547"/>
                </a:cubicBezTo>
                <a:cubicBezTo>
                  <a:pt x="14313" y="3492"/>
                  <a:pt x="14313" y="3403"/>
                  <a:pt x="14258" y="3349"/>
                </a:cubicBezTo>
                <a:cubicBezTo>
                  <a:pt x="14252" y="3342"/>
                  <a:pt x="14245" y="3337"/>
                  <a:pt x="14237" y="3332"/>
                </a:cubicBezTo>
                <a:cubicBezTo>
                  <a:pt x="14279" y="3288"/>
                  <a:pt x="14319" y="3244"/>
                  <a:pt x="14360" y="3200"/>
                </a:cubicBezTo>
                <a:close/>
                <a:moveTo>
                  <a:pt x="11874" y="3758"/>
                </a:moveTo>
                <a:cubicBezTo>
                  <a:pt x="11875" y="3774"/>
                  <a:pt x="11876" y="3787"/>
                  <a:pt x="11876" y="3803"/>
                </a:cubicBezTo>
                <a:cubicBezTo>
                  <a:pt x="11836" y="3823"/>
                  <a:pt x="11797" y="3842"/>
                  <a:pt x="11757" y="3862"/>
                </a:cubicBezTo>
                <a:lnTo>
                  <a:pt x="11757" y="3831"/>
                </a:lnTo>
                <a:cubicBezTo>
                  <a:pt x="11796" y="3806"/>
                  <a:pt x="11835" y="3782"/>
                  <a:pt x="11874" y="3758"/>
                </a:cubicBezTo>
                <a:close/>
                <a:moveTo>
                  <a:pt x="13075" y="3813"/>
                </a:moveTo>
                <a:cubicBezTo>
                  <a:pt x="13076" y="3833"/>
                  <a:pt x="13076" y="3853"/>
                  <a:pt x="13077" y="3870"/>
                </a:cubicBezTo>
                <a:cubicBezTo>
                  <a:pt x="13057" y="3886"/>
                  <a:pt x="13037" y="3903"/>
                  <a:pt x="13016" y="3919"/>
                </a:cubicBezTo>
                <a:cubicBezTo>
                  <a:pt x="13016" y="3899"/>
                  <a:pt x="13015" y="3881"/>
                  <a:pt x="13015" y="3862"/>
                </a:cubicBezTo>
                <a:cubicBezTo>
                  <a:pt x="13035" y="3846"/>
                  <a:pt x="13056" y="3831"/>
                  <a:pt x="13075" y="3813"/>
                </a:cubicBezTo>
                <a:close/>
                <a:moveTo>
                  <a:pt x="12648" y="3724"/>
                </a:moveTo>
                <a:lnTo>
                  <a:pt x="12648" y="3724"/>
                </a:lnTo>
                <a:cubicBezTo>
                  <a:pt x="12647" y="3751"/>
                  <a:pt x="12647" y="3779"/>
                  <a:pt x="12645" y="3806"/>
                </a:cubicBezTo>
                <a:cubicBezTo>
                  <a:pt x="12594" y="3844"/>
                  <a:pt x="12542" y="3885"/>
                  <a:pt x="12488" y="3924"/>
                </a:cubicBezTo>
                <a:cubicBezTo>
                  <a:pt x="12490" y="3903"/>
                  <a:pt x="12491" y="3881"/>
                  <a:pt x="12492" y="3859"/>
                </a:cubicBezTo>
                <a:cubicBezTo>
                  <a:pt x="12544" y="3813"/>
                  <a:pt x="12596" y="3770"/>
                  <a:pt x="12648" y="3724"/>
                </a:cubicBezTo>
                <a:close/>
                <a:moveTo>
                  <a:pt x="11504" y="3826"/>
                </a:moveTo>
                <a:lnTo>
                  <a:pt x="11504" y="3848"/>
                </a:lnTo>
                <a:cubicBezTo>
                  <a:pt x="11452" y="3879"/>
                  <a:pt x="11401" y="3906"/>
                  <a:pt x="11351" y="3937"/>
                </a:cubicBezTo>
                <a:cubicBezTo>
                  <a:pt x="11351" y="3926"/>
                  <a:pt x="11351" y="3916"/>
                  <a:pt x="11352" y="3906"/>
                </a:cubicBezTo>
                <a:cubicBezTo>
                  <a:pt x="11403" y="3880"/>
                  <a:pt x="11452" y="3853"/>
                  <a:pt x="11504" y="3826"/>
                </a:cubicBezTo>
                <a:close/>
                <a:moveTo>
                  <a:pt x="13972" y="3836"/>
                </a:moveTo>
                <a:cubicBezTo>
                  <a:pt x="13972" y="3862"/>
                  <a:pt x="13973" y="3889"/>
                  <a:pt x="13974" y="3915"/>
                </a:cubicBezTo>
                <a:cubicBezTo>
                  <a:pt x="13967" y="3922"/>
                  <a:pt x="13959" y="3930"/>
                  <a:pt x="13951" y="3937"/>
                </a:cubicBezTo>
                <a:cubicBezTo>
                  <a:pt x="13950" y="3911"/>
                  <a:pt x="13948" y="3886"/>
                  <a:pt x="13947" y="3860"/>
                </a:cubicBezTo>
                <a:lnTo>
                  <a:pt x="13972" y="3836"/>
                </a:lnTo>
                <a:close/>
                <a:moveTo>
                  <a:pt x="11125" y="4030"/>
                </a:moveTo>
                <a:cubicBezTo>
                  <a:pt x="11125" y="4040"/>
                  <a:pt x="11125" y="4050"/>
                  <a:pt x="11124" y="4062"/>
                </a:cubicBezTo>
                <a:cubicBezTo>
                  <a:pt x="11109" y="4071"/>
                  <a:pt x="11093" y="4079"/>
                  <a:pt x="11078" y="4088"/>
                </a:cubicBezTo>
                <a:lnTo>
                  <a:pt x="11078" y="4057"/>
                </a:lnTo>
                <a:cubicBezTo>
                  <a:pt x="11093" y="4048"/>
                  <a:pt x="11110" y="4039"/>
                  <a:pt x="11125" y="4030"/>
                </a:cubicBezTo>
                <a:close/>
                <a:moveTo>
                  <a:pt x="13304" y="3987"/>
                </a:moveTo>
                <a:lnTo>
                  <a:pt x="13304" y="4097"/>
                </a:lnTo>
                <a:lnTo>
                  <a:pt x="13294" y="4107"/>
                </a:lnTo>
                <a:cubicBezTo>
                  <a:pt x="13293" y="4071"/>
                  <a:pt x="13290" y="4035"/>
                  <a:pt x="13289" y="3999"/>
                </a:cubicBezTo>
                <a:lnTo>
                  <a:pt x="13304" y="3987"/>
                </a:lnTo>
                <a:close/>
                <a:moveTo>
                  <a:pt x="13779" y="4028"/>
                </a:moveTo>
                <a:cubicBezTo>
                  <a:pt x="13780" y="4048"/>
                  <a:pt x="13783" y="4069"/>
                  <a:pt x="13785" y="4090"/>
                </a:cubicBezTo>
                <a:cubicBezTo>
                  <a:pt x="13775" y="4098"/>
                  <a:pt x="13766" y="4106"/>
                  <a:pt x="13757" y="4116"/>
                </a:cubicBezTo>
                <a:cubicBezTo>
                  <a:pt x="13756" y="4100"/>
                  <a:pt x="13756" y="4085"/>
                  <a:pt x="13755" y="4069"/>
                </a:cubicBezTo>
                <a:cubicBezTo>
                  <a:pt x="13755" y="4064"/>
                  <a:pt x="13755" y="4059"/>
                  <a:pt x="13754" y="4054"/>
                </a:cubicBezTo>
                <a:lnTo>
                  <a:pt x="13779" y="4028"/>
                </a:lnTo>
                <a:close/>
                <a:moveTo>
                  <a:pt x="10840" y="3812"/>
                </a:moveTo>
                <a:lnTo>
                  <a:pt x="10840" y="3848"/>
                </a:lnTo>
                <a:cubicBezTo>
                  <a:pt x="10783" y="3883"/>
                  <a:pt x="10726" y="3915"/>
                  <a:pt x="10670" y="3948"/>
                </a:cubicBezTo>
                <a:cubicBezTo>
                  <a:pt x="10637" y="3968"/>
                  <a:pt x="10622" y="4005"/>
                  <a:pt x="10632" y="4041"/>
                </a:cubicBezTo>
                <a:cubicBezTo>
                  <a:pt x="10632" y="4044"/>
                  <a:pt x="10634" y="4045"/>
                  <a:pt x="10634" y="4046"/>
                </a:cubicBezTo>
                <a:cubicBezTo>
                  <a:pt x="10603" y="4061"/>
                  <a:pt x="10571" y="4074"/>
                  <a:pt x="10540" y="4088"/>
                </a:cubicBezTo>
                <a:cubicBezTo>
                  <a:pt x="10499" y="4100"/>
                  <a:pt x="10456" y="4112"/>
                  <a:pt x="10415" y="4124"/>
                </a:cubicBezTo>
                <a:cubicBezTo>
                  <a:pt x="10414" y="4090"/>
                  <a:pt x="10414" y="4055"/>
                  <a:pt x="10412" y="4019"/>
                </a:cubicBezTo>
                <a:cubicBezTo>
                  <a:pt x="10556" y="3952"/>
                  <a:pt x="10699" y="3884"/>
                  <a:pt x="10840" y="3812"/>
                </a:cubicBezTo>
                <a:close/>
                <a:moveTo>
                  <a:pt x="12319" y="4012"/>
                </a:moveTo>
                <a:cubicBezTo>
                  <a:pt x="12319" y="4025"/>
                  <a:pt x="12317" y="4039"/>
                  <a:pt x="12317" y="4051"/>
                </a:cubicBezTo>
                <a:cubicBezTo>
                  <a:pt x="12252" y="4098"/>
                  <a:pt x="12186" y="4145"/>
                  <a:pt x="12118" y="4191"/>
                </a:cubicBezTo>
                <a:lnTo>
                  <a:pt x="12118" y="4185"/>
                </a:lnTo>
                <a:cubicBezTo>
                  <a:pt x="12186" y="4127"/>
                  <a:pt x="12252" y="4069"/>
                  <a:pt x="12319" y="4012"/>
                </a:cubicBezTo>
                <a:close/>
                <a:moveTo>
                  <a:pt x="10230" y="4107"/>
                </a:moveTo>
                <a:cubicBezTo>
                  <a:pt x="10232" y="4132"/>
                  <a:pt x="10232" y="4157"/>
                  <a:pt x="10234" y="4180"/>
                </a:cubicBezTo>
                <a:cubicBezTo>
                  <a:pt x="10126" y="4214"/>
                  <a:pt x="10019" y="4247"/>
                  <a:pt x="9912" y="4282"/>
                </a:cubicBezTo>
                <a:cubicBezTo>
                  <a:pt x="9910" y="4273"/>
                  <a:pt x="9909" y="4266"/>
                  <a:pt x="9907" y="4258"/>
                </a:cubicBezTo>
                <a:cubicBezTo>
                  <a:pt x="10015" y="4209"/>
                  <a:pt x="10122" y="4158"/>
                  <a:pt x="10230" y="4107"/>
                </a:cubicBezTo>
                <a:close/>
                <a:moveTo>
                  <a:pt x="11499" y="4164"/>
                </a:moveTo>
                <a:lnTo>
                  <a:pt x="11499" y="4209"/>
                </a:lnTo>
                <a:cubicBezTo>
                  <a:pt x="11447" y="4241"/>
                  <a:pt x="11395" y="4274"/>
                  <a:pt x="11344" y="4307"/>
                </a:cubicBezTo>
                <a:cubicBezTo>
                  <a:pt x="11344" y="4283"/>
                  <a:pt x="11344" y="4261"/>
                  <a:pt x="11346" y="4236"/>
                </a:cubicBezTo>
                <a:cubicBezTo>
                  <a:pt x="11398" y="4212"/>
                  <a:pt x="11447" y="4189"/>
                  <a:pt x="11499" y="4164"/>
                </a:cubicBezTo>
                <a:close/>
                <a:moveTo>
                  <a:pt x="13541" y="4261"/>
                </a:moveTo>
                <a:cubicBezTo>
                  <a:pt x="13542" y="4277"/>
                  <a:pt x="13542" y="4294"/>
                  <a:pt x="13543" y="4309"/>
                </a:cubicBezTo>
                <a:cubicBezTo>
                  <a:pt x="13542" y="4310"/>
                  <a:pt x="13542" y="4312"/>
                  <a:pt x="13541" y="4312"/>
                </a:cubicBezTo>
                <a:lnTo>
                  <a:pt x="13541" y="4261"/>
                </a:lnTo>
                <a:close/>
                <a:moveTo>
                  <a:pt x="12640" y="4149"/>
                </a:moveTo>
                <a:lnTo>
                  <a:pt x="12640" y="4210"/>
                </a:lnTo>
                <a:cubicBezTo>
                  <a:pt x="12585" y="4251"/>
                  <a:pt x="12529" y="4292"/>
                  <a:pt x="12476" y="4332"/>
                </a:cubicBezTo>
                <a:cubicBezTo>
                  <a:pt x="12476" y="4312"/>
                  <a:pt x="12477" y="4292"/>
                  <a:pt x="12477" y="4269"/>
                </a:cubicBezTo>
                <a:lnTo>
                  <a:pt x="12640" y="4149"/>
                </a:lnTo>
                <a:close/>
                <a:moveTo>
                  <a:pt x="13990" y="4299"/>
                </a:moveTo>
                <a:cubicBezTo>
                  <a:pt x="13992" y="4315"/>
                  <a:pt x="13993" y="4329"/>
                  <a:pt x="13993" y="4345"/>
                </a:cubicBezTo>
                <a:cubicBezTo>
                  <a:pt x="13989" y="4344"/>
                  <a:pt x="13987" y="4341"/>
                  <a:pt x="13982" y="4340"/>
                </a:cubicBezTo>
                <a:cubicBezTo>
                  <a:pt x="13981" y="4330"/>
                  <a:pt x="13981" y="4319"/>
                  <a:pt x="13979" y="4308"/>
                </a:cubicBezTo>
                <a:cubicBezTo>
                  <a:pt x="13983" y="4305"/>
                  <a:pt x="13987" y="4302"/>
                  <a:pt x="13990" y="4299"/>
                </a:cubicBezTo>
                <a:close/>
                <a:moveTo>
                  <a:pt x="11889" y="4321"/>
                </a:moveTo>
                <a:cubicBezTo>
                  <a:pt x="11896" y="4323"/>
                  <a:pt x="11903" y="4324"/>
                  <a:pt x="11911" y="4324"/>
                </a:cubicBezTo>
                <a:lnTo>
                  <a:pt x="11911" y="4332"/>
                </a:lnTo>
                <a:cubicBezTo>
                  <a:pt x="11902" y="4339"/>
                  <a:pt x="11893" y="4345"/>
                  <a:pt x="11884" y="4351"/>
                </a:cubicBezTo>
                <a:cubicBezTo>
                  <a:pt x="11885" y="4340"/>
                  <a:pt x="11886" y="4330"/>
                  <a:pt x="11889" y="4321"/>
                </a:cubicBezTo>
                <a:close/>
                <a:moveTo>
                  <a:pt x="9699" y="4354"/>
                </a:moveTo>
                <a:lnTo>
                  <a:pt x="9699" y="4354"/>
                </a:lnTo>
                <a:cubicBezTo>
                  <a:pt x="9697" y="4355"/>
                  <a:pt x="9696" y="4355"/>
                  <a:pt x="9696" y="4355"/>
                </a:cubicBezTo>
                <a:cubicBezTo>
                  <a:pt x="9697" y="4354"/>
                  <a:pt x="9699" y="4354"/>
                  <a:pt x="9699" y="4354"/>
                </a:cubicBezTo>
                <a:close/>
                <a:moveTo>
                  <a:pt x="13089" y="4155"/>
                </a:moveTo>
                <a:cubicBezTo>
                  <a:pt x="13093" y="4202"/>
                  <a:pt x="13094" y="4248"/>
                  <a:pt x="13097" y="4294"/>
                </a:cubicBezTo>
                <a:cubicBezTo>
                  <a:pt x="13075" y="4315"/>
                  <a:pt x="13052" y="4336"/>
                  <a:pt x="13030" y="4357"/>
                </a:cubicBezTo>
                <a:cubicBezTo>
                  <a:pt x="13029" y="4308"/>
                  <a:pt x="13026" y="4259"/>
                  <a:pt x="13023" y="4209"/>
                </a:cubicBezTo>
                <a:cubicBezTo>
                  <a:pt x="13045" y="4191"/>
                  <a:pt x="13067" y="4174"/>
                  <a:pt x="13089" y="4155"/>
                </a:cubicBezTo>
                <a:close/>
                <a:moveTo>
                  <a:pt x="14329" y="3986"/>
                </a:moveTo>
                <a:lnTo>
                  <a:pt x="14329" y="3986"/>
                </a:lnTo>
                <a:cubicBezTo>
                  <a:pt x="14306" y="4057"/>
                  <a:pt x="14283" y="4127"/>
                  <a:pt x="14259" y="4199"/>
                </a:cubicBezTo>
                <a:cubicBezTo>
                  <a:pt x="14235" y="4272"/>
                  <a:pt x="14210" y="4345"/>
                  <a:pt x="14185" y="4418"/>
                </a:cubicBezTo>
                <a:cubicBezTo>
                  <a:pt x="14178" y="4324"/>
                  <a:pt x="14173" y="4230"/>
                  <a:pt x="14169" y="4133"/>
                </a:cubicBezTo>
                <a:cubicBezTo>
                  <a:pt x="14222" y="4085"/>
                  <a:pt x="14274" y="4035"/>
                  <a:pt x="14329" y="3986"/>
                </a:cubicBezTo>
                <a:close/>
                <a:moveTo>
                  <a:pt x="11119" y="4336"/>
                </a:moveTo>
                <a:cubicBezTo>
                  <a:pt x="11119" y="4373"/>
                  <a:pt x="11118" y="4409"/>
                  <a:pt x="11118" y="4445"/>
                </a:cubicBezTo>
                <a:cubicBezTo>
                  <a:pt x="11106" y="4453"/>
                  <a:pt x="11093" y="4459"/>
                  <a:pt x="11080" y="4467"/>
                </a:cubicBezTo>
                <a:cubicBezTo>
                  <a:pt x="11082" y="4432"/>
                  <a:pt x="11082" y="4392"/>
                  <a:pt x="11080" y="4355"/>
                </a:cubicBezTo>
                <a:cubicBezTo>
                  <a:pt x="11093" y="4349"/>
                  <a:pt x="11106" y="4344"/>
                  <a:pt x="11119" y="4336"/>
                </a:cubicBezTo>
                <a:close/>
                <a:moveTo>
                  <a:pt x="10208" y="4480"/>
                </a:moveTo>
                <a:lnTo>
                  <a:pt x="10208" y="4480"/>
                </a:lnTo>
                <a:cubicBezTo>
                  <a:pt x="10196" y="4490"/>
                  <a:pt x="10183" y="4497"/>
                  <a:pt x="10171" y="4506"/>
                </a:cubicBezTo>
                <a:cubicBezTo>
                  <a:pt x="10168" y="4502"/>
                  <a:pt x="10165" y="4499"/>
                  <a:pt x="10162" y="4495"/>
                </a:cubicBezTo>
                <a:cubicBezTo>
                  <a:pt x="10178" y="4490"/>
                  <a:pt x="10193" y="4484"/>
                  <a:pt x="10208" y="4480"/>
                </a:cubicBezTo>
                <a:close/>
                <a:moveTo>
                  <a:pt x="12306" y="4395"/>
                </a:moveTo>
                <a:cubicBezTo>
                  <a:pt x="12306" y="4417"/>
                  <a:pt x="12305" y="4439"/>
                  <a:pt x="12305" y="4461"/>
                </a:cubicBezTo>
                <a:cubicBezTo>
                  <a:pt x="12262" y="4490"/>
                  <a:pt x="12221" y="4520"/>
                  <a:pt x="12179" y="4549"/>
                </a:cubicBezTo>
                <a:cubicBezTo>
                  <a:pt x="12186" y="4523"/>
                  <a:pt x="12191" y="4496"/>
                  <a:pt x="12197" y="4470"/>
                </a:cubicBezTo>
                <a:cubicBezTo>
                  <a:pt x="12233" y="4445"/>
                  <a:pt x="12270" y="4419"/>
                  <a:pt x="12306" y="4395"/>
                </a:cubicBezTo>
                <a:close/>
                <a:moveTo>
                  <a:pt x="10001" y="4545"/>
                </a:moveTo>
                <a:cubicBezTo>
                  <a:pt x="10001" y="4549"/>
                  <a:pt x="9999" y="4554"/>
                  <a:pt x="9999" y="4558"/>
                </a:cubicBezTo>
                <a:cubicBezTo>
                  <a:pt x="10002" y="4584"/>
                  <a:pt x="10003" y="4611"/>
                  <a:pt x="10005" y="4639"/>
                </a:cubicBezTo>
                <a:cubicBezTo>
                  <a:pt x="9984" y="4646"/>
                  <a:pt x="9964" y="4654"/>
                  <a:pt x="9944" y="4662"/>
                </a:cubicBezTo>
                <a:lnTo>
                  <a:pt x="9935" y="4566"/>
                </a:lnTo>
                <a:cubicBezTo>
                  <a:pt x="9958" y="4559"/>
                  <a:pt x="9979" y="4552"/>
                  <a:pt x="10001" y="4545"/>
                </a:cubicBezTo>
                <a:close/>
                <a:moveTo>
                  <a:pt x="11498" y="4435"/>
                </a:moveTo>
                <a:cubicBezTo>
                  <a:pt x="11498" y="4488"/>
                  <a:pt x="11497" y="4541"/>
                  <a:pt x="11497" y="4593"/>
                </a:cubicBezTo>
                <a:cubicBezTo>
                  <a:pt x="11446" y="4623"/>
                  <a:pt x="11394" y="4652"/>
                  <a:pt x="11343" y="4681"/>
                </a:cubicBezTo>
                <a:cubicBezTo>
                  <a:pt x="11343" y="4630"/>
                  <a:pt x="11342" y="4580"/>
                  <a:pt x="11342" y="4531"/>
                </a:cubicBezTo>
                <a:cubicBezTo>
                  <a:pt x="11393" y="4499"/>
                  <a:pt x="11446" y="4468"/>
                  <a:pt x="11498" y="4435"/>
                </a:cubicBezTo>
                <a:close/>
                <a:moveTo>
                  <a:pt x="13564" y="4690"/>
                </a:moveTo>
                <a:lnTo>
                  <a:pt x="13564" y="4693"/>
                </a:lnTo>
                <a:cubicBezTo>
                  <a:pt x="13559" y="4698"/>
                  <a:pt x="13554" y="4704"/>
                  <a:pt x="13547" y="4709"/>
                </a:cubicBezTo>
                <a:lnTo>
                  <a:pt x="13547" y="4704"/>
                </a:lnTo>
                <a:cubicBezTo>
                  <a:pt x="13553" y="4699"/>
                  <a:pt x="13558" y="4694"/>
                  <a:pt x="13564" y="4690"/>
                </a:cubicBezTo>
                <a:close/>
                <a:moveTo>
                  <a:pt x="10673" y="4531"/>
                </a:moveTo>
                <a:lnTo>
                  <a:pt x="10680" y="4706"/>
                </a:lnTo>
                <a:cubicBezTo>
                  <a:pt x="10680" y="4707"/>
                  <a:pt x="10680" y="4707"/>
                  <a:pt x="10679" y="4707"/>
                </a:cubicBezTo>
                <a:cubicBezTo>
                  <a:pt x="10665" y="4701"/>
                  <a:pt x="10652" y="4698"/>
                  <a:pt x="10638" y="4698"/>
                </a:cubicBezTo>
                <a:cubicBezTo>
                  <a:pt x="10629" y="4698"/>
                  <a:pt x="10621" y="4699"/>
                  <a:pt x="10610" y="4701"/>
                </a:cubicBezTo>
                <a:cubicBezTo>
                  <a:pt x="10555" y="4711"/>
                  <a:pt x="10499" y="4723"/>
                  <a:pt x="10443" y="4733"/>
                </a:cubicBezTo>
                <a:cubicBezTo>
                  <a:pt x="10441" y="4699"/>
                  <a:pt x="10440" y="4665"/>
                  <a:pt x="10437" y="4630"/>
                </a:cubicBezTo>
                <a:cubicBezTo>
                  <a:pt x="10515" y="4598"/>
                  <a:pt x="10595" y="4564"/>
                  <a:pt x="10673" y="4531"/>
                </a:cubicBezTo>
                <a:close/>
                <a:moveTo>
                  <a:pt x="9722" y="4631"/>
                </a:moveTo>
                <a:cubicBezTo>
                  <a:pt x="9725" y="4670"/>
                  <a:pt x="9728" y="4707"/>
                  <a:pt x="9731" y="4744"/>
                </a:cubicBezTo>
                <a:cubicBezTo>
                  <a:pt x="9721" y="4748"/>
                  <a:pt x="9712" y="4752"/>
                  <a:pt x="9701" y="4756"/>
                </a:cubicBezTo>
                <a:cubicBezTo>
                  <a:pt x="9700" y="4726"/>
                  <a:pt x="9699" y="4698"/>
                  <a:pt x="9699" y="4668"/>
                </a:cubicBezTo>
                <a:cubicBezTo>
                  <a:pt x="9699" y="4659"/>
                  <a:pt x="9696" y="4650"/>
                  <a:pt x="9694" y="4642"/>
                </a:cubicBezTo>
                <a:cubicBezTo>
                  <a:pt x="9702" y="4639"/>
                  <a:pt x="9712" y="4636"/>
                  <a:pt x="9722" y="4631"/>
                </a:cubicBezTo>
                <a:close/>
                <a:moveTo>
                  <a:pt x="13119" y="4660"/>
                </a:moveTo>
                <a:cubicBezTo>
                  <a:pt x="13120" y="4671"/>
                  <a:pt x="13120" y="4681"/>
                  <a:pt x="13120" y="4691"/>
                </a:cubicBezTo>
                <a:cubicBezTo>
                  <a:pt x="13096" y="4713"/>
                  <a:pt x="13071" y="4734"/>
                  <a:pt x="13047" y="4756"/>
                </a:cubicBezTo>
                <a:lnTo>
                  <a:pt x="13047" y="4748"/>
                </a:lnTo>
                <a:cubicBezTo>
                  <a:pt x="13047" y="4740"/>
                  <a:pt x="13047" y="4734"/>
                  <a:pt x="13046" y="4727"/>
                </a:cubicBezTo>
                <a:cubicBezTo>
                  <a:pt x="13071" y="4704"/>
                  <a:pt x="13094" y="4682"/>
                  <a:pt x="13119" y="4660"/>
                </a:cubicBezTo>
                <a:close/>
                <a:moveTo>
                  <a:pt x="10256" y="4706"/>
                </a:moveTo>
                <a:cubicBezTo>
                  <a:pt x="10258" y="4728"/>
                  <a:pt x="10259" y="4748"/>
                  <a:pt x="10260" y="4770"/>
                </a:cubicBezTo>
                <a:cubicBezTo>
                  <a:pt x="10241" y="4774"/>
                  <a:pt x="10220" y="4777"/>
                  <a:pt x="10201" y="4782"/>
                </a:cubicBezTo>
                <a:cubicBezTo>
                  <a:pt x="10201" y="4764"/>
                  <a:pt x="10199" y="4745"/>
                  <a:pt x="10198" y="4729"/>
                </a:cubicBezTo>
                <a:lnTo>
                  <a:pt x="10256" y="4706"/>
                </a:lnTo>
                <a:close/>
                <a:moveTo>
                  <a:pt x="14387" y="4036"/>
                </a:moveTo>
                <a:cubicBezTo>
                  <a:pt x="14392" y="4127"/>
                  <a:pt x="14395" y="4217"/>
                  <a:pt x="14401" y="4308"/>
                </a:cubicBezTo>
                <a:cubicBezTo>
                  <a:pt x="14402" y="4332"/>
                  <a:pt x="14403" y="4357"/>
                  <a:pt x="14404" y="4381"/>
                </a:cubicBezTo>
                <a:cubicBezTo>
                  <a:pt x="14344" y="4523"/>
                  <a:pt x="14282" y="4661"/>
                  <a:pt x="14216" y="4800"/>
                </a:cubicBezTo>
                <a:cubicBezTo>
                  <a:pt x="14210" y="4740"/>
                  <a:pt x="14205" y="4681"/>
                  <a:pt x="14200" y="4621"/>
                </a:cubicBezTo>
                <a:cubicBezTo>
                  <a:pt x="14242" y="4491"/>
                  <a:pt x="14284" y="4360"/>
                  <a:pt x="14326" y="4229"/>
                </a:cubicBezTo>
                <a:cubicBezTo>
                  <a:pt x="14347" y="4164"/>
                  <a:pt x="14368" y="4101"/>
                  <a:pt x="14387" y="4036"/>
                </a:cubicBezTo>
                <a:close/>
                <a:moveTo>
                  <a:pt x="11928" y="4650"/>
                </a:moveTo>
                <a:lnTo>
                  <a:pt x="11928" y="4650"/>
                </a:lnTo>
                <a:cubicBezTo>
                  <a:pt x="11921" y="4681"/>
                  <a:pt x="11912" y="4711"/>
                  <a:pt x="11905" y="4740"/>
                </a:cubicBezTo>
                <a:lnTo>
                  <a:pt x="11812" y="4806"/>
                </a:lnTo>
                <a:cubicBezTo>
                  <a:pt x="11815" y="4776"/>
                  <a:pt x="11820" y="4745"/>
                  <a:pt x="11824" y="4716"/>
                </a:cubicBezTo>
                <a:cubicBezTo>
                  <a:pt x="11859" y="4694"/>
                  <a:pt x="11895" y="4672"/>
                  <a:pt x="11928" y="4650"/>
                </a:cubicBezTo>
                <a:close/>
                <a:moveTo>
                  <a:pt x="11119" y="4667"/>
                </a:moveTo>
                <a:lnTo>
                  <a:pt x="11119" y="4801"/>
                </a:lnTo>
                <a:cubicBezTo>
                  <a:pt x="11109" y="4805"/>
                  <a:pt x="11099" y="4811"/>
                  <a:pt x="11089" y="4816"/>
                </a:cubicBezTo>
                <a:cubicBezTo>
                  <a:pt x="11088" y="4771"/>
                  <a:pt x="11087" y="4729"/>
                  <a:pt x="11087" y="4685"/>
                </a:cubicBezTo>
                <a:cubicBezTo>
                  <a:pt x="11097" y="4678"/>
                  <a:pt x="11108" y="4672"/>
                  <a:pt x="11119" y="4667"/>
                </a:cubicBezTo>
                <a:close/>
                <a:moveTo>
                  <a:pt x="10015" y="4801"/>
                </a:moveTo>
                <a:cubicBezTo>
                  <a:pt x="10015" y="4806"/>
                  <a:pt x="10015" y="4812"/>
                  <a:pt x="10016" y="4817"/>
                </a:cubicBezTo>
                <a:lnTo>
                  <a:pt x="9958" y="4828"/>
                </a:lnTo>
                <a:lnTo>
                  <a:pt x="9958" y="4823"/>
                </a:lnTo>
                <a:cubicBezTo>
                  <a:pt x="9977" y="4816"/>
                  <a:pt x="9995" y="4810"/>
                  <a:pt x="10015" y="4801"/>
                </a:cubicBezTo>
                <a:close/>
                <a:moveTo>
                  <a:pt x="12640" y="4501"/>
                </a:moveTo>
                <a:lnTo>
                  <a:pt x="12640" y="4512"/>
                </a:lnTo>
                <a:cubicBezTo>
                  <a:pt x="12621" y="4595"/>
                  <a:pt x="12601" y="4680"/>
                  <a:pt x="12581" y="4763"/>
                </a:cubicBezTo>
                <a:cubicBezTo>
                  <a:pt x="12544" y="4795"/>
                  <a:pt x="12507" y="4828"/>
                  <a:pt x="12469" y="4861"/>
                </a:cubicBezTo>
                <a:cubicBezTo>
                  <a:pt x="12469" y="4784"/>
                  <a:pt x="12470" y="4704"/>
                  <a:pt x="12470" y="4626"/>
                </a:cubicBezTo>
                <a:cubicBezTo>
                  <a:pt x="12487" y="4614"/>
                  <a:pt x="12505" y="4602"/>
                  <a:pt x="12522" y="4589"/>
                </a:cubicBezTo>
                <a:cubicBezTo>
                  <a:pt x="12561" y="4561"/>
                  <a:pt x="12600" y="4530"/>
                  <a:pt x="12640" y="4501"/>
                </a:cubicBezTo>
                <a:close/>
                <a:moveTo>
                  <a:pt x="9343" y="4754"/>
                </a:moveTo>
                <a:lnTo>
                  <a:pt x="9343" y="4754"/>
                </a:lnTo>
                <a:cubicBezTo>
                  <a:pt x="9342" y="4799"/>
                  <a:pt x="9339" y="4843"/>
                  <a:pt x="9338" y="4888"/>
                </a:cubicBezTo>
                <a:cubicBezTo>
                  <a:pt x="9326" y="4892"/>
                  <a:pt x="9313" y="4898"/>
                  <a:pt x="9301" y="4901"/>
                </a:cubicBezTo>
                <a:cubicBezTo>
                  <a:pt x="9306" y="4864"/>
                  <a:pt x="9309" y="4827"/>
                  <a:pt x="9313" y="4790"/>
                </a:cubicBezTo>
                <a:lnTo>
                  <a:pt x="9317" y="4766"/>
                </a:lnTo>
                <a:cubicBezTo>
                  <a:pt x="9326" y="4763"/>
                  <a:pt x="9335" y="4758"/>
                  <a:pt x="9343" y="4754"/>
                </a:cubicBezTo>
                <a:close/>
                <a:moveTo>
                  <a:pt x="13871" y="4811"/>
                </a:moveTo>
                <a:cubicBezTo>
                  <a:pt x="13876" y="4846"/>
                  <a:pt x="13883" y="4880"/>
                  <a:pt x="13889" y="4915"/>
                </a:cubicBezTo>
                <a:cubicBezTo>
                  <a:pt x="13872" y="4906"/>
                  <a:pt x="13854" y="4901"/>
                  <a:pt x="13836" y="4901"/>
                </a:cubicBezTo>
                <a:cubicBezTo>
                  <a:pt x="13823" y="4901"/>
                  <a:pt x="13811" y="4904"/>
                  <a:pt x="13798" y="4909"/>
                </a:cubicBezTo>
                <a:cubicBezTo>
                  <a:pt x="13798" y="4903"/>
                  <a:pt x="13797" y="4895"/>
                  <a:pt x="13797" y="4889"/>
                </a:cubicBezTo>
                <a:cubicBezTo>
                  <a:pt x="13822" y="4863"/>
                  <a:pt x="13847" y="4836"/>
                  <a:pt x="13871" y="4811"/>
                </a:cubicBezTo>
                <a:close/>
                <a:moveTo>
                  <a:pt x="10274" y="4975"/>
                </a:moveTo>
                <a:cubicBezTo>
                  <a:pt x="10274" y="4980"/>
                  <a:pt x="10274" y="4984"/>
                  <a:pt x="10275" y="4989"/>
                </a:cubicBezTo>
                <a:cubicBezTo>
                  <a:pt x="10255" y="4993"/>
                  <a:pt x="10235" y="4996"/>
                  <a:pt x="10215" y="4999"/>
                </a:cubicBezTo>
                <a:cubicBezTo>
                  <a:pt x="10215" y="4994"/>
                  <a:pt x="10214" y="4991"/>
                  <a:pt x="10214" y="4987"/>
                </a:cubicBezTo>
                <a:cubicBezTo>
                  <a:pt x="10234" y="4982"/>
                  <a:pt x="10254" y="4978"/>
                  <a:pt x="10274" y="4975"/>
                </a:cubicBezTo>
                <a:close/>
                <a:moveTo>
                  <a:pt x="9078" y="4888"/>
                </a:moveTo>
                <a:lnTo>
                  <a:pt x="9078" y="4888"/>
                </a:lnTo>
                <a:cubicBezTo>
                  <a:pt x="9074" y="4919"/>
                  <a:pt x="9070" y="4950"/>
                  <a:pt x="9067" y="4982"/>
                </a:cubicBezTo>
                <a:cubicBezTo>
                  <a:pt x="9027" y="4996"/>
                  <a:pt x="8988" y="5009"/>
                  <a:pt x="8948" y="5023"/>
                </a:cubicBezTo>
                <a:lnTo>
                  <a:pt x="8948" y="4953"/>
                </a:lnTo>
                <a:cubicBezTo>
                  <a:pt x="8991" y="4932"/>
                  <a:pt x="9033" y="4910"/>
                  <a:pt x="9078" y="4888"/>
                </a:cubicBezTo>
                <a:close/>
                <a:moveTo>
                  <a:pt x="8858" y="4882"/>
                </a:moveTo>
                <a:lnTo>
                  <a:pt x="8858" y="4883"/>
                </a:lnTo>
                <a:cubicBezTo>
                  <a:pt x="8811" y="4908"/>
                  <a:pt x="8762" y="4932"/>
                  <a:pt x="8713" y="4958"/>
                </a:cubicBezTo>
                <a:cubicBezTo>
                  <a:pt x="8671" y="4980"/>
                  <a:pt x="8629" y="5003"/>
                  <a:pt x="8588" y="5027"/>
                </a:cubicBezTo>
                <a:cubicBezTo>
                  <a:pt x="8584" y="4999"/>
                  <a:pt x="8578" y="4972"/>
                  <a:pt x="8572" y="4945"/>
                </a:cubicBezTo>
                <a:cubicBezTo>
                  <a:pt x="8669" y="4927"/>
                  <a:pt x="8764" y="4905"/>
                  <a:pt x="8858" y="4882"/>
                </a:cubicBezTo>
                <a:close/>
                <a:moveTo>
                  <a:pt x="10026" y="5024"/>
                </a:moveTo>
                <a:lnTo>
                  <a:pt x="10026" y="5032"/>
                </a:lnTo>
                <a:cubicBezTo>
                  <a:pt x="10010" y="5034"/>
                  <a:pt x="9992" y="5038"/>
                  <a:pt x="9976" y="5043"/>
                </a:cubicBezTo>
                <a:cubicBezTo>
                  <a:pt x="9976" y="5039"/>
                  <a:pt x="9976" y="5037"/>
                  <a:pt x="9975" y="5034"/>
                </a:cubicBezTo>
                <a:cubicBezTo>
                  <a:pt x="9992" y="5030"/>
                  <a:pt x="10010" y="5027"/>
                  <a:pt x="10026" y="5024"/>
                </a:cubicBezTo>
                <a:close/>
                <a:moveTo>
                  <a:pt x="8858" y="4998"/>
                </a:moveTo>
                <a:lnTo>
                  <a:pt x="8858" y="5045"/>
                </a:lnTo>
                <a:cubicBezTo>
                  <a:pt x="8814" y="5055"/>
                  <a:pt x="8767" y="5064"/>
                  <a:pt x="8721" y="5072"/>
                </a:cubicBezTo>
                <a:cubicBezTo>
                  <a:pt x="8767" y="5048"/>
                  <a:pt x="8812" y="5023"/>
                  <a:pt x="8858" y="4998"/>
                </a:cubicBezTo>
                <a:close/>
                <a:moveTo>
                  <a:pt x="10689" y="4911"/>
                </a:moveTo>
                <a:cubicBezTo>
                  <a:pt x="10690" y="4941"/>
                  <a:pt x="10691" y="4971"/>
                  <a:pt x="10693" y="5002"/>
                </a:cubicBezTo>
                <a:cubicBezTo>
                  <a:pt x="10645" y="5022"/>
                  <a:pt x="10597" y="5040"/>
                  <a:pt x="10548" y="5060"/>
                </a:cubicBezTo>
                <a:cubicBezTo>
                  <a:pt x="10520" y="5071"/>
                  <a:pt x="10493" y="5080"/>
                  <a:pt x="10467" y="5090"/>
                </a:cubicBezTo>
                <a:cubicBezTo>
                  <a:pt x="10466" y="5071"/>
                  <a:pt x="10463" y="5050"/>
                  <a:pt x="10462" y="5030"/>
                </a:cubicBezTo>
                <a:lnTo>
                  <a:pt x="10478" y="5023"/>
                </a:lnTo>
                <a:cubicBezTo>
                  <a:pt x="10532" y="5014"/>
                  <a:pt x="10587" y="5006"/>
                  <a:pt x="10641" y="4998"/>
                </a:cubicBezTo>
                <a:cubicBezTo>
                  <a:pt x="10658" y="4994"/>
                  <a:pt x="10667" y="4972"/>
                  <a:pt x="10663" y="4958"/>
                </a:cubicBezTo>
                <a:cubicBezTo>
                  <a:pt x="10660" y="4950"/>
                  <a:pt x="10655" y="4944"/>
                  <a:pt x="10649" y="4940"/>
                </a:cubicBezTo>
                <a:cubicBezTo>
                  <a:pt x="10647" y="4939"/>
                  <a:pt x="10644" y="4939"/>
                  <a:pt x="10642" y="4937"/>
                </a:cubicBezTo>
                <a:cubicBezTo>
                  <a:pt x="10657" y="4929"/>
                  <a:pt x="10674" y="4919"/>
                  <a:pt x="10689" y="4911"/>
                </a:cubicBezTo>
                <a:close/>
                <a:moveTo>
                  <a:pt x="9761" y="5077"/>
                </a:moveTo>
                <a:lnTo>
                  <a:pt x="9761" y="5084"/>
                </a:lnTo>
                <a:cubicBezTo>
                  <a:pt x="9744" y="5087"/>
                  <a:pt x="9728" y="5090"/>
                  <a:pt x="9712" y="5094"/>
                </a:cubicBezTo>
                <a:lnTo>
                  <a:pt x="9712" y="5087"/>
                </a:lnTo>
                <a:cubicBezTo>
                  <a:pt x="9728" y="5084"/>
                  <a:pt x="9744" y="5081"/>
                  <a:pt x="9761" y="5077"/>
                </a:cubicBezTo>
                <a:close/>
                <a:moveTo>
                  <a:pt x="12300" y="4748"/>
                </a:moveTo>
                <a:lnTo>
                  <a:pt x="12300" y="4748"/>
                </a:lnTo>
                <a:cubicBezTo>
                  <a:pt x="12299" y="4833"/>
                  <a:pt x="12299" y="4919"/>
                  <a:pt x="12299" y="5004"/>
                </a:cubicBezTo>
                <a:cubicBezTo>
                  <a:pt x="12259" y="5037"/>
                  <a:pt x="12222" y="5069"/>
                  <a:pt x="12183" y="5101"/>
                </a:cubicBezTo>
                <a:cubicBezTo>
                  <a:pt x="12176" y="5015"/>
                  <a:pt x="12169" y="4931"/>
                  <a:pt x="12164" y="4846"/>
                </a:cubicBezTo>
                <a:lnTo>
                  <a:pt x="12300" y="4748"/>
                </a:lnTo>
                <a:close/>
                <a:moveTo>
                  <a:pt x="11497" y="4911"/>
                </a:moveTo>
                <a:cubicBezTo>
                  <a:pt x="11497" y="4947"/>
                  <a:pt x="11497" y="4982"/>
                  <a:pt x="11498" y="5019"/>
                </a:cubicBezTo>
                <a:cubicBezTo>
                  <a:pt x="11449" y="5051"/>
                  <a:pt x="11400" y="5084"/>
                  <a:pt x="11349" y="5116"/>
                </a:cubicBezTo>
                <a:cubicBezTo>
                  <a:pt x="11348" y="5076"/>
                  <a:pt x="11347" y="5035"/>
                  <a:pt x="11346" y="4994"/>
                </a:cubicBezTo>
                <a:cubicBezTo>
                  <a:pt x="11364" y="4984"/>
                  <a:pt x="11385" y="4975"/>
                  <a:pt x="11405" y="4963"/>
                </a:cubicBezTo>
                <a:cubicBezTo>
                  <a:pt x="11436" y="4946"/>
                  <a:pt x="11466" y="4929"/>
                  <a:pt x="11497" y="4911"/>
                </a:cubicBezTo>
                <a:close/>
                <a:moveTo>
                  <a:pt x="13146" y="5064"/>
                </a:moveTo>
                <a:cubicBezTo>
                  <a:pt x="13148" y="5075"/>
                  <a:pt x="13148" y="5086"/>
                  <a:pt x="13149" y="5096"/>
                </a:cubicBezTo>
                <a:cubicBezTo>
                  <a:pt x="13127" y="5116"/>
                  <a:pt x="13106" y="5137"/>
                  <a:pt x="13084" y="5156"/>
                </a:cubicBezTo>
                <a:cubicBezTo>
                  <a:pt x="13080" y="5157"/>
                  <a:pt x="13076" y="5162"/>
                  <a:pt x="13072" y="5165"/>
                </a:cubicBezTo>
                <a:cubicBezTo>
                  <a:pt x="13071" y="5153"/>
                  <a:pt x="13071" y="5142"/>
                  <a:pt x="13070" y="5131"/>
                </a:cubicBezTo>
                <a:cubicBezTo>
                  <a:pt x="13096" y="5108"/>
                  <a:pt x="13120" y="5086"/>
                  <a:pt x="13146" y="5064"/>
                </a:cubicBezTo>
                <a:close/>
                <a:moveTo>
                  <a:pt x="9334" y="5162"/>
                </a:moveTo>
                <a:lnTo>
                  <a:pt x="9334" y="5178"/>
                </a:lnTo>
                <a:cubicBezTo>
                  <a:pt x="9314" y="5183"/>
                  <a:pt x="9296" y="5188"/>
                  <a:pt x="9277" y="5193"/>
                </a:cubicBezTo>
                <a:cubicBezTo>
                  <a:pt x="9277" y="5188"/>
                  <a:pt x="9278" y="5180"/>
                  <a:pt x="9278" y="5173"/>
                </a:cubicBezTo>
                <a:cubicBezTo>
                  <a:pt x="9296" y="5169"/>
                  <a:pt x="9316" y="5165"/>
                  <a:pt x="9334" y="5162"/>
                </a:cubicBezTo>
                <a:close/>
                <a:moveTo>
                  <a:pt x="8225" y="4999"/>
                </a:moveTo>
                <a:lnTo>
                  <a:pt x="8230" y="5116"/>
                </a:lnTo>
                <a:cubicBezTo>
                  <a:pt x="8136" y="5143"/>
                  <a:pt x="8043" y="5172"/>
                  <a:pt x="7950" y="5200"/>
                </a:cubicBezTo>
                <a:cubicBezTo>
                  <a:pt x="7945" y="5170"/>
                  <a:pt x="7940" y="5141"/>
                  <a:pt x="7932" y="5112"/>
                </a:cubicBezTo>
                <a:cubicBezTo>
                  <a:pt x="8021" y="5076"/>
                  <a:pt x="8108" y="5039"/>
                  <a:pt x="8198" y="5002"/>
                </a:cubicBezTo>
                <a:cubicBezTo>
                  <a:pt x="8206" y="5001"/>
                  <a:pt x="8216" y="5001"/>
                  <a:pt x="8225" y="4999"/>
                </a:cubicBezTo>
                <a:close/>
                <a:moveTo>
                  <a:pt x="13589" y="5102"/>
                </a:moveTo>
                <a:cubicBezTo>
                  <a:pt x="13590" y="5125"/>
                  <a:pt x="13592" y="5149"/>
                  <a:pt x="13594" y="5173"/>
                </a:cubicBezTo>
                <a:cubicBezTo>
                  <a:pt x="13585" y="5188"/>
                  <a:pt x="13574" y="5201"/>
                  <a:pt x="13564" y="5215"/>
                </a:cubicBezTo>
                <a:lnTo>
                  <a:pt x="13560" y="5131"/>
                </a:lnTo>
                <a:lnTo>
                  <a:pt x="13589" y="5102"/>
                </a:lnTo>
                <a:close/>
                <a:moveTo>
                  <a:pt x="11121" y="5110"/>
                </a:moveTo>
                <a:cubicBezTo>
                  <a:pt x="11123" y="5146"/>
                  <a:pt x="11123" y="5182"/>
                  <a:pt x="11124" y="5219"/>
                </a:cubicBezTo>
                <a:cubicBezTo>
                  <a:pt x="11118" y="5214"/>
                  <a:pt x="11110" y="5213"/>
                  <a:pt x="11102" y="5213"/>
                </a:cubicBezTo>
                <a:lnTo>
                  <a:pt x="11098" y="5120"/>
                </a:lnTo>
                <a:cubicBezTo>
                  <a:pt x="11106" y="5116"/>
                  <a:pt x="11114" y="5112"/>
                  <a:pt x="11121" y="5110"/>
                </a:cubicBezTo>
                <a:close/>
                <a:moveTo>
                  <a:pt x="12476" y="5224"/>
                </a:moveTo>
                <a:cubicBezTo>
                  <a:pt x="12476" y="5226"/>
                  <a:pt x="12475" y="5229"/>
                  <a:pt x="12475" y="5231"/>
                </a:cubicBezTo>
                <a:lnTo>
                  <a:pt x="12475" y="5225"/>
                </a:lnTo>
                <a:lnTo>
                  <a:pt x="12476" y="5224"/>
                </a:lnTo>
                <a:close/>
                <a:moveTo>
                  <a:pt x="14033" y="5188"/>
                </a:moveTo>
                <a:cubicBezTo>
                  <a:pt x="14023" y="5205"/>
                  <a:pt x="14014" y="5225"/>
                  <a:pt x="14004" y="5244"/>
                </a:cubicBezTo>
                <a:cubicBezTo>
                  <a:pt x="14009" y="5226"/>
                  <a:pt x="14015" y="5208"/>
                  <a:pt x="14021" y="5190"/>
                </a:cubicBezTo>
                <a:lnTo>
                  <a:pt x="14026" y="5190"/>
                </a:lnTo>
                <a:cubicBezTo>
                  <a:pt x="14029" y="5190"/>
                  <a:pt x="14030" y="5188"/>
                  <a:pt x="14033" y="5188"/>
                </a:cubicBezTo>
                <a:close/>
                <a:moveTo>
                  <a:pt x="10281" y="5055"/>
                </a:moveTo>
                <a:cubicBezTo>
                  <a:pt x="10284" y="5090"/>
                  <a:pt x="10286" y="5126"/>
                  <a:pt x="10289" y="5161"/>
                </a:cubicBezTo>
                <a:cubicBezTo>
                  <a:pt x="10274" y="5172"/>
                  <a:pt x="10259" y="5183"/>
                  <a:pt x="10248" y="5202"/>
                </a:cubicBezTo>
                <a:cubicBezTo>
                  <a:pt x="10236" y="5223"/>
                  <a:pt x="10229" y="5248"/>
                  <a:pt x="10230" y="5272"/>
                </a:cubicBezTo>
                <a:cubicBezTo>
                  <a:pt x="10227" y="5203"/>
                  <a:pt x="10223" y="5134"/>
                  <a:pt x="10219" y="5065"/>
                </a:cubicBezTo>
                <a:cubicBezTo>
                  <a:pt x="10240" y="5061"/>
                  <a:pt x="10260" y="5059"/>
                  <a:pt x="10281" y="5055"/>
                </a:cubicBezTo>
                <a:close/>
                <a:moveTo>
                  <a:pt x="10031" y="5102"/>
                </a:moveTo>
                <a:cubicBezTo>
                  <a:pt x="10034" y="5175"/>
                  <a:pt x="10038" y="5250"/>
                  <a:pt x="10042" y="5324"/>
                </a:cubicBezTo>
                <a:cubicBezTo>
                  <a:pt x="10031" y="5327"/>
                  <a:pt x="10017" y="5330"/>
                  <a:pt x="10006" y="5334"/>
                </a:cubicBezTo>
                <a:cubicBezTo>
                  <a:pt x="9997" y="5260"/>
                  <a:pt x="9990" y="5185"/>
                  <a:pt x="9984" y="5111"/>
                </a:cubicBezTo>
                <a:cubicBezTo>
                  <a:pt x="9999" y="5107"/>
                  <a:pt x="10015" y="5105"/>
                  <a:pt x="10031" y="5102"/>
                </a:cubicBezTo>
                <a:close/>
                <a:moveTo>
                  <a:pt x="11820" y="5084"/>
                </a:moveTo>
                <a:lnTo>
                  <a:pt x="11820" y="5084"/>
                </a:lnTo>
                <a:cubicBezTo>
                  <a:pt x="11798" y="5172"/>
                  <a:pt x="11778" y="5260"/>
                  <a:pt x="11757" y="5348"/>
                </a:cubicBezTo>
                <a:cubicBezTo>
                  <a:pt x="11756" y="5312"/>
                  <a:pt x="11756" y="5277"/>
                  <a:pt x="11756" y="5240"/>
                </a:cubicBezTo>
                <a:cubicBezTo>
                  <a:pt x="11761" y="5199"/>
                  <a:pt x="11766" y="5159"/>
                  <a:pt x="11771" y="5117"/>
                </a:cubicBezTo>
                <a:cubicBezTo>
                  <a:pt x="11787" y="5106"/>
                  <a:pt x="11804" y="5094"/>
                  <a:pt x="11820" y="5084"/>
                </a:cubicBezTo>
                <a:close/>
                <a:moveTo>
                  <a:pt x="8806" y="5266"/>
                </a:moveTo>
                <a:lnTo>
                  <a:pt x="8806" y="5266"/>
                </a:lnTo>
                <a:cubicBezTo>
                  <a:pt x="8805" y="5283"/>
                  <a:pt x="8805" y="5299"/>
                  <a:pt x="8804" y="5318"/>
                </a:cubicBezTo>
                <a:cubicBezTo>
                  <a:pt x="8768" y="5328"/>
                  <a:pt x="8732" y="5338"/>
                  <a:pt x="8697" y="5348"/>
                </a:cubicBezTo>
                <a:cubicBezTo>
                  <a:pt x="8690" y="5344"/>
                  <a:pt x="8681" y="5341"/>
                  <a:pt x="8673" y="5341"/>
                </a:cubicBezTo>
                <a:cubicBezTo>
                  <a:pt x="8668" y="5341"/>
                  <a:pt x="8663" y="5342"/>
                  <a:pt x="8658" y="5344"/>
                </a:cubicBezTo>
                <a:cubicBezTo>
                  <a:pt x="8650" y="5346"/>
                  <a:pt x="8644" y="5349"/>
                  <a:pt x="8636" y="5351"/>
                </a:cubicBezTo>
                <a:cubicBezTo>
                  <a:pt x="8634" y="5334"/>
                  <a:pt x="8632" y="5317"/>
                  <a:pt x="8629" y="5299"/>
                </a:cubicBezTo>
                <a:cubicBezTo>
                  <a:pt x="8689" y="5288"/>
                  <a:pt x="8747" y="5278"/>
                  <a:pt x="8806" y="5266"/>
                </a:cubicBezTo>
                <a:close/>
                <a:moveTo>
                  <a:pt x="12863" y="5309"/>
                </a:moveTo>
                <a:cubicBezTo>
                  <a:pt x="12864" y="5322"/>
                  <a:pt x="12864" y="5334"/>
                  <a:pt x="12865" y="5346"/>
                </a:cubicBezTo>
                <a:cubicBezTo>
                  <a:pt x="12863" y="5349"/>
                  <a:pt x="12860" y="5350"/>
                  <a:pt x="12858" y="5353"/>
                </a:cubicBezTo>
                <a:cubicBezTo>
                  <a:pt x="12858" y="5340"/>
                  <a:pt x="12856" y="5327"/>
                  <a:pt x="12856" y="5314"/>
                </a:cubicBezTo>
                <a:cubicBezTo>
                  <a:pt x="12859" y="5313"/>
                  <a:pt x="12860" y="5310"/>
                  <a:pt x="12863" y="5309"/>
                </a:cubicBezTo>
                <a:close/>
                <a:moveTo>
                  <a:pt x="9766" y="5156"/>
                </a:moveTo>
                <a:cubicBezTo>
                  <a:pt x="9775" y="5234"/>
                  <a:pt x="9782" y="5313"/>
                  <a:pt x="9789" y="5391"/>
                </a:cubicBezTo>
                <a:cubicBezTo>
                  <a:pt x="9769" y="5397"/>
                  <a:pt x="9748" y="5402"/>
                  <a:pt x="9726" y="5408"/>
                </a:cubicBezTo>
                <a:lnTo>
                  <a:pt x="9715" y="5168"/>
                </a:lnTo>
                <a:cubicBezTo>
                  <a:pt x="9731" y="5164"/>
                  <a:pt x="9749" y="5160"/>
                  <a:pt x="9766" y="5156"/>
                </a:cubicBezTo>
                <a:close/>
                <a:moveTo>
                  <a:pt x="9555" y="5204"/>
                </a:moveTo>
                <a:lnTo>
                  <a:pt x="9567" y="5453"/>
                </a:lnTo>
                <a:cubicBezTo>
                  <a:pt x="9562" y="5454"/>
                  <a:pt x="9559" y="5455"/>
                  <a:pt x="9556" y="5455"/>
                </a:cubicBezTo>
                <a:cubicBezTo>
                  <a:pt x="9555" y="5372"/>
                  <a:pt x="9554" y="5288"/>
                  <a:pt x="9555" y="5204"/>
                </a:cubicBezTo>
                <a:close/>
                <a:moveTo>
                  <a:pt x="12304" y="5365"/>
                </a:moveTo>
                <a:lnTo>
                  <a:pt x="12304" y="5387"/>
                </a:lnTo>
                <a:cubicBezTo>
                  <a:pt x="12274" y="5412"/>
                  <a:pt x="12244" y="5436"/>
                  <a:pt x="12213" y="5459"/>
                </a:cubicBezTo>
                <a:cubicBezTo>
                  <a:pt x="12213" y="5452"/>
                  <a:pt x="12212" y="5444"/>
                  <a:pt x="12211" y="5437"/>
                </a:cubicBezTo>
                <a:cubicBezTo>
                  <a:pt x="12243" y="5413"/>
                  <a:pt x="12273" y="5389"/>
                  <a:pt x="12304" y="5365"/>
                </a:cubicBezTo>
                <a:close/>
                <a:moveTo>
                  <a:pt x="7751" y="5188"/>
                </a:moveTo>
                <a:cubicBezTo>
                  <a:pt x="7758" y="5225"/>
                  <a:pt x="7765" y="5261"/>
                  <a:pt x="7772" y="5298"/>
                </a:cubicBezTo>
                <a:cubicBezTo>
                  <a:pt x="7766" y="5317"/>
                  <a:pt x="7765" y="5339"/>
                  <a:pt x="7770" y="5358"/>
                </a:cubicBezTo>
                <a:cubicBezTo>
                  <a:pt x="7774" y="5373"/>
                  <a:pt x="7783" y="5387"/>
                  <a:pt x="7794" y="5399"/>
                </a:cubicBezTo>
                <a:cubicBezTo>
                  <a:pt x="7801" y="5436"/>
                  <a:pt x="7809" y="5471"/>
                  <a:pt x="7816" y="5506"/>
                </a:cubicBezTo>
                <a:cubicBezTo>
                  <a:pt x="7795" y="5474"/>
                  <a:pt x="7773" y="5442"/>
                  <a:pt x="7750" y="5411"/>
                </a:cubicBezTo>
                <a:cubicBezTo>
                  <a:pt x="7709" y="5353"/>
                  <a:pt x="7667" y="5294"/>
                  <a:pt x="7626" y="5237"/>
                </a:cubicBezTo>
                <a:cubicBezTo>
                  <a:pt x="7667" y="5221"/>
                  <a:pt x="7709" y="5204"/>
                  <a:pt x="7751" y="5188"/>
                </a:cubicBezTo>
                <a:close/>
                <a:moveTo>
                  <a:pt x="9334" y="5260"/>
                </a:moveTo>
                <a:cubicBezTo>
                  <a:pt x="9334" y="5346"/>
                  <a:pt x="9335" y="5434"/>
                  <a:pt x="9337" y="5521"/>
                </a:cubicBezTo>
                <a:cubicBezTo>
                  <a:pt x="9332" y="5522"/>
                  <a:pt x="9324" y="5525"/>
                  <a:pt x="9319" y="5526"/>
                </a:cubicBezTo>
                <a:lnTo>
                  <a:pt x="9265" y="5542"/>
                </a:lnTo>
                <a:cubicBezTo>
                  <a:pt x="9266" y="5453"/>
                  <a:pt x="9267" y="5364"/>
                  <a:pt x="9271" y="5276"/>
                </a:cubicBezTo>
                <a:cubicBezTo>
                  <a:pt x="9278" y="5273"/>
                  <a:pt x="9285" y="5271"/>
                  <a:pt x="9291" y="5270"/>
                </a:cubicBezTo>
                <a:cubicBezTo>
                  <a:pt x="9306" y="5266"/>
                  <a:pt x="9319" y="5263"/>
                  <a:pt x="9334" y="5260"/>
                </a:cubicBezTo>
                <a:close/>
                <a:moveTo>
                  <a:pt x="13920" y="5081"/>
                </a:moveTo>
                <a:cubicBezTo>
                  <a:pt x="13924" y="5101"/>
                  <a:pt x="13928" y="5118"/>
                  <a:pt x="13932" y="5138"/>
                </a:cubicBezTo>
                <a:cubicBezTo>
                  <a:pt x="13932" y="5140"/>
                  <a:pt x="13935" y="5143"/>
                  <a:pt x="13936" y="5146"/>
                </a:cubicBezTo>
                <a:cubicBezTo>
                  <a:pt x="13911" y="5215"/>
                  <a:pt x="13888" y="5286"/>
                  <a:pt x="13862" y="5354"/>
                </a:cubicBezTo>
                <a:cubicBezTo>
                  <a:pt x="13854" y="5379"/>
                  <a:pt x="13875" y="5408"/>
                  <a:pt x="13900" y="5416"/>
                </a:cubicBezTo>
                <a:cubicBezTo>
                  <a:pt x="13906" y="5417"/>
                  <a:pt x="13911" y="5417"/>
                  <a:pt x="13917" y="5417"/>
                </a:cubicBezTo>
                <a:cubicBezTo>
                  <a:pt x="13893" y="5465"/>
                  <a:pt x="13869" y="5515"/>
                  <a:pt x="13844" y="5562"/>
                </a:cubicBezTo>
                <a:cubicBezTo>
                  <a:pt x="13843" y="5549"/>
                  <a:pt x="13842" y="5535"/>
                  <a:pt x="13840" y="5522"/>
                </a:cubicBezTo>
                <a:cubicBezTo>
                  <a:pt x="13832" y="5427"/>
                  <a:pt x="13826" y="5330"/>
                  <a:pt x="13819" y="5235"/>
                </a:cubicBezTo>
                <a:cubicBezTo>
                  <a:pt x="13854" y="5183"/>
                  <a:pt x="13888" y="5133"/>
                  <a:pt x="13920" y="5081"/>
                </a:cubicBezTo>
                <a:close/>
                <a:moveTo>
                  <a:pt x="12664" y="5474"/>
                </a:moveTo>
                <a:cubicBezTo>
                  <a:pt x="12664" y="5488"/>
                  <a:pt x="12665" y="5500"/>
                  <a:pt x="12665" y="5514"/>
                </a:cubicBezTo>
                <a:cubicBezTo>
                  <a:pt x="12641" y="5534"/>
                  <a:pt x="12618" y="5555"/>
                  <a:pt x="12594" y="5574"/>
                </a:cubicBezTo>
                <a:cubicBezTo>
                  <a:pt x="12596" y="5558"/>
                  <a:pt x="12600" y="5542"/>
                  <a:pt x="12602" y="5526"/>
                </a:cubicBezTo>
                <a:cubicBezTo>
                  <a:pt x="12614" y="5517"/>
                  <a:pt x="12626" y="5506"/>
                  <a:pt x="12637" y="5498"/>
                </a:cubicBezTo>
                <a:lnTo>
                  <a:pt x="12664" y="5474"/>
                </a:lnTo>
                <a:close/>
                <a:moveTo>
                  <a:pt x="12011" y="5593"/>
                </a:moveTo>
                <a:cubicBezTo>
                  <a:pt x="12012" y="5602"/>
                  <a:pt x="12012" y="5609"/>
                  <a:pt x="12013" y="5615"/>
                </a:cubicBezTo>
                <a:cubicBezTo>
                  <a:pt x="11999" y="5617"/>
                  <a:pt x="11985" y="5619"/>
                  <a:pt x="11972" y="5624"/>
                </a:cubicBezTo>
                <a:cubicBezTo>
                  <a:pt x="11984" y="5614"/>
                  <a:pt x="11998" y="5604"/>
                  <a:pt x="12011" y="5593"/>
                </a:cubicBezTo>
                <a:close/>
                <a:moveTo>
                  <a:pt x="8983" y="5354"/>
                </a:moveTo>
                <a:lnTo>
                  <a:pt x="8987" y="5622"/>
                </a:lnTo>
                <a:lnTo>
                  <a:pt x="8975" y="5626"/>
                </a:lnTo>
                <a:cubicBezTo>
                  <a:pt x="8974" y="5613"/>
                  <a:pt x="8972" y="5600"/>
                  <a:pt x="8972" y="5588"/>
                </a:cubicBezTo>
                <a:cubicBezTo>
                  <a:pt x="8974" y="5511"/>
                  <a:pt x="8976" y="5433"/>
                  <a:pt x="8979" y="5355"/>
                </a:cubicBezTo>
                <a:cubicBezTo>
                  <a:pt x="8980" y="5355"/>
                  <a:pt x="8981" y="5354"/>
                  <a:pt x="8983" y="5354"/>
                </a:cubicBezTo>
                <a:close/>
                <a:moveTo>
                  <a:pt x="10702" y="5291"/>
                </a:moveTo>
                <a:cubicBezTo>
                  <a:pt x="10705" y="5358"/>
                  <a:pt x="10706" y="5426"/>
                  <a:pt x="10709" y="5493"/>
                </a:cubicBezTo>
                <a:cubicBezTo>
                  <a:pt x="10659" y="5535"/>
                  <a:pt x="10608" y="5577"/>
                  <a:pt x="10561" y="5620"/>
                </a:cubicBezTo>
                <a:cubicBezTo>
                  <a:pt x="10554" y="5628"/>
                  <a:pt x="10549" y="5635"/>
                  <a:pt x="10544" y="5643"/>
                </a:cubicBezTo>
                <a:lnTo>
                  <a:pt x="10544" y="5641"/>
                </a:lnTo>
                <a:cubicBezTo>
                  <a:pt x="10541" y="5631"/>
                  <a:pt x="10531" y="5624"/>
                  <a:pt x="10520" y="5624"/>
                </a:cubicBezTo>
                <a:cubicBezTo>
                  <a:pt x="10518" y="5624"/>
                  <a:pt x="10516" y="5624"/>
                  <a:pt x="10514" y="5625"/>
                </a:cubicBezTo>
                <a:cubicBezTo>
                  <a:pt x="10513" y="5625"/>
                  <a:pt x="10513" y="5625"/>
                  <a:pt x="10511" y="5626"/>
                </a:cubicBezTo>
                <a:cubicBezTo>
                  <a:pt x="10504" y="5540"/>
                  <a:pt x="10497" y="5454"/>
                  <a:pt x="10488" y="5369"/>
                </a:cubicBezTo>
                <a:cubicBezTo>
                  <a:pt x="10540" y="5353"/>
                  <a:pt x="10591" y="5334"/>
                  <a:pt x="10639" y="5315"/>
                </a:cubicBezTo>
                <a:cubicBezTo>
                  <a:pt x="10660" y="5308"/>
                  <a:pt x="10681" y="5299"/>
                  <a:pt x="10702" y="5291"/>
                </a:cubicBezTo>
                <a:close/>
                <a:moveTo>
                  <a:pt x="11502" y="5298"/>
                </a:moveTo>
                <a:cubicBezTo>
                  <a:pt x="11503" y="5401"/>
                  <a:pt x="11506" y="5503"/>
                  <a:pt x="11508" y="5605"/>
                </a:cubicBezTo>
                <a:cubicBezTo>
                  <a:pt x="11462" y="5622"/>
                  <a:pt x="11416" y="5640"/>
                  <a:pt x="11370" y="5657"/>
                </a:cubicBezTo>
                <a:cubicBezTo>
                  <a:pt x="11366" y="5569"/>
                  <a:pt x="11361" y="5481"/>
                  <a:pt x="11357" y="5393"/>
                </a:cubicBezTo>
                <a:cubicBezTo>
                  <a:pt x="11406" y="5362"/>
                  <a:pt x="11455" y="5329"/>
                  <a:pt x="11502" y="5298"/>
                </a:cubicBezTo>
                <a:close/>
                <a:moveTo>
                  <a:pt x="8800" y="5407"/>
                </a:moveTo>
                <a:cubicBezTo>
                  <a:pt x="8798" y="5496"/>
                  <a:pt x="8795" y="5586"/>
                  <a:pt x="8794" y="5676"/>
                </a:cubicBezTo>
                <a:cubicBezTo>
                  <a:pt x="8753" y="5688"/>
                  <a:pt x="8711" y="5698"/>
                  <a:pt x="8670" y="5708"/>
                </a:cubicBezTo>
                <a:cubicBezTo>
                  <a:pt x="8665" y="5625"/>
                  <a:pt x="8656" y="5541"/>
                  <a:pt x="8648" y="5458"/>
                </a:cubicBezTo>
                <a:cubicBezTo>
                  <a:pt x="8660" y="5454"/>
                  <a:pt x="8674" y="5449"/>
                  <a:pt x="8685" y="5444"/>
                </a:cubicBezTo>
                <a:cubicBezTo>
                  <a:pt x="8692" y="5442"/>
                  <a:pt x="8698" y="5439"/>
                  <a:pt x="8703" y="5436"/>
                </a:cubicBezTo>
                <a:cubicBezTo>
                  <a:pt x="8706" y="5434"/>
                  <a:pt x="8710" y="5434"/>
                  <a:pt x="8712" y="5433"/>
                </a:cubicBezTo>
                <a:cubicBezTo>
                  <a:pt x="8742" y="5424"/>
                  <a:pt x="8770" y="5416"/>
                  <a:pt x="8800" y="5407"/>
                </a:cubicBezTo>
                <a:close/>
                <a:moveTo>
                  <a:pt x="10533" y="5670"/>
                </a:moveTo>
                <a:cubicBezTo>
                  <a:pt x="10529" y="5687"/>
                  <a:pt x="10526" y="5703"/>
                  <a:pt x="10529" y="5721"/>
                </a:cubicBezTo>
                <a:cubicBezTo>
                  <a:pt x="10526" y="5721"/>
                  <a:pt x="10524" y="5722"/>
                  <a:pt x="10520" y="5722"/>
                </a:cubicBezTo>
                <a:cubicBezTo>
                  <a:pt x="10519" y="5707"/>
                  <a:pt x="10518" y="5692"/>
                  <a:pt x="10515" y="5677"/>
                </a:cubicBezTo>
                <a:cubicBezTo>
                  <a:pt x="10519" y="5676"/>
                  <a:pt x="10522" y="5675"/>
                  <a:pt x="10526" y="5673"/>
                </a:cubicBezTo>
                <a:cubicBezTo>
                  <a:pt x="10529" y="5672"/>
                  <a:pt x="10530" y="5671"/>
                  <a:pt x="10533" y="5670"/>
                </a:cubicBezTo>
                <a:close/>
                <a:moveTo>
                  <a:pt x="10255" y="5344"/>
                </a:moveTo>
                <a:cubicBezTo>
                  <a:pt x="10269" y="5362"/>
                  <a:pt x="10286" y="5375"/>
                  <a:pt x="10307" y="5384"/>
                </a:cubicBezTo>
                <a:cubicBezTo>
                  <a:pt x="10316" y="5488"/>
                  <a:pt x="10327" y="5591"/>
                  <a:pt x="10336" y="5693"/>
                </a:cubicBezTo>
                <a:cubicBezTo>
                  <a:pt x="10308" y="5703"/>
                  <a:pt x="10282" y="5716"/>
                  <a:pt x="10255" y="5727"/>
                </a:cubicBezTo>
                <a:cubicBezTo>
                  <a:pt x="10248" y="5602"/>
                  <a:pt x="10241" y="5475"/>
                  <a:pt x="10235" y="5349"/>
                </a:cubicBezTo>
                <a:cubicBezTo>
                  <a:pt x="10241" y="5348"/>
                  <a:pt x="10249" y="5345"/>
                  <a:pt x="10255" y="5344"/>
                </a:cubicBezTo>
                <a:close/>
                <a:moveTo>
                  <a:pt x="8240" y="5382"/>
                </a:moveTo>
                <a:cubicBezTo>
                  <a:pt x="8241" y="5415"/>
                  <a:pt x="8243" y="5449"/>
                  <a:pt x="8246" y="5481"/>
                </a:cubicBezTo>
                <a:lnTo>
                  <a:pt x="8195" y="5496"/>
                </a:lnTo>
                <a:cubicBezTo>
                  <a:pt x="8170" y="5504"/>
                  <a:pt x="8143" y="5512"/>
                  <a:pt x="8117" y="5520"/>
                </a:cubicBezTo>
                <a:cubicBezTo>
                  <a:pt x="8090" y="5527"/>
                  <a:pt x="8072" y="5556"/>
                  <a:pt x="8080" y="5583"/>
                </a:cubicBezTo>
                <a:cubicBezTo>
                  <a:pt x="8087" y="5607"/>
                  <a:pt x="8108" y="5621"/>
                  <a:pt x="8131" y="5621"/>
                </a:cubicBezTo>
                <a:cubicBezTo>
                  <a:pt x="8135" y="5621"/>
                  <a:pt x="8139" y="5620"/>
                  <a:pt x="8144" y="5619"/>
                </a:cubicBezTo>
                <a:cubicBezTo>
                  <a:pt x="8180" y="5612"/>
                  <a:pt x="8216" y="5600"/>
                  <a:pt x="8252" y="5589"/>
                </a:cubicBezTo>
                <a:lnTo>
                  <a:pt x="8257" y="5644"/>
                </a:lnTo>
                <a:cubicBezTo>
                  <a:pt x="8210" y="5666"/>
                  <a:pt x="8162" y="5690"/>
                  <a:pt x="8117" y="5713"/>
                </a:cubicBezTo>
                <a:cubicBezTo>
                  <a:pt x="8100" y="5722"/>
                  <a:pt x="8085" y="5729"/>
                  <a:pt x="8069" y="5738"/>
                </a:cubicBezTo>
                <a:cubicBezTo>
                  <a:pt x="8052" y="5672"/>
                  <a:pt x="8035" y="5605"/>
                  <a:pt x="8019" y="5538"/>
                </a:cubicBezTo>
                <a:lnTo>
                  <a:pt x="7992" y="5413"/>
                </a:lnTo>
                <a:cubicBezTo>
                  <a:pt x="8014" y="5410"/>
                  <a:pt x="8038" y="5407"/>
                  <a:pt x="8060" y="5403"/>
                </a:cubicBezTo>
                <a:cubicBezTo>
                  <a:pt x="8072" y="5411"/>
                  <a:pt x="8087" y="5415"/>
                  <a:pt x="8103" y="5415"/>
                </a:cubicBezTo>
                <a:cubicBezTo>
                  <a:pt x="8109" y="5415"/>
                  <a:pt x="8115" y="5415"/>
                  <a:pt x="8121" y="5413"/>
                </a:cubicBezTo>
                <a:cubicBezTo>
                  <a:pt x="8160" y="5405"/>
                  <a:pt x="8200" y="5393"/>
                  <a:pt x="8240" y="5382"/>
                </a:cubicBezTo>
                <a:close/>
                <a:moveTo>
                  <a:pt x="11135" y="5537"/>
                </a:moveTo>
                <a:cubicBezTo>
                  <a:pt x="11137" y="5602"/>
                  <a:pt x="11140" y="5665"/>
                  <a:pt x="11144" y="5729"/>
                </a:cubicBezTo>
                <a:cubicBezTo>
                  <a:pt x="11139" y="5733"/>
                  <a:pt x="11132" y="5736"/>
                  <a:pt x="11128" y="5740"/>
                </a:cubicBezTo>
                <a:cubicBezTo>
                  <a:pt x="11124" y="5676"/>
                  <a:pt x="11120" y="5612"/>
                  <a:pt x="11116" y="5548"/>
                </a:cubicBezTo>
                <a:cubicBezTo>
                  <a:pt x="11123" y="5545"/>
                  <a:pt x="11129" y="5541"/>
                  <a:pt x="11135" y="5537"/>
                </a:cubicBezTo>
                <a:close/>
                <a:moveTo>
                  <a:pt x="10339" y="5745"/>
                </a:moveTo>
                <a:lnTo>
                  <a:pt x="10339" y="5749"/>
                </a:lnTo>
                <a:cubicBezTo>
                  <a:pt x="10333" y="5750"/>
                  <a:pt x="10326" y="5752"/>
                  <a:pt x="10318" y="5753"/>
                </a:cubicBezTo>
                <a:cubicBezTo>
                  <a:pt x="10326" y="5750"/>
                  <a:pt x="10332" y="5748"/>
                  <a:pt x="10339" y="5745"/>
                </a:cubicBezTo>
                <a:close/>
                <a:moveTo>
                  <a:pt x="13179" y="5478"/>
                </a:moveTo>
                <a:cubicBezTo>
                  <a:pt x="13185" y="5552"/>
                  <a:pt x="13191" y="5628"/>
                  <a:pt x="13200" y="5702"/>
                </a:cubicBezTo>
                <a:lnTo>
                  <a:pt x="13122" y="5800"/>
                </a:lnTo>
                <a:cubicBezTo>
                  <a:pt x="13115" y="5717"/>
                  <a:pt x="13108" y="5631"/>
                  <a:pt x="13101" y="5546"/>
                </a:cubicBezTo>
                <a:cubicBezTo>
                  <a:pt x="13108" y="5540"/>
                  <a:pt x="13117" y="5532"/>
                  <a:pt x="13124" y="5525"/>
                </a:cubicBezTo>
                <a:cubicBezTo>
                  <a:pt x="13143" y="5510"/>
                  <a:pt x="13160" y="5493"/>
                  <a:pt x="13179" y="5478"/>
                </a:cubicBezTo>
                <a:close/>
                <a:moveTo>
                  <a:pt x="10044" y="5400"/>
                </a:moveTo>
                <a:cubicBezTo>
                  <a:pt x="10051" y="5534"/>
                  <a:pt x="10059" y="5667"/>
                  <a:pt x="10065" y="5802"/>
                </a:cubicBezTo>
                <a:cubicBezTo>
                  <a:pt x="10060" y="5804"/>
                  <a:pt x="10056" y="5805"/>
                  <a:pt x="10051" y="5805"/>
                </a:cubicBezTo>
                <a:cubicBezTo>
                  <a:pt x="10037" y="5672"/>
                  <a:pt x="10023" y="5541"/>
                  <a:pt x="10011" y="5407"/>
                </a:cubicBezTo>
                <a:cubicBezTo>
                  <a:pt x="10023" y="5406"/>
                  <a:pt x="10034" y="5402"/>
                  <a:pt x="10044" y="5400"/>
                </a:cubicBezTo>
                <a:close/>
                <a:moveTo>
                  <a:pt x="8988" y="5713"/>
                </a:moveTo>
                <a:cubicBezTo>
                  <a:pt x="8988" y="5747"/>
                  <a:pt x="8990" y="5780"/>
                  <a:pt x="8991" y="5812"/>
                </a:cubicBezTo>
                <a:cubicBezTo>
                  <a:pt x="8987" y="5780"/>
                  <a:pt x="8985" y="5748"/>
                  <a:pt x="8981" y="5714"/>
                </a:cubicBezTo>
                <a:cubicBezTo>
                  <a:pt x="8984" y="5714"/>
                  <a:pt x="8986" y="5713"/>
                  <a:pt x="8988" y="5713"/>
                </a:cubicBezTo>
                <a:close/>
                <a:moveTo>
                  <a:pt x="8265" y="5770"/>
                </a:moveTo>
                <a:cubicBezTo>
                  <a:pt x="8267" y="5781"/>
                  <a:pt x="8268" y="5793"/>
                  <a:pt x="8268" y="5805"/>
                </a:cubicBezTo>
                <a:cubicBezTo>
                  <a:pt x="8239" y="5811"/>
                  <a:pt x="8210" y="5819"/>
                  <a:pt x="8180" y="5824"/>
                </a:cubicBezTo>
                <a:cubicBezTo>
                  <a:pt x="8164" y="5827"/>
                  <a:pt x="8150" y="5831"/>
                  <a:pt x="8134" y="5833"/>
                </a:cubicBezTo>
                <a:lnTo>
                  <a:pt x="8174" y="5813"/>
                </a:lnTo>
                <a:cubicBezTo>
                  <a:pt x="8204" y="5799"/>
                  <a:pt x="8235" y="5784"/>
                  <a:pt x="8265" y="5770"/>
                </a:cubicBezTo>
                <a:close/>
                <a:moveTo>
                  <a:pt x="9798" y="5468"/>
                </a:moveTo>
                <a:cubicBezTo>
                  <a:pt x="9810" y="5598"/>
                  <a:pt x="9823" y="5727"/>
                  <a:pt x="9837" y="5855"/>
                </a:cubicBezTo>
                <a:cubicBezTo>
                  <a:pt x="9810" y="5862"/>
                  <a:pt x="9784" y="5868"/>
                  <a:pt x="9757" y="5874"/>
                </a:cubicBezTo>
                <a:cubicBezTo>
                  <a:pt x="9748" y="5747"/>
                  <a:pt x="9739" y="5617"/>
                  <a:pt x="9731" y="5488"/>
                </a:cubicBezTo>
                <a:lnTo>
                  <a:pt x="9798" y="5468"/>
                </a:lnTo>
                <a:close/>
                <a:moveTo>
                  <a:pt x="9572" y="5535"/>
                </a:moveTo>
                <a:cubicBezTo>
                  <a:pt x="9580" y="5662"/>
                  <a:pt x="9588" y="5789"/>
                  <a:pt x="9598" y="5916"/>
                </a:cubicBezTo>
                <a:cubicBezTo>
                  <a:pt x="9588" y="5919"/>
                  <a:pt x="9580" y="5921"/>
                  <a:pt x="9571" y="5923"/>
                </a:cubicBezTo>
                <a:cubicBezTo>
                  <a:pt x="9565" y="5794"/>
                  <a:pt x="9560" y="5667"/>
                  <a:pt x="9557" y="5540"/>
                </a:cubicBezTo>
                <a:cubicBezTo>
                  <a:pt x="9562" y="5538"/>
                  <a:pt x="9567" y="5537"/>
                  <a:pt x="9572" y="5535"/>
                </a:cubicBezTo>
                <a:close/>
                <a:moveTo>
                  <a:pt x="13638" y="5697"/>
                </a:moveTo>
                <a:cubicBezTo>
                  <a:pt x="13645" y="5767"/>
                  <a:pt x="13653" y="5837"/>
                  <a:pt x="13661" y="5905"/>
                </a:cubicBezTo>
                <a:cubicBezTo>
                  <a:pt x="13646" y="5934"/>
                  <a:pt x="13631" y="5961"/>
                  <a:pt x="13617" y="5988"/>
                </a:cubicBezTo>
                <a:cubicBezTo>
                  <a:pt x="13610" y="5909"/>
                  <a:pt x="13603" y="5832"/>
                  <a:pt x="13598" y="5753"/>
                </a:cubicBezTo>
                <a:cubicBezTo>
                  <a:pt x="13611" y="5734"/>
                  <a:pt x="13625" y="5717"/>
                  <a:pt x="13638" y="5697"/>
                </a:cubicBezTo>
                <a:close/>
                <a:moveTo>
                  <a:pt x="10717" y="5794"/>
                </a:moveTo>
                <a:lnTo>
                  <a:pt x="10721" y="5923"/>
                </a:lnTo>
                <a:cubicBezTo>
                  <a:pt x="10663" y="5947"/>
                  <a:pt x="10606" y="5971"/>
                  <a:pt x="10548" y="5997"/>
                </a:cubicBezTo>
                <a:cubicBezTo>
                  <a:pt x="10541" y="5941"/>
                  <a:pt x="10536" y="5888"/>
                  <a:pt x="10531" y="5832"/>
                </a:cubicBezTo>
                <a:cubicBezTo>
                  <a:pt x="10548" y="5831"/>
                  <a:pt x="10564" y="5828"/>
                  <a:pt x="10577" y="5825"/>
                </a:cubicBezTo>
                <a:lnTo>
                  <a:pt x="10576" y="5825"/>
                </a:lnTo>
                <a:cubicBezTo>
                  <a:pt x="10581" y="5824"/>
                  <a:pt x="10587" y="5824"/>
                  <a:pt x="10592" y="5822"/>
                </a:cubicBezTo>
                <a:cubicBezTo>
                  <a:pt x="10601" y="5821"/>
                  <a:pt x="10608" y="5820"/>
                  <a:pt x="10617" y="5816"/>
                </a:cubicBezTo>
                <a:cubicBezTo>
                  <a:pt x="10626" y="5818"/>
                  <a:pt x="10636" y="5819"/>
                  <a:pt x="10645" y="5819"/>
                </a:cubicBezTo>
                <a:cubicBezTo>
                  <a:pt x="10665" y="5819"/>
                  <a:pt x="10684" y="5815"/>
                  <a:pt x="10702" y="5804"/>
                </a:cubicBezTo>
                <a:cubicBezTo>
                  <a:pt x="10707" y="5801"/>
                  <a:pt x="10712" y="5796"/>
                  <a:pt x="10717" y="5794"/>
                </a:cubicBezTo>
                <a:close/>
                <a:moveTo>
                  <a:pt x="9339" y="5607"/>
                </a:moveTo>
                <a:cubicBezTo>
                  <a:pt x="9343" y="5732"/>
                  <a:pt x="9346" y="5857"/>
                  <a:pt x="9353" y="5982"/>
                </a:cubicBezTo>
                <a:cubicBezTo>
                  <a:pt x="9327" y="5988"/>
                  <a:pt x="9303" y="5996"/>
                  <a:pt x="9277" y="6003"/>
                </a:cubicBezTo>
                <a:cubicBezTo>
                  <a:pt x="9270" y="5878"/>
                  <a:pt x="9267" y="5753"/>
                  <a:pt x="9266" y="5629"/>
                </a:cubicBezTo>
                <a:cubicBezTo>
                  <a:pt x="9291" y="5620"/>
                  <a:pt x="9314" y="5614"/>
                  <a:pt x="9339" y="5607"/>
                </a:cubicBezTo>
                <a:close/>
                <a:moveTo>
                  <a:pt x="11473" y="5977"/>
                </a:moveTo>
                <a:cubicBezTo>
                  <a:pt x="11471" y="5990"/>
                  <a:pt x="11469" y="6003"/>
                  <a:pt x="11467" y="6016"/>
                </a:cubicBezTo>
                <a:cubicBezTo>
                  <a:pt x="11443" y="6033"/>
                  <a:pt x="11419" y="6048"/>
                  <a:pt x="11395" y="6065"/>
                </a:cubicBezTo>
                <a:cubicBezTo>
                  <a:pt x="11394" y="6053"/>
                  <a:pt x="11394" y="6042"/>
                  <a:pt x="11393" y="6032"/>
                </a:cubicBezTo>
                <a:cubicBezTo>
                  <a:pt x="11420" y="6013"/>
                  <a:pt x="11446" y="5995"/>
                  <a:pt x="11473" y="5977"/>
                </a:cubicBezTo>
                <a:close/>
                <a:moveTo>
                  <a:pt x="10073" y="5921"/>
                </a:moveTo>
                <a:cubicBezTo>
                  <a:pt x="10075" y="5970"/>
                  <a:pt x="10079" y="6020"/>
                  <a:pt x="10082" y="6070"/>
                </a:cubicBezTo>
                <a:cubicBezTo>
                  <a:pt x="10077" y="6020"/>
                  <a:pt x="10070" y="5971"/>
                  <a:pt x="10065" y="5923"/>
                </a:cubicBezTo>
                <a:cubicBezTo>
                  <a:pt x="10068" y="5923"/>
                  <a:pt x="10070" y="5923"/>
                  <a:pt x="10073" y="5921"/>
                </a:cubicBezTo>
                <a:close/>
                <a:moveTo>
                  <a:pt x="12894" y="5722"/>
                </a:moveTo>
                <a:cubicBezTo>
                  <a:pt x="12902" y="5830"/>
                  <a:pt x="12913" y="5937"/>
                  <a:pt x="12923" y="6045"/>
                </a:cubicBezTo>
                <a:cubicBezTo>
                  <a:pt x="12913" y="6058"/>
                  <a:pt x="12901" y="6071"/>
                  <a:pt x="12891" y="6084"/>
                </a:cubicBezTo>
                <a:cubicBezTo>
                  <a:pt x="12885" y="5969"/>
                  <a:pt x="12880" y="5853"/>
                  <a:pt x="12874" y="5738"/>
                </a:cubicBezTo>
                <a:cubicBezTo>
                  <a:pt x="12881" y="5733"/>
                  <a:pt x="12887" y="5728"/>
                  <a:pt x="12894" y="5722"/>
                </a:cubicBezTo>
                <a:close/>
                <a:moveTo>
                  <a:pt x="9608" y="6042"/>
                </a:moveTo>
                <a:cubicBezTo>
                  <a:pt x="9609" y="6049"/>
                  <a:pt x="9609" y="6057"/>
                  <a:pt x="9611" y="6066"/>
                </a:cubicBezTo>
                <a:lnTo>
                  <a:pt x="9580" y="6085"/>
                </a:lnTo>
                <a:cubicBezTo>
                  <a:pt x="9578" y="6074"/>
                  <a:pt x="9578" y="6063"/>
                  <a:pt x="9577" y="6050"/>
                </a:cubicBezTo>
                <a:cubicBezTo>
                  <a:pt x="9587" y="6048"/>
                  <a:pt x="9598" y="6045"/>
                  <a:pt x="9608" y="6042"/>
                </a:cubicBezTo>
                <a:close/>
                <a:moveTo>
                  <a:pt x="10352" y="5863"/>
                </a:moveTo>
                <a:lnTo>
                  <a:pt x="10374" y="6076"/>
                </a:lnTo>
                <a:cubicBezTo>
                  <a:pt x="10343" y="6091"/>
                  <a:pt x="10311" y="6105"/>
                  <a:pt x="10280" y="6120"/>
                </a:cubicBezTo>
                <a:cubicBezTo>
                  <a:pt x="10275" y="6039"/>
                  <a:pt x="10269" y="5960"/>
                  <a:pt x="10265" y="5879"/>
                </a:cubicBezTo>
                <a:cubicBezTo>
                  <a:pt x="10293" y="5873"/>
                  <a:pt x="10323" y="5868"/>
                  <a:pt x="10352" y="5863"/>
                </a:cubicBezTo>
                <a:close/>
                <a:moveTo>
                  <a:pt x="11171" y="6172"/>
                </a:moveTo>
                <a:cubicBezTo>
                  <a:pt x="11172" y="6185"/>
                  <a:pt x="11173" y="6198"/>
                  <a:pt x="11173" y="6213"/>
                </a:cubicBezTo>
                <a:cubicBezTo>
                  <a:pt x="11170" y="6215"/>
                  <a:pt x="11166" y="6218"/>
                  <a:pt x="11160" y="6220"/>
                </a:cubicBezTo>
                <a:cubicBezTo>
                  <a:pt x="11159" y="6208"/>
                  <a:pt x="11157" y="6193"/>
                  <a:pt x="11157" y="6180"/>
                </a:cubicBezTo>
                <a:cubicBezTo>
                  <a:pt x="11161" y="6178"/>
                  <a:pt x="11162" y="6177"/>
                  <a:pt x="11165" y="6177"/>
                </a:cubicBezTo>
                <a:cubicBezTo>
                  <a:pt x="11167" y="6174"/>
                  <a:pt x="11170" y="6173"/>
                  <a:pt x="11171" y="6172"/>
                </a:cubicBezTo>
                <a:close/>
                <a:moveTo>
                  <a:pt x="8277" y="5903"/>
                </a:moveTo>
                <a:cubicBezTo>
                  <a:pt x="8288" y="6018"/>
                  <a:pt x="8302" y="6133"/>
                  <a:pt x="8317" y="6249"/>
                </a:cubicBezTo>
                <a:cubicBezTo>
                  <a:pt x="8317" y="6249"/>
                  <a:pt x="8315" y="6249"/>
                  <a:pt x="8314" y="6250"/>
                </a:cubicBezTo>
                <a:cubicBezTo>
                  <a:pt x="8251" y="6153"/>
                  <a:pt x="8188" y="6055"/>
                  <a:pt x="8123" y="5959"/>
                </a:cubicBezTo>
                <a:cubicBezTo>
                  <a:pt x="8122" y="5952"/>
                  <a:pt x="8121" y="5946"/>
                  <a:pt x="8118" y="5939"/>
                </a:cubicBezTo>
                <a:cubicBezTo>
                  <a:pt x="8121" y="5939"/>
                  <a:pt x="8123" y="5938"/>
                  <a:pt x="8127" y="5938"/>
                </a:cubicBezTo>
                <a:cubicBezTo>
                  <a:pt x="8178" y="5928"/>
                  <a:pt x="8229" y="5915"/>
                  <a:pt x="8277" y="5903"/>
                </a:cubicBezTo>
                <a:close/>
                <a:moveTo>
                  <a:pt x="9851" y="5978"/>
                </a:moveTo>
                <a:cubicBezTo>
                  <a:pt x="9862" y="6076"/>
                  <a:pt x="9872" y="6177"/>
                  <a:pt x="9883" y="6275"/>
                </a:cubicBezTo>
                <a:cubicBezTo>
                  <a:pt x="9852" y="6282"/>
                  <a:pt x="9823" y="6290"/>
                  <a:pt x="9793" y="6298"/>
                </a:cubicBezTo>
                <a:cubicBezTo>
                  <a:pt x="9785" y="6206"/>
                  <a:pt x="9778" y="6115"/>
                  <a:pt x="9770" y="6023"/>
                </a:cubicBezTo>
                <a:cubicBezTo>
                  <a:pt x="9785" y="6014"/>
                  <a:pt x="9800" y="6007"/>
                  <a:pt x="9815" y="5997"/>
                </a:cubicBezTo>
                <a:cubicBezTo>
                  <a:pt x="9827" y="5991"/>
                  <a:pt x="9840" y="5985"/>
                  <a:pt x="9851" y="5978"/>
                </a:cubicBezTo>
                <a:close/>
                <a:moveTo>
                  <a:pt x="9614" y="6116"/>
                </a:moveTo>
                <a:cubicBezTo>
                  <a:pt x="9619" y="6190"/>
                  <a:pt x="9627" y="6265"/>
                  <a:pt x="9634" y="6338"/>
                </a:cubicBezTo>
                <a:cubicBezTo>
                  <a:pt x="9621" y="6342"/>
                  <a:pt x="9609" y="6344"/>
                  <a:pt x="9597" y="6348"/>
                </a:cubicBezTo>
                <a:cubicBezTo>
                  <a:pt x="9591" y="6277"/>
                  <a:pt x="9587" y="6208"/>
                  <a:pt x="9582" y="6136"/>
                </a:cubicBezTo>
                <a:cubicBezTo>
                  <a:pt x="9592" y="6130"/>
                  <a:pt x="9604" y="6123"/>
                  <a:pt x="9614" y="6116"/>
                </a:cubicBezTo>
                <a:close/>
                <a:moveTo>
                  <a:pt x="9361" y="6110"/>
                </a:moveTo>
                <a:cubicBezTo>
                  <a:pt x="9364" y="6147"/>
                  <a:pt x="9365" y="6182"/>
                  <a:pt x="9368" y="6218"/>
                </a:cubicBezTo>
                <a:cubicBezTo>
                  <a:pt x="9357" y="6224"/>
                  <a:pt x="9348" y="6230"/>
                  <a:pt x="9338" y="6237"/>
                </a:cubicBezTo>
                <a:cubicBezTo>
                  <a:pt x="9324" y="6245"/>
                  <a:pt x="9319" y="6261"/>
                  <a:pt x="9327" y="6275"/>
                </a:cubicBezTo>
                <a:cubicBezTo>
                  <a:pt x="9332" y="6281"/>
                  <a:pt x="9336" y="6285"/>
                  <a:pt x="9344" y="6287"/>
                </a:cubicBezTo>
                <a:cubicBezTo>
                  <a:pt x="9346" y="6288"/>
                  <a:pt x="9349" y="6288"/>
                  <a:pt x="9352" y="6288"/>
                </a:cubicBezTo>
                <a:cubicBezTo>
                  <a:pt x="9356" y="6288"/>
                  <a:pt x="9361" y="6287"/>
                  <a:pt x="9365" y="6285"/>
                </a:cubicBezTo>
                <a:cubicBezTo>
                  <a:pt x="9367" y="6283"/>
                  <a:pt x="9369" y="6282"/>
                  <a:pt x="9371" y="6281"/>
                </a:cubicBezTo>
                <a:cubicBezTo>
                  <a:pt x="9374" y="6323"/>
                  <a:pt x="9376" y="6365"/>
                  <a:pt x="9380" y="6406"/>
                </a:cubicBezTo>
                <a:cubicBezTo>
                  <a:pt x="9355" y="6413"/>
                  <a:pt x="9330" y="6421"/>
                  <a:pt x="9307" y="6427"/>
                </a:cubicBezTo>
                <a:cubicBezTo>
                  <a:pt x="9298" y="6329"/>
                  <a:pt x="9291" y="6230"/>
                  <a:pt x="9285" y="6132"/>
                </a:cubicBezTo>
                <a:cubicBezTo>
                  <a:pt x="9311" y="6125"/>
                  <a:pt x="9335" y="6118"/>
                  <a:pt x="9361" y="6110"/>
                </a:cubicBezTo>
                <a:close/>
                <a:moveTo>
                  <a:pt x="12684" y="5897"/>
                </a:moveTo>
                <a:cubicBezTo>
                  <a:pt x="12690" y="6033"/>
                  <a:pt x="12698" y="6168"/>
                  <a:pt x="12706" y="6304"/>
                </a:cubicBezTo>
                <a:cubicBezTo>
                  <a:pt x="12655" y="6363"/>
                  <a:pt x="12605" y="6421"/>
                  <a:pt x="12553" y="6479"/>
                </a:cubicBezTo>
                <a:cubicBezTo>
                  <a:pt x="12538" y="6333"/>
                  <a:pt x="12523" y="6185"/>
                  <a:pt x="12513" y="6038"/>
                </a:cubicBezTo>
                <a:cubicBezTo>
                  <a:pt x="12569" y="5990"/>
                  <a:pt x="12627" y="5944"/>
                  <a:pt x="12684" y="5897"/>
                </a:cubicBezTo>
                <a:close/>
                <a:moveTo>
                  <a:pt x="10742" y="6416"/>
                </a:moveTo>
                <a:cubicBezTo>
                  <a:pt x="10743" y="6433"/>
                  <a:pt x="10743" y="6452"/>
                  <a:pt x="10745" y="6470"/>
                </a:cubicBezTo>
                <a:cubicBezTo>
                  <a:pt x="10701" y="6494"/>
                  <a:pt x="10657" y="6519"/>
                  <a:pt x="10614" y="6545"/>
                </a:cubicBezTo>
                <a:cubicBezTo>
                  <a:pt x="10612" y="6521"/>
                  <a:pt x="10607" y="6498"/>
                  <a:pt x="10605" y="6474"/>
                </a:cubicBezTo>
                <a:cubicBezTo>
                  <a:pt x="10626" y="6473"/>
                  <a:pt x="10645" y="6467"/>
                  <a:pt x="10665" y="6456"/>
                </a:cubicBezTo>
                <a:cubicBezTo>
                  <a:pt x="10691" y="6443"/>
                  <a:pt x="10717" y="6430"/>
                  <a:pt x="10742" y="6416"/>
                </a:cubicBezTo>
                <a:close/>
                <a:moveTo>
                  <a:pt x="10403" y="6319"/>
                </a:moveTo>
                <a:cubicBezTo>
                  <a:pt x="10415" y="6417"/>
                  <a:pt x="10426" y="6513"/>
                  <a:pt x="10438" y="6609"/>
                </a:cubicBezTo>
                <a:cubicBezTo>
                  <a:pt x="10399" y="6624"/>
                  <a:pt x="10362" y="6638"/>
                  <a:pt x="10323" y="6654"/>
                </a:cubicBezTo>
                <a:cubicBezTo>
                  <a:pt x="10313" y="6550"/>
                  <a:pt x="10305" y="6447"/>
                  <a:pt x="10297" y="6344"/>
                </a:cubicBezTo>
                <a:cubicBezTo>
                  <a:pt x="10332" y="6337"/>
                  <a:pt x="10368" y="6328"/>
                  <a:pt x="10403" y="6319"/>
                </a:cubicBezTo>
                <a:close/>
                <a:moveTo>
                  <a:pt x="12980" y="6561"/>
                </a:moveTo>
                <a:cubicBezTo>
                  <a:pt x="12982" y="6573"/>
                  <a:pt x="12984" y="6588"/>
                  <a:pt x="12985" y="6601"/>
                </a:cubicBezTo>
                <a:cubicBezTo>
                  <a:pt x="12963" y="6628"/>
                  <a:pt x="12943" y="6655"/>
                  <a:pt x="12922" y="6682"/>
                </a:cubicBezTo>
                <a:cubicBezTo>
                  <a:pt x="12921" y="6666"/>
                  <a:pt x="12920" y="6653"/>
                  <a:pt x="12920" y="6637"/>
                </a:cubicBezTo>
                <a:cubicBezTo>
                  <a:pt x="12941" y="6611"/>
                  <a:pt x="12961" y="6587"/>
                  <a:pt x="12980" y="6561"/>
                </a:cubicBezTo>
                <a:close/>
                <a:moveTo>
                  <a:pt x="13259" y="6208"/>
                </a:moveTo>
                <a:cubicBezTo>
                  <a:pt x="13260" y="6220"/>
                  <a:pt x="13262" y="6231"/>
                  <a:pt x="13264" y="6245"/>
                </a:cubicBezTo>
                <a:cubicBezTo>
                  <a:pt x="13269" y="6261"/>
                  <a:pt x="13277" y="6276"/>
                  <a:pt x="13290" y="6288"/>
                </a:cubicBezTo>
                <a:cubicBezTo>
                  <a:pt x="13308" y="6307"/>
                  <a:pt x="13334" y="6317"/>
                  <a:pt x="13360" y="6317"/>
                </a:cubicBezTo>
                <a:cubicBezTo>
                  <a:pt x="13382" y="6317"/>
                  <a:pt x="13404" y="6308"/>
                  <a:pt x="13422" y="6294"/>
                </a:cubicBezTo>
                <a:cubicBezTo>
                  <a:pt x="13423" y="6305"/>
                  <a:pt x="13424" y="6318"/>
                  <a:pt x="13425" y="6330"/>
                </a:cubicBezTo>
                <a:cubicBezTo>
                  <a:pt x="13357" y="6448"/>
                  <a:pt x="13289" y="6566"/>
                  <a:pt x="13220" y="6682"/>
                </a:cubicBezTo>
                <a:cubicBezTo>
                  <a:pt x="13218" y="6671"/>
                  <a:pt x="13217" y="6659"/>
                  <a:pt x="13216" y="6646"/>
                </a:cubicBezTo>
                <a:cubicBezTo>
                  <a:pt x="13233" y="6624"/>
                  <a:pt x="13246" y="6603"/>
                  <a:pt x="13246" y="6573"/>
                </a:cubicBezTo>
                <a:cubicBezTo>
                  <a:pt x="13246" y="6545"/>
                  <a:pt x="13234" y="6519"/>
                  <a:pt x="13215" y="6499"/>
                </a:cubicBezTo>
                <a:cubicBezTo>
                  <a:pt x="13210" y="6493"/>
                  <a:pt x="13203" y="6488"/>
                  <a:pt x="13196" y="6484"/>
                </a:cubicBezTo>
                <a:cubicBezTo>
                  <a:pt x="13190" y="6427"/>
                  <a:pt x="13182" y="6371"/>
                  <a:pt x="13176" y="6314"/>
                </a:cubicBezTo>
                <a:cubicBezTo>
                  <a:pt x="13203" y="6278"/>
                  <a:pt x="13232" y="6244"/>
                  <a:pt x="13259" y="6208"/>
                </a:cubicBezTo>
                <a:close/>
                <a:moveTo>
                  <a:pt x="12154" y="6806"/>
                </a:moveTo>
                <a:lnTo>
                  <a:pt x="12154" y="6806"/>
                </a:lnTo>
                <a:cubicBezTo>
                  <a:pt x="12154" y="6806"/>
                  <a:pt x="12154" y="6806"/>
                  <a:pt x="12155" y="6806"/>
                </a:cubicBezTo>
                <a:cubicBezTo>
                  <a:pt x="12154" y="6806"/>
                  <a:pt x="12154" y="6806"/>
                  <a:pt x="12154" y="6806"/>
                </a:cubicBezTo>
                <a:close/>
                <a:moveTo>
                  <a:pt x="12087" y="6378"/>
                </a:moveTo>
                <a:cubicBezTo>
                  <a:pt x="12015" y="6532"/>
                  <a:pt x="11932" y="6681"/>
                  <a:pt x="11836" y="6824"/>
                </a:cubicBezTo>
                <a:cubicBezTo>
                  <a:pt x="11828" y="6748"/>
                  <a:pt x="11822" y="6675"/>
                  <a:pt x="11817" y="6599"/>
                </a:cubicBezTo>
                <a:cubicBezTo>
                  <a:pt x="11906" y="6526"/>
                  <a:pt x="11996" y="6452"/>
                  <a:pt x="12087" y="6378"/>
                </a:cubicBezTo>
                <a:close/>
                <a:moveTo>
                  <a:pt x="10417" y="6763"/>
                </a:moveTo>
                <a:cubicBezTo>
                  <a:pt x="10419" y="6773"/>
                  <a:pt x="10420" y="6784"/>
                  <a:pt x="10424" y="6795"/>
                </a:cubicBezTo>
                <a:cubicBezTo>
                  <a:pt x="10396" y="6806"/>
                  <a:pt x="10368" y="6819"/>
                  <a:pt x="10341" y="6830"/>
                </a:cubicBezTo>
                <a:lnTo>
                  <a:pt x="10337" y="6795"/>
                </a:lnTo>
                <a:cubicBezTo>
                  <a:pt x="10364" y="6783"/>
                  <a:pt x="10390" y="6773"/>
                  <a:pt x="10417" y="6763"/>
                </a:cubicBezTo>
                <a:close/>
                <a:moveTo>
                  <a:pt x="9912" y="6516"/>
                </a:moveTo>
                <a:cubicBezTo>
                  <a:pt x="9924" y="6614"/>
                  <a:pt x="9935" y="6712"/>
                  <a:pt x="9948" y="6809"/>
                </a:cubicBezTo>
                <a:cubicBezTo>
                  <a:pt x="9914" y="6823"/>
                  <a:pt x="9880" y="6839"/>
                  <a:pt x="9846" y="6853"/>
                </a:cubicBezTo>
                <a:cubicBezTo>
                  <a:pt x="9837" y="6754"/>
                  <a:pt x="9827" y="6658"/>
                  <a:pt x="9816" y="6561"/>
                </a:cubicBezTo>
                <a:cubicBezTo>
                  <a:pt x="9849" y="6546"/>
                  <a:pt x="9880" y="6531"/>
                  <a:pt x="9912" y="6516"/>
                </a:cubicBezTo>
                <a:close/>
                <a:moveTo>
                  <a:pt x="10704" y="6846"/>
                </a:moveTo>
                <a:lnTo>
                  <a:pt x="10704" y="6846"/>
                </a:lnTo>
                <a:cubicBezTo>
                  <a:pt x="10688" y="6858"/>
                  <a:pt x="10673" y="6870"/>
                  <a:pt x="10658" y="6883"/>
                </a:cubicBezTo>
                <a:cubicBezTo>
                  <a:pt x="10658" y="6879"/>
                  <a:pt x="10657" y="6876"/>
                  <a:pt x="10657" y="6871"/>
                </a:cubicBezTo>
                <a:cubicBezTo>
                  <a:pt x="10673" y="6863"/>
                  <a:pt x="10688" y="6855"/>
                  <a:pt x="10704" y="6846"/>
                </a:cubicBezTo>
                <a:close/>
                <a:moveTo>
                  <a:pt x="9410" y="6749"/>
                </a:moveTo>
                <a:lnTo>
                  <a:pt x="9426" y="6899"/>
                </a:lnTo>
                <a:lnTo>
                  <a:pt x="9426" y="6899"/>
                </a:lnTo>
                <a:cubicBezTo>
                  <a:pt x="9412" y="6878"/>
                  <a:pt x="9390" y="6861"/>
                  <a:pt x="9366" y="6853"/>
                </a:cubicBezTo>
                <a:cubicBezTo>
                  <a:pt x="9361" y="6852"/>
                  <a:pt x="9355" y="6852"/>
                  <a:pt x="9352" y="6852"/>
                </a:cubicBezTo>
                <a:cubicBezTo>
                  <a:pt x="9349" y="6827"/>
                  <a:pt x="9347" y="6804"/>
                  <a:pt x="9344" y="6779"/>
                </a:cubicBezTo>
                <a:cubicBezTo>
                  <a:pt x="9366" y="6769"/>
                  <a:pt x="9388" y="6759"/>
                  <a:pt x="9410" y="6749"/>
                </a:cubicBezTo>
                <a:close/>
                <a:moveTo>
                  <a:pt x="9660" y="6634"/>
                </a:moveTo>
                <a:cubicBezTo>
                  <a:pt x="9671" y="6729"/>
                  <a:pt x="9682" y="6825"/>
                  <a:pt x="9692" y="6922"/>
                </a:cubicBezTo>
                <a:cubicBezTo>
                  <a:pt x="9685" y="6925"/>
                  <a:pt x="9678" y="6928"/>
                  <a:pt x="9670" y="6933"/>
                </a:cubicBezTo>
                <a:cubicBezTo>
                  <a:pt x="9671" y="6914"/>
                  <a:pt x="9673" y="6897"/>
                  <a:pt x="9674" y="6879"/>
                </a:cubicBezTo>
                <a:cubicBezTo>
                  <a:pt x="9676" y="6850"/>
                  <a:pt x="9659" y="6824"/>
                  <a:pt x="9633" y="6810"/>
                </a:cubicBezTo>
                <a:cubicBezTo>
                  <a:pt x="9628" y="6759"/>
                  <a:pt x="9624" y="6706"/>
                  <a:pt x="9618" y="6654"/>
                </a:cubicBezTo>
                <a:cubicBezTo>
                  <a:pt x="9633" y="6648"/>
                  <a:pt x="9645" y="6640"/>
                  <a:pt x="9660" y="6634"/>
                </a:cubicBezTo>
                <a:close/>
                <a:moveTo>
                  <a:pt x="9965" y="6953"/>
                </a:moveTo>
                <a:cubicBezTo>
                  <a:pt x="9968" y="6964"/>
                  <a:pt x="9969" y="6974"/>
                  <a:pt x="9970" y="6985"/>
                </a:cubicBezTo>
                <a:cubicBezTo>
                  <a:pt x="9935" y="7000"/>
                  <a:pt x="9901" y="7015"/>
                  <a:pt x="9866" y="7031"/>
                </a:cubicBezTo>
                <a:cubicBezTo>
                  <a:pt x="9865" y="7024"/>
                  <a:pt x="9865" y="7017"/>
                  <a:pt x="9863" y="7011"/>
                </a:cubicBezTo>
                <a:cubicBezTo>
                  <a:pt x="9863" y="7007"/>
                  <a:pt x="9862" y="7003"/>
                  <a:pt x="9862" y="7000"/>
                </a:cubicBezTo>
                <a:cubicBezTo>
                  <a:pt x="9897" y="6984"/>
                  <a:pt x="9930" y="6969"/>
                  <a:pt x="9965" y="6953"/>
                </a:cubicBezTo>
                <a:close/>
                <a:moveTo>
                  <a:pt x="9433" y="6984"/>
                </a:moveTo>
                <a:cubicBezTo>
                  <a:pt x="9435" y="7002"/>
                  <a:pt x="9437" y="7021"/>
                  <a:pt x="9438" y="7037"/>
                </a:cubicBezTo>
                <a:cubicBezTo>
                  <a:pt x="9433" y="7039"/>
                  <a:pt x="9428" y="7042"/>
                  <a:pt x="9425" y="7043"/>
                </a:cubicBezTo>
                <a:cubicBezTo>
                  <a:pt x="9428" y="7024"/>
                  <a:pt x="9431" y="7003"/>
                  <a:pt x="9433" y="6984"/>
                </a:cubicBezTo>
                <a:close/>
                <a:moveTo>
                  <a:pt x="12739" y="6858"/>
                </a:moveTo>
                <a:lnTo>
                  <a:pt x="12742" y="6917"/>
                </a:lnTo>
                <a:cubicBezTo>
                  <a:pt x="12706" y="6966"/>
                  <a:pt x="12668" y="7013"/>
                  <a:pt x="12632" y="7063"/>
                </a:cubicBezTo>
                <a:cubicBezTo>
                  <a:pt x="12628" y="7042"/>
                  <a:pt x="12625" y="7021"/>
                  <a:pt x="12621" y="6998"/>
                </a:cubicBezTo>
                <a:cubicBezTo>
                  <a:pt x="12659" y="6951"/>
                  <a:pt x="12699" y="6905"/>
                  <a:pt x="12739" y="6858"/>
                </a:cubicBezTo>
                <a:close/>
                <a:moveTo>
                  <a:pt x="10482" y="6935"/>
                </a:moveTo>
                <a:lnTo>
                  <a:pt x="10493" y="7016"/>
                </a:lnTo>
                <a:cubicBezTo>
                  <a:pt x="10469" y="7036"/>
                  <a:pt x="10443" y="7057"/>
                  <a:pt x="10419" y="7075"/>
                </a:cubicBezTo>
                <a:cubicBezTo>
                  <a:pt x="10403" y="7084"/>
                  <a:pt x="10389" y="7090"/>
                  <a:pt x="10373" y="7098"/>
                </a:cubicBezTo>
                <a:cubicBezTo>
                  <a:pt x="10368" y="7060"/>
                  <a:pt x="10364" y="7024"/>
                  <a:pt x="10360" y="6986"/>
                </a:cubicBezTo>
                <a:cubicBezTo>
                  <a:pt x="10400" y="6970"/>
                  <a:pt x="10441" y="6953"/>
                  <a:pt x="10482" y="6935"/>
                </a:cubicBezTo>
                <a:close/>
                <a:moveTo>
                  <a:pt x="9158" y="7069"/>
                </a:moveTo>
                <a:cubicBezTo>
                  <a:pt x="9159" y="7083"/>
                  <a:pt x="9162" y="7096"/>
                  <a:pt x="9163" y="7110"/>
                </a:cubicBezTo>
                <a:cubicBezTo>
                  <a:pt x="9158" y="7100"/>
                  <a:pt x="9152" y="7091"/>
                  <a:pt x="9147" y="7081"/>
                </a:cubicBezTo>
                <a:cubicBezTo>
                  <a:pt x="9151" y="7078"/>
                  <a:pt x="9155" y="7074"/>
                  <a:pt x="9158" y="7069"/>
                </a:cubicBezTo>
                <a:close/>
                <a:moveTo>
                  <a:pt x="9707" y="7068"/>
                </a:moveTo>
                <a:cubicBezTo>
                  <a:pt x="9710" y="7078"/>
                  <a:pt x="9711" y="7086"/>
                  <a:pt x="9711" y="7095"/>
                </a:cubicBezTo>
                <a:cubicBezTo>
                  <a:pt x="9696" y="7103"/>
                  <a:pt x="9681" y="7110"/>
                  <a:pt x="9664" y="7116"/>
                </a:cubicBezTo>
                <a:cubicBezTo>
                  <a:pt x="9663" y="7107"/>
                  <a:pt x="9663" y="7099"/>
                  <a:pt x="9661" y="7090"/>
                </a:cubicBezTo>
                <a:cubicBezTo>
                  <a:pt x="9676" y="7083"/>
                  <a:pt x="9692" y="7075"/>
                  <a:pt x="9707" y="7068"/>
                </a:cubicBezTo>
                <a:close/>
                <a:moveTo>
                  <a:pt x="13026" y="6893"/>
                </a:moveTo>
                <a:lnTo>
                  <a:pt x="13033" y="6951"/>
                </a:lnTo>
                <a:lnTo>
                  <a:pt x="13037" y="6979"/>
                </a:lnTo>
                <a:cubicBezTo>
                  <a:pt x="13020" y="7007"/>
                  <a:pt x="13004" y="7034"/>
                  <a:pt x="12987" y="7062"/>
                </a:cubicBezTo>
                <a:cubicBezTo>
                  <a:pt x="12973" y="7085"/>
                  <a:pt x="12957" y="7109"/>
                  <a:pt x="12943" y="7130"/>
                </a:cubicBezTo>
                <a:cubicBezTo>
                  <a:pt x="12942" y="7090"/>
                  <a:pt x="12941" y="7049"/>
                  <a:pt x="12939" y="7008"/>
                </a:cubicBezTo>
                <a:cubicBezTo>
                  <a:pt x="12968" y="6970"/>
                  <a:pt x="12996" y="6933"/>
                  <a:pt x="13026" y="6893"/>
                </a:cubicBezTo>
                <a:close/>
                <a:moveTo>
                  <a:pt x="11577" y="6799"/>
                </a:moveTo>
                <a:cubicBezTo>
                  <a:pt x="11586" y="6894"/>
                  <a:pt x="11595" y="6991"/>
                  <a:pt x="11607" y="7086"/>
                </a:cubicBezTo>
                <a:cubicBezTo>
                  <a:pt x="11574" y="7104"/>
                  <a:pt x="11540" y="7122"/>
                  <a:pt x="11508" y="7140"/>
                </a:cubicBezTo>
                <a:cubicBezTo>
                  <a:pt x="11504" y="7109"/>
                  <a:pt x="11499" y="7075"/>
                  <a:pt x="11496" y="7044"/>
                </a:cubicBezTo>
                <a:lnTo>
                  <a:pt x="11476" y="6886"/>
                </a:lnTo>
                <a:cubicBezTo>
                  <a:pt x="11509" y="6857"/>
                  <a:pt x="11544" y="6827"/>
                  <a:pt x="11577" y="6799"/>
                </a:cubicBezTo>
                <a:close/>
                <a:moveTo>
                  <a:pt x="9454" y="7187"/>
                </a:moveTo>
                <a:cubicBezTo>
                  <a:pt x="9456" y="7194"/>
                  <a:pt x="9456" y="7200"/>
                  <a:pt x="9456" y="7205"/>
                </a:cubicBezTo>
                <a:cubicBezTo>
                  <a:pt x="9436" y="7213"/>
                  <a:pt x="9416" y="7223"/>
                  <a:pt x="9397" y="7230"/>
                </a:cubicBezTo>
                <a:cubicBezTo>
                  <a:pt x="9397" y="7228"/>
                  <a:pt x="9396" y="7224"/>
                  <a:pt x="9396" y="7219"/>
                </a:cubicBezTo>
                <a:cubicBezTo>
                  <a:pt x="9396" y="7218"/>
                  <a:pt x="9396" y="7215"/>
                  <a:pt x="9397" y="7214"/>
                </a:cubicBezTo>
                <a:cubicBezTo>
                  <a:pt x="9416" y="7205"/>
                  <a:pt x="9435" y="7197"/>
                  <a:pt x="9454" y="7187"/>
                </a:cubicBezTo>
                <a:close/>
                <a:moveTo>
                  <a:pt x="11263" y="7073"/>
                </a:moveTo>
                <a:cubicBezTo>
                  <a:pt x="11270" y="7136"/>
                  <a:pt x="11279" y="7198"/>
                  <a:pt x="11289" y="7261"/>
                </a:cubicBezTo>
                <a:cubicBezTo>
                  <a:pt x="11282" y="7265"/>
                  <a:pt x="11276" y="7267"/>
                  <a:pt x="11270" y="7271"/>
                </a:cubicBezTo>
                <a:cubicBezTo>
                  <a:pt x="11263" y="7210"/>
                  <a:pt x="11255" y="7148"/>
                  <a:pt x="11248" y="7088"/>
                </a:cubicBezTo>
                <a:cubicBezTo>
                  <a:pt x="11254" y="7083"/>
                  <a:pt x="11259" y="7079"/>
                  <a:pt x="11263" y="7073"/>
                </a:cubicBezTo>
                <a:close/>
                <a:moveTo>
                  <a:pt x="12461" y="7184"/>
                </a:moveTo>
                <a:cubicBezTo>
                  <a:pt x="12466" y="7213"/>
                  <a:pt x="12471" y="7243"/>
                  <a:pt x="12476" y="7271"/>
                </a:cubicBezTo>
                <a:cubicBezTo>
                  <a:pt x="12466" y="7286"/>
                  <a:pt x="12455" y="7300"/>
                  <a:pt x="12445" y="7314"/>
                </a:cubicBezTo>
                <a:cubicBezTo>
                  <a:pt x="12440" y="7290"/>
                  <a:pt x="12435" y="7265"/>
                  <a:pt x="12431" y="7240"/>
                </a:cubicBezTo>
                <a:cubicBezTo>
                  <a:pt x="12438" y="7229"/>
                  <a:pt x="12444" y="7215"/>
                  <a:pt x="12446" y="7203"/>
                </a:cubicBezTo>
                <a:cubicBezTo>
                  <a:pt x="12451" y="7197"/>
                  <a:pt x="12456" y="7191"/>
                  <a:pt x="12461" y="7184"/>
                </a:cubicBezTo>
                <a:close/>
                <a:moveTo>
                  <a:pt x="9991" y="7145"/>
                </a:moveTo>
                <a:cubicBezTo>
                  <a:pt x="9997" y="7189"/>
                  <a:pt x="10003" y="7235"/>
                  <a:pt x="10010" y="7282"/>
                </a:cubicBezTo>
                <a:cubicBezTo>
                  <a:pt x="9974" y="7300"/>
                  <a:pt x="9938" y="7319"/>
                  <a:pt x="9902" y="7338"/>
                </a:cubicBezTo>
                <a:cubicBezTo>
                  <a:pt x="9897" y="7290"/>
                  <a:pt x="9891" y="7240"/>
                  <a:pt x="9886" y="7191"/>
                </a:cubicBezTo>
                <a:cubicBezTo>
                  <a:pt x="9920" y="7176"/>
                  <a:pt x="9956" y="7160"/>
                  <a:pt x="9991" y="7145"/>
                </a:cubicBezTo>
                <a:close/>
                <a:moveTo>
                  <a:pt x="9473" y="7369"/>
                </a:moveTo>
                <a:lnTo>
                  <a:pt x="9473" y="7373"/>
                </a:lnTo>
                <a:cubicBezTo>
                  <a:pt x="9474" y="7380"/>
                  <a:pt x="9473" y="7388"/>
                  <a:pt x="9473" y="7394"/>
                </a:cubicBezTo>
                <a:cubicBezTo>
                  <a:pt x="9464" y="7391"/>
                  <a:pt x="9456" y="7389"/>
                  <a:pt x="9446" y="7385"/>
                </a:cubicBezTo>
                <a:cubicBezTo>
                  <a:pt x="9445" y="7384"/>
                  <a:pt x="9443" y="7384"/>
                  <a:pt x="9441" y="7383"/>
                </a:cubicBezTo>
                <a:cubicBezTo>
                  <a:pt x="9452" y="7378"/>
                  <a:pt x="9463" y="7374"/>
                  <a:pt x="9473" y="7369"/>
                </a:cubicBezTo>
                <a:close/>
                <a:moveTo>
                  <a:pt x="9731" y="7259"/>
                </a:moveTo>
                <a:cubicBezTo>
                  <a:pt x="9737" y="7311"/>
                  <a:pt x="9743" y="7362"/>
                  <a:pt x="9749" y="7414"/>
                </a:cubicBezTo>
                <a:cubicBezTo>
                  <a:pt x="9744" y="7415"/>
                  <a:pt x="9741" y="7415"/>
                  <a:pt x="9735" y="7416"/>
                </a:cubicBezTo>
                <a:cubicBezTo>
                  <a:pt x="9722" y="7417"/>
                  <a:pt x="9710" y="7417"/>
                  <a:pt x="9697" y="7418"/>
                </a:cubicBezTo>
                <a:lnTo>
                  <a:pt x="9682" y="7278"/>
                </a:lnTo>
                <a:cubicBezTo>
                  <a:pt x="9697" y="7272"/>
                  <a:pt x="9715" y="7265"/>
                  <a:pt x="9731" y="7259"/>
                </a:cubicBezTo>
                <a:close/>
                <a:moveTo>
                  <a:pt x="8865" y="7461"/>
                </a:moveTo>
                <a:cubicBezTo>
                  <a:pt x="8867" y="7461"/>
                  <a:pt x="8868" y="7462"/>
                  <a:pt x="8869" y="7462"/>
                </a:cubicBezTo>
                <a:lnTo>
                  <a:pt x="8842" y="7473"/>
                </a:lnTo>
                <a:lnTo>
                  <a:pt x="8842" y="7471"/>
                </a:lnTo>
                <a:cubicBezTo>
                  <a:pt x="8850" y="7467"/>
                  <a:pt x="8857" y="7463"/>
                  <a:pt x="8865" y="7461"/>
                </a:cubicBezTo>
                <a:close/>
                <a:moveTo>
                  <a:pt x="12767" y="7243"/>
                </a:moveTo>
                <a:cubicBezTo>
                  <a:pt x="12768" y="7259"/>
                  <a:pt x="12770" y="7274"/>
                  <a:pt x="12771" y="7291"/>
                </a:cubicBezTo>
                <a:cubicBezTo>
                  <a:pt x="12773" y="7316"/>
                  <a:pt x="12778" y="7336"/>
                  <a:pt x="12797" y="7353"/>
                </a:cubicBezTo>
                <a:cubicBezTo>
                  <a:pt x="12798" y="7354"/>
                  <a:pt x="12799" y="7354"/>
                  <a:pt x="12801" y="7355"/>
                </a:cubicBezTo>
                <a:cubicBezTo>
                  <a:pt x="12771" y="7400"/>
                  <a:pt x="12741" y="7443"/>
                  <a:pt x="12713" y="7489"/>
                </a:cubicBezTo>
                <a:cubicBezTo>
                  <a:pt x="12703" y="7443"/>
                  <a:pt x="12694" y="7400"/>
                  <a:pt x="12685" y="7354"/>
                </a:cubicBezTo>
                <a:cubicBezTo>
                  <a:pt x="12713" y="7317"/>
                  <a:pt x="12740" y="7279"/>
                  <a:pt x="12767" y="7243"/>
                </a:cubicBezTo>
                <a:close/>
                <a:moveTo>
                  <a:pt x="11636" y="7331"/>
                </a:moveTo>
                <a:cubicBezTo>
                  <a:pt x="11639" y="7359"/>
                  <a:pt x="11643" y="7386"/>
                  <a:pt x="11647" y="7415"/>
                </a:cubicBezTo>
                <a:cubicBezTo>
                  <a:pt x="11618" y="7441"/>
                  <a:pt x="11590" y="7468"/>
                  <a:pt x="11561" y="7494"/>
                </a:cubicBezTo>
                <a:cubicBezTo>
                  <a:pt x="11555" y="7457"/>
                  <a:pt x="11550" y="7418"/>
                  <a:pt x="11544" y="7381"/>
                </a:cubicBezTo>
                <a:cubicBezTo>
                  <a:pt x="11575" y="7364"/>
                  <a:pt x="11606" y="7348"/>
                  <a:pt x="11636" y="7331"/>
                </a:cubicBezTo>
                <a:close/>
                <a:moveTo>
                  <a:pt x="10535" y="7305"/>
                </a:moveTo>
                <a:cubicBezTo>
                  <a:pt x="10538" y="7322"/>
                  <a:pt x="10540" y="7337"/>
                  <a:pt x="10543" y="7354"/>
                </a:cubicBezTo>
                <a:cubicBezTo>
                  <a:pt x="10504" y="7400"/>
                  <a:pt x="10468" y="7446"/>
                  <a:pt x="10431" y="7495"/>
                </a:cubicBezTo>
                <a:cubicBezTo>
                  <a:pt x="10426" y="7459"/>
                  <a:pt x="10420" y="7422"/>
                  <a:pt x="10414" y="7385"/>
                </a:cubicBezTo>
                <a:cubicBezTo>
                  <a:pt x="10453" y="7358"/>
                  <a:pt x="10495" y="7332"/>
                  <a:pt x="10535" y="7305"/>
                </a:cubicBezTo>
                <a:close/>
                <a:moveTo>
                  <a:pt x="10818" y="7518"/>
                </a:moveTo>
                <a:cubicBezTo>
                  <a:pt x="10818" y="7521"/>
                  <a:pt x="10819" y="7524"/>
                  <a:pt x="10819" y="7528"/>
                </a:cubicBezTo>
                <a:cubicBezTo>
                  <a:pt x="10812" y="7531"/>
                  <a:pt x="10807" y="7534"/>
                  <a:pt x="10800" y="7538"/>
                </a:cubicBezTo>
                <a:cubicBezTo>
                  <a:pt x="10807" y="7531"/>
                  <a:pt x="10812" y="7524"/>
                  <a:pt x="10818" y="7518"/>
                </a:cubicBezTo>
                <a:close/>
                <a:moveTo>
                  <a:pt x="8537" y="7601"/>
                </a:moveTo>
                <a:cubicBezTo>
                  <a:pt x="8539" y="7602"/>
                  <a:pt x="8539" y="7604"/>
                  <a:pt x="8539" y="7607"/>
                </a:cubicBezTo>
                <a:lnTo>
                  <a:pt x="8537" y="7607"/>
                </a:lnTo>
                <a:lnTo>
                  <a:pt x="8537" y="7601"/>
                </a:lnTo>
                <a:close/>
                <a:moveTo>
                  <a:pt x="11325" y="7503"/>
                </a:moveTo>
                <a:cubicBezTo>
                  <a:pt x="11335" y="7560"/>
                  <a:pt x="11346" y="7618"/>
                  <a:pt x="11354" y="7676"/>
                </a:cubicBezTo>
                <a:cubicBezTo>
                  <a:pt x="11347" y="7683"/>
                  <a:pt x="11339" y="7691"/>
                  <a:pt x="11330" y="7697"/>
                </a:cubicBezTo>
                <a:lnTo>
                  <a:pt x="11302" y="7515"/>
                </a:lnTo>
                <a:cubicBezTo>
                  <a:pt x="11311" y="7510"/>
                  <a:pt x="11317" y="7507"/>
                  <a:pt x="11325" y="7503"/>
                </a:cubicBezTo>
                <a:close/>
                <a:moveTo>
                  <a:pt x="12529" y="7564"/>
                </a:moveTo>
                <a:cubicBezTo>
                  <a:pt x="12540" y="7614"/>
                  <a:pt x="12550" y="7664"/>
                  <a:pt x="12561" y="7714"/>
                </a:cubicBezTo>
                <a:cubicBezTo>
                  <a:pt x="12550" y="7732"/>
                  <a:pt x="12539" y="7749"/>
                  <a:pt x="12526" y="7767"/>
                </a:cubicBezTo>
                <a:cubicBezTo>
                  <a:pt x="12516" y="7715"/>
                  <a:pt x="12507" y="7663"/>
                  <a:pt x="12496" y="7611"/>
                </a:cubicBezTo>
                <a:cubicBezTo>
                  <a:pt x="12508" y="7595"/>
                  <a:pt x="12518" y="7580"/>
                  <a:pt x="12529" y="7564"/>
                </a:cubicBezTo>
                <a:close/>
                <a:moveTo>
                  <a:pt x="8380" y="7467"/>
                </a:moveTo>
                <a:cubicBezTo>
                  <a:pt x="8380" y="7481"/>
                  <a:pt x="8379" y="7495"/>
                  <a:pt x="8377" y="7509"/>
                </a:cubicBezTo>
                <a:lnTo>
                  <a:pt x="8350" y="7521"/>
                </a:lnTo>
                <a:cubicBezTo>
                  <a:pt x="8332" y="7529"/>
                  <a:pt x="8318" y="7536"/>
                  <a:pt x="8307" y="7554"/>
                </a:cubicBezTo>
                <a:cubicBezTo>
                  <a:pt x="8297" y="7570"/>
                  <a:pt x="8294" y="7590"/>
                  <a:pt x="8299" y="7609"/>
                </a:cubicBezTo>
                <a:cubicBezTo>
                  <a:pt x="8307" y="7638"/>
                  <a:pt x="8337" y="7663"/>
                  <a:pt x="8368" y="7663"/>
                </a:cubicBezTo>
                <a:cubicBezTo>
                  <a:pt x="8368" y="7669"/>
                  <a:pt x="8366" y="7675"/>
                  <a:pt x="8366" y="7683"/>
                </a:cubicBezTo>
                <a:cubicBezTo>
                  <a:pt x="8289" y="7718"/>
                  <a:pt x="8210" y="7753"/>
                  <a:pt x="8132" y="7788"/>
                </a:cubicBezTo>
                <a:lnTo>
                  <a:pt x="8132" y="7780"/>
                </a:lnTo>
                <a:cubicBezTo>
                  <a:pt x="8133" y="7757"/>
                  <a:pt x="8122" y="7736"/>
                  <a:pt x="8105" y="7722"/>
                </a:cubicBezTo>
                <a:cubicBezTo>
                  <a:pt x="8112" y="7716"/>
                  <a:pt x="8117" y="7711"/>
                  <a:pt x="8123" y="7706"/>
                </a:cubicBezTo>
                <a:cubicBezTo>
                  <a:pt x="8211" y="7628"/>
                  <a:pt x="8297" y="7549"/>
                  <a:pt x="8380" y="7467"/>
                </a:cubicBezTo>
                <a:close/>
                <a:moveTo>
                  <a:pt x="11104" y="7834"/>
                </a:moveTo>
                <a:cubicBezTo>
                  <a:pt x="11108" y="7846"/>
                  <a:pt x="11109" y="7861"/>
                  <a:pt x="11111" y="7876"/>
                </a:cubicBezTo>
                <a:cubicBezTo>
                  <a:pt x="11110" y="7873"/>
                  <a:pt x="11110" y="7870"/>
                  <a:pt x="11109" y="7867"/>
                </a:cubicBezTo>
                <a:cubicBezTo>
                  <a:pt x="11108" y="7855"/>
                  <a:pt x="11106" y="7844"/>
                  <a:pt x="11104" y="7834"/>
                </a:cubicBezTo>
                <a:close/>
                <a:moveTo>
                  <a:pt x="7975" y="7835"/>
                </a:moveTo>
                <a:lnTo>
                  <a:pt x="7975" y="7835"/>
                </a:lnTo>
                <a:cubicBezTo>
                  <a:pt x="7973" y="7844"/>
                  <a:pt x="7973" y="7851"/>
                  <a:pt x="7973" y="7859"/>
                </a:cubicBezTo>
                <a:cubicBezTo>
                  <a:pt x="7954" y="7868"/>
                  <a:pt x="7934" y="7876"/>
                  <a:pt x="7915" y="7885"/>
                </a:cubicBezTo>
                <a:cubicBezTo>
                  <a:pt x="7934" y="7868"/>
                  <a:pt x="7954" y="7851"/>
                  <a:pt x="7975" y="7835"/>
                </a:cubicBezTo>
                <a:close/>
                <a:moveTo>
                  <a:pt x="12252" y="7425"/>
                </a:moveTo>
                <a:cubicBezTo>
                  <a:pt x="12259" y="7465"/>
                  <a:pt x="12265" y="7504"/>
                  <a:pt x="12274" y="7545"/>
                </a:cubicBezTo>
                <a:cubicBezTo>
                  <a:pt x="12200" y="7643"/>
                  <a:pt x="12127" y="7739"/>
                  <a:pt x="12052" y="7837"/>
                </a:cubicBezTo>
                <a:cubicBezTo>
                  <a:pt x="12032" y="7861"/>
                  <a:pt x="12012" y="7887"/>
                  <a:pt x="11991" y="7914"/>
                </a:cubicBezTo>
                <a:cubicBezTo>
                  <a:pt x="11981" y="7858"/>
                  <a:pt x="11970" y="7805"/>
                  <a:pt x="11960" y="7749"/>
                </a:cubicBezTo>
                <a:cubicBezTo>
                  <a:pt x="12058" y="7641"/>
                  <a:pt x="12156" y="7534"/>
                  <a:pt x="12252" y="7425"/>
                </a:cubicBezTo>
                <a:close/>
                <a:moveTo>
                  <a:pt x="9800" y="7815"/>
                </a:moveTo>
                <a:lnTo>
                  <a:pt x="9819" y="7959"/>
                </a:lnTo>
                <a:cubicBezTo>
                  <a:pt x="9811" y="7954"/>
                  <a:pt x="9803" y="7948"/>
                  <a:pt x="9792" y="7945"/>
                </a:cubicBezTo>
                <a:cubicBezTo>
                  <a:pt x="9783" y="7944"/>
                  <a:pt x="9775" y="7943"/>
                  <a:pt x="9766" y="7943"/>
                </a:cubicBezTo>
                <a:cubicBezTo>
                  <a:pt x="9763" y="7943"/>
                  <a:pt x="9760" y="7943"/>
                  <a:pt x="9757" y="7943"/>
                </a:cubicBezTo>
                <a:cubicBezTo>
                  <a:pt x="9753" y="7912"/>
                  <a:pt x="9749" y="7882"/>
                  <a:pt x="9747" y="7851"/>
                </a:cubicBezTo>
                <a:cubicBezTo>
                  <a:pt x="9764" y="7840"/>
                  <a:pt x="9783" y="7826"/>
                  <a:pt x="9800" y="7815"/>
                </a:cubicBezTo>
                <a:close/>
                <a:moveTo>
                  <a:pt x="8904" y="7618"/>
                </a:moveTo>
                <a:cubicBezTo>
                  <a:pt x="8900" y="7705"/>
                  <a:pt x="8897" y="7792"/>
                  <a:pt x="8893" y="7877"/>
                </a:cubicBezTo>
                <a:cubicBezTo>
                  <a:pt x="8827" y="7912"/>
                  <a:pt x="8763" y="7947"/>
                  <a:pt x="8697" y="7982"/>
                </a:cubicBezTo>
                <a:lnTo>
                  <a:pt x="8697" y="7710"/>
                </a:lnTo>
                <a:cubicBezTo>
                  <a:pt x="8726" y="7697"/>
                  <a:pt x="8755" y="7684"/>
                  <a:pt x="8784" y="7671"/>
                </a:cubicBezTo>
                <a:cubicBezTo>
                  <a:pt x="8824" y="7653"/>
                  <a:pt x="8863" y="7637"/>
                  <a:pt x="8904" y="7618"/>
                </a:cubicBezTo>
                <a:close/>
                <a:moveTo>
                  <a:pt x="10059" y="7633"/>
                </a:moveTo>
                <a:lnTo>
                  <a:pt x="10101" y="7928"/>
                </a:lnTo>
                <a:cubicBezTo>
                  <a:pt x="10063" y="7951"/>
                  <a:pt x="10023" y="7971"/>
                  <a:pt x="9985" y="7992"/>
                </a:cubicBezTo>
                <a:cubicBezTo>
                  <a:pt x="9976" y="7927"/>
                  <a:pt x="9966" y="7860"/>
                  <a:pt x="9959" y="7793"/>
                </a:cubicBezTo>
                <a:cubicBezTo>
                  <a:pt x="9955" y="7766"/>
                  <a:pt x="9953" y="7738"/>
                  <a:pt x="9949" y="7711"/>
                </a:cubicBezTo>
                <a:cubicBezTo>
                  <a:pt x="9986" y="7685"/>
                  <a:pt x="10022" y="7660"/>
                  <a:pt x="10059" y="7633"/>
                </a:cubicBezTo>
                <a:close/>
                <a:moveTo>
                  <a:pt x="10846" y="7772"/>
                </a:moveTo>
                <a:cubicBezTo>
                  <a:pt x="10856" y="7861"/>
                  <a:pt x="10867" y="7953"/>
                  <a:pt x="10881" y="8042"/>
                </a:cubicBezTo>
                <a:cubicBezTo>
                  <a:pt x="10867" y="8051"/>
                  <a:pt x="10854" y="8058"/>
                  <a:pt x="10840" y="8068"/>
                </a:cubicBezTo>
                <a:cubicBezTo>
                  <a:pt x="10825" y="7979"/>
                  <a:pt x="10810" y="7890"/>
                  <a:pt x="10797" y="7800"/>
                </a:cubicBezTo>
                <a:cubicBezTo>
                  <a:pt x="10813" y="7792"/>
                  <a:pt x="10830" y="7783"/>
                  <a:pt x="10846" y="7772"/>
                </a:cubicBezTo>
                <a:close/>
                <a:moveTo>
                  <a:pt x="8536" y="7783"/>
                </a:moveTo>
                <a:lnTo>
                  <a:pt x="8536" y="7783"/>
                </a:lnTo>
                <a:cubicBezTo>
                  <a:pt x="8535" y="7877"/>
                  <a:pt x="8535" y="7971"/>
                  <a:pt x="8535" y="8067"/>
                </a:cubicBezTo>
                <a:cubicBezTo>
                  <a:pt x="8529" y="8070"/>
                  <a:pt x="8522" y="8073"/>
                  <a:pt x="8514" y="8077"/>
                </a:cubicBezTo>
                <a:cubicBezTo>
                  <a:pt x="8520" y="7981"/>
                  <a:pt x="8524" y="7883"/>
                  <a:pt x="8527" y="7787"/>
                </a:cubicBezTo>
                <a:cubicBezTo>
                  <a:pt x="8530" y="7785"/>
                  <a:pt x="8534" y="7784"/>
                  <a:pt x="8536" y="7783"/>
                </a:cubicBezTo>
                <a:close/>
                <a:moveTo>
                  <a:pt x="8889" y="8069"/>
                </a:moveTo>
                <a:lnTo>
                  <a:pt x="8889" y="8088"/>
                </a:lnTo>
                <a:cubicBezTo>
                  <a:pt x="8881" y="8094"/>
                  <a:pt x="8872" y="8100"/>
                  <a:pt x="8862" y="8106"/>
                </a:cubicBezTo>
                <a:cubicBezTo>
                  <a:pt x="8809" y="8134"/>
                  <a:pt x="8753" y="8161"/>
                  <a:pt x="8697" y="8187"/>
                </a:cubicBezTo>
                <a:cubicBezTo>
                  <a:pt x="8697" y="8183"/>
                  <a:pt x="8698" y="8177"/>
                  <a:pt x="8697" y="8172"/>
                </a:cubicBezTo>
                <a:cubicBezTo>
                  <a:pt x="8762" y="8139"/>
                  <a:pt x="8825" y="8104"/>
                  <a:pt x="8889" y="8069"/>
                </a:cubicBezTo>
                <a:close/>
                <a:moveTo>
                  <a:pt x="10628" y="7893"/>
                </a:moveTo>
                <a:cubicBezTo>
                  <a:pt x="10628" y="7894"/>
                  <a:pt x="10628" y="7897"/>
                  <a:pt x="10629" y="7898"/>
                </a:cubicBezTo>
                <a:cubicBezTo>
                  <a:pt x="10644" y="7986"/>
                  <a:pt x="10659" y="8074"/>
                  <a:pt x="10675" y="8161"/>
                </a:cubicBezTo>
                <a:cubicBezTo>
                  <a:pt x="10647" y="8175"/>
                  <a:pt x="10617" y="8189"/>
                  <a:pt x="10588" y="8203"/>
                </a:cubicBezTo>
                <a:cubicBezTo>
                  <a:pt x="10571" y="8142"/>
                  <a:pt x="10555" y="8082"/>
                  <a:pt x="10539" y="8020"/>
                </a:cubicBezTo>
                <a:cubicBezTo>
                  <a:pt x="10534" y="7997"/>
                  <a:pt x="10529" y="7974"/>
                  <a:pt x="10524" y="7951"/>
                </a:cubicBezTo>
                <a:lnTo>
                  <a:pt x="10628" y="7893"/>
                </a:lnTo>
                <a:close/>
                <a:moveTo>
                  <a:pt x="12333" y="7829"/>
                </a:moveTo>
                <a:cubicBezTo>
                  <a:pt x="12337" y="7849"/>
                  <a:pt x="12342" y="7870"/>
                  <a:pt x="12346" y="7888"/>
                </a:cubicBezTo>
                <a:cubicBezTo>
                  <a:pt x="12333" y="7893"/>
                  <a:pt x="12320" y="7899"/>
                  <a:pt x="12312" y="7908"/>
                </a:cubicBezTo>
                <a:cubicBezTo>
                  <a:pt x="12231" y="8013"/>
                  <a:pt x="12145" y="8116"/>
                  <a:pt x="12056" y="8217"/>
                </a:cubicBezTo>
                <a:lnTo>
                  <a:pt x="12052" y="8197"/>
                </a:lnTo>
                <a:cubicBezTo>
                  <a:pt x="12102" y="8135"/>
                  <a:pt x="12150" y="8072"/>
                  <a:pt x="12198" y="8008"/>
                </a:cubicBezTo>
                <a:cubicBezTo>
                  <a:pt x="12244" y="7948"/>
                  <a:pt x="12288" y="7888"/>
                  <a:pt x="12333" y="7829"/>
                </a:cubicBezTo>
                <a:close/>
                <a:moveTo>
                  <a:pt x="11167" y="8202"/>
                </a:moveTo>
                <a:cubicBezTo>
                  <a:pt x="11168" y="8208"/>
                  <a:pt x="11170" y="8217"/>
                  <a:pt x="11171" y="8223"/>
                </a:cubicBezTo>
                <a:cubicBezTo>
                  <a:pt x="11170" y="8228"/>
                  <a:pt x="11171" y="8233"/>
                  <a:pt x="11172" y="8238"/>
                </a:cubicBezTo>
                <a:lnTo>
                  <a:pt x="11168" y="8243"/>
                </a:lnTo>
                <a:cubicBezTo>
                  <a:pt x="11166" y="8229"/>
                  <a:pt x="11162" y="8218"/>
                  <a:pt x="11161" y="8204"/>
                </a:cubicBezTo>
                <a:cubicBezTo>
                  <a:pt x="11162" y="8203"/>
                  <a:pt x="11165" y="8203"/>
                  <a:pt x="11167" y="8202"/>
                </a:cubicBezTo>
                <a:close/>
                <a:moveTo>
                  <a:pt x="11744" y="7984"/>
                </a:moveTo>
                <a:cubicBezTo>
                  <a:pt x="11757" y="8047"/>
                  <a:pt x="11768" y="8109"/>
                  <a:pt x="11783" y="8172"/>
                </a:cubicBezTo>
                <a:cubicBezTo>
                  <a:pt x="11761" y="8199"/>
                  <a:pt x="11737" y="8227"/>
                  <a:pt x="11715" y="8254"/>
                </a:cubicBezTo>
                <a:cubicBezTo>
                  <a:pt x="11700" y="8189"/>
                  <a:pt x="11685" y="8126"/>
                  <a:pt x="11672" y="8061"/>
                </a:cubicBezTo>
                <a:cubicBezTo>
                  <a:pt x="11696" y="8035"/>
                  <a:pt x="11721" y="8010"/>
                  <a:pt x="11744" y="7984"/>
                </a:cubicBezTo>
                <a:close/>
                <a:moveTo>
                  <a:pt x="8358" y="7864"/>
                </a:moveTo>
                <a:lnTo>
                  <a:pt x="8358" y="7864"/>
                </a:lnTo>
                <a:cubicBezTo>
                  <a:pt x="8353" y="7964"/>
                  <a:pt x="8349" y="8067"/>
                  <a:pt x="8345" y="8167"/>
                </a:cubicBezTo>
                <a:cubicBezTo>
                  <a:pt x="8344" y="8168"/>
                  <a:pt x="8340" y="8168"/>
                  <a:pt x="8339" y="8169"/>
                </a:cubicBezTo>
                <a:cubicBezTo>
                  <a:pt x="8266" y="8207"/>
                  <a:pt x="8190" y="8245"/>
                  <a:pt x="8117" y="8282"/>
                </a:cubicBezTo>
                <a:cubicBezTo>
                  <a:pt x="8118" y="8251"/>
                  <a:pt x="8118" y="8221"/>
                  <a:pt x="8120" y="8190"/>
                </a:cubicBezTo>
                <a:cubicBezTo>
                  <a:pt x="8170" y="8171"/>
                  <a:pt x="8220" y="8150"/>
                  <a:pt x="8271" y="8131"/>
                </a:cubicBezTo>
                <a:cubicBezTo>
                  <a:pt x="8297" y="8121"/>
                  <a:pt x="8318" y="8109"/>
                  <a:pt x="8331" y="8084"/>
                </a:cubicBezTo>
                <a:cubicBezTo>
                  <a:pt x="8346" y="8060"/>
                  <a:pt x="8349" y="8032"/>
                  <a:pt x="8343" y="8006"/>
                </a:cubicBezTo>
                <a:cubicBezTo>
                  <a:pt x="8330" y="7965"/>
                  <a:pt x="8289" y="7931"/>
                  <a:pt x="8245" y="7931"/>
                </a:cubicBezTo>
                <a:cubicBezTo>
                  <a:pt x="8236" y="7931"/>
                  <a:pt x="8227" y="7933"/>
                  <a:pt x="8218" y="7936"/>
                </a:cubicBezTo>
                <a:cubicBezTo>
                  <a:pt x="8186" y="7947"/>
                  <a:pt x="8157" y="7960"/>
                  <a:pt x="8127" y="7971"/>
                </a:cubicBezTo>
                <a:lnTo>
                  <a:pt x="8127" y="7967"/>
                </a:lnTo>
                <a:cubicBezTo>
                  <a:pt x="8204" y="7933"/>
                  <a:pt x="8281" y="7899"/>
                  <a:pt x="8358" y="7864"/>
                </a:cubicBezTo>
                <a:close/>
                <a:moveTo>
                  <a:pt x="7448" y="8268"/>
                </a:moveTo>
                <a:cubicBezTo>
                  <a:pt x="7448" y="8270"/>
                  <a:pt x="7447" y="8272"/>
                  <a:pt x="7447" y="8274"/>
                </a:cubicBezTo>
                <a:cubicBezTo>
                  <a:pt x="7428" y="8282"/>
                  <a:pt x="7410" y="8291"/>
                  <a:pt x="7391" y="8301"/>
                </a:cubicBezTo>
                <a:cubicBezTo>
                  <a:pt x="7400" y="8295"/>
                  <a:pt x="7408" y="8287"/>
                  <a:pt x="7418" y="8281"/>
                </a:cubicBezTo>
                <a:cubicBezTo>
                  <a:pt x="7428" y="8277"/>
                  <a:pt x="7437" y="8274"/>
                  <a:pt x="7448" y="8268"/>
                </a:cubicBezTo>
                <a:close/>
                <a:moveTo>
                  <a:pt x="9867" y="8301"/>
                </a:moveTo>
                <a:cubicBezTo>
                  <a:pt x="9867" y="8303"/>
                  <a:pt x="9868" y="8305"/>
                  <a:pt x="9868" y="8307"/>
                </a:cubicBezTo>
                <a:cubicBezTo>
                  <a:pt x="9865" y="8308"/>
                  <a:pt x="9860" y="8311"/>
                  <a:pt x="9856" y="8313"/>
                </a:cubicBezTo>
                <a:cubicBezTo>
                  <a:pt x="9856" y="8311"/>
                  <a:pt x="9857" y="8308"/>
                  <a:pt x="9857" y="8306"/>
                </a:cubicBezTo>
                <a:cubicBezTo>
                  <a:pt x="9861" y="8305"/>
                  <a:pt x="9863" y="8302"/>
                  <a:pt x="9867" y="8301"/>
                </a:cubicBezTo>
                <a:close/>
                <a:moveTo>
                  <a:pt x="10137" y="8160"/>
                </a:moveTo>
                <a:cubicBezTo>
                  <a:pt x="10148" y="8222"/>
                  <a:pt x="10157" y="8285"/>
                  <a:pt x="10167" y="8347"/>
                </a:cubicBezTo>
                <a:cubicBezTo>
                  <a:pt x="10168" y="8358"/>
                  <a:pt x="10171" y="8369"/>
                  <a:pt x="10172" y="8379"/>
                </a:cubicBezTo>
                <a:cubicBezTo>
                  <a:pt x="10157" y="8368"/>
                  <a:pt x="10141" y="8357"/>
                  <a:pt x="10125" y="8347"/>
                </a:cubicBezTo>
                <a:cubicBezTo>
                  <a:pt x="10094" y="8329"/>
                  <a:pt x="10059" y="8315"/>
                  <a:pt x="10025" y="8303"/>
                </a:cubicBezTo>
                <a:cubicBezTo>
                  <a:pt x="10021" y="8277"/>
                  <a:pt x="10018" y="8250"/>
                  <a:pt x="10015" y="8224"/>
                </a:cubicBezTo>
                <a:cubicBezTo>
                  <a:pt x="10056" y="8203"/>
                  <a:pt x="10098" y="8181"/>
                  <a:pt x="10137" y="8160"/>
                </a:cubicBezTo>
                <a:close/>
                <a:moveTo>
                  <a:pt x="7957" y="8255"/>
                </a:moveTo>
                <a:cubicBezTo>
                  <a:pt x="7957" y="8291"/>
                  <a:pt x="7956" y="8326"/>
                  <a:pt x="7955" y="8362"/>
                </a:cubicBezTo>
                <a:cubicBezTo>
                  <a:pt x="7939" y="8369"/>
                  <a:pt x="7921" y="8378"/>
                  <a:pt x="7903" y="8386"/>
                </a:cubicBezTo>
                <a:cubicBezTo>
                  <a:pt x="7904" y="8349"/>
                  <a:pt x="7905" y="8315"/>
                  <a:pt x="7905" y="8279"/>
                </a:cubicBezTo>
                <a:cubicBezTo>
                  <a:pt x="7923" y="8271"/>
                  <a:pt x="7940" y="8263"/>
                  <a:pt x="7957" y="8255"/>
                </a:cubicBezTo>
                <a:close/>
                <a:moveTo>
                  <a:pt x="10342" y="8052"/>
                </a:moveTo>
                <a:cubicBezTo>
                  <a:pt x="10363" y="8136"/>
                  <a:pt x="10385" y="8219"/>
                  <a:pt x="10408" y="8302"/>
                </a:cubicBezTo>
                <a:cubicBezTo>
                  <a:pt x="10394" y="8326"/>
                  <a:pt x="10388" y="8358"/>
                  <a:pt x="10393" y="8389"/>
                </a:cubicBezTo>
                <a:cubicBezTo>
                  <a:pt x="10391" y="8389"/>
                  <a:pt x="10391" y="8389"/>
                  <a:pt x="10390" y="8390"/>
                </a:cubicBezTo>
                <a:cubicBezTo>
                  <a:pt x="10373" y="8277"/>
                  <a:pt x="10357" y="8166"/>
                  <a:pt x="10339" y="8053"/>
                </a:cubicBezTo>
                <a:cubicBezTo>
                  <a:pt x="10341" y="8053"/>
                  <a:pt x="10342" y="8052"/>
                  <a:pt x="10342" y="8052"/>
                </a:cubicBezTo>
                <a:close/>
                <a:moveTo>
                  <a:pt x="11472" y="8272"/>
                </a:moveTo>
                <a:cubicBezTo>
                  <a:pt x="11488" y="8339"/>
                  <a:pt x="11503" y="8406"/>
                  <a:pt x="11520" y="8474"/>
                </a:cubicBezTo>
                <a:cubicBezTo>
                  <a:pt x="11506" y="8489"/>
                  <a:pt x="11490" y="8507"/>
                  <a:pt x="11476" y="8522"/>
                </a:cubicBezTo>
                <a:cubicBezTo>
                  <a:pt x="11462" y="8452"/>
                  <a:pt x="11449" y="8380"/>
                  <a:pt x="11436" y="8310"/>
                </a:cubicBezTo>
                <a:cubicBezTo>
                  <a:pt x="11447" y="8297"/>
                  <a:pt x="11461" y="8285"/>
                  <a:pt x="11472" y="8272"/>
                </a:cubicBezTo>
                <a:close/>
                <a:moveTo>
                  <a:pt x="7726" y="8364"/>
                </a:moveTo>
                <a:lnTo>
                  <a:pt x="7726" y="8364"/>
                </a:lnTo>
                <a:cubicBezTo>
                  <a:pt x="7724" y="8400"/>
                  <a:pt x="7724" y="8436"/>
                  <a:pt x="7723" y="8472"/>
                </a:cubicBezTo>
                <a:lnTo>
                  <a:pt x="7545" y="8554"/>
                </a:lnTo>
                <a:cubicBezTo>
                  <a:pt x="7552" y="8515"/>
                  <a:pt x="7562" y="8478"/>
                  <a:pt x="7572" y="8440"/>
                </a:cubicBezTo>
                <a:cubicBezTo>
                  <a:pt x="7623" y="8414"/>
                  <a:pt x="7675" y="8389"/>
                  <a:pt x="7726" y="8364"/>
                </a:cubicBezTo>
                <a:close/>
                <a:moveTo>
                  <a:pt x="8339" y="8359"/>
                </a:moveTo>
                <a:cubicBezTo>
                  <a:pt x="8338" y="8386"/>
                  <a:pt x="8338" y="8413"/>
                  <a:pt x="8337" y="8439"/>
                </a:cubicBezTo>
                <a:cubicBezTo>
                  <a:pt x="8262" y="8484"/>
                  <a:pt x="8185" y="8530"/>
                  <a:pt x="8111" y="8576"/>
                </a:cubicBezTo>
                <a:cubicBezTo>
                  <a:pt x="8111" y="8541"/>
                  <a:pt x="8112" y="8508"/>
                  <a:pt x="8113" y="8472"/>
                </a:cubicBezTo>
                <a:cubicBezTo>
                  <a:pt x="8188" y="8435"/>
                  <a:pt x="8265" y="8397"/>
                  <a:pt x="8339" y="8359"/>
                </a:cubicBezTo>
                <a:close/>
                <a:moveTo>
                  <a:pt x="10492" y="8562"/>
                </a:moveTo>
                <a:cubicBezTo>
                  <a:pt x="10498" y="8577"/>
                  <a:pt x="10503" y="8592"/>
                  <a:pt x="10508" y="8607"/>
                </a:cubicBezTo>
                <a:cubicBezTo>
                  <a:pt x="10514" y="8627"/>
                  <a:pt x="10522" y="8646"/>
                  <a:pt x="10530" y="8665"/>
                </a:cubicBezTo>
                <a:cubicBezTo>
                  <a:pt x="10504" y="8641"/>
                  <a:pt x="10477" y="8616"/>
                  <a:pt x="10451" y="8593"/>
                </a:cubicBezTo>
                <a:cubicBezTo>
                  <a:pt x="10448" y="8591"/>
                  <a:pt x="10445" y="8587"/>
                  <a:pt x="10442" y="8585"/>
                </a:cubicBezTo>
                <a:lnTo>
                  <a:pt x="10492" y="8562"/>
                </a:lnTo>
                <a:close/>
                <a:moveTo>
                  <a:pt x="7950" y="8552"/>
                </a:moveTo>
                <a:cubicBezTo>
                  <a:pt x="7949" y="8592"/>
                  <a:pt x="7949" y="8630"/>
                  <a:pt x="7947" y="8669"/>
                </a:cubicBezTo>
                <a:cubicBezTo>
                  <a:pt x="7939" y="8674"/>
                  <a:pt x="7928" y="8680"/>
                  <a:pt x="7919" y="8686"/>
                </a:cubicBezTo>
                <a:cubicBezTo>
                  <a:pt x="7941" y="8657"/>
                  <a:pt x="7945" y="8613"/>
                  <a:pt x="7925" y="8581"/>
                </a:cubicBezTo>
                <a:cubicBezTo>
                  <a:pt x="7923" y="8576"/>
                  <a:pt x="7919" y="8574"/>
                  <a:pt x="7916" y="8569"/>
                </a:cubicBezTo>
                <a:cubicBezTo>
                  <a:pt x="7919" y="8567"/>
                  <a:pt x="7923" y="8566"/>
                  <a:pt x="7925" y="8565"/>
                </a:cubicBezTo>
                <a:cubicBezTo>
                  <a:pt x="7932" y="8561"/>
                  <a:pt x="7941" y="8556"/>
                  <a:pt x="7950" y="8552"/>
                </a:cubicBezTo>
                <a:close/>
                <a:moveTo>
                  <a:pt x="9676" y="8410"/>
                </a:moveTo>
                <a:cubicBezTo>
                  <a:pt x="9677" y="8410"/>
                  <a:pt x="9677" y="8411"/>
                  <a:pt x="9679" y="8411"/>
                </a:cubicBezTo>
                <a:cubicBezTo>
                  <a:pt x="9699" y="8420"/>
                  <a:pt x="9719" y="8427"/>
                  <a:pt x="9739" y="8427"/>
                </a:cubicBezTo>
                <a:cubicBezTo>
                  <a:pt x="9749" y="8427"/>
                  <a:pt x="9759" y="8425"/>
                  <a:pt x="9770" y="8422"/>
                </a:cubicBezTo>
                <a:cubicBezTo>
                  <a:pt x="9774" y="8421"/>
                  <a:pt x="9778" y="8419"/>
                  <a:pt x="9781" y="8417"/>
                </a:cubicBezTo>
                <a:lnTo>
                  <a:pt x="9781" y="8417"/>
                </a:lnTo>
                <a:cubicBezTo>
                  <a:pt x="9770" y="8461"/>
                  <a:pt x="9774" y="8509"/>
                  <a:pt x="9799" y="8548"/>
                </a:cubicBezTo>
                <a:cubicBezTo>
                  <a:pt x="9804" y="8555"/>
                  <a:pt x="9810" y="8562"/>
                  <a:pt x="9815" y="8570"/>
                </a:cubicBezTo>
                <a:cubicBezTo>
                  <a:pt x="9730" y="8610"/>
                  <a:pt x="9645" y="8657"/>
                  <a:pt x="9565" y="8701"/>
                </a:cubicBezTo>
                <a:cubicBezTo>
                  <a:pt x="9567" y="8619"/>
                  <a:pt x="9571" y="8535"/>
                  <a:pt x="9573" y="8452"/>
                </a:cubicBezTo>
                <a:cubicBezTo>
                  <a:pt x="9607" y="8437"/>
                  <a:pt x="9642" y="8424"/>
                  <a:pt x="9676" y="8410"/>
                </a:cubicBezTo>
                <a:close/>
                <a:moveTo>
                  <a:pt x="11227" y="8523"/>
                </a:moveTo>
                <a:cubicBezTo>
                  <a:pt x="11232" y="8551"/>
                  <a:pt x="11237" y="8581"/>
                  <a:pt x="11243" y="8609"/>
                </a:cubicBezTo>
                <a:cubicBezTo>
                  <a:pt x="11251" y="8651"/>
                  <a:pt x="11260" y="8691"/>
                  <a:pt x="11268" y="8732"/>
                </a:cubicBezTo>
                <a:cubicBezTo>
                  <a:pt x="11253" y="8664"/>
                  <a:pt x="11237" y="8596"/>
                  <a:pt x="11223" y="8526"/>
                </a:cubicBezTo>
                <a:cubicBezTo>
                  <a:pt x="11223" y="8525"/>
                  <a:pt x="11225" y="8524"/>
                  <a:pt x="11227" y="8523"/>
                </a:cubicBezTo>
                <a:close/>
                <a:moveTo>
                  <a:pt x="11901" y="8624"/>
                </a:moveTo>
                <a:lnTo>
                  <a:pt x="11905" y="8636"/>
                </a:lnTo>
                <a:cubicBezTo>
                  <a:pt x="11906" y="8641"/>
                  <a:pt x="11908" y="8644"/>
                  <a:pt x="11911" y="8650"/>
                </a:cubicBezTo>
                <a:cubicBezTo>
                  <a:pt x="11886" y="8685"/>
                  <a:pt x="11860" y="8721"/>
                  <a:pt x="11835" y="8757"/>
                </a:cubicBezTo>
                <a:cubicBezTo>
                  <a:pt x="11836" y="8745"/>
                  <a:pt x="11835" y="8730"/>
                  <a:pt x="11830" y="8716"/>
                </a:cubicBezTo>
                <a:cubicBezTo>
                  <a:pt x="11829" y="8710"/>
                  <a:pt x="11828" y="8704"/>
                  <a:pt x="11825" y="8698"/>
                </a:cubicBezTo>
                <a:cubicBezTo>
                  <a:pt x="11850" y="8673"/>
                  <a:pt x="11876" y="8649"/>
                  <a:pt x="11901" y="8624"/>
                </a:cubicBezTo>
                <a:close/>
                <a:moveTo>
                  <a:pt x="8545" y="8832"/>
                </a:moveTo>
                <a:lnTo>
                  <a:pt x="8545" y="8844"/>
                </a:lnTo>
                <a:cubicBezTo>
                  <a:pt x="8532" y="8850"/>
                  <a:pt x="8520" y="8857"/>
                  <a:pt x="8505" y="8863"/>
                </a:cubicBezTo>
                <a:lnTo>
                  <a:pt x="8505" y="8860"/>
                </a:lnTo>
                <a:lnTo>
                  <a:pt x="8505" y="8842"/>
                </a:lnTo>
                <a:cubicBezTo>
                  <a:pt x="8519" y="8839"/>
                  <a:pt x="8531" y="8836"/>
                  <a:pt x="8545" y="8832"/>
                </a:cubicBezTo>
                <a:close/>
                <a:moveTo>
                  <a:pt x="7379" y="8541"/>
                </a:moveTo>
                <a:lnTo>
                  <a:pt x="7379" y="8541"/>
                </a:lnTo>
                <a:cubicBezTo>
                  <a:pt x="7372" y="8572"/>
                  <a:pt x="7365" y="8605"/>
                  <a:pt x="7359" y="8636"/>
                </a:cubicBezTo>
                <a:cubicBezTo>
                  <a:pt x="7293" y="8664"/>
                  <a:pt x="7229" y="8693"/>
                  <a:pt x="7163" y="8721"/>
                </a:cubicBezTo>
                <a:cubicBezTo>
                  <a:pt x="7146" y="8729"/>
                  <a:pt x="7134" y="8745"/>
                  <a:pt x="7129" y="8761"/>
                </a:cubicBezTo>
                <a:cubicBezTo>
                  <a:pt x="6986" y="8818"/>
                  <a:pt x="6842" y="8876"/>
                  <a:pt x="6701" y="8937"/>
                </a:cubicBezTo>
                <a:cubicBezTo>
                  <a:pt x="6925" y="8802"/>
                  <a:pt x="7149" y="8667"/>
                  <a:pt x="7379" y="8541"/>
                </a:cubicBezTo>
                <a:close/>
                <a:moveTo>
                  <a:pt x="9152" y="8641"/>
                </a:moveTo>
                <a:cubicBezTo>
                  <a:pt x="9160" y="8730"/>
                  <a:pt x="9171" y="8818"/>
                  <a:pt x="9182" y="8907"/>
                </a:cubicBezTo>
                <a:cubicBezTo>
                  <a:pt x="9156" y="8923"/>
                  <a:pt x="9131" y="8936"/>
                  <a:pt x="9105" y="8950"/>
                </a:cubicBezTo>
                <a:cubicBezTo>
                  <a:pt x="9104" y="8856"/>
                  <a:pt x="9102" y="8761"/>
                  <a:pt x="9100" y="8667"/>
                </a:cubicBezTo>
                <a:cubicBezTo>
                  <a:pt x="9117" y="8658"/>
                  <a:pt x="9134" y="8650"/>
                  <a:pt x="9152" y="8641"/>
                </a:cubicBezTo>
                <a:close/>
                <a:moveTo>
                  <a:pt x="8897" y="8767"/>
                </a:moveTo>
                <a:cubicBezTo>
                  <a:pt x="8898" y="8826"/>
                  <a:pt x="8902" y="8886"/>
                  <a:pt x="8904" y="8946"/>
                </a:cubicBezTo>
                <a:cubicBezTo>
                  <a:pt x="8889" y="8949"/>
                  <a:pt x="8877" y="8953"/>
                  <a:pt x="8861" y="8959"/>
                </a:cubicBezTo>
                <a:cubicBezTo>
                  <a:pt x="8812" y="8981"/>
                  <a:pt x="8764" y="9003"/>
                  <a:pt x="8715" y="9026"/>
                </a:cubicBezTo>
                <a:cubicBezTo>
                  <a:pt x="8713" y="8971"/>
                  <a:pt x="8711" y="8916"/>
                  <a:pt x="8710" y="8861"/>
                </a:cubicBezTo>
                <a:cubicBezTo>
                  <a:pt x="8759" y="8836"/>
                  <a:pt x="8806" y="8810"/>
                  <a:pt x="8856" y="8786"/>
                </a:cubicBezTo>
                <a:cubicBezTo>
                  <a:pt x="8869" y="8779"/>
                  <a:pt x="8882" y="8773"/>
                  <a:pt x="8897" y="8767"/>
                </a:cubicBezTo>
                <a:close/>
                <a:moveTo>
                  <a:pt x="8333" y="8883"/>
                </a:moveTo>
                <a:cubicBezTo>
                  <a:pt x="8333" y="8903"/>
                  <a:pt x="8333" y="8923"/>
                  <a:pt x="8334" y="8944"/>
                </a:cubicBezTo>
                <a:cubicBezTo>
                  <a:pt x="8258" y="8981"/>
                  <a:pt x="8180" y="9017"/>
                  <a:pt x="8103" y="9053"/>
                </a:cubicBezTo>
                <a:cubicBezTo>
                  <a:pt x="8105" y="9036"/>
                  <a:pt x="8105" y="9017"/>
                  <a:pt x="8105" y="9000"/>
                </a:cubicBezTo>
                <a:cubicBezTo>
                  <a:pt x="8172" y="8963"/>
                  <a:pt x="8237" y="8926"/>
                  <a:pt x="8302" y="8888"/>
                </a:cubicBezTo>
                <a:cubicBezTo>
                  <a:pt x="8312" y="8887"/>
                  <a:pt x="8323" y="8884"/>
                  <a:pt x="8333" y="8883"/>
                </a:cubicBezTo>
                <a:close/>
                <a:moveTo>
                  <a:pt x="8548" y="8946"/>
                </a:moveTo>
                <a:cubicBezTo>
                  <a:pt x="8550" y="8998"/>
                  <a:pt x="8552" y="9048"/>
                  <a:pt x="8555" y="9100"/>
                </a:cubicBezTo>
                <a:cubicBezTo>
                  <a:pt x="8539" y="9107"/>
                  <a:pt x="8525" y="9114"/>
                  <a:pt x="8509" y="9120"/>
                </a:cubicBezTo>
                <a:cubicBezTo>
                  <a:pt x="8508" y="9069"/>
                  <a:pt x="8508" y="9017"/>
                  <a:pt x="8506" y="8968"/>
                </a:cubicBezTo>
                <a:cubicBezTo>
                  <a:pt x="8521" y="8960"/>
                  <a:pt x="8534" y="8953"/>
                  <a:pt x="8548" y="8946"/>
                </a:cubicBezTo>
                <a:close/>
                <a:moveTo>
                  <a:pt x="10927" y="8343"/>
                </a:moveTo>
                <a:cubicBezTo>
                  <a:pt x="10955" y="8509"/>
                  <a:pt x="10986" y="8674"/>
                  <a:pt x="11025" y="8839"/>
                </a:cubicBezTo>
                <a:cubicBezTo>
                  <a:pt x="11031" y="8870"/>
                  <a:pt x="11040" y="8901"/>
                  <a:pt x="11046" y="8932"/>
                </a:cubicBezTo>
                <a:cubicBezTo>
                  <a:pt x="11043" y="8934"/>
                  <a:pt x="11040" y="8937"/>
                  <a:pt x="11036" y="8942"/>
                </a:cubicBezTo>
                <a:cubicBezTo>
                  <a:pt x="10988" y="8981"/>
                  <a:pt x="10994" y="9062"/>
                  <a:pt x="11035" y="9104"/>
                </a:cubicBezTo>
                <a:lnTo>
                  <a:pt x="10969" y="9144"/>
                </a:lnTo>
                <a:cubicBezTo>
                  <a:pt x="10919" y="9082"/>
                  <a:pt x="10869" y="9022"/>
                  <a:pt x="10818" y="8964"/>
                </a:cubicBezTo>
                <a:cubicBezTo>
                  <a:pt x="10800" y="8945"/>
                  <a:pt x="10783" y="8927"/>
                  <a:pt x="10767" y="8908"/>
                </a:cubicBezTo>
                <a:cubicBezTo>
                  <a:pt x="10774" y="8902"/>
                  <a:pt x="10782" y="8894"/>
                  <a:pt x="10788" y="8886"/>
                </a:cubicBezTo>
                <a:cubicBezTo>
                  <a:pt x="10799" y="8865"/>
                  <a:pt x="10805" y="8835"/>
                  <a:pt x="10797" y="8812"/>
                </a:cubicBezTo>
                <a:cubicBezTo>
                  <a:pt x="10753" y="8700"/>
                  <a:pt x="10711" y="8590"/>
                  <a:pt x="10673" y="8477"/>
                </a:cubicBezTo>
                <a:cubicBezTo>
                  <a:pt x="10691" y="8467"/>
                  <a:pt x="10710" y="8458"/>
                  <a:pt x="10730" y="8448"/>
                </a:cubicBezTo>
                <a:cubicBezTo>
                  <a:pt x="10747" y="8544"/>
                  <a:pt x="10767" y="8639"/>
                  <a:pt x="10789" y="8736"/>
                </a:cubicBezTo>
                <a:cubicBezTo>
                  <a:pt x="10797" y="8772"/>
                  <a:pt x="10833" y="8795"/>
                  <a:pt x="10869" y="8795"/>
                </a:cubicBezTo>
                <a:cubicBezTo>
                  <a:pt x="10875" y="8795"/>
                  <a:pt x="10882" y="8794"/>
                  <a:pt x="10888" y="8792"/>
                </a:cubicBezTo>
                <a:cubicBezTo>
                  <a:pt x="10909" y="8787"/>
                  <a:pt x="10926" y="8773"/>
                  <a:pt x="10937" y="8755"/>
                </a:cubicBezTo>
                <a:cubicBezTo>
                  <a:pt x="10948" y="8735"/>
                  <a:pt x="10948" y="8715"/>
                  <a:pt x="10944" y="8693"/>
                </a:cubicBezTo>
                <a:cubicBezTo>
                  <a:pt x="10927" y="8582"/>
                  <a:pt x="10908" y="8472"/>
                  <a:pt x="10890" y="8364"/>
                </a:cubicBezTo>
                <a:cubicBezTo>
                  <a:pt x="10897" y="8360"/>
                  <a:pt x="10907" y="8354"/>
                  <a:pt x="10914" y="8351"/>
                </a:cubicBezTo>
                <a:cubicBezTo>
                  <a:pt x="10918" y="8348"/>
                  <a:pt x="10923" y="8346"/>
                  <a:pt x="10927" y="8343"/>
                </a:cubicBezTo>
                <a:close/>
                <a:moveTo>
                  <a:pt x="7942" y="9090"/>
                </a:moveTo>
                <a:lnTo>
                  <a:pt x="7942" y="9131"/>
                </a:lnTo>
                <a:cubicBezTo>
                  <a:pt x="7921" y="9141"/>
                  <a:pt x="7899" y="9152"/>
                  <a:pt x="7879" y="9161"/>
                </a:cubicBezTo>
                <a:cubicBezTo>
                  <a:pt x="7879" y="9150"/>
                  <a:pt x="7880" y="9138"/>
                  <a:pt x="7880" y="9125"/>
                </a:cubicBezTo>
                <a:lnTo>
                  <a:pt x="7942" y="9090"/>
                </a:lnTo>
                <a:close/>
                <a:moveTo>
                  <a:pt x="8335" y="9056"/>
                </a:moveTo>
                <a:lnTo>
                  <a:pt x="8335" y="9113"/>
                </a:lnTo>
                <a:cubicBezTo>
                  <a:pt x="8335" y="9140"/>
                  <a:pt x="8337" y="9168"/>
                  <a:pt x="8338" y="9197"/>
                </a:cubicBezTo>
                <a:cubicBezTo>
                  <a:pt x="8261" y="9234"/>
                  <a:pt x="8182" y="9269"/>
                  <a:pt x="8102" y="9304"/>
                </a:cubicBezTo>
                <a:cubicBezTo>
                  <a:pt x="8102" y="9261"/>
                  <a:pt x="8104" y="9218"/>
                  <a:pt x="8104" y="9177"/>
                </a:cubicBezTo>
                <a:cubicBezTo>
                  <a:pt x="8182" y="9136"/>
                  <a:pt x="8260" y="9097"/>
                  <a:pt x="8335" y="9056"/>
                </a:cubicBezTo>
                <a:close/>
                <a:moveTo>
                  <a:pt x="7713" y="9217"/>
                </a:moveTo>
                <a:lnTo>
                  <a:pt x="7713" y="9242"/>
                </a:lnTo>
                <a:cubicBezTo>
                  <a:pt x="7666" y="9264"/>
                  <a:pt x="7621" y="9285"/>
                  <a:pt x="7574" y="9307"/>
                </a:cubicBezTo>
                <a:cubicBezTo>
                  <a:pt x="7518" y="9333"/>
                  <a:pt x="7463" y="9358"/>
                  <a:pt x="7407" y="9384"/>
                </a:cubicBezTo>
                <a:cubicBezTo>
                  <a:pt x="7510" y="9328"/>
                  <a:pt x="7610" y="9273"/>
                  <a:pt x="7713" y="9217"/>
                </a:cubicBezTo>
                <a:close/>
                <a:moveTo>
                  <a:pt x="7571" y="9537"/>
                </a:moveTo>
                <a:lnTo>
                  <a:pt x="7571" y="9537"/>
                </a:lnTo>
                <a:cubicBezTo>
                  <a:pt x="7571" y="9537"/>
                  <a:pt x="7570" y="9537"/>
                  <a:pt x="7570" y="9538"/>
                </a:cubicBezTo>
                <a:lnTo>
                  <a:pt x="7570" y="9538"/>
                </a:lnTo>
                <a:cubicBezTo>
                  <a:pt x="7570" y="9537"/>
                  <a:pt x="7571" y="9537"/>
                  <a:pt x="7571" y="9537"/>
                </a:cubicBezTo>
                <a:close/>
                <a:moveTo>
                  <a:pt x="11666" y="8853"/>
                </a:moveTo>
                <a:cubicBezTo>
                  <a:pt x="11683" y="8861"/>
                  <a:pt x="11701" y="8866"/>
                  <a:pt x="11721" y="8866"/>
                </a:cubicBezTo>
                <a:cubicBezTo>
                  <a:pt x="11731" y="8866"/>
                  <a:pt x="11741" y="8865"/>
                  <a:pt x="11752" y="8862"/>
                </a:cubicBezTo>
                <a:cubicBezTo>
                  <a:pt x="11757" y="8861"/>
                  <a:pt x="11761" y="8858"/>
                  <a:pt x="11766" y="8857"/>
                </a:cubicBezTo>
                <a:lnTo>
                  <a:pt x="11766" y="8857"/>
                </a:lnTo>
                <a:cubicBezTo>
                  <a:pt x="11722" y="8914"/>
                  <a:pt x="11682" y="8970"/>
                  <a:pt x="11642" y="9023"/>
                </a:cubicBezTo>
                <a:cubicBezTo>
                  <a:pt x="11565" y="9129"/>
                  <a:pt x="11491" y="9234"/>
                  <a:pt x="11415" y="9338"/>
                </a:cubicBezTo>
                <a:cubicBezTo>
                  <a:pt x="11368" y="9405"/>
                  <a:pt x="11321" y="9472"/>
                  <a:pt x="11273" y="9539"/>
                </a:cubicBezTo>
                <a:cubicBezTo>
                  <a:pt x="11212" y="9453"/>
                  <a:pt x="11150" y="9371"/>
                  <a:pt x="11085" y="9289"/>
                </a:cubicBezTo>
                <a:cubicBezTo>
                  <a:pt x="11102" y="9278"/>
                  <a:pt x="11118" y="9269"/>
                  <a:pt x="11135" y="9259"/>
                </a:cubicBezTo>
                <a:cubicBezTo>
                  <a:pt x="11137" y="9269"/>
                  <a:pt x="11141" y="9280"/>
                  <a:pt x="11144" y="9291"/>
                </a:cubicBezTo>
                <a:cubicBezTo>
                  <a:pt x="11161" y="9349"/>
                  <a:pt x="11214" y="9389"/>
                  <a:pt x="11272" y="9389"/>
                </a:cubicBezTo>
                <a:cubicBezTo>
                  <a:pt x="11283" y="9389"/>
                  <a:pt x="11295" y="9387"/>
                  <a:pt x="11306" y="9384"/>
                </a:cubicBezTo>
                <a:cubicBezTo>
                  <a:pt x="11375" y="9366"/>
                  <a:pt x="11420" y="9290"/>
                  <a:pt x="11400" y="9220"/>
                </a:cubicBezTo>
                <a:cubicBezTo>
                  <a:pt x="11386" y="9181"/>
                  <a:pt x="11376" y="9140"/>
                  <a:pt x="11364" y="9100"/>
                </a:cubicBezTo>
                <a:cubicBezTo>
                  <a:pt x="11378" y="9090"/>
                  <a:pt x="11390" y="9080"/>
                  <a:pt x="11405" y="9070"/>
                </a:cubicBezTo>
                <a:cubicBezTo>
                  <a:pt x="11419" y="9075"/>
                  <a:pt x="11433" y="9078"/>
                  <a:pt x="11447" y="9078"/>
                </a:cubicBezTo>
                <a:cubicBezTo>
                  <a:pt x="11457" y="9078"/>
                  <a:pt x="11468" y="9077"/>
                  <a:pt x="11478" y="9074"/>
                </a:cubicBezTo>
                <a:cubicBezTo>
                  <a:pt x="11508" y="9065"/>
                  <a:pt x="11535" y="9046"/>
                  <a:pt x="11551" y="9018"/>
                </a:cubicBezTo>
                <a:cubicBezTo>
                  <a:pt x="11565" y="8992"/>
                  <a:pt x="11567" y="8969"/>
                  <a:pt x="11565" y="8941"/>
                </a:cubicBezTo>
                <a:cubicBezTo>
                  <a:pt x="11598" y="8913"/>
                  <a:pt x="11633" y="8883"/>
                  <a:pt x="11666" y="8853"/>
                </a:cubicBezTo>
                <a:close/>
                <a:moveTo>
                  <a:pt x="7207" y="8870"/>
                </a:moveTo>
                <a:cubicBezTo>
                  <a:pt x="6932" y="9022"/>
                  <a:pt x="6658" y="9178"/>
                  <a:pt x="6381" y="9328"/>
                </a:cubicBezTo>
                <a:cubicBezTo>
                  <a:pt x="6295" y="9364"/>
                  <a:pt x="6210" y="9401"/>
                  <a:pt x="6124" y="9442"/>
                </a:cubicBezTo>
                <a:cubicBezTo>
                  <a:pt x="6035" y="9483"/>
                  <a:pt x="5948" y="9530"/>
                  <a:pt x="5859" y="9571"/>
                </a:cubicBezTo>
                <a:cubicBezTo>
                  <a:pt x="5839" y="9581"/>
                  <a:pt x="5829" y="9599"/>
                  <a:pt x="5824" y="9619"/>
                </a:cubicBezTo>
                <a:cubicBezTo>
                  <a:pt x="5720" y="9671"/>
                  <a:pt x="5616" y="9721"/>
                  <a:pt x="5511" y="9771"/>
                </a:cubicBezTo>
                <a:cubicBezTo>
                  <a:pt x="5494" y="9776"/>
                  <a:pt x="5477" y="9783"/>
                  <a:pt x="5461" y="9788"/>
                </a:cubicBezTo>
                <a:cubicBezTo>
                  <a:pt x="5443" y="9768"/>
                  <a:pt x="5414" y="9756"/>
                  <a:pt x="5386" y="9756"/>
                </a:cubicBezTo>
                <a:cubicBezTo>
                  <a:pt x="5370" y="9756"/>
                  <a:pt x="5355" y="9759"/>
                  <a:pt x="5341" y="9768"/>
                </a:cubicBezTo>
                <a:cubicBezTo>
                  <a:pt x="5320" y="9783"/>
                  <a:pt x="5298" y="9797"/>
                  <a:pt x="5277" y="9812"/>
                </a:cubicBezTo>
                <a:cubicBezTo>
                  <a:pt x="5277" y="9807"/>
                  <a:pt x="5278" y="9804"/>
                  <a:pt x="5278" y="9800"/>
                </a:cubicBezTo>
                <a:cubicBezTo>
                  <a:pt x="5392" y="9738"/>
                  <a:pt x="5505" y="9673"/>
                  <a:pt x="5617" y="9606"/>
                </a:cubicBezTo>
                <a:cubicBezTo>
                  <a:pt x="6096" y="9373"/>
                  <a:pt x="6573" y="9134"/>
                  <a:pt x="7062" y="8924"/>
                </a:cubicBezTo>
                <a:cubicBezTo>
                  <a:pt x="7070" y="8922"/>
                  <a:pt x="7075" y="8919"/>
                  <a:pt x="7080" y="8917"/>
                </a:cubicBezTo>
                <a:cubicBezTo>
                  <a:pt x="7080" y="8917"/>
                  <a:pt x="7080" y="8917"/>
                  <a:pt x="7079" y="8917"/>
                </a:cubicBezTo>
                <a:lnTo>
                  <a:pt x="7079" y="8917"/>
                </a:lnTo>
                <a:cubicBezTo>
                  <a:pt x="7118" y="8901"/>
                  <a:pt x="7156" y="8885"/>
                  <a:pt x="7195" y="8870"/>
                </a:cubicBezTo>
                <a:close/>
                <a:moveTo>
                  <a:pt x="4369" y="9984"/>
                </a:moveTo>
                <a:cubicBezTo>
                  <a:pt x="4368" y="9985"/>
                  <a:pt x="4366" y="9985"/>
                  <a:pt x="4366" y="9986"/>
                </a:cubicBezTo>
                <a:cubicBezTo>
                  <a:pt x="4367" y="9985"/>
                  <a:pt x="4368" y="9985"/>
                  <a:pt x="4369" y="9984"/>
                </a:cubicBezTo>
                <a:close/>
                <a:moveTo>
                  <a:pt x="6227" y="9746"/>
                </a:moveTo>
                <a:cubicBezTo>
                  <a:pt x="6228" y="9772"/>
                  <a:pt x="6233" y="9797"/>
                  <a:pt x="6246" y="9820"/>
                </a:cubicBezTo>
                <a:cubicBezTo>
                  <a:pt x="6259" y="9841"/>
                  <a:pt x="6276" y="9859"/>
                  <a:pt x="6297" y="9872"/>
                </a:cubicBezTo>
                <a:cubicBezTo>
                  <a:pt x="6212" y="9907"/>
                  <a:pt x="6128" y="9941"/>
                  <a:pt x="6044" y="9974"/>
                </a:cubicBezTo>
                <a:cubicBezTo>
                  <a:pt x="6046" y="9973"/>
                  <a:pt x="6047" y="9972"/>
                  <a:pt x="6049" y="9969"/>
                </a:cubicBezTo>
                <a:cubicBezTo>
                  <a:pt x="6061" y="9951"/>
                  <a:pt x="6065" y="9925"/>
                  <a:pt x="6057" y="9901"/>
                </a:cubicBezTo>
                <a:cubicBezTo>
                  <a:pt x="6047" y="9863"/>
                  <a:pt x="6008" y="9830"/>
                  <a:pt x="5968" y="9830"/>
                </a:cubicBezTo>
                <a:cubicBezTo>
                  <a:pt x="5959" y="9830"/>
                  <a:pt x="5951" y="9832"/>
                  <a:pt x="5942" y="9834"/>
                </a:cubicBezTo>
                <a:cubicBezTo>
                  <a:pt x="5792" y="9890"/>
                  <a:pt x="5641" y="9943"/>
                  <a:pt x="5489" y="9994"/>
                </a:cubicBezTo>
                <a:cubicBezTo>
                  <a:pt x="5542" y="9969"/>
                  <a:pt x="5595" y="9944"/>
                  <a:pt x="5648" y="9918"/>
                </a:cubicBezTo>
                <a:cubicBezTo>
                  <a:pt x="5842" y="9860"/>
                  <a:pt x="6033" y="9802"/>
                  <a:pt x="6227" y="9746"/>
                </a:cubicBezTo>
                <a:close/>
                <a:moveTo>
                  <a:pt x="7942" y="9261"/>
                </a:moveTo>
                <a:lnTo>
                  <a:pt x="7942" y="9327"/>
                </a:lnTo>
                <a:cubicBezTo>
                  <a:pt x="7942" y="9342"/>
                  <a:pt x="7949" y="9357"/>
                  <a:pt x="7956" y="9369"/>
                </a:cubicBezTo>
                <a:cubicBezTo>
                  <a:pt x="7831" y="9424"/>
                  <a:pt x="7710" y="9478"/>
                  <a:pt x="7586" y="9530"/>
                </a:cubicBezTo>
                <a:lnTo>
                  <a:pt x="7586" y="9530"/>
                </a:lnTo>
                <a:cubicBezTo>
                  <a:pt x="7586" y="9530"/>
                  <a:pt x="7586" y="9530"/>
                  <a:pt x="7587" y="9530"/>
                </a:cubicBezTo>
                <a:lnTo>
                  <a:pt x="7587" y="9530"/>
                </a:lnTo>
                <a:cubicBezTo>
                  <a:pt x="7583" y="9531"/>
                  <a:pt x="7582" y="9531"/>
                  <a:pt x="7579" y="9533"/>
                </a:cubicBezTo>
                <a:cubicBezTo>
                  <a:pt x="7581" y="9532"/>
                  <a:pt x="7583" y="9531"/>
                  <a:pt x="7586" y="9530"/>
                </a:cubicBezTo>
                <a:lnTo>
                  <a:pt x="7586" y="9530"/>
                </a:lnTo>
                <a:cubicBezTo>
                  <a:pt x="7582" y="9532"/>
                  <a:pt x="7578" y="9534"/>
                  <a:pt x="7574" y="9535"/>
                </a:cubicBezTo>
                <a:cubicBezTo>
                  <a:pt x="7572" y="9537"/>
                  <a:pt x="7570" y="9538"/>
                  <a:pt x="7567" y="9539"/>
                </a:cubicBezTo>
                <a:lnTo>
                  <a:pt x="7567" y="9539"/>
                </a:lnTo>
                <a:cubicBezTo>
                  <a:pt x="7568" y="9538"/>
                  <a:pt x="7569" y="9538"/>
                  <a:pt x="7570" y="9538"/>
                </a:cubicBezTo>
                <a:lnTo>
                  <a:pt x="7570" y="9538"/>
                </a:lnTo>
                <a:cubicBezTo>
                  <a:pt x="7568" y="9538"/>
                  <a:pt x="7567" y="9538"/>
                  <a:pt x="7566" y="9539"/>
                </a:cubicBezTo>
                <a:cubicBezTo>
                  <a:pt x="7566" y="9539"/>
                  <a:pt x="7567" y="9539"/>
                  <a:pt x="7567" y="9539"/>
                </a:cubicBezTo>
                <a:lnTo>
                  <a:pt x="7567" y="9539"/>
                </a:lnTo>
                <a:cubicBezTo>
                  <a:pt x="7316" y="9644"/>
                  <a:pt x="7060" y="9745"/>
                  <a:pt x="6805" y="9837"/>
                </a:cubicBezTo>
                <a:cubicBezTo>
                  <a:pt x="6672" y="9885"/>
                  <a:pt x="6541" y="9929"/>
                  <a:pt x="6407" y="9971"/>
                </a:cubicBezTo>
                <a:cubicBezTo>
                  <a:pt x="6356" y="9989"/>
                  <a:pt x="6305" y="10002"/>
                  <a:pt x="6256" y="10019"/>
                </a:cubicBezTo>
                <a:cubicBezTo>
                  <a:pt x="6399" y="9955"/>
                  <a:pt x="6542" y="9892"/>
                  <a:pt x="6686" y="9828"/>
                </a:cubicBezTo>
                <a:cubicBezTo>
                  <a:pt x="6701" y="9822"/>
                  <a:pt x="6717" y="9814"/>
                  <a:pt x="6732" y="9807"/>
                </a:cubicBezTo>
                <a:cubicBezTo>
                  <a:pt x="6743" y="9812"/>
                  <a:pt x="6754" y="9815"/>
                  <a:pt x="6766" y="9815"/>
                </a:cubicBezTo>
                <a:cubicBezTo>
                  <a:pt x="6773" y="9815"/>
                  <a:pt x="6779" y="9814"/>
                  <a:pt x="6786" y="9813"/>
                </a:cubicBezTo>
                <a:cubicBezTo>
                  <a:pt x="6808" y="9805"/>
                  <a:pt x="6828" y="9797"/>
                  <a:pt x="6851" y="9788"/>
                </a:cubicBezTo>
                <a:cubicBezTo>
                  <a:pt x="6875" y="9777"/>
                  <a:pt x="6899" y="9767"/>
                  <a:pt x="6922" y="9758"/>
                </a:cubicBezTo>
                <a:cubicBezTo>
                  <a:pt x="6968" y="9738"/>
                  <a:pt x="7014" y="9717"/>
                  <a:pt x="7059" y="9697"/>
                </a:cubicBezTo>
                <a:cubicBezTo>
                  <a:pt x="7146" y="9657"/>
                  <a:pt x="7232" y="9617"/>
                  <a:pt x="7319" y="9575"/>
                </a:cubicBezTo>
                <a:cubicBezTo>
                  <a:pt x="7474" y="9502"/>
                  <a:pt x="7628" y="9424"/>
                  <a:pt x="7779" y="9347"/>
                </a:cubicBezTo>
                <a:cubicBezTo>
                  <a:pt x="7784" y="9348"/>
                  <a:pt x="7789" y="9349"/>
                  <a:pt x="7795" y="9349"/>
                </a:cubicBezTo>
                <a:cubicBezTo>
                  <a:pt x="7828" y="9349"/>
                  <a:pt x="7855" y="9328"/>
                  <a:pt x="7867" y="9300"/>
                </a:cubicBezTo>
                <a:cubicBezTo>
                  <a:pt x="7892" y="9286"/>
                  <a:pt x="7918" y="9274"/>
                  <a:pt x="7942" y="9261"/>
                </a:cubicBezTo>
                <a:close/>
                <a:moveTo>
                  <a:pt x="5937" y="10152"/>
                </a:moveTo>
                <a:lnTo>
                  <a:pt x="5930" y="10176"/>
                </a:lnTo>
                <a:cubicBezTo>
                  <a:pt x="5890" y="10186"/>
                  <a:pt x="5852" y="10196"/>
                  <a:pt x="5813" y="10204"/>
                </a:cubicBezTo>
                <a:cubicBezTo>
                  <a:pt x="5854" y="10187"/>
                  <a:pt x="5895" y="10171"/>
                  <a:pt x="5937" y="10152"/>
                </a:cubicBezTo>
                <a:close/>
                <a:moveTo>
                  <a:pt x="5065" y="9676"/>
                </a:moveTo>
                <a:cubicBezTo>
                  <a:pt x="5047" y="9684"/>
                  <a:pt x="5033" y="9693"/>
                  <a:pt x="5018" y="9701"/>
                </a:cubicBezTo>
                <a:cubicBezTo>
                  <a:pt x="5001" y="9710"/>
                  <a:pt x="4984" y="9718"/>
                  <a:pt x="4967" y="9727"/>
                </a:cubicBezTo>
                <a:cubicBezTo>
                  <a:pt x="4943" y="9737"/>
                  <a:pt x="4917" y="9748"/>
                  <a:pt x="4892" y="9761"/>
                </a:cubicBezTo>
                <a:cubicBezTo>
                  <a:pt x="4718" y="9835"/>
                  <a:pt x="4543" y="9911"/>
                  <a:pt x="4369" y="9984"/>
                </a:cubicBezTo>
                <a:lnTo>
                  <a:pt x="4369" y="9984"/>
                </a:lnTo>
                <a:cubicBezTo>
                  <a:pt x="4369" y="9984"/>
                  <a:pt x="4369" y="9984"/>
                  <a:pt x="4370" y="9984"/>
                </a:cubicBezTo>
                <a:lnTo>
                  <a:pt x="4370" y="9984"/>
                </a:lnTo>
                <a:cubicBezTo>
                  <a:pt x="4278" y="10022"/>
                  <a:pt x="4185" y="10061"/>
                  <a:pt x="4092" y="10098"/>
                </a:cubicBezTo>
                <a:lnTo>
                  <a:pt x="4091" y="10098"/>
                </a:lnTo>
                <a:cubicBezTo>
                  <a:pt x="4086" y="10097"/>
                  <a:pt x="4080" y="10097"/>
                  <a:pt x="4075" y="10097"/>
                </a:cubicBezTo>
                <a:cubicBezTo>
                  <a:pt x="4057" y="10097"/>
                  <a:pt x="4041" y="10102"/>
                  <a:pt x="4024" y="10110"/>
                </a:cubicBezTo>
                <a:cubicBezTo>
                  <a:pt x="3993" y="10124"/>
                  <a:pt x="3962" y="10139"/>
                  <a:pt x="3933" y="10155"/>
                </a:cubicBezTo>
                <a:cubicBezTo>
                  <a:pt x="3923" y="10162"/>
                  <a:pt x="3911" y="10170"/>
                  <a:pt x="3902" y="10178"/>
                </a:cubicBezTo>
                <a:cubicBezTo>
                  <a:pt x="3901" y="10180"/>
                  <a:pt x="3900" y="10182"/>
                  <a:pt x="3898" y="10183"/>
                </a:cubicBezTo>
                <a:cubicBezTo>
                  <a:pt x="3787" y="10203"/>
                  <a:pt x="3677" y="10222"/>
                  <a:pt x="3565" y="10235"/>
                </a:cubicBezTo>
                <a:cubicBezTo>
                  <a:pt x="3549" y="10238"/>
                  <a:pt x="3532" y="10239"/>
                  <a:pt x="3514" y="10242"/>
                </a:cubicBezTo>
                <a:cubicBezTo>
                  <a:pt x="3621" y="10213"/>
                  <a:pt x="3727" y="10182"/>
                  <a:pt x="3832" y="10150"/>
                </a:cubicBezTo>
                <a:cubicBezTo>
                  <a:pt x="4140" y="10054"/>
                  <a:pt x="4443" y="9939"/>
                  <a:pt x="4742" y="9816"/>
                </a:cubicBezTo>
                <a:cubicBezTo>
                  <a:pt x="4849" y="9771"/>
                  <a:pt x="4957" y="9725"/>
                  <a:pt x="5065" y="9676"/>
                </a:cubicBezTo>
                <a:close/>
                <a:moveTo>
                  <a:pt x="4659" y="10263"/>
                </a:moveTo>
                <a:lnTo>
                  <a:pt x="4659" y="10263"/>
                </a:lnTo>
                <a:cubicBezTo>
                  <a:pt x="4564" y="10291"/>
                  <a:pt x="4469" y="10320"/>
                  <a:pt x="4374" y="10347"/>
                </a:cubicBezTo>
                <a:cubicBezTo>
                  <a:pt x="4367" y="10350"/>
                  <a:pt x="4357" y="10351"/>
                  <a:pt x="4350" y="10353"/>
                </a:cubicBezTo>
                <a:cubicBezTo>
                  <a:pt x="4357" y="10346"/>
                  <a:pt x="4364" y="10338"/>
                  <a:pt x="4369" y="10330"/>
                </a:cubicBezTo>
                <a:cubicBezTo>
                  <a:pt x="4371" y="10329"/>
                  <a:pt x="4371" y="10327"/>
                  <a:pt x="4372" y="10326"/>
                </a:cubicBezTo>
                <a:cubicBezTo>
                  <a:pt x="4399" y="10317"/>
                  <a:pt x="4428" y="10309"/>
                  <a:pt x="4455" y="10299"/>
                </a:cubicBezTo>
                <a:cubicBezTo>
                  <a:pt x="4465" y="10295"/>
                  <a:pt x="4476" y="10292"/>
                  <a:pt x="4486" y="10289"/>
                </a:cubicBezTo>
                <a:cubicBezTo>
                  <a:pt x="4528" y="10282"/>
                  <a:pt x="4571" y="10274"/>
                  <a:pt x="4615" y="10268"/>
                </a:cubicBezTo>
                <a:cubicBezTo>
                  <a:pt x="4630" y="10266"/>
                  <a:pt x="4645" y="10264"/>
                  <a:pt x="4659" y="10263"/>
                </a:cubicBezTo>
                <a:close/>
                <a:moveTo>
                  <a:pt x="4218" y="10391"/>
                </a:moveTo>
                <a:cubicBezTo>
                  <a:pt x="4160" y="10405"/>
                  <a:pt x="4103" y="10419"/>
                  <a:pt x="4046" y="10435"/>
                </a:cubicBezTo>
                <a:cubicBezTo>
                  <a:pt x="4068" y="10427"/>
                  <a:pt x="4089" y="10420"/>
                  <a:pt x="4113" y="10413"/>
                </a:cubicBezTo>
                <a:cubicBezTo>
                  <a:pt x="4126" y="10409"/>
                  <a:pt x="4140" y="10404"/>
                  <a:pt x="4152" y="10400"/>
                </a:cubicBezTo>
                <a:cubicBezTo>
                  <a:pt x="4175" y="10398"/>
                  <a:pt x="4196" y="10394"/>
                  <a:pt x="4218" y="10391"/>
                </a:cubicBezTo>
                <a:close/>
                <a:moveTo>
                  <a:pt x="3672" y="10467"/>
                </a:moveTo>
                <a:cubicBezTo>
                  <a:pt x="3680" y="10489"/>
                  <a:pt x="3696" y="10504"/>
                  <a:pt x="3715" y="10514"/>
                </a:cubicBezTo>
                <a:cubicBezTo>
                  <a:pt x="3667" y="10524"/>
                  <a:pt x="3617" y="10536"/>
                  <a:pt x="3568" y="10547"/>
                </a:cubicBezTo>
                <a:cubicBezTo>
                  <a:pt x="3468" y="10568"/>
                  <a:pt x="3370" y="10586"/>
                  <a:pt x="3270" y="10603"/>
                </a:cubicBezTo>
                <a:cubicBezTo>
                  <a:pt x="3216" y="10607"/>
                  <a:pt x="3160" y="10611"/>
                  <a:pt x="3105" y="10615"/>
                </a:cubicBezTo>
                <a:cubicBezTo>
                  <a:pt x="3128" y="10610"/>
                  <a:pt x="3151" y="10603"/>
                  <a:pt x="3173" y="10598"/>
                </a:cubicBezTo>
                <a:cubicBezTo>
                  <a:pt x="3332" y="10558"/>
                  <a:pt x="3491" y="10514"/>
                  <a:pt x="3648" y="10473"/>
                </a:cubicBezTo>
                <a:cubicBezTo>
                  <a:pt x="3655" y="10471"/>
                  <a:pt x="3664" y="10470"/>
                  <a:pt x="3672" y="10467"/>
                </a:cubicBezTo>
                <a:close/>
                <a:moveTo>
                  <a:pt x="2639" y="10488"/>
                </a:moveTo>
                <a:cubicBezTo>
                  <a:pt x="2599" y="10503"/>
                  <a:pt x="2570" y="10543"/>
                  <a:pt x="2570" y="10588"/>
                </a:cubicBezTo>
                <a:cubicBezTo>
                  <a:pt x="2570" y="10605"/>
                  <a:pt x="2575" y="10621"/>
                  <a:pt x="2581" y="10637"/>
                </a:cubicBezTo>
                <a:cubicBezTo>
                  <a:pt x="2473" y="10639"/>
                  <a:pt x="2365" y="10641"/>
                  <a:pt x="2257" y="10641"/>
                </a:cubicBezTo>
                <a:cubicBezTo>
                  <a:pt x="1965" y="10641"/>
                  <a:pt x="1674" y="10631"/>
                  <a:pt x="1384" y="10606"/>
                </a:cubicBezTo>
                <a:cubicBezTo>
                  <a:pt x="1573" y="10597"/>
                  <a:pt x="1762" y="10583"/>
                  <a:pt x="1951" y="10559"/>
                </a:cubicBezTo>
                <a:cubicBezTo>
                  <a:pt x="2110" y="10540"/>
                  <a:pt x="2270" y="10517"/>
                  <a:pt x="2427" y="10490"/>
                </a:cubicBezTo>
                <a:cubicBezTo>
                  <a:pt x="2493" y="10490"/>
                  <a:pt x="2560" y="10488"/>
                  <a:pt x="2624" y="10488"/>
                </a:cubicBezTo>
                <a:close/>
                <a:moveTo>
                  <a:pt x="15772" y="0"/>
                </a:moveTo>
                <a:cubicBezTo>
                  <a:pt x="15723" y="0"/>
                  <a:pt x="15674" y="20"/>
                  <a:pt x="15639" y="54"/>
                </a:cubicBezTo>
                <a:cubicBezTo>
                  <a:pt x="15629" y="64"/>
                  <a:pt x="15621" y="74"/>
                  <a:pt x="15615" y="84"/>
                </a:cubicBezTo>
                <a:cubicBezTo>
                  <a:pt x="15610" y="84"/>
                  <a:pt x="15606" y="83"/>
                  <a:pt x="15603" y="83"/>
                </a:cubicBezTo>
                <a:cubicBezTo>
                  <a:pt x="15562" y="83"/>
                  <a:pt x="15528" y="111"/>
                  <a:pt x="15513" y="151"/>
                </a:cubicBezTo>
                <a:cubicBezTo>
                  <a:pt x="15506" y="173"/>
                  <a:pt x="15500" y="196"/>
                  <a:pt x="15491" y="218"/>
                </a:cubicBezTo>
                <a:cubicBezTo>
                  <a:pt x="15479" y="228"/>
                  <a:pt x="15466" y="238"/>
                  <a:pt x="15454" y="249"/>
                </a:cubicBezTo>
                <a:cubicBezTo>
                  <a:pt x="15406" y="290"/>
                  <a:pt x="15358" y="333"/>
                  <a:pt x="15309" y="374"/>
                </a:cubicBezTo>
                <a:cubicBezTo>
                  <a:pt x="15207" y="463"/>
                  <a:pt x="15102" y="551"/>
                  <a:pt x="14997" y="639"/>
                </a:cubicBezTo>
                <a:cubicBezTo>
                  <a:pt x="14796" y="807"/>
                  <a:pt x="14594" y="973"/>
                  <a:pt x="14387" y="1133"/>
                </a:cubicBezTo>
                <a:cubicBezTo>
                  <a:pt x="14066" y="1380"/>
                  <a:pt x="13740" y="1618"/>
                  <a:pt x="13404" y="1846"/>
                </a:cubicBezTo>
                <a:cubicBezTo>
                  <a:pt x="13062" y="2078"/>
                  <a:pt x="12714" y="2298"/>
                  <a:pt x="12359" y="2508"/>
                </a:cubicBezTo>
                <a:cubicBezTo>
                  <a:pt x="11645" y="2933"/>
                  <a:pt x="10909" y="3320"/>
                  <a:pt x="10161" y="3681"/>
                </a:cubicBezTo>
                <a:cubicBezTo>
                  <a:pt x="9468" y="4014"/>
                  <a:pt x="8765" y="4325"/>
                  <a:pt x="8057" y="4624"/>
                </a:cubicBezTo>
                <a:cubicBezTo>
                  <a:pt x="8062" y="4621"/>
                  <a:pt x="8069" y="4619"/>
                  <a:pt x="8074" y="4616"/>
                </a:cubicBezTo>
                <a:lnTo>
                  <a:pt x="8074" y="4616"/>
                </a:lnTo>
                <a:cubicBezTo>
                  <a:pt x="7836" y="4717"/>
                  <a:pt x="7596" y="4816"/>
                  <a:pt x="7357" y="4913"/>
                </a:cubicBezTo>
                <a:cubicBezTo>
                  <a:pt x="7346" y="4918"/>
                  <a:pt x="7335" y="4921"/>
                  <a:pt x="7325" y="4927"/>
                </a:cubicBezTo>
                <a:cubicBezTo>
                  <a:pt x="7321" y="4927"/>
                  <a:pt x="7319" y="4926"/>
                  <a:pt x="7315" y="4926"/>
                </a:cubicBezTo>
                <a:cubicBezTo>
                  <a:pt x="7296" y="4926"/>
                  <a:pt x="7275" y="4931"/>
                  <a:pt x="7257" y="4941"/>
                </a:cubicBezTo>
                <a:cubicBezTo>
                  <a:pt x="7213" y="4967"/>
                  <a:pt x="7185" y="5025"/>
                  <a:pt x="7202" y="5075"/>
                </a:cubicBezTo>
                <a:cubicBezTo>
                  <a:pt x="7205" y="5081"/>
                  <a:pt x="7207" y="5087"/>
                  <a:pt x="7211" y="5092"/>
                </a:cubicBezTo>
                <a:cubicBezTo>
                  <a:pt x="7210" y="5115"/>
                  <a:pt x="7211" y="5138"/>
                  <a:pt x="7216" y="5160"/>
                </a:cubicBezTo>
                <a:cubicBezTo>
                  <a:pt x="7227" y="5204"/>
                  <a:pt x="7256" y="5242"/>
                  <a:pt x="7293" y="5270"/>
                </a:cubicBezTo>
                <a:lnTo>
                  <a:pt x="7320" y="5320"/>
                </a:lnTo>
                <a:cubicBezTo>
                  <a:pt x="7365" y="5398"/>
                  <a:pt x="7414" y="5473"/>
                  <a:pt x="7463" y="5548"/>
                </a:cubicBezTo>
                <a:cubicBezTo>
                  <a:pt x="7568" y="5707"/>
                  <a:pt x="7676" y="5864"/>
                  <a:pt x="7784" y="6021"/>
                </a:cubicBezTo>
                <a:lnTo>
                  <a:pt x="7986" y="6316"/>
                </a:lnTo>
                <a:lnTo>
                  <a:pt x="7984" y="6317"/>
                </a:lnTo>
                <a:cubicBezTo>
                  <a:pt x="7972" y="6330"/>
                  <a:pt x="7966" y="6347"/>
                  <a:pt x="7966" y="6365"/>
                </a:cubicBezTo>
                <a:cubicBezTo>
                  <a:pt x="7966" y="6384"/>
                  <a:pt x="7973" y="6400"/>
                  <a:pt x="7984" y="6413"/>
                </a:cubicBezTo>
                <a:cubicBezTo>
                  <a:pt x="7995" y="6424"/>
                  <a:pt x="8013" y="6433"/>
                  <a:pt x="8028" y="6433"/>
                </a:cubicBezTo>
                <a:cubicBezTo>
                  <a:pt x="8030" y="6433"/>
                  <a:pt x="8031" y="6433"/>
                  <a:pt x="8033" y="6432"/>
                </a:cubicBezTo>
                <a:cubicBezTo>
                  <a:pt x="8043" y="6431"/>
                  <a:pt x="8052" y="6430"/>
                  <a:pt x="8062" y="6428"/>
                </a:cubicBezTo>
                <a:cubicBezTo>
                  <a:pt x="8174" y="6594"/>
                  <a:pt x="8283" y="6763"/>
                  <a:pt x="8387" y="6935"/>
                </a:cubicBezTo>
                <a:cubicBezTo>
                  <a:pt x="8314" y="6987"/>
                  <a:pt x="8240" y="7042"/>
                  <a:pt x="8165" y="7096"/>
                </a:cubicBezTo>
                <a:cubicBezTo>
                  <a:pt x="8009" y="7214"/>
                  <a:pt x="7855" y="7337"/>
                  <a:pt x="7701" y="7458"/>
                </a:cubicBezTo>
                <a:cubicBezTo>
                  <a:pt x="7454" y="7648"/>
                  <a:pt x="7202" y="7832"/>
                  <a:pt x="6948" y="8012"/>
                </a:cubicBezTo>
                <a:cubicBezTo>
                  <a:pt x="6683" y="8197"/>
                  <a:pt x="6413" y="8375"/>
                  <a:pt x="6143" y="8550"/>
                </a:cubicBezTo>
                <a:cubicBezTo>
                  <a:pt x="5868" y="8726"/>
                  <a:pt x="5591" y="8897"/>
                  <a:pt x="5306" y="9057"/>
                </a:cubicBezTo>
                <a:cubicBezTo>
                  <a:pt x="5023" y="9216"/>
                  <a:pt x="4733" y="9364"/>
                  <a:pt x="4440" y="9504"/>
                </a:cubicBezTo>
                <a:cubicBezTo>
                  <a:pt x="4299" y="9571"/>
                  <a:pt x="4156" y="9637"/>
                  <a:pt x="4012" y="9697"/>
                </a:cubicBezTo>
                <a:cubicBezTo>
                  <a:pt x="3637" y="9855"/>
                  <a:pt x="3255" y="9999"/>
                  <a:pt x="2862" y="10113"/>
                </a:cubicBezTo>
                <a:cubicBezTo>
                  <a:pt x="2483" y="10222"/>
                  <a:pt x="2095" y="10301"/>
                  <a:pt x="1704" y="10355"/>
                </a:cubicBezTo>
                <a:cubicBezTo>
                  <a:pt x="1438" y="10389"/>
                  <a:pt x="1172" y="10413"/>
                  <a:pt x="904" y="10420"/>
                </a:cubicBezTo>
                <a:cubicBezTo>
                  <a:pt x="846" y="10422"/>
                  <a:pt x="789" y="10423"/>
                  <a:pt x="731" y="10423"/>
                </a:cubicBezTo>
                <a:cubicBezTo>
                  <a:pt x="515" y="10423"/>
                  <a:pt x="300" y="10411"/>
                  <a:pt x="87" y="10386"/>
                </a:cubicBezTo>
                <a:cubicBezTo>
                  <a:pt x="84" y="10386"/>
                  <a:pt x="82" y="10386"/>
                  <a:pt x="80" y="10386"/>
                </a:cubicBezTo>
                <a:cubicBezTo>
                  <a:pt x="36" y="10386"/>
                  <a:pt x="1" y="10431"/>
                  <a:pt x="1" y="10472"/>
                </a:cubicBezTo>
                <a:cubicBezTo>
                  <a:pt x="1" y="10496"/>
                  <a:pt x="9" y="10518"/>
                  <a:pt x="27" y="10533"/>
                </a:cubicBezTo>
                <a:cubicBezTo>
                  <a:pt x="44" y="10551"/>
                  <a:pt x="64" y="10555"/>
                  <a:pt x="87" y="10559"/>
                </a:cubicBezTo>
                <a:cubicBezTo>
                  <a:pt x="162" y="10569"/>
                  <a:pt x="236" y="10575"/>
                  <a:pt x="311" y="10583"/>
                </a:cubicBezTo>
                <a:cubicBezTo>
                  <a:pt x="320" y="10585"/>
                  <a:pt x="329" y="10586"/>
                  <a:pt x="337" y="10589"/>
                </a:cubicBezTo>
                <a:cubicBezTo>
                  <a:pt x="339" y="10600"/>
                  <a:pt x="349" y="10607"/>
                  <a:pt x="360" y="10609"/>
                </a:cubicBezTo>
                <a:cubicBezTo>
                  <a:pt x="387" y="10611"/>
                  <a:pt x="415" y="10614"/>
                  <a:pt x="441" y="10616"/>
                </a:cubicBezTo>
                <a:cubicBezTo>
                  <a:pt x="957" y="10744"/>
                  <a:pt x="1481" y="10830"/>
                  <a:pt x="2010" y="10890"/>
                </a:cubicBezTo>
                <a:cubicBezTo>
                  <a:pt x="2412" y="10935"/>
                  <a:pt x="2816" y="10954"/>
                  <a:pt x="3221" y="10954"/>
                </a:cubicBezTo>
                <a:cubicBezTo>
                  <a:pt x="3451" y="10954"/>
                  <a:pt x="3681" y="10948"/>
                  <a:pt x="3910" y="10937"/>
                </a:cubicBezTo>
                <a:cubicBezTo>
                  <a:pt x="4238" y="10922"/>
                  <a:pt x="4566" y="10892"/>
                  <a:pt x="4892" y="10854"/>
                </a:cubicBezTo>
                <a:cubicBezTo>
                  <a:pt x="5237" y="10816"/>
                  <a:pt x="5578" y="10764"/>
                  <a:pt x="5919" y="10702"/>
                </a:cubicBezTo>
                <a:cubicBezTo>
                  <a:pt x="6558" y="10585"/>
                  <a:pt x="7190" y="10417"/>
                  <a:pt x="7800" y="10195"/>
                </a:cubicBezTo>
                <a:cubicBezTo>
                  <a:pt x="8261" y="10027"/>
                  <a:pt x="8711" y="9829"/>
                  <a:pt x="9137" y="9586"/>
                </a:cubicBezTo>
                <a:cubicBezTo>
                  <a:pt x="9342" y="9468"/>
                  <a:pt x="9539" y="9340"/>
                  <a:pt x="9722" y="9190"/>
                </a:cubicBezTo>
                <a:cubicBezTo>
                  <a:pt x="9847" y="9087"/>
                  <a:pt x="9976" y="8979"/>
                  <a:pt x="10078" y="8849"/>
                </a:cubicBezTo>
                <a:cubicBezTo>
                  <a:pt x="10177" y="8942"/>
                  <a:pt x="10279" y="9030"/>
                  <a:pt x="10379" y="9120"/>
                </a:cubicBezTo>
                <a:cubicBezTo>
                  <a:pt x="10583" y="9307"/>
                  <a:pt x="10778" y="9507"/>
                  <a:pt x="10950" y="9725"/>
                </a:cubicBezTo>
                <a:cubicBezTo>
                  <a:pt x="11010" y="9802"/>
                  <a:pt x="11066" y="9882"/>
                  <a:pt x="11120" y="9964"/>
                </a:cubicBezTo>
                <a:cubicBezTo>
                  <a:pt x="11157" y="10020"/>
                  <a:pt x="11218" y="10054"/>
                  <a:pt x="11281" y="10054"/>
                </a:cubicBezTo>
                <a:cubicBezTo>
                  <a:pt x="11311" y="10054"/>
                  <a:pt x="11341" y="10047"/>
                  <a:pt x="11370" y="10030"/>
                </a:cubicBezTo>
                <a:cubicBezTo>
                  <a:pt x="11416" y="10003"/>
                  <a:pt x="11449" y="9952"/>
                  <a:pt x="11458" y="9897"/>
                </a:cubicBezTo>
                <a:cubicBezTo>
                  <a:pt x="11550" y="9807"/>
                  <a:pt x="11644" y="9719"/>
                  <a:pt x="11734" y="9626"/>
                </a:cubicBezTo>
                <a:cubicBezTo>
                  <a:pt x="11833" y="9525"/>
                  <a:pt x="11927" y="9421"/>
                  <a:pt x="12020" y="9315"/>
                </a:cubicBezTo>
                <a:cubicBezTo>
                  <a:pt x="12207" y="9102"/>
                  <a:pt x="12384" y="8877"/>
                  <a:pt x="12558" y="8653"/>
                </a:cubicBezTo>
                <a:cubicBezTo>
                  <a:pt x="12895" y="8213"/>
                  <a:pt x="13202" y="7749"/>
                  <a:pt x="13487" y="7274"/>
                </a:cubicBezTo>
                <a:cubicBezTo>
                  <a:pt x="14069" y="6308"/>
                  <a:pt x="14563" y="5287"/>
                  <a:pt x="14962" y="4232"/>
                </a:cubicBezTo>
                <a:cubicBezTo>
                  <a:pt x="15211" y="3582"/>
                  <a:pt x="15421" y="2914"/>
                  <a:pt x="15590" y="2236"/>
                </a:cubicBezTo>
                <a:cubicBezTo>
                  <a:pt x="15759" y="1561"/>
                  <a:pt x="15880" y="877"/>
                  <a:pt x="15961" y="188"/>
                </a:cubicBezTo>
                <a:cubicBezTo>
                  <a:pt x="15967" y="141"/>
                  <a:pt x="15938" y="87"/>
                  <a:pt x="15906" y="54"/>
                </a:cubicBezTo>
                <a:cubicBezTo>
                  <a:pt x="15870" y="20"/>
                  <a:pt x="15823" y="0"/>
                  <a:pt x="1577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719" name="Google Shape;1719;p24"/>
          <p:cNvGrpSpPr/>
          <p:nvPr/>
        </p:nvGrpSpPr>
        <p:grpSpPr>
          <a:xfrm>
            <a:off x="303481" y="221783"/>
            <a:ext cx="1146534" cy="1132447"/>
            <a:chOff x="8558587" y="5554046"/>
            <a:chExt cx="911834" cy="1132787"/>
          </a:xfrm>
        </p:grpSpPr>
        <p:sp>
          <p:nvSpPr>
            <p:cNvPr id="1720" name="Google Shape;1720;p24"/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1" name="Google Shape;1721;p24"/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2" name="Google Shape;1722;p24"/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3" name="Google Shape;1723;p24"/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27" name="Google Shape;1727;p24"/>
          <p:cNvSpPr/>
          <p:nvPr/>
        </p:nvSpPr>
        <p:spPr>
          <a:xfrm rot="120705">
            <a:off x="3163139" y="236434"/>
            <a:ext cx="3034596" cy="407110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8" name="Google Shape;1728;p24"/>
          <p:cNvSpPr/>
          <p:nvPr/>
        </p:nvSpPr>
        <p:spPr>
          <a:xfrm rot="-64386">
            <a:off x="5972473" y="207856"/>
            <a:ext cx="3034571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9" name="Google Shape;1729;p24"/>
          <p:cNvSpPr/>
          <p:nvPr/>
        </p:nvSpPr>
        <p:spPr>
          <a:xfrm rot="120705">
            <a:off x="8768122" y="181621"/>
            <a:ext cx="3034596" cy="407110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0" name="Google Shape;1730;p24"/>
          <p:cNvSpPr/>
          <p:nvPr/>
        </p:nvSpPr>
        <p:spPr>
          <a:xfrm rot="-64386">
            <a:off x="11577455" y="153044"/>
            <a:ext cx="3034571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1" name="Google Shape;1731;p24"/>
          <p:cNvSpPr/>
          <p:nvPr/>
        </p:nvSpPr>
        <p:spPr>
          <a:xfrm>
            <a:off x="303482" y="6369838"/>
            <a:ext cx="878894" cy="898643"/>
          </a:xfrm>
          <a:custGeom>
            <a:avLst/>
            <a:gdLst/>
            <a:ahLst/>
            <a:cxnLst/>
            <a:rect l="l" t="t" r="r" b="b"/>
            <a:pathLst>
              <a:path w="7558" h="9719" extrusionOk="0">
                <a:moveTo>
                  <a:pt x="1206" y="729"/>
                </a:moveTo>
                <a:cubicBezTo>
                  <a:pt x="1392" y="729"/>
                  <a:pt x="1604" y="851"/>
                  <a:pt x="2013" y="1150"/>
                </a:cubicBezTo>
                <a:cubicBezTo>
                  <a:pt x="1557" y="1514"/>
                  <a:pt x="1085" y="1835"/>
                  <a:pt x="536" y="2176"/>
                </a:cubicBezTo>
                <a:cubicBezTo>
                  <a:pt x="490" y="1844"/>
                  <a:pt x="452" y="1586"/>
                  <a:pt x="417" y="1327"/>
                </a:cubicBezTo>
                <a:cubicBezTo>
                  <a:pt x="400" y="1199"/>
                  <a:pt x="441" y="1098"/>
                  <a:pt x="560" y="1036"/>
                </a:cubicBezTo>
                <a:cubicBezTo>
                  <a:pt x="568" y="1031"/>
                  <a:pt x="577" y="1022"/>
                  <a:pt x="586" y="1017"/>
                </a:cubicBezTo>
                <a:cubicBezTo>
                  <a:pt x="870" y="841"/>
                  <a:pt x="1026" y="729"/>
                  <a:pt x="1206" y="729"/>
                </a:cubicBezTo>
                <a:close/>
                <a:moveTo>
                  <a:pt x="2192" y="1383"/>
                </a:moveTo>
                <a:cubicBezTo>
                  <a:pt x="2409" y="1675"/>
                  <a:pt x="2617" y="1950"/>
                  <a:pt x="2819" y="2232"/>
                </a:cubicBezTo>
                <a:cubicBezTo>
                  <a:pt x="3443" y="3098"/>
                  <a:pt x="4068" y="3965"/>
                  <a:pt x="4690" y="4834"/>
                </a:cubicBezTo>
                <a:cubicBezTo>
                  <a:pt x="5380" y="5797"/>
                  <a:pt x="6067" y="6761"/>
                  <a:pt x="6754" y="7727"/>
                </a:cubicBezTo>
                <a:cubicBezTo>
                  <a:pt x="6911" y="7949"/>
                  <a:pt x="7060" y="8176"/>
                  <a:pt x="7239" y="8436"/>
                </a:cubicBezTo>
                <a:cubicBezTo>
                  <a:pt x="7038" y="8546"/>
                  <a:pt x="6891" y="8627"/>
                  <a:pt x="6718" y="8721"/>
                </a:cubicBezTo>
                <a:cubicBezTo>
                  <a:pt x="5041" y="6392"/>
                  <a:pt x="3517" y="3972"/>
                  <a:pt x="1842" y="1616"/>
                </a:cubicBezTo>
                <a:cubicBezTo>
                  <a:pt x="1961" y="1536"/>
                  <a:pt x="2064" y="1468"/>
                  <a:pt x="2192" y="1383"/>
                </a:cubicBezTo>
                <a:close/>
                <a:moveTo>
                  <a:pt x="1664" y="1769"/>
                </a:moveTo>
                <a:cubicBezTo>
                  <a:pt x="1868" y="2037"/>
                  <a:pt x="2075" y="2289"/>
                  <a:pt x="2261" y="2555"/>
                </a:cubicBezTo>
                <a:cubicBezTo>
                  <a:pt x="2680" y="3155"/>
                  <a:pt x="3088" y="3762"/>
                  <a:pt x="3499" y="4365"/>
                </a:cubicBezTo>
                <a:cubicBezTo>
                  <a:pt x="3529" y="4409"/>
                  <a:pt x="3570" y="4446"/>
                  <a:pt x="3593" y="4492"/>
                </a:cubicBezTo>
                <a:cubicBezTo>
                  <a:pt x="3919" y="5148"/>
                  <a:pt x="4403" y="5696"/>
                  <a:pt x="4833" y="6279"/>
                </a:cubicBezTo>
                <a:cubicBezTo>
                  <a:pt x="5051" y="6577"/>
                  <a:pt x="5237" y="6899"/>
                  <a:pt x="5440" y="7208"/>
                </a:cubicBezTo>
                <a:cubicBezTo>
                  <a:pt x="5793" y="7745"/>
                  <a:pt x="6148" y="8281"/>
                  <a:pt x="6517" y="8840"/>
                </a:cubicBezTo>
                <a:cubicBezTo>
                  <a:pt x="6419" y="8907"/>
                  <a:pt x="6336" y="8960"/>
                  <a:pt x="6221" y="9033"/>
                </a:cubicBezTo>
                <a:cubicBezTo>
                  <a:pt x="6056" y="8778"/>
                  <a:pt x="5900" y="8532"/>
                  <a:pt x="5740" y="8287"/>
                </a:cubicBezTo>
                <a:cubicBezTo>
                  <a:pt x="5608" y="8082"/>
                  <a:pt x="5473" y="7881"/>
                  <a:pt x="5340" y="7676"/>
                </a:cubicBezTo>
                <a:cubicBezTo>
                  <a:pt x="5087" y="7287"/>
                  <a:pt x="4833" y="6897"/>
                  <a:pt x="4580" y="6507"/>
                </a:cubicBezTo>
                <a:cubicBezTo>
                  <a:pt x="4545" y="6454"/>
                  <a:pt x="4522" y="6393"/>
                  <a:pt x="4483" y="6343"/>
                </a:cubicBezTo>
                <a:cubicBezTo>
                  <a:pt x="4192" y="5968"/>
                  <a:pt x="3890" y="5601"/>
                  <a:pt x="3607" y="5221"/>
                </a:cubicBezTo>
                <a:cubicBezTo>
                  <a:pt x="3360" y="4890"/>
                  <a:pt x="3137" y="4545"/>
                  <a:pt x="2898" y="4209"/>
                </a:cubicBezTo>
                <a:cubicBezTo>
                  <a:pt x="2641" y="3847"/>
                  <a:pt x="2371" y="3492"/>
                  <a:pt x="2121" y="3126"/>
                </a:cubicBezTo>
                <a:cubicBezTo>
                  <a:pt x="1864" y="2752"/>
                  <a:pt x="1624" y="2367"/>
                  <a:pt x="1350" y="1949"/>
                </a:cubicBezTo>
                <a:cubicBezTo>
                  <a:pt x="1398" y="1922"/>
                  <a:pt x="1436" y="1901"/>
                  <a:pt x="1472" y="1880"/>
                </a:cubicBezTo>
                <a:cubicBezTo>
                  <a:pt x="1526" y="1849"/>
                  <a:pt x="1579" y="1818"/>
                  <a:pt x="1664" y="1769"/>
                </a:cubicBezTo>
                <a:close/>
                <a:moveTo>
                  <a:pt x="1166" y="2075"/>
                </a:moveTo>
                <a:cubicBezTo>
                  <a:pt x="1267" y="2211"/>
                  <a:pt x="1354" y="2316"/>
                  <a:pt x="1429" y="2427"/>
                </a:cubicBezTo>
                <a:cubicBezTo>
                  <a:pt x="1730" y="2875"/>
                  <a:pt x="2020" y="3328"/>
                  <a:pt x="2327" y="3772"/>
                </a:cubicBezTo>
                <a:cubicBezTo>
                  <a:pt x="2589" y="4152"/>
                  <a:pt x="2870" y="4519"/>
                  <a:pt x="3138" y="4895"/>
                </a:cubicBezTo>
                <a:cubicBezTo>
                  <a:pt x="3424" y="5295"/>
                  <a:pt x="3705" y="5702"/>
                  <a:pt x="3990" y="6104"/>
                </a:cubicBezTo>
                <a:cubicBezTo>
                  <a:pt x="4026" y="6156"/>
                  <a:pt x="4062" y="6212"/>
                  <a:pt x="4110" y="6252"/>
                </a:cubicBezTo>
                <a:cubicBezTo>
                  <a:pt x="4276" y="6389"/>
                  <a:pt x="4377" y="6569"/>
                  <a:pt x="4486" y="6754"/>
                </a:cubicBezTo>
                <a:cubicBezTo>
                  <a:pt x="4704" y="7126"/>
                  <a:pt x="4964" y="7474"/>
                  <a:pt x="5203" y="7836"/>
                </a:cubicBezTo>
                <a:cubicBezTo>
                  <a:pt x="5371" y="8091"/>
                  <a:pt x="5537" y="8348"/>
                  <a:pt x="5695" y="8610"/>
                </a:cubicBezTo>
                <a:cubicBezTo>
                  <a:pt x="5807" y="8799"/>
                  <a:pt x="5907" y="8994"/>
                  <a:pt x="6010" y="9185"/>
                </a:cubicBezTo>
                <a:cubicBezTo>
                  <a:pt x="6016" y="9194"/>
                  <a:pt x="6015" y="9206"/>
                  <a:pt x="6020" y="9235"/>
                </a:cubicBezTo>
                <a:cubicBezTo>
                  <a:pt x="5964" y="9279"/>
                  <a:pt x="5901" y="9331"/>
                  <a:pt x="5828" y="9389"/>
                </a:cubicBezTo>
                <a:cubicBezTo>
                  <a:pt x="5725" y="9280"/>
                  <a:pt x="5620" y="9189"/>
                  <a:pt x="5541" y="9083"/>
                </a:cubicBezTo>
                <a:cubicBezTo>
                  <a:pt x="4993" y="8342"/>
                  <a:pt x="4444" y="7605"/>
                  <a:pt x="3911" y="6854"/>
                </a:cubicBezTo>
                <a:cubicBezTo>
                  <a:pt x="3330" y="6035"/>
                  <a:pt x="2775" y="5196"/>
                  <a:pt x="2196" y="4374"/>
                </a:cubicBezTo>
                <a:cubicBezTo>
                  <a:pt x="1843" y="3875"/>
                  <a:pt x="1464" y="3393"/>
                  <a:pt x="1100" y="2902"/>
                </a:cubicBezTo>
                <a:cubicBezTo>
                  <a:pt x="993" y="2758"/>
                  <a:pt x="896" y="2609"/>
                  <a:pt x="763" y="2418"/>
                </a:cubicBezTo>
                <a:cubicBezTo>
                  <a:pt x="908" y="2295"/>
                  <a:pt x="1024" y="2196"/>
                  <a:pt x="1166" y="2075"/>
                </a:cubicBezTo>
                <a:close/>
                <a:moveTo>
                  <a:pt x="220" y="0"/>
                </a:moveTo>
                <a:cubicBezTo>
                  <a:pt x="71" y="0"/>
                  <a:pt x="0" y="107"/>
                  <a:pt x="20" y="295"/>
                </a:cubicBezTo>
                <a:lnTo>
                  <a:pt x="51" y="539"/>
                </a:lnTo>
                <a:cubicBezTo>
                  <a:pt x="101" y="840"/>
                  <a:pt x="114" y="1091"/>
                  <a:pt x="158" y="1394"/>
                </a:cubicBezTo>
                <a:cubicBezTo>
                  <a:pt x="202" y="1697"/>
                  <a:pt x="235" y="2001"/>
                  <a:pt x="276" y="2305"/>
                </a:cubicBezTo>
                <a:cubicBezTo>
                  <a:pt x="282" y="2354"/>
                  <a:pt x="302" y="2411"/>
                  <a:pt x="334" y="2451"/>
                </a:cubicBezTo>
                <a:cubicBezTo>
                  <a:pt x="574" y="2742"/>
                  <a:pt x="841" y="3016"/>
                  <a:pt x="1062" y="3322"/>
                </a:cubicBezTo>
                <a:cubicBezTo>
                  <a:pt x="1664" y="4153"/>
                  <a:pt x="2249" y="4998"/>
                  <a:pt x="2840" y="5837"/>
                </a:cubicBezTo>
                <a:cubicBezTo>
                  <a:pt x="3163" y="6295"/>
                  <a:pt x="3481" y="6759"/>
                  <a:pt x="3811" y="7211"/>
                </a:cubicBezTo>
                <a:cubicBezTo>
                  <a:pt x="4353" y="7955"/>
                  <a:pt x="4912" y="8687"/>
                  <a:pt x="5451" y="9432"/>
                </a:cubicBezTo>
                <a:cubicBezTo>
                  <a:pt x="5591" y="9624"/>
                  <a:pt x="5675" y="9718"/>
                  <a:pt x="5775" y="9718"/>
                </a:cubicBezTo>
                <a:cubicBezTo>
                  <a:pt x="5860" y="9718"/>
                  <a:pt x="5957" y="9650"/>
                  <a:pt x="6109" y="9516"/>
                </a:cubicBezTo>
                <a:cubicBezTo>
                  <a:pt x="6141" y="9488"/>
                  <a:pt x="6169" y="9455"/>
                  <a:pt x="6203" y="9431"/>
                </a:cubicBezTo>
                <a:cubicBezTo>
                  <a:pt x="6500" y="9231"/>
                  <a:pt x="6797" y="9033"/>
                  <a:pt x="7097" y="8837"/>
                </a:cubicBezTo>
                <a:cubicBezTo>
                  <a:pt x="7175" y="8785"/>
                  <a:pt x="7268" y="8751"/>
                  <a:pt x="7342" y="8694"/>
                </a:cubicBezTo>
                <a:cubicBezTo>
                  <a:pt x="7538" y="8545"/>
                  <a:pt x="7558" y="8374"/>
                  <a:pt x="7417" y="8176"/>
                </a:cubicBezTo>
                <a:cubicBezTo>
                  <a:pt x="7349" y="8081"/>
                  <a:pt x="7279" y="7988"/>
                  <a:pt x="7213" y="7893"/>
                </a:cubicBezTo>
                <a:cubicBezTo>
                  <a:pt x="6751" y="7224"/>
                  <a:pt x="6300" y="6546"/>
                  <a:pt x="5827" y="5886"/>
                </a:cubicBezTo>
                <a:cubicBezTo>
                  <a:pt x="4860" y="4536"/>
                  <a:pt x="3878" y="3193"/>
                  <a:pt x="2905" y="1847"/>
                </a:cubicBezTo>
                <a:cubicBezTo>
                  <a:pt x="2757" y="1642"/>
                  <a:pt x="2593" y="1441"/>
                  <a:pt x="2480" y="1217"/>
                </a:cubicBezTo>
                <a:cubicBezTo>
                  <a:pt x="2399" y="1055"/>
                  <a:pt x="2296" y="934"/>
                  <a:pt x="2143" y="855"/>
                </a:cubicBezTo>
                <a:cubicBezTo>
                  <a:pt x="1780" y="660"/>
                  <a:pt x="1416" y="467"/>
                  <a:pt x="1045" y="290"/>
                </a:cubicBezTo>
                <a:cubicBezTo>
                  <a:pt x="826" y="185"/>
                  <a:pt x="595" y="100"/>
                  <a:pt x="364" y="26"/>
                </a:cubicBezTo>
                <a:cubicBezTo>
                  <a:pt x="310" y="9"/>
                  <a:pt x="262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733;p25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734" name="Google Shape;1734;p25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5" name="Google Shape;1735;p25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6" name="Google Shape;1736;p25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7" name="Google Shape;1737;p25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8" name="Google Shape;1738;p25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9" name="Google Shape;1739;p25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0" name="Google Shape;1740;p25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1" name="Google Shape;1741;p25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2" name="Google Shape;1742;p25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3" name="Google Shape;1743;p25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4" name="Google Shape;1744;p25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5" name="Google Shape;1745;p25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6" name="Google Shape;1746;p25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7" name="Google Shape;1747;p25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8" name="Google Shape;1748;p25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9" name="Google Shape;1749;p25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0" name="Google Shape;1750;p25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1" name="Google Shape;1751;p25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2" name="Google Shape;1752;p25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3" name="Google Shape;1753;p25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4" name="Google Shape;1754;p25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5" name="Google Shape;1755;p25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6" name="Google Shape;1756;p25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7" name="Google Shape;1757;p25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8" name="Google Shape;1758;p25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9" name="Google Shape;1759;p25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0" name="Google Shape;1760;p25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1" name="Google Shape;1761;p25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2" name="Google Shape;1762;p25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3" name="Google Shape;1763;p25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4" name="Google Shape;1764;p25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5" name="Google Shape;1765;p25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6" name="Google Shape;1766;p25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7" name="Google Shape;1767;p25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8" name="Google Shape;1768;p25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9" name="Google Shape;1769;p25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0" name="Google Shape;1770;p25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1" name="Google Shape;1771;p25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2" name="Google Shape;1772;p25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3" name="Google Shape;1773;p25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4" name="Google Shape;1774;p25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5" name="Google Shape;1775;p25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6" name="Google Shape;1776;p25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7" name="Google Shape;1777;p25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8" name="Google Shape;1778;p25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9" name="Google Shape;1779;p25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0" name="Google Shape;1780;p25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1" name="Google Shape;1781;p25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2" name="Google Shape;1782;p25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3" name="Google Shape;1783;p25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4" name="Google Shape;1784;p25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5" name="Google Shape;1785;p25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6" name="Google Shape;1786;p25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7" name="Google Shape;1787;p25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8" name="Google Shape;1788;p25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9" name="Google Shape;1789;p25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0" name="Google Shape;1790;p25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1" name="Google Shape;1791;p25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2" name="Google Shape;1792;p25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3" name="Google Shape;1793;p25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4" name="Google Shape;1794;p25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5" name="Google Shape;1795;p25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6" name="Google Shape;1796;p25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7" name="Google Shape;1797;p25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8" name="Google Shape;1798;p25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9" name="Google Shape;1799;p25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0" name="Google Shape;1800;p25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1" name="Google Shape;1801;p25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2" name="Google Shape;1802;p25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3" name="Google Shape;1803;p25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4" name="Google Shape;1804;p25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5" name="Google Shape;1805;p25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6" name="Google Shape;1806;p25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807" name="Google Shape;1807;p25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808" name="Google Shape;1808;p25"/>
          <p:cNvSpPr/>
          <p:nvPr/>
        </p:nvSpPr>
        <p:spPr>
          <a:xfrm>
            <a:off x="12238968" y="6231974"/>
            <a:ext cx="995994" cy="1288650"/>
          </a:xfrm>
          <a:custGeom>
            <a:avLst/>
            <a:gdLst/>
            <a:ahLst/>
            <a:cxnLst/>
            <a:rect l="l" t="t" r="r" b="b"/>
            <a:pathLst>
              <a:path w="8565" h="13937" extrusionOk="0">
                <a:moveTo>
                  <a:pt x="1557" y="3817"/>
                </a:moveTo>
                <a:cubicBezTo>
                  <a:pt x="1554" y="3819"/>
                  <a:pt x="1553" y="3819"/>
                  <a:pt x="1553" y="3819"/>
                </a:cubicBezTo>
                <a:cubicBezTo>
                  <a:pt x="1553" y="3819"/>
                  <a:pt x="1556" y="3818"/>
                  <a:pt x="1557" y="3817"/>
                </a:cubicBezTo>
                <a:close/>
                <a:moveTo>
                  <a:pt x="3035" y="6800"/>
                </a:moveTo>
                <a:cubicBezTo>
                  <a:pt x="3035" y="6800"/>
                  <a:pt x="3033" y="6801"/>
                  <a:pt x="3028" y="6803"/>
                </a:cubicBezTo>
                <a:lnTo>
                  <a:pt x="3028" y="6803"/>
                </a:lnTo>
                <a:cubicBezTo>
                  <a:pt x="3029" y="6803"/>
                  <a:pt x="3029" y="6803"/>
                  <a:pt x="3029" y="6802"/>
                </a:cubicBezTo>
                <a:cubicBezTo>
                  <a:pt x="3033" y="6801"/>
                  <a:pt x="3035" y="6800"/>
                  <a:pt x="3035" y="6800"/>
                </a:cubicBezTo>
                <a:close/>
                <a:moveTo>
                  <a:pt x="1496" y="1894"/>
                </a:moveTo>
                <a:cubicBezTo>
                  <a:pt x="1594" y="1894"/>
                  <a:pt x="1673" y="1949"/>
                  <a:pt x="1730" y="2038"/>
                </a:cubicBezTo>
                <a:cubicBezTo>
                  <a:pt x="1811" y="2162"/>
                  <a:pt x="1898" y="2283"/>
                  <a:pt x="1961" y="2417"/>
                </a:cubicBezTo>
                <a:cubicBezTo>
                  <a:pt x="2240" y="2997"/>
                  <a:pt x="2512" y="3582"/>
                  <a:pt x="2784" y="4164"/>
                </a:cubicBezTo>
                <a:cubicBezTo>
                  <a:pt x="2805" y="4212"/>
                  <a:pt x="2830" y="4261"/>
                  <a:pt x="2838" y="4313"/>
                </a:cubicBezTo>
                <a:cubicBezTo>
                  <a:pt x="2896" y="4684"/>
                  <a:pt x="3087" y="5007"/>
                  <a:pt x="3218" y="5350"/>
                </a:cubicBezTo>
                <a:cubicBezTo>
                  <a:pt x="3312" y="5595"/>
                  <a:pt x="3431" y="5831"/>
                  <a:pt x="3564" y="6057"/>
                </a:cubicBezTo>
                <a:cubicBezTo>
                  <a:pt x="3881" y="6595"/>
                  <a:pt x="4091" y="7183"/>
                  <a:pt x="4358" y="7745"/>
                </a:cubicBezTo>
                <a:cubicBezTo>
                  <a:pt x="4471" y="7980"/>
                  <a:pt x="4547" y="8233"/>
                  <a:pt x="4656" y="8471"/>
                </a:cubicBezTo>
                <a:cubicBezTo>
                  <a:pt x="4759" y="8700"/>
                  <a:pt x="4887" y="8916"/>
                  <a:pt x="4998" y="9143"/>
                </a:cubicBezTo>
                <a:cubicBezTo>
                  <a:pt x="5158" y="9473"/>
                  <a:pt x="5303" y="9811"/>
                  <a:pt x="5469" y="10139"/>
                </a:cubicBezTo>
                <a:cubicBezTo>
                  <a:pt x="5619" y="10440"/>
                  <a:pt x="5800" y="10724"/>
                  <a:pt x="5943" y="11028"/>
                </a:cubicBezTo>
                <a:cubicBezTo>
                  <a:pt x="6070" y="11293"/>
                  <a:pt x="6164" y="11574"/>
                  <a:pt x="6264" y="11850"/>
                </a:cubicBezTo>
                <a:cubicBezTo>
                  <a:pt x="6313" y="11983"/>
                  <a:pt x="6277" y="12107"/>
                  <a:pt x="6154" y="12185"/>
                </a:cubicBezTo>
                <a:cubicBezTo>
                  <a:pt x="5891" y="12355"/>
                  <a:pt x="5622" y="12519"/>
                  <a:pt x="5320" y="12710"/>
                </a:cubicBezTo>
                <a:cubicBezTo>
                  <a:pt x="5236" y="12541"/>
                  <a:pt x="5177" y="12441"/>
                  <a:pt x="5134" y="12334"/>
                </a:cubicBezTo>
                <a:cubicBezTo>
                  <a:pt x="5112" y="12275"/>
                  <a:pt x="5088" y="12215"/>
                  <a:pt x="5066" y="12156"/>
                </a:cubicBezTo>
                <a:cubicBezTo>
                  <a:pt x="5114" y="12102"/>
                  <a:pt x="5165" y="12053"/>
                  <a:pt x="5222" y="12007"/>
                </a:cubicBezTo>
                <a:cubicBezTo>
                  <a:pt x="5227" y="12005"/>
                  <a:pt x="5230" y="12002"/>
                  <a:pt x="5233" y="12000"/>
                </a:cubicBezTo>
                <a:cubicBezTo>
                  <a:pt x="5241" y="11995"/>
                  <a:pt x="5247" y="11988"/>
                  <a:pt x="5256" y="11983"/>
                </a:cubicBezTo>
                <a:cubicBezTo>
                  <a:pt x="5272" y="11970"/>
                  <a:pt x="5290" y="11957"/>
                  <a:pt x="5307" y="11944"/>
                </a:cubicBezTo>
                <a:cubicBezTo>
                  <a:pt x="5345" y="11917"/>
                  <a:pt x="5382" y="11889"/>
                  <a:pt x="5420" y="11864"/>
                </a:cubicBezTo>
                <a:cubicBezTo>
                  <a:pt x="5443" y="11848"/>
                  <a:pt x="5460" y="11830"/>
                  <a:pt x="5466" y="11804"/>
                </a:cubicBezTo>
                <a:cubicBezTo>
                  <a:pt x="5472" y="11781"/>
                  <a:pt x="5470" y="11749"/>
                  <a:pt x="5455" y="11728"/>
                </a:cubicBezTo>
                <a:cubicBezTo>
                  <a:pt x="5437" y="11699"/>
                  <a:pt x="5401" y="11677"/>
                  <a:pt x="5365" y="11677"/>
                </a:cubicBezTo>
                <a:cubicBezTo>
                  <a:pt x="5349" y="11677"/>
                  <a:pt x="5334" y="11682"/>
                  <a:pt x="5320" y="11692"/>
                </a:cubicBezTo>
                <a:cubicBezTo>
                  <a:pt x="5206" y="11773"/>
                  <a:pt x="5088" y="11853"/>
                  <a:pt x="4987" y="11951"/>
                </a:cubicBezTo>
                <a:cubicBezTo>
                  <a:pt x="4897" y="11716"/>
                  <a:pt x="4808" y="11480"/>
                  <a:pt x="4715" y="11246"/>
                </a:cubicBezTo>
                <a:cubicBezTo>
                  <a:pt x="4833" y="11182"/>
                  <a:pt x="4948" y="11115"/>
                  <a:pt x="5066" y="11050"/>
                </a:cubicBezTo>
                <a:cubicBezTo>
                  <a:pt x="5124" y="11017"/>
                  <a:pt x="5182" y="10987"/>
                  <a:pt x="5242" y="10957"/>
                </a:cubicBezTo>
                <a:cubicBezTo>
                  <a:pt x="5310" y="10924"/>
                  <a:pt x="5337" y="10913"/>
                  <a:pt x="5406" y="10888"/>
                </a:cubicBezTo>
                <a:cubicBezTo>
                  <a:pt x="5470" y="10864"/>
                  <a:pt x="5522" y="10797"/>
                  <a:pt x="5499" y="10724"/>
                </a:cubicBezTo>
                <a:cubicBezTo>
                  <a:pt x="5482" y="10672"/>
                  <a:pt x="5428" y="10625"/>
                  <a:pt x="5370" y="10625"/>
                </a:cubicBezTo>
                <a:cubicBezTo>
                  <a:pt x="5359" y="10625"/>
                  <a:pt x="5347" y="10627"/>
                  <a:pt x="5335" y="10631"/>
                </a:cubicBezTo>
                <a:cubicBezTo>
                  <a:pt x="5080" y="10724"/>
                  <a:pt x="4850" y="10867"/>
                  <a:pt x="4614" y="10999"/>
                </a:cubicBezTo>
                <a:cubicBezTo>
                  <a:pt x="4595" y="10951"/>
                  <a:pt x="4575" y="10904"/>
                  <a:pt x="4554" y="10857"/>
                </a:cubicBezTo>
                <a:cubicBezTo>
                  <a:pt x="4488" y="10704"/>
                  <a:pt x="4418" y="10551"/>
                  <a:pt x="4345" y="10401"/>
                </a:cubicBezTo>
                <a:cubicBezTo>
                  <a:pt x="4498" y="10335"/>
                  <a:pt x="4656" y="10266"/>
                  <a:pt x="4777" y="10146"/>
                </a:cubicBezTo>
                <a:cubicBezTo>
                  <a:pt x="4814" y="10110"/>
                  <a:pt x="4816" y="10041"/>
                  <a:pt x="4777" y="10005"/>
                </a:cubicBezTo>
                <a:cubicBezTo>
                  <a:pt x="4757" y="9986"/>
                  <a:pt x="4731" y="9977"/>
                  <a:pt x="4706" y="9977"/>
                </a:cubicBezTo>
                <a:cubicBezTo>
                  <a:pt x="4681" y="9977"/>
                  <a:pt x="4656" y="9986"/>
                  <a:pt x="4636" y="10005"/>
                </a:cubicBezTo>
                <a:cubicBezTo>
                  <a:pt x="4622" y="10019"/>
                  <a:pt x="4607" y="10033"/>
                  <a:pt x="4592" y="10044"/>
                </a:cubicBezTo>
                <a:cubicBezTo>
                  <a:pt x="4590" y="10046"/>
                  <a:pt x="4587" y="10049"/>
                  <a:pt x="4583" y="10050"/>
                </a:cubicBezTo>
                <a:cubicBezTo>
                  <a:pt x="4576" y="10055"/>
                  <a:pt x="4569" y="10061"/>
                  <a:pt x="4563" y="10066"/>
                </a:cubicBezTo>
                <a:cubicBezTo>
                  <a:pt x="4529" y="10090"/>
                  <a:pt x="4495" y="10110"/>
                  <a:pt x="4459" y="10128"/>
                </a:cubicBezTo>
                <a:cubicBezTo>
                  <a:pt x="4394" y="10163"/>
                  <a:pt x="4326" y="10193"/>
                  <a:pt x="4258" y="10221"/>
                </a:cubicBezTo>
                <a:cubicBezTo>
                  <a:pt x="4145" y="9991"/>
                  <a:pt x="4030" y="9761"/>
                  <a:pt x="3919" y="9530"/>
                </a:cubicBezTo>
                <a:cubicBezTo>
                  <a:pt x="3938" y="9520"/>
                  <a:pt x="3958" y="9508"/>
                  <a:pt x="3978" y="9499"/>
                </a:cubicBezTo>
                <a:cubicBezTo>
                  <a:pt x="3993" y="9491"/>
                  <a:pt x="4009" y="9485"/>
                  <a:pt x="4024" y="9476"/>
                </a:cubicBezTo>
                <a:cubicBezTo>
                  <a:pt x="4029" y="9474"/>
                  <a:pt x="4030" y="9473"/>
                  <a:pt x="4031" y="9473"/>
                </a:cubicBezTo>
                <a:cubicBezTo>
                  <a:pt x="4032" y="9473"/>
                  <a:pt x="4035" y="9471"/>
                  <a:pt x="4040" y="9470"/>
                </a:cubicBezTo>
                <a:cubicBezTo>
                  <a:pt x="4103" y="9444"/>
                  <a:pt x="4167" y="9423"/>
                  <a:pt x="4233" y="9404"/>
                </a:cubicBezTo>
                <a:cubicBezTo>
                  <a:pt x="4364" y="9367"/>
                  <a:pt x="4496" y="9340"/>
                  <a:pt x="4631" y="9318"/>
                </a:cubicBezTo>
                <a:cubicBezTo>
                  <a:pt x="4699" y="9306"/>
                  <a:pt x="4744" y="9218"/>
                  <a:pt x="4724" y="9154"/>
                </a:cubicBezTo>
                <a:cubicBezTo>
                  <a:pt x="4703" y="9091"/>
                  <a:pt x="4652" y="9059"/>
                  <a:pt x="4590" y="9059"/>
                </a:cubicBezTo>
                <a:cubicBezTo>
                  <a:pt x="4580" y="9059"/>
                  <a:pt x="4571" y="9060"/>
                  <a:pt x="4561" y="9061"/>
                </a:cubicBezTo>
                <a:cubicBezTo>
                  <a:pt x="4306" y="9104"/>
                  <a:pt x="4045" y="9164"/>
                  <a:pt x="3814" y="9285"/>
                </a:cubicBezTo>
                <a:cubicBezTo>
                  <a:pt x="3753" y="9073"/>
                  <a:pt x="3678" y="8865"/>
                  <a:pt x="3595" y="8662"/>
                </a:cubicBezTo>
                <a:cubicBezTo>
                  <a:pt x="3618" y="8652"/>
                  <a:pt x="3642" y="8641"/>
                  <a:pt x="3665" y="8630"/>
                </a:cubicBezTo>
                <a:cubicBezTo>
                  <a:pt x="3667" y="8630"/>
                  <a:pt x="3669" y="8629"/>
                  <a:pt x="3672" y="8627"/>
                </a:cubicBezTo>
                <a:cubicBezTo>
                  <a:pt x="3673" y="8627"/>
                  <a:pt x="3674" y="8626"/>
                  <a:pt x="3675" y="8626"/>
                </a:cubicBezTo>
                <a:cubicBezTo>
                  <a:pt x="3688" y="8621"/>
                  <a:pt x="3698" y="8617"/>
                  <a:pt x="3709" y="8612"/>
                </a:cubicBezTo>
                <a:cubicBezTo>
                  <a:pt x="3731" y="8603"/>
                  <a:pt x="3752" y="8594"/>
                  <a:pt x="3773" y="8585"/>
                </a:cubicBezTo>
                <a:cubicBezTo>
                  <a:pt x="3848" y="8553"/>
                  <a:pt x="3916" y="8513"/>
                  <a:pt x="3980" y="8464"/>
                </a:cubicBezTo>
                <a:cubicBezTo>
                  <a:pt x="3998" y="8449"/>
                  <a:pt x="4010" y="8415"/>
                  <a:pt x="4010" y="8393"/>
                </a:cubicBezTo>
                <a:cubicBezTo>
                  <a:pt x="4010" y="8368"/>
                  <a:pt x="3999" y="8340"/>
                  <a:pt x="3980" y="8324"/>
                </a:cubicBezTo>
                <a:cubicBezTo>
                  <a:pt x="3960" y="8306"/>
                  <a:pt x="3936" y="8294"/>
                  <a:pt x="3910" y="8294"/>
                </a:cubicBezTo>
                <a:cubicBezTo>
                  <a:pt x="3883" y="8295"/>
                  <a:pt x="3864" y="8304"/>
                  <a:pt x="3844" y="8320"/>
                </a:cubicBezTo>
                <a:lnTo>
                  <a:pt x="3844" y="8320"/>
                </a:lnTo>
                <a:cubicBezTo>
                  <a:pt x="3841" y="8322"/>
                  <a:pt x="3839" y="8325"/>
                  <a:pt x="3835" y="8327"/>
                </a:cubicBezTo>
                <a:lnTo>
                  <a:pt x="3812" y="8342"/>
                </a:lnTo>
                <a:cubicBezTo>
                  <a:pt x="3797" y="8352"/>
                  <a:pt x="3782" y="8361"/>
                  <a:pt x="3767" y="8368"/>
                </a:cubicBezTo>
                <a:cubicBezTo>
                  <a:pt x="3735" y="8387"/>
                  <a:pt x="3702" y="8403"/>
                  <a:pt x="3667" y="8417"/>
                </a:cubicBezTo>
                <a:cubicBezTo>
                  <a:pt x="3659" y="8420"/>
                  <a:pt x="3650" y="8423"/>
                  <a:pt x="3642" y="8427"/>
                </a:cubicBezTo>
                <a:cubicBezTo>
                  <a:pt x="3638" y="8428"/>
                  <a:pt x="3635" y="8430"/>
                  <a:pt x="3630" y="8433"/>
                </a:cubicBezTo>
                <a:lnTo>
                  <a:pt x="3628" y="8433"/>
                </a:lnTo>
                <a:cubicBezTo>
                  <a:pt x="3607" y="8441"/>
                  <a:pt x="3585" y="8450"/>
                  <a:pt x="3564" y="8459"/>
                </a:cubicBezTo>
                <a:cubicBezTo>
                  <a:pt x="3549" y="8466"/>
                  <a:pt x="3533" y="8474"/>
                  <a:pt x="3519" y="8480"/>
                </a:cubicBezTo>
                <a:cubicBezTo>
                  <a:pt x="3419" y="8254"/>
                  <a:pt x="3316" y="8030"/>
                  <a:pt x="3213" y="7803"/>
                </a:cubicBezTo>
                <a:cubicBezTo>
                  <a:pt x="3420" y="7749"/>
                  <a:pt x="3628" y="7695"/>
                  <a:pt x="3834" y="7638"/>
                </a:cubicBezTo>
                <a:cubicBezTo>
                  <a:pt x="3901" y="7621"/>
                  <a:pt x="3949" y="7544"/>
                  <a:pt x="3927" y="7476"/>
                </a:cubicBezTo>
                <a:cubicBezTo>
                  <a:pt x="3909" y="7418"/>
                  <a:pt x="3856" y="7378"/>
                  <a:pt x="3798" y="7378"/>
                </a:cubicBezTo>
                <a:cubicBezTo>
                  <a:pt x="3787" y="7378"/>
                  <a:pt x="3776" y="7379"/>
                  <a:pt x="3764" y="7382"/>
                </a:cubicBezTo>
                <a:cubicBezTo>
                  <a:pt x="3545" y="7441"/>
                  <a:pt x="3325" y="7497"/>
                  <a:pt x="3105" y="7557"/>
                </a:cubicBezTo>
                <a:cubicBezTo>
                  <a:pt x="3079" y="7497"/>
                  <a:pt x="3053" y="7438"/>
                  <a:pt x="3029" y="7378"/>
                </a:cubicBezTo>
                <a:cubicBezTo>
                  <a:pt x="2984" y="7273"/>
                  <a:pt x="2942" y="7166"/>
                  <a:pt x="2899" y="7061"/>
                </a:cubicBezTo>
                <a:cubicBezTo>
                  <a:pt x="3021" y="7021"/>
                  <a:pt x="3143" y="6978"/>
                  <a:pt x="3253" y="6912"/>
                </a:cubicBezTo>
                <a:cubicBezTo>
                  <a:pt x="3298" y="6885"/>
                  <a:pt x="3317" y="6822"/>
                  <a:pt x="3289" y="6777"/>
                </a:cubicBezTo>
                <a:cubicBezTo>
                  <a:pt x="3269" y="6746"/>
                  <a:pt x="3236" y="6727"/>
                  <a:pt x="3201" y="6727"/>
                </a:cubicBezTo>
                <a:cubicBezTo>
                  <a:pt x="3185" y="6727"/>
                  <a:pt x="3169" y="6731"/>
                  <a:pt x="3153" y="6740"/>
                </a:cubicBezTo>
                <a:cubicBezTo>
                  <a:pt x="3124" y="6757"/>
                  <a:pt x="3096" y="6772"/>
                  <a:pt x="3066" y="6786"/>
                </a:cubicBezTo>
                <a:cubicBezTo>
                  <a:pt x="3053" y="6792"/>
                  <a:pt x="3037" y="6801"/>
                  <a:pt x="3024" y="6805"/>
                </a:cubicBezTo>
                <a:cubicBezTo>
                  <a:pt x="3026" y="6804"/>
                  <a:pt x="3027" y="6803"/>
                  <a:pt x="3028" y="6803"/>
                </a:cubicBezTo>
                <a:lnTo>
                  <a:pt x="3028" y="6803"/>
                </a:lnTo>
                <a:cubicBezTo>
                  <a:pt x="3024" y="6804"/>
                  <a:pt x="3020" y="6807"/>
                  <a:pt x="3015" y="6808"/>
                </a:cubicBezTo>
                <a:cubicBezTo>
                  <a:pt x="3007" y="6810"/>
                  <a:pt x="3001" y="6814"/>
                  <a:pt x="2994" y="6817"/>
                </a:cubicBezTo>
                <a:cubicBezTo>
                  <a:pt x="2938" y="6839"/>
                  <a:pt x="2881" y="6856"/>
                  <a:pt x="2824" y="6876"/>
                </a:cubicBezTo>
                <a:cubicBezTo>
                  <a:pt x="2750" y="6694"/>
                  <a:pt x="2674" y="6511"/>
                  <a:pt x="2600" y="6328"/>
                </a:cubicBezTo>
                <a:cubicBezTo>
                  <a:pt x="2693" y="6292"/>
                  <a:pt x="2785" y="6254"/>
                  <a:pt x="2876" y="6212"/>
                </a:cubicBezTo>
                <a:cubicBezTo>
                  <a:pt x="2926" y="6188"/>
                  <a:pt x="2978" y="6166"/>
                  <a:pt x="3028" y="6142"/>
                </a:cubicBezTo>
                <a:cubicBezTo>
                  <a:pt x="3058" y="6129"/>
                  <a:pt x="3087" y="6115"/>
                  <a:pt x="3116" y="6102"/>
                </a:cubicBezTo>
                <a:cubicBezTo>
                  <a:pt x="3130" y="6095"/>
                  <a:pt x="3146" y="6089"/>
                  <a:pt x="3160" y="6083"/>
                </a:cubicBezTo>
                <a:cubicBezTo>
                  <a:pt x="3168" y="6079"/>
                  <a:pt x="3176" y="6077"/>
                  <a:pt x="3183" y="6072"/>
                </a:cubicBezTo>
                <a:lnTo>
                  <a:pt x="3185" y="6072"/>
                </a:lnTo>
                <a:cubicBezTo>
                  <a:pt x="3187" y="6070"/>
                  <a:pt x="3188" y="6070"/>
                  <a:pt x="3193" y="6068"/>
                </a:cubicBezTo>
                <a:cubicBezTo>
                  <a:pt x="3227" y="6054"/>
                  <a:pt x="3254" y="6040"/>
                  <a:pt x="3271" y="6007"/>
                </a:cubicBezTo>
                <a:cubicBezTo>
                  <a:pt x="3289" y="5979"/>
                  <a:pt x="3295" y="5938"/>
                  <a:pt x="3285" y="5906"/>
                </a:cubicBezTo>
                <a:cubicBezTo>
                  <a:pt x="3269" y="5855"/>
                  <a:pt x="3215" y="5805"/>
                  <a:pt x="3158" y="5805"/>
                </a:cubicBezTo>
                <a:cubicBezTo>
                  <a:pt x="3146" y="5805"/>
                  <a:pt x="3133" y="5807"/>
                  <a:pt x="3121" y="5812"/>
                </a:cubicBezTo>
                <a:cubicBezTo>
                  <a:pt x="3000" y="5862"/>
                  <a:pt x="2880" y="5918"/>
                  <a:pt x="2759" y="5973"/>
                </a:cubicBezTo>
                <a:cubicBezTo>
                  <a:pt x="2710" y="5996"/>
                  <a:pt x="2659" y="6017"/>
                  <a:pt x="2611" y="6040"/>
                </a:cubicBezTo>
                <a:cubicBezTo>
                  <a:pt x="2608" y="6040"/>
                  <a:pt x="2608" y="6041"/>
                  <a:pt x="2607" y="6041"/>
                </a:cubicBezTo>
                <a:cubicBezTo>
                  <a:pt x="2602" y="6043"/>
                  <a:pt x="2598" y="6045"/>
                  <a:pt x="2593" y="6046"/>
                </a:cubicBezTo>
                <a:cubicBezTo>
                  <a:pt x="2577" y="6053"/>
                  <a:pt x="2564" y="6058"/>
                  <a:pt x="2548" y="6064"/>
                </a:cubicBezTo>
                <a:lnTo>
                  <a:pt x="2498" y="6084"/>
                </a:lnTo>
                <a:cubicBezTo>
                  <a:pt x="2442" y="5948"/>
                  <a:pt x="2386" y="5811"/>
                  <a:pt x="2329" y="5676"/>
                </a:cubicBezTo>
                <a:cubicBezTo>
                  <a:pt x="2315" y="5643"/>
                  <a:pt x="2300" y="5607"/>
                  <a:pt x="2285" y="5574"/>
                </a:cubicBezTo>
                <a:cubicBezTo>
                  <a:pt x="2380" y="5534"/>
                  <a:pt x="2472" y="5491"/>
                  <a:pt x="2565" y="5451"/>
                </a:cubicBezTo>
                <a:cubicBezTo>
                  <a:pt x="2586" y="5442"/>
                  <a:pt x="2605" y="5412"/>
                  <a:pt x="2611" y="5391"/>
                </a:cubicBezTo>
                <a:cubicBezTo>
                  <a:pt x="2617" y="5368"/>
                  <a:pt x="2614" y="5335"/>
                  <a:pt x="2600" y="5315"/>
                </a:cubicBezTo>
                <a:cubicBezTo>
                  <a:pt x="2586" y="5294"/>
                  <a:pt x="2566" y="5275"/>
                  <a:pt x="2540" y="5270"/>
                </a:cubicBezTo>
                <a:cubicBezTo>
                  <a:pt x="2531" y="5268"/>
                  <a:pt x="2523" y="5267"/>
                  <a:pt x="2515" y="5267"/>
                </a:cubicBezTo>
                <a:cubicBezTo>
                  <a:pt x="2498" y="5267"/>
                  <a:pt x="2481" y="5272"/>
                  <a:pt x="2464" y="5280"/>
                </a:cubicBezTo>
                <a:cubicBezTo>
                  <a:pt x="2391" y="5311"/>
                  <a:pt x="2321" y="5343"/>
                  <a:pt x="2249" y="5375"/>
                </a:cubicBezTo>
                <a:cubicBezTo>
                  <a:pt x="2235" y="5383"/>
                  <a:pt x="2219" y="5389"/>
                  <a:pt x="2205" y="5395"/>
                </a:cubicBezTo>
                <a:cubicBezTo>
                  <a:pt x="2108" y="5182"/>
                  <a:pt x="2008" y="4969"/>
                  <a:pt x="1914" y="4754"/>
                </a:cubicBezTo>
                <a:cubicBezTo>
                  <a:pt x="1949" y="4737"/>
                  <a:pt x="1985" y="4722"/>
                  <a:pt x="2020" y="4705"/>
                </a:cubicBezTo>
                <a:lnTo>
                  <a:pt x="2086" y="4674"/>
                </a:lnTo>
                <a:cubicBezTo>
                  <a:pt x="2095" y="4670"/>
                  <a:pt x="2105" y="4665"/>
                  <a:pt x="2115" y="4661"/>
                </a:cubicBezTo>
                <a:cubicBezTo>
                  <a:pt x="2119" y="4659"/>
                  <a:pt x="2141" y="4648"/>
                  <a:pt x="2142" y="4648"/>
                </a:cubicBezTo>
                <a:lnTo>
                  <a:pt x="2142" y="4648"/>
                </a:lnTo>
                <a:cubicBezTo>
                  <a:pt x="2142" y="4648"/>
                  <a:pt x="2139" y="4650"/>
                  <a:pt x="2130" y="4655"/>
                </a:cubicBezTo>
                <a:cubicBezTo>
                  <a:pt x="2170" y="4634"/>
                  <a:pt x="2218" y="4620"/>
                  <a:pt x="2263" y="4609"/>
                </a:cubicBezTo>
                <a:cubicBezTo>
                  <a:pt x="2279" y="4604"/>
                  <a:pt x="2305" y="4594"/>
                  <a:pt x="2325" y="4594"/>
                </a:cubicBezTo>
                <a:cubicBezTo>
                  <a:pt x="2327" y="4594"/>
                  <a:pt x="2328" y="4594"/>
                  <a:pt x="2330" y="4595"/>
                </a:cubicBezTo>
                <a:cubicBezTo>
                  <a:pt x="2317" y="4597"/>
                  <a:pt x="2312" y="4597"/>
                  <a:pt x="2314" y="4597"/>
                </a:cubicBezTo>
                <a:cubicBezTo>
                  <a:pt x="2315" y="4597"/>
                  <a:pt x="2318" y="4597"/>
                  <a:pt x="2323" y="4597"/>
                </a:cubicBezTo>
                <a:cubicBezTo>
                  <a:pt x="2330" y="4595"/>
                  <a:pt x="2336" y="4595"/>
                  <a:pt x="2342" y="4595"/>
                </a:cubicBezTo>
                <a:cubicBezTo>
                  <a:pt x="2356" y="4594"/>
                  <a:pt x="2368" y="4594"/>
                  <a:pt x="2383" y="4594"/>
                </a:cubicBezTo>
                <a:cubicBezTo>
                  <a:pt x="2452" y="4594"/>
                  <a:pt x="2518" y="4532"/>
                  <a:pt x="2514" y="4462"/>
                </a:cubicBezTo>
                <a:cubicBezTo>
                  <a:pt x="2512" y="4391"/>
                  <a:pt x="2457" y="4329"/>
                  <a:pt x="2385" y="4329"/>
                </a:cubicBezTo>
                <a:cubicBezTo>
                  <a:pt x="2384" y="4329"/>
                  <a:pt x="2383" y="4329"/>
                  <a:pt x="2383" y="4329"/>
                </a:cubicBezTo>
                <a:cubicBezTo>
                  <a:pt x="2176" y="4332"/>
                  <a:pt x="1993" y="4428"/>
                  <a:pt x="1810" y="4515"/>
                </a:cubicBezTo>
                <a:cubicBezTo>
                  <a:pt x="1740" y="4349"/>
                  <a:pt x="1667" y="4182"/>
                  <a:pt x="1596" y="4015"/>
                </a:cubicBezTo>
                <a:cubicBezTo>
                  <a:pt x="1724" y="3965"/>
                  <a:pt x="1846" y="3900"/>
                  <a:pt x="1945" y="3803"/>
                </a:cubicBezTo>
                <a:cubicBezTo>
                  <a:pt x="1983" y="3766"/>
                  <a:pt x="1984" y="3698"/>
                  <a:pt x="1945" y="3661"/>
                </a:cubicBezTo>
                <a:cubicBezTo>
                  <a:pt x="1925" y="3643"/>
                  <a:pt x="1899" y="3634"/>
                  <a:pt x="1874" y="3634"/>
                </a:cubicBezTo>
                <a:cubicBezTo>
                  <a:pt x="1849" y="3634"/>
                  <a:pt x="1824" y="3643"/>
                  <a:pt x="1804" y="3661"/>
                </a:cubicBezTo>
                <a:cubicBezTo>
                  <a:pt x="1791" y="3675"/>
                  <a:pt x="1777" y="3687"/>
                  <a:pt x="1762" y="3700"/>
                </a:cubicBezTo>
                <a:cubicBezTo>
                  <a:pt x="1761" y="3702"/>
                  <a:pt x="1757" y="3704"/>
                  <a:pt x="1754" y="3706"/>
                </a:cubicBezTo>
                <a:lnTo>
                  <a:pt x="1754" y="3706"/>
                </a:lnTo>
                <a:cubicBezTo>
                  <a:pt x="1753" y="3706"/>
                  <a:pt x="1753" y="3707"/>
                  <a:pt x="1752" y="3707"/>
                </a:cubicBezTo>
                <a:cubicBezTo>
                  <a:pt x="1751" y="3707"/>
                  <a:pt x="1751" y="3708"/>
                  <a:pt x="1749" y="3708"/>
                </a:cubicBezTo>
                <a:cubicBezTo>
                  <a:pt x="1746" y="3711"/>
                  <a:pt x="1744" y="3712"/>
                  <a:pt x="1745" y="3712"/>
                </a:cubicBezTo>
                <a:cubicBezTo>
                  <a:pt x="1745" y="3712"/>
                  <a:pt x="1746" y="3711"/>
                  <a:pt x="1748" y="3710"/>
                </a:cubicBezTo>
                <a:lnTo>
                  <a:pt x="1748" y="3710"/>
                </a:lnTo>
                <a:cubicBezTo>
                  <a:pt x="1742" y="3713"/>
                  <a:pt x="1737" y="3718"/>
                  <a:pt x="1731" y="3723"/>
                </a:cubicBezTo>
                <a:cubicBezTo>
                  <a:pt x="1700" y="3744"/>
                  <a:pt x="1666" y="3764"/>
                  <a:pt x="1633" y="3781"/>
                </a:cubicBezTo>
                <a:cubicBezTo>
                  <a:pt x="1616" y="3790"/>
                  <a:pt x="1601" y="3798"/>
                  <a:pt x="1583" y="3805"/>
                </a:cubicBezTo>
                <a:cubicBezTo>
                  <a:pt x="1577" y="3809"/>
                  <a:pt x="1570" y="3812"/>
                  <a:pt x="1562" y="3815"/>
                </a:cubicBezTo>
                <a:lnTo>
                  <a:pt x="1562" y="3815"/>
                </a:lnTo>
                <a:cubicBezTo>
                  <a:pt x="1562" y="3815"/>
                  <a:pt x="1562" y="3815"/>
                  <a:pt x="1563" y="3815"/>
                </a:cubicBezTo>
                <a:lnTo>
                  <a:pt x="1563" y="3815"/>
                </a:lnTo>
                <a:cubicBezTo>
                  <a:pt x="1560" y="3816"/>
                  <a:pt x="1559" y="3816"/>
                  <a:pt x="1557" y="3817"/>
                </a:cubicBezTo>
                <a:cubicBezTo>
                  <a:pt x="1556" y="3819"/>
                  <a:pt x="1554" y="3819"/>
                  <a:pt x="1553" y="3820"/>
                </a:cubicBezTo>
                <a:cubicBezTo>
                  <a:pt x="1541" y="3825"/>
                  <a:pt x="1529" y="3829"/>
                  <a:pt x="1518" y="3832"/>
                </a:cubicBezTo>
                <a:cubicBezTo>
                  <a:pt x="1436" y="3643"/>
                  <a:pt x="1354" y="3453"/>
                  <a:pt x="1273" y="3265"/>
                </a:cubicBezTo>
                <a:cubicBezTo>
                  <a:pt x="1291" y="3256"/>
                  <a:pt x="1311" y="3246"/>
                  <a:pt x="1328" y="3239"/>
                </a:cubicBezTo>
                <a:cubicBezTo>
                  <a:pt x="1330" y="3238"/>
                  <a:pt x="1332" y="3237"/>
                  <a:pt x="1335" y="3236"/>
                </a:cubicBezTo>
                <a:lnTo>
                  <a:pt x="1335" y="3236"/>
                </a:lnTo>
                <a:lnTo>
                  <a:pt x="1335" y="3236"/>
                </a:lnTo>
                <a:cubicBezTo>
                  <a:pt x="1348" y="3230"/>
                  <a:pt x="1361" y="3225"/>
                  <a:pt x="1374" y="3220"/>
                </a:cubicBezTo>
                <a:cubicBezTo>
                  <a:pt x="1422" y="3201"/>
                  <a:pt x="1471" y="3184"/>
                  <a:pt x="1519" y="3169"/>
                </a:cubicBezTo>
                <a:cubicBezTo>
                  <a:pt x="1618" y="3136"/>
                  <a:pt x="1718" y="3111"/>
                  <a:pt x="1820" y="3087"/>
                </a:cubicBezTo>
                <a:cubicBezTo>
                  <a:pt x="1888" y="3071"/>
                  <a:pt x="1934" y="2990"/>
                  <a:pt x="1914" y="2924"/>
                </a:cubicBezTo>
                <a:cubicBezTo>
                  <a:pt x="1894" y="2863"/>
                  <a:pt x="1843" y="2827"/>
                  <a:pt x="1783" y="2827"/>
                </a:cubicBezTo>
                <a:cubicBezTo>
                  <a:pt x="1773" y="2827"/>
                  <a:pt x="1762" y="2829"/>
                  <a:pt x="1751" y="2831"/>
                </a:cubicBezTo>
                <a:cubicBezTo>
                  <a:pt x="1550" y="2874"/>
                  <a:pt x="1353" y="2936"/>
                  <a:pt x="1167" y="3024"/>
                </a:cubicBezTo>
                <a:cubicBezTo>
                  <a:pt x="1114" y="2915"/>
                  <a:pt x="1043" y="2812"/>
                  <a:pt x="996" y="2700"/>
                </a:cubicBezTo>
                <a:cubicBezTo>
                  <a:pt x="981" y="2664"/>
                  <a:pt x="966" y="2627"/>
                  <a:pt x="954" y="2590"/>
                </a:cubicBezTo>
                <a:cubicBezTo>
                  <a:pt x="1053" y="2551"/>
                  <a:pt x="1156" y="2523"/>
                  <a:pt x="1260" y="2502"/>
                </a:cubicBezTo>
                <a:cubicBezTo>
                  <a:pt x="1311" y="2491"/>
                  <a:pt x="1346" y="2428"/>
                  <a:pt x="1330" y="2379"/>
                </a:cubicBezTo>
                <a:cubicBezTo>
                  <a:pt x="1314" y="2332"/>
                  <a:pt x="1276" y="2307"/>
                  <a:pt x="1231" y="2307"/>
                </a:cubicBezTo>
                <a:cubicBezTo>
                  <a:pt x="1223" y="2307"/>
                  <a:pt x="1215" y="2307"/>
                  <a:pt x="1207" y="2309"/>
                </a:cubicBezTo>
                <a:cubicBezTo>
                  <a:pt x="1101" y="2330"/>
                  <a:pt x="997" y="2359"/>
                  <a:pt x="898" y="2397"/>
                </a:cubicBezTo>
                <a:cubicBezTo>
                  <a:pt x="892" y="2398"/>
                  <a:pt x="888" y="2402"/>
                  <a:pt x="884" y="2403"/>
                </a:cubicBezTo>
                <a:cubicBezTo>
                  <a:pt x="847" y="2299"/>
                  <a:pt x="810" y="2189"/>
                  <a:pt x="767" y="2070"/>
                </a:cubicBezTo>
                <a:cubicBezTo>
                  <a:pt x="1011" y="2008"/>
                  <a:pt x="1220" y="1951"/>
                  <a:pt x="1432" y="1901"/>
                </a:cubicBezTo>
                <a:cubicBezTo>
                  <a:pt x="1454" y="1896"/>
                  <a:pt x="1475" y="1894"/>
                  <a:pt x="1496" y="1894"/>
                </a:cubicBezTo>
                <a:close/>
                <a:moveTo>
                  <a:pt x="2698" y="301"/>
                </a:moveTo>
                <a:cubicBezTo>
                  <a:pt x="2773" y="301"/>
                  <a:pt x="2805" y="364"/>
                  <a:pt x="2872" y="512"/>
                </a:cubicBezTo>
                <a:cubicBezTo>
                  <a:pt x="2932" y="648"/>
                  <a:pt x="2990" y="786"/>
                  <a:pt x="3066" y="911"/>
                </a:cubicBezTo>
                <a:cubicBezTo>
                  <a:pt x="3255" y="1219"/>
                  <a:pt x="3441" y="1526"/>
                  <a:pt x="3525" y="1883"/>
                </a:cubicBezTo>
                <a:cubicBezTo>
                  <a:pt x="3537" y="1934"/>
                  <a:pt x="3559" y="1986"/>
                  <a:pt x="3589" y="2028"/>
                </a:cubicBezTo>
                <a:cubicBezTo>
                  <a:pt x="4123" y="2780"/>
                  <a:pt x="4331" y="3685"/>
                  <a:pt x="4738" y="4498"/>
                </a:cubicBezTo>
                <a:cubicBezTo>
                  <a:pt x="5010" y="5043"/>
                  <a:pt x="5169" y="5645"/>
                  <a:pt x="5398" y="6213"/>
                </a:cubicBezTo>
                <a:cubicBezTo>
                  <a:pt x="5533" y="6546"/>
                  <a:pt x="5712" y="6860"/>
                  <a:pt x="5863" y="7186"/>
                </a:cubicBezTo>
                <a:cubicBezTo>
                  <a:pt x="6064" y="7616"/>
                  <a:pt x="6256" y="8051"/>
                  <a:pt x="6453" y="8484"/>
                </a:cubicBezTo>
                <a:cubicBezTo>
                  <a:pt x="6773" y="9186"/>
                  <a:pt x="7095" y="9888"/>
                  <a:pt x="7412" y="10592"/>
                </a:cubicBezTo>
                <a:cubicBezTo>
                  <a:pt x="7663" y="11149"/>
                  <a:pt x="7909" y="11710"/>
                  <a:pt x="8182" y="12323"/>
                </a:cubicBezTo>
                <a:cubicBezTo>
                  <a:pt x="7330" y="12761"/>
                  <a:pt x="6534" y="13172"/>
                  <a:pt x="5713" y="13593"/>
                </a:cubicBezTo>
                <a:cubicBezTo>
                  <a:pt x="5588" y="13354"/>
                  <a:pt x="5476" y="13146"/>
                  <a:pt x="5360" y="12923"/>
                </a:cubicBezTo>
                <a:cubicBezTo>
                  <a:pt x="5600" y="12785"/>
                  <a:pt x="5816" y="12675"/>
                  <a:pt x="6018" y="12545"/>
                </a:cubicBezTo>
                <a:cubicBezTo>
                  <a:pt x="6493" y="12236"/>
                  <a:pt x="6667" y="12120"/>
                  <a:pt x="6349" y="11423"/>
                </a:cubicBezTo>
                <a:cubicBezTo>
                  <a:pt x="6067" y="10809"/>
                  <a:pt x="5748" y="10214"/>
                  <a:pt x="5452" y="9605"/>
                </a:cubicBezTo>
                <a:cubicBezTo>
                  <a:pt x="5300" y="9294"/>
                  <a:pt x="5164" y="8976"/>
                  <a:pt x="5017" y="8662"/>
                </a:cubicBezTo>
                <a:cubicBezTo>
                  <a:pt x="4857" y="8322"/>
                  <a:pt x="4688" y="7987"/>
                  <a:pt x="4527" y="7647"/>
                </a:cubicBezTo>
                <a:cubicBezTo>
                  <a:pt x="4425" y="7429"/>
                  <a:pt x="4335" y="7205"/>
                  <a:pt x="4235" y="6986"/>
                </a:cubicBezTo>
                <a:cubicBezTo>
                  <a:pt x="3874" y="6199"/>
                  <a:pt x="3505" y="5416"/>
                  <a:pt x="3153" y="4625"/>
                </a:cubicBezTo>
                <a:cubicBezTo>
                  <a:pt x="2994" y="4269"/>
                  <a:pt x="2874" y="3897"/>
                  <a:pt x="2724" y="3536"/>
                </a:cubicBezTo>
                <a:cubicBezTo>
                  <a:pt x="2631" y="3312"/>
                  <a:pt x="2520" y="3095"/>
                  <a:pt x="2414" y="2878"/>
                </a:cubicBezTo>
                <a:cubicBezTo>
                  <a:pt x="2270" y="2583"/>
                  <a:pt x="2138" y="2282"/>
                  <a:pt x="1975" y="1999"/>
                </a:cubicBezTo>
                <a:cubicBezTo>
                  <a:pt x="1828" y="1746"/>
                  <a:pt x="1719" y="1650"/>
                  <a:pt x="1517" y="1650"/>
                </a:cubicBezTo>
                <a:cubicBezTo>
                  <a:pt x="1440" y="1650"/>
                  <a:pt x="1349" y="1663"/>
                  <a:pt x="1238" y="1688"/>
                </a:cubicBezTo>
                <a:cubicBezTo>
                  <a:pt x="1044" y="1730"/>
                  <a:pt x="856" y="1800"/>
                  <a:pt x="634" y="1868"/>
                </a:cubicBezTo>
                <a:cubicBezTo>
                  <a:pt x="557" y="1703"/>
                  <a:pt x="482" y="1544"/>
                  <a:pt x="392" y="1354"/>
                </a:cubicBezTo>
                <a:cubicBezTo>
                  <a:pt x="569" y="1251"/>
                  <a:pt x="722" y="1142"/>
                  <a:pt x="891" y="1065"/>
                </a:cubicBezTo>
                <a:cubicBezTo>
                  <a:pt x="1431" y="821"/>
                  <a:pt x="1972" y="582"/>
                  <a:pt x="2519" y="355"/>
                </a:cubicBezTo>
                <a:cubicBezTo>
                  <a:pt x="2601" y="321"/>
                  <a:pt x="2656" y="301"/>
                  <a:pt x="2698" y="301"/>
                </a:cubicBezTo>
                <a:close/>
                <a:moveTo>
                  <a:pt x="2718" y="0"/>
                </a:moveTo>
                <a:cubicBezTo>
                  <a:pt x="2646" y="0"/>
                  <a:pt x="2569" y="19"/>
                  <a:pt x="2487" y="52"/>
                </a:cubicBezTo>
                <a:cubicBezTo>
                  <a:pt x="1686" y="386"/>
                  <a:pt x="892" y="733"/>
                  <a:pt x="135" y="1159"/>
                </a:cubicBezTo>
                <a:cubicBezTo>
                  <a:pt x="89" y="1185"/>
                  <a:pt x="38" y="1205"/>
                  <a:pt x="1" y="1222"/>
                </a:cubicBezTo>
                <a:cubicBezTo>
                  <a:pt x="189" y="1582"/>
                  <a:pt x="363" y="1873"/>
                  <a:pt x="499" y="2178"/>
                </a:cubicBezTo>
                <a:cubicBezTo>
                  <a:pt x="713" y="2660"/>
                  <a:pt x="898" y="3156"/>
                  <a:pt x="1107" y="3641"/>
                </a:cubicBezTo>
                <a:cubicBezTo>
                  <a:pt x="1581" y="4739"/>
                  <a:pt x="2078" y="5826"/>
                  <a:pt x="2534" y="6931"/>
                </a:cubicBezTo>
                <a:cubicBezTo>
                  <a:pt x="2874" y="7750"/>
                  <a:pt x="3295" y="8537"/>
                  <a:pt x="3549" y="9392"/>
                </a:cubicBezTo>
                <a:cubicBezTo>
                  <a:pt x="3577" y="9484"/>
                  <a:pt x="3626" y="9568"/>
                  <a:pt x="3668" y="9652"/>
                </a:cubicBezTo>
                <a:cubicBezTo>
                  <a:pt x="3883" y="10100"/>
                  <a:pt x="4116" y="10537"/>
                  <a:pt x="4310" y="10993"/>
                </a:cubicBezTo>
                <a:cubicBezTo>
                  <a:pt x="4600" y="11675"/>
                  <a:pt x="4862" y="12368"/>
                  <a:pt x="5134" y="13057"/>
                </a:cubicBezTo>
                <a:cubicBezTo>
                  <a:pt x="5256" y="13360"/>
                  <a:pt x="5383" y="13658"/>
                  <a:pt x="5582" y="13937"/>
                </a:cubicBezTo>
                <a:cubicBezTo>
                  <a:pt x="5668" y="13907"/>
                  <a:pt x="5740" y="13891"/>
                  <a:pt x="5804" y="13859"/>
                </a:cubicBezTo>
                <a:cubicBezTo>
                  <a:pt x="6557" y="13474"/>
                  <a:pt x="7311" y="13087"/>
                  <a:pt x="8062" y="12697"/>
                </a:cubicBezTo>
                <a:cubicBezTo>
                  <a:pt x="8183" y="12634"/>
                  <a:pt x="8293" y="12551"/>
                  <a:pt x="8410" y="12477"/>
                </a:cubicBezTo>
                <a:cubicBezTo>
                  <a:pt x="8545" y="12390"/>
                  <a:pt x="8564" y="12300"/>
                  <a:pt x="8453" y="12164"/>
                </a:cubicBezTo>
                <a:cubicBezTo>
                  <a:pt x="8362" y="12051"/>
                  <a:pt x="8300" y="11913"/>
                  <a:pt x="8237" y="11781"/>
                </a:cubicBezTo>
                <a:cubicBezTo>
                  <a:pt x="8078" y="11437"/>
                  <a:pt x="7924" y="11090"/>
                  <a:pt x="7768" y="10744"/>
                </a:cubicBezTo>
                <a:cubicBezTo>
                  <a:pt x="7383" y="9896"/>
                  <a:pt x="6994" y="9051"/>
                  <a:pt x="6613" y="8202"/>
                </a:cubicBezTo>
                <a:cubicBezTo>
                  <a:pt x="6461" y="7864"/>
                  <a:pt x="6346" y="7508"/>
                  <a:pt x="6171" y="7183"/>
                </a:cubicBezTo>
                <a:cubicBezTo>
                  <a:pt x="5765" y="6427"/>
                  <a:pt x="5455" y="5629"/>
                  <a:pt x="5141" y="4833"/>
                </a:cubicBezTo>
                <a:cubicBezTo>
                  <a:pt x="5083" y="4687"/>
                  <a:pt x="5065" y="4524"/>
                  <a:pt x="5004" y="4377"/>
                </a:cubicBezTo>
                <a:cubicBezTo>
                  <a:pt x="4782" y="3851"/>
                  <a:pt x="4559" y="3325"/>
                  <a:pt x="4319" y="2807"/>
                </a:cubicBezTo>
                <a:cubicBezTo>
                  <a:pt x="4169" y="2481"/>
                  <a:pt x="3981" y="2173"/>
                  <a:pt x="3823" y="1850"/>
                </a:cubicBezTo>
                <a:cubicBezTo>
                  <a:pt x="3569" y="1329"/>
                  <a:pt x="3315" y="804"/>
                  <a:pt x="3078" y="275"/>
                </a:cubicBezTo>
                <a:cubicBezTo>
                  <a:pt x="2991" y="82"/>
                  <a:pt x="2867" y="0"/>
                  <a:pt x="271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09" name="Google Shape;1809;p25"/>
          <p:cNvSpPr/>
          <p:nvPr/>
        </p:nvSpPr>
        <p:spPr>
          <a:xfrm>
            <a:off x="12589914" y="1545392"/>
            <a:ext cx="294089" cy="505308"/>
          </a:xfrm>
          <a:custGeom>
            <a:avLst/>
            <a:gdLst/>
            <a:ahLst/>
            <a:cxnLst/>
            <a:rect l="l" t="t" r="r" b="b"/>
            <a:pathLst>
              <a:path w="2529" h="5465" extrusionOk="0">
                <a:moveTo>
                  <a:pt x="629" y="538"/>
                </a:moveTo>
                <a:cubicBezTo>
                  <a:pt x="452" y="735"/>
                  <a:pt x="425" y="959"/>
                  <a:pt x="376" y="1167"/>
                </a:cubicBezTo>
                <a:cubicBezTo>
                  <a:pt x="320" y="1406"/>
                  <a:pt x="297" y="1654"/>
                  <a:pt x="259" y="1897"/>
                </a:cubicBezTo>
                <a:cubicBezTo>
                  <a:pt x="254" y="1932"/>
                  <a:pt x="261" y="1978"/>
                  <a:pt x="242" y="2000"/>
                </a:cubicBezTo>
                <a:cubicBezTo>
                  <a:pt x="211" y="2036"/>
                  <a:pt x="161" y="2078"/>
                  <a:pt x="122" y="2075"/>
                </a:cubicBezTo>
                <a:cubicBezTo>
                  <a:pt x="83" y="2073"/>
                  <a:pt x="21" y="2020"/>
                  <a:pt x="19" y="1985"/>
                </a:cubicBezTo>
                <a:cubicBezTo>
                  <a:pt x="9" y="1855"/>
                  <a:pt x="0" y="1717"/>
                  <a:pt x="24" y="1588"/>
                </a:cubicBezTo>
                <a:cubicBezTo>
                  <a:pt x="76" y="1303"/>
                  <a:pt x="134" y="1016"/>
                  <a:pt x="213" y="736"/>
                </a:cubicBezTo>
                <a:cubicBezTo>
                  <a:pt x="366" y="195"/>
                  <a:pt x="750" y="1"/>
                  <a:pt x="1293" y="169"/>
                </a:cubicBezTo>
                <a:cubicBezTo>
                  <a:pt x="1499" y="234"/>
                  <a:pt x="1690" y="328"/>
                  <a:pt x="1827" y="496"/>
                </a:cubicBezTo>
                <a:cubicBezTo>
                  <a:pt x="2038" y="757"/>
                  <a:pt x="2242" y="1022"/>
                  <a:pt x="2441" y="1293"/>
                </a:cubicBezTo>
                <a:cubicBezTo>
                  <a:pt x="2490" y="1361"/>
                  <a:pt x="2516" y="1456"/>
                  <a:pt x="2523" y="1541"/>
                </a:cubicBezTo>
                <a:cubicBezTo>
                  <a:pt x="2528" y="1588"/>
                  <a:pt x="2489" y="1669"/>
                  <a:pt x="2449" y="1686"/>
                </a:cubicBezTo>
                <a:cubicBezTo>
                  <a:pt x="2413" y="1700"/>
                  <a:pt x="2331" y="1661"/>
                  <a:pt x="2302" y="1623"/>
                </a:cubicBezTo>
                <a:cubicBezTo>
                  <a:pt x="2164" y="1438"/>
                  <a:pt x="2043" y="1244"/>
                  <a:pt x="1906" y="1058"/>
                </a:cubicBezTo>
                <a:cubicBezTo>
                  <a:pt x="1817" y="938"/>
                  <a:pt x="1721" y="820"/>
                  <a:pt x="1614" y="716"/>
                </a:cubicBezTo>
                <a:cubicBezTo>
                  <a:pt x="1445" y="551"/>
                  <a:pt x="1233" y="474"/>
                  <a:pt x="956" y="423"/>
                </a:cubicBezTo>
                <a:cubicBezTo>
                  <a:pt x="982" y="555"/>
                  <a:pt x="994" y="655"/>
                  <a:pt x="1020" y="752"/>
                </a:cubicBezTo>
                <a:cubicBezTo>
                  <a:pt x="1211" y="1431"/>
                  <a:pt x="1407" y="2109"/>
                  <a:pt x="1593" y="2790"/>
                </a:cubicBezTo>
                <a:cubicBezTo>
                  <a:pt x="1741" y="3336"/>
                  <a:pt x="1884" y="3881"/>
                  <a:pt x="2023" y="4429"/>
                </a:cubicBezTo>
                <a:cubicBezTo>
                  <a:pt x="2087" y="4685"/>
                  <a:pt x="2138" y="4946"/>
                  <a:pt x="2192" y="5205"/>
                </a:cubicBezTo>
                <a:cubicBezTo>
                  <a:pt x="2227" y="5371"/>
                  <a:pt x="2222" y="5375"/>
                  <a:pt x="1988" y="5465"/>
                </a:cubicBezTo>
                <a:cubicBezTo>
                  <a:pt x="1961" y="5384"/>
                  <a:pt x="1928" y="5306"/>
                  <a:pt x="1910" y="5227"/>
                </a:cubicBezTo>
                <a:cubicBezTo>
                  <a:pt x="1826" y="4848"/>
                  <a:pt x="1757" y="4464"/>
                  <a:pt x="1661" y="4087"/>
                </a:cubicBezTo>
                <a:cubicBezTo>
                  <a:pt x="1510" y="3488"/>
                  <a:pt x="1345" y="2892"/>
                  <a:pt x="1179" y="2297"/>
                </a:cubicBezTo>
                <a:cubicBezTo>
                  <a:pt x="1050" y="1838"/>
                  <a:pt x="916" y="1380"/>
                  <a:pt x="778" y="925"/>
                </a:cubicBezTo>
                <a:cubicBezTo>
                  <a:pt x="744" y="802"/>
                  <a:pt x="687" y="683"/>
                  <a:pt x="629" y="53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0" name="Google Shape;1810;p25"/>
          <p:cNvSpPr/>
          <p:nvPr/>
        </p:nvSpPr>
        <p:spPr>
          <a:xfrm>
            <a:off x="12592333" y="3167934"/>
            <a:ext cx="470262" cy="518900"/>
          </a:xfrm>
          <a:custGeom>
            <a:avLst/>
            <a:gdLst/>
            <a:ahLst/>
            <a:cxnLst/>
            <a:rect l="l" t="t" r="r" b="b"/>
            <a:pathLst>
              <a:path w="4044" h="5612" extrusionOk="0">
                <a:moveTo>
                  <a:pt x="2530" y="1317"/>
                </a:moveTo>
                <a:cubicBezTo>
                  <a:pt x="2436" y="2763"/>
                  <a:pt x="2601" y="4176"/>
                  <a:pt x="2628" y="5594"/>
                </a:cubicBezTo>
                <a:cubicBezTo>
                  <a:pt x="2628" y="5597"/>
                  <a:pt x="2597" y="5603"/>
                  <a:pt x="2561" y="5611"/>
                </a:cubicBezTo>
                <a:cubicBezTo>
                  <a:pt x="2468" y="5477"/>
                  <a:pt x="2493" y="5316"/>
                  <a:pt x="2474" y="5165"/>
                </a:cubicBezTo>
                <a:cubicBezTo>
                  <a:pt x="2457" y="5011"/>
                  <a:pt x="2436" y="4858"/>
                  <a:pt x="2394" y="4705"/>
                </a:cubicBezTo>
                <a:cubicBezTo>
                  <a:pt x="2321" y="4976"/>
                  <a:pt x="2373" y="5263"/>
                  <a:pt x="2231" y="5557"/>
                </a:cubicBezTo>
                <a:cubicBezTo>
                  <a:pt x="2104" y="5321"/>
                  <a:pt x="1858" y="5199"/>
                  <a:pt x="1920" y="4894"/>
                </a:cubicBezTo>
                <a:cubicBezTo>
                  <a:pt x="1944" y="4777"/>
                  <a:pt x="2002" y="4594"/>
                  <a:pt x="1796" y="4522"/>
                </a:cubicBezTo>
                <a:cubicBezTo>
                  <a:pt x="1774" y="4514"/>
                  <a:pt x="1782" y="4423"/>
                  <a:pt x="1775" y="4371"/>
                </a:cubicBezTo>
                <a:cubicBezTo>
                  <a:pt x="1686" y="3498"/>
                  <a:pt x="1668" y="2624"/>
                  <a:pt x="1677" y="1747"/>
                </a:cubicBezTo>
                <a:cubicBezTo>
                  <a:pt x="1678" y="1660"/>
                  <a:pt x="1677" y="1576"/>
                  <a:pt x="1677" y="1440"/>
                </a:cubicBezTo>
                <a:cubicBezTo>
                  <a:pt x="1598" y="1500"/>
                  <a:pt x="1553" y="1523"/>
                  <a:pt x="1526" y="1559"/>
                </a:cubicBezTo>
                <a:cubicBezTo>
                  <a:pt x="1284" y="1871"/>
                  <a:pt x="1040" y="2182"/>
                  <a:pt x="805" y="2501"/>
                </a:cubicBezTo>
                <a:cubicBezTo>
                  <a:pt x="716" y="2621"/>
                  <a:pt x="653" y="2760"/>
                  <a:pt x="570" y="2886"/>
                </a:cubicBezTo>
                <a:cubicBezTo>
                  <a:pt x="513" y="2970"/>
                  <a:pt x="451" y="3069"/>
                  <a:pt x="301" y="2994"/>
                </a:cubicBezTo>
                <a:cubicBezTo>
                  <a:pt x="344" y="2872"/>
                  <a:pt x="386" y="2755"/>
                  <a:pt x="433" y="2621"/>
                </a:cubicBezTo>
                <a:cubicBezTo>
                  <a:pt x="228" y="2612"/>
                  <a:pt x="223" y="2885"/>
                  <a:pt x="0" y="2846"/>
                </a:cubicBezTo>
                <a:cubicBezTo>
                  <a:pt x="26" y="2774"/>
                  <a:pt x="39" y="2708"/>
                  <a:pt x="72" y="2655"/>
                </a:cubicBezTo>
                <a:cubicBezTo>
                  <a:pt x="443" y="2074"/>
                  <a:pt x="802" y="1486"/>
                  <a:pt x="1191" y="919"/>
                </a:cubicBezTo>
                <a:cubicBezTo>
                  <a:pt x="1396" y="623"/>
                  <a:pt x="1656" y="365"/>
                  <a:pt x="1890" y="88"/>
                </a:cubicBezTo>
                <a:cubicBezTo>
                  <a:pt x="1966" y="0"/>
                  <a:pt x="2029" y="7"/>
                  <a:pt x="2141" y="52"/>
                </a:cubicBezTo>
                <a:cubicBezTo>
                  <a:pt x="2532" y="211"/>
                  <a:pt x="2758" y="541"/>
                  <a:pt x="2983" y="860"/>
                </a:cubicBezTo>
                <a:cubicBezTo>
                  <a:pt x="3309" y="1321"/>
                  <a:pt x="3604" y="1804"/>
                  <a:pt x="3908" y="2282"/>
                </a:cubicBezTo>
                <a:cubicBezTo>
                  <a:pt x="3951" y="2352"/>
                  <a:pt x="4043" y="2437"/>
                  <a:pt x="3874" y="2565"/>
                </a:cubicBezTo>
                <a:cubicBezTo>
                  <a:pt x="3814" y="2468"/>
                  <a:pt x="3752" y="2375"/>
                  <a:pt x="3684" y="2268"/>
                </a:cubicBezTo>
                <a:cubicBezTo>
                  <a:pt x="3586" y="2470"/>
                  <a:pt x="3888" y="2600"/>
                  <a:pt x="3679" y="2799"/>
                </a:cubicBezTo>
                <a:cubicBezTo>
                  <a:pt x="3601" y="2660"/>
                  <a:pt x="3534" y="2541"/>
                  <a:pt x="3467" y="2421"/>
                </a:cubicBezTo>
                <a:cubicBezTo>
                  <a:pt x="3423" y="2346"/>
                  <a:pt x="3396" y="2268"/>
                  <a:pt x="3271" y="2289"/>
                </a:cubicBezTo>
                <a:cubicBezTo>
                  <a:pt x="3131" y="2312"/>
                  <a:pt x="3089" y="2170"/>
                  <a:pt x="3029" y="2080"/>
                </a:cubicBezTo>
                <a:cubicBezTo>
                  <a:pt x="2902" y="1890"/>
                  <a:pt x="2789" y="1688"/>
                  <a:pt x="2668" y="1494"/>
                </a:cubicBezTo>
                <a:cubicBezTo>
                  <a:pt x="2629" y="1432"/>
                  <a:pt x="2577" y="1376"/>
                  <a:pt x="2530" y="1317"/>
                </a:cubicBezTo>
                <a:close/>
                <a:moveTo>
                  <a:pt x="2172" y="2510"/>
                </a:moveTo>
                <a:cubicBezTo>
                  <a:pt x="2130" y="3053"/>
                  <a:pt x="2100" y="3599"/>
                  <a:pt x="2224" y="4138"/>
                </a:cubicBezTo>
                <a:cubicBezTo>
                  <a:pt x="2264" y="3592"/>
                  <a:pt x="2290" y="3048"/>
                  <a:pt x="2172" y="2510"/>
                </a:cubicBezTo>
                <a:close/>
                <a:moveTo>
                  <a:pt x="1691" y="933"/>
                </a:moveTo>
                <a:cubicBezTo>
                  <a:pt x="1674" y="922"/>
                  <a:pt x="1655" y="909"/>
                  <a:pt x="1639" y="897"/>
                </a:cubicBezTo>
                <a:cubicBezTo>
                  <a:pt x="1589" y="982"/>
                  <a:pt x="1539" y="1069"/>
                  <a:pt x="1490" y="1155"/>
                </a:cubicBezTo>
                <a:cubicBezTo>
                  <a:pt x="1503" y="1162"/>
                  <a:pt x="1517" y="1172"/>
                  <a:pt x="1530" y="1179"/>
                </a:cubicBezTo>
                <a:cubicBezTo>
                  <a:pt x="1584" y="1098"/>
                  <a:pt x="1638" y="1016"/>
                  <a:pt x="1691" y="9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1" name="Google Shape;1811;p25"/>
          <p:cNvSpPr/>
          <p:nvPr/>
        </p:nvSpPr>
        <p:spPr>
          <a:xfrm>
            <a:off x="12357684" y="230420"/>
            <a:ext cx="758537" cy="910756"/>
          </a:xfrm>
          <a:custGeom>
            <a:avLst/>
            <a:gdLst/>
            <a:ahLst/>
            <a:cxnLst/>
            <a:rect l="l" t="t" r="r" b="b"/>
            <a:pathLst>
              <a:path w="6523" h="9850" extrusionOk="0">
                <a:moveTo>
                  <a:pt x="3820" y="5618"/>
                </a:moveTo>
                <a:cubicBezTo>
                  <a:pt x="3789" y="5838"/>
                  <a:pt x="3758" y="6018"/>
                  <a:pt x="3742" y="6201"/>
                </a:cubicBezTo>
                <a:cubicBezTo>
                  <a:pt x="3686" y="6763"/>
                  <a:pt x="3629" y="7325"/>
                  <a:pt x="3585" y="7889"/>
                </a:cubicBezTo>
                <a:cubicBezTo>
                  <a:pt x="3560" y="8206"/>
                  <a:pt x="3559" y="8524"/>
                  <a:pt x="3545" y="8843"/>
                </a:cubicBezTo>
                <a:cubicBezTo>
                  <a:pt x="3531" y="9124"/>
                  <a:pt x="3515" y="9406"/>
                  <a:pt x="3497" y="9687"/>
                </a:cubicBezTo>
                <a:cubicBezTo>
                  <a:pt x="3490" y="9792"/>
                  <a:pt x="3427" y="9849"/>
                  <a:pt x="3321" y="9838"/>
                </a:cubicBezTo>
                <a:cubicBezTo>
                  <a:pt x="3181" y="9822"/>
                  <a:pt x="3043" y="9790"/>
                  <a:pt x="2903" y="9775"/>
                </a:cubicBezTo>
                <a:cubicBezTo>
                  <a:pt x="2568" y="9738"/>
                  <a:pt x="2235" y="9709"/>
                  <a:pt x="1900" y="9673"/>
                </a:cubicBezTo>
                <a:cubicBezTo>
                  <a:pt x="1814" y="9664"/>
                  <a:pt x="1726" y="9647"/>
                  <a:pt x="1641" y="9620"/>
                </a:cubicBezTo>
                <a:cubicBezTo>
                  <a:pt x="1493" y="9574"/>
                  <a:pt x="1463" y="9517"/>
                  <a:pt x="1484" y="9367"/>
                </a:cubicBezTo>
                <a:cubicBezTo>
                  <a:pt x="1615" y="8394"/>
                  <a:pt x="1747" y="7424"/>
                  <a:pt x="1872" y="6451"/>
                </a:cubicBezTo>
                <a:cubicBezTo>
                  <a:pt x="1910" y="6163"/>
                  <a:pt x="1929" y="5871"/>
                  <a:pt x="1954" y="5582"/>
                </a:cubicBezTo>
                <a:cubicBezTo>
                  <a:pt x="1959" y="5522"/>
                  <a:pt x="1955" y="5462"/>
                  <a:pt x="1955" y="5393"/>
                </a:cubicBezTo>
                <a:cubicBezTo>
                  <a:pt x="1617" y="5333"/>
                  <a:pt x="1297" y="5275"/>
                  <a:pt x="976" y="5220"/>
                </a:cubicBezTo>
                <a:cubicBezTo>
                  <a:pt x="739" y="5182"/>
                  <a:pt x="503" y="5155"/>
                  <a:pt x="268" y="5111"/>
                </a:cubicBezTo>
                <a:cubicBezTo>
                  <a:pt x="24" y="5068"/>
                  <a:pt x="0" y="4990"/>
                  <a:pt x="103" y="4770"/>
                </a:cubicBezTo>
                <a:cubicBezTo>
                  <a:pt x="584" y="3737"/>
                  <a:pt x="1273" y="2837"/>
                  <a:pt x="1916" y="1909"/>
                </a:cubicBezTo>
                <a:cubicBezTo>
                  <a:pt x="2249" y="1430"/>
                  <a:pt x="2566" y="941"/>
                  <a:pt x="2894" y="458"/>
                </a:cubicBezTo>
                <a:cubicBezTo>
                  <a:pt x="2973" y="341"/>
                  <a:pt x="3059" y="227"/>
                  <a:pt x="3155" y="124"/>
                </a:cubicBezTo>
                <a:cubicBezTo>
                  <a:pt x="3268" y="1"/>
                  <a:pt x="3356" y="3"/>
                  <a:pt x="3460" y="138"/>
                </a:cubicBezTo>
                <a:cubicBezTo>
                  <a:pt x="3729" y="487"/>
                  <a:pt x="4000" y="837"/>
                  <a:pt x="4250" y="1200"/>
                </a:cubicBezTo>
                <a:cubicBezTo>
                  <a:pt x="4566" y="1657"/>
                  <a:pt x="4891" y="2111"/>
                  <a:pt x="5133" y="2614"/>
                </a:cubicBezTo>
                <a:cubicBezTo>
                  <a:pt x="5285" y="2933"/>
                  <a:pt x="5441" y="3247"/>
                  <a:pt x="5599" y="3565"/>
                </a:cubicBezTo>
                <a:cubicBezTo>
                  <a:pt x="5735" y="3842"/>
                  <a:pt x="5879" y="4116"/>
                  <a:pt x="6013" y="4395"/>
                </a:cubicBezTo>
                <a:cubicBezTo>
                  <a:pt x="6158" y="4696"/>
                  <a:pt x="6301" y="5000"/>
                  <a:pt x="6430" y="5307"/>
                </a:cubicBezTo>
                <a:cubicBezTo>
                  <a:pt x="6522" y="5524"/>
                  <a:pt x="6465" y="5588"/>
                  <a:pt x="6222" y="5591"/>
                </a:cubicBezTo>
                <a:cubicBezTo>
                  <a:pt x="5631" y="5597"/>
                  <a:pt x="5039" y="5608"/>
                  <a:pt x="4447" y="5617"/>
                </a:cubicBezTo>
                <a:cubicBezTo>
                  <a:pt x="4255" y="5621"/>
                  <a:pt x="4064" y="5618"/>
                  <a:pt x="3820" y="5618"/>
                </a:cubicBezTo>
                <a:close/>
                <a:moveTo>
                  <a:pt x="3290" y="417"/>
                </a:moveTo>
                <a:cubicBezTo>
                  <a:pt x="3150" y="616"/>
                  <a:pt x="3032" y="779"/>
                  <a:pt x="2919" y="946"/>
                </a:cubicBezTo>
                <a:cubicBezTo>
                  <a:pt x="2633" y="1371"/>
                  <a:pt x="2346" y="1796"/>
                  <a:pt x="2061" y="2222"/>
                </a:cubicBezTo>
                <a:cubicBezTo>
                  <a:pt x="1604" y="2904"/>
                  <a:pt x="1142" y="3585"/>
                  <a:pt x="694" y="4275"/>
                </a:cubicBezTo>
                <a:cubicBezTo>
                  <a:pt x="588" y="4437"/>
                  <a:pt x="461" y="4604"/>
                  <a:pt x="456" y="4827"/>
                </a:cubicBezTo>
                <a:cubicBezTo>
                  <a:pt x="506" y="4845"/>
                  <a:pt x="547" y="4867"/>
                  <a:pt x="588" y="4873"/>
                </a:cubicBezTo>
                <a:cubicBezTo>
                  <a:pt x="997" y="4940"/>
                  <a:pt x="1405" y="5020"/>
                  <a:pt x="1817" y="5067"/>
                </a:cubicBezTo>
                <a:cubicBezTo>
                  <a:pt x="2167" y="5105"/>
                  <a:pt x="2209" y="5126"/>
                  <a:pt x="2190" y="5486"/>
                </a:cubicBezTo>
                <a:cubicBezTo>
                  <a:pt x="2173" y="5830"/>
                  <a:pt x="2149" y="6175"/>
                  <a:pt x="2110" y="6517"/>
                </a:cubicBezTo>
                <a:cubicBezTo>
                  <a:pt x="2007" y="7377"/>
                  <a:pt x="1893" y="8236"/>
                  <a:pt x="1784" y="9095"/>
                </a:cubicBezTo>
                <a:cubicBezTo>
                  <a:pt x="1754" y="9325"/>
                  <a:pt x="1778" y="9352"/>
                  <a:pt x="2011" y="9376"/>
                </a:cubicBezTo>
                <a:cubicBezTo>
                  <a:pt x="2327" y="9408"/>
                  <a:pt x="2643" y="9443"/>
                  <a:pt x="2960" y="9471"/>
                </a:cubicBezTo>
                <a:cubicBezTo>
                  <a:pt x="3027" y="9479"/>
                  <a:pt x="3095" y="9464"/>
                  <a:pt x="3178" y="9459"/>
                </a:cubicBezTo>
                <a:cubicBezTo>
                  <a:pt x="3193" y="9370"/>
                  <a:pt x="3210" y="9293"/>
                  <a:pt x="3216" y="9215"/>
                </a:cubicBezTo>
                <a:cubicBezTo>
                  <a:pt x="3291" y="8202"/>
                  <a:pt x="3363" y="7187"/>
                  <a:pt x="3441" y="6173"/>
                </a:cubicBezTo>
                <a:cubicBezTo>
                  <a:pt x="3458" y="5954"/>
                  <a:pt x="3493" y="5736"/>
                  <a:pt x="3531" y="5519"/>
                </a:cubicBezTo>
                <a:cubicBezTo>
                  <a:pt x="3551" y="5410"/>
                  <a:pt x="3613" y="5336"/>
                  <a:pt x="3751" y="5334"/>
                </a:cubicBezTo>
                <a:cubicBezTo>
                  <a:pt x="4422" y="5328"/>
                  <a:pt x="5093" y="5315"/>
                  <a:pt x="5765" y="5301"/>
                </a:cubicBezTo>
                <a:cubicBezTo>
                  <a:pt x="5866" y="5298"/>
                  <a:pt x="5967" y="5282"/>
                  <a:pt x="6102" y="5271"/>
                </a:cubicBezTo>
                <a:cubicBezTo>
                  <a:pt x="6040" y="5124"/>
                  <a:pt x="5998" y="5010"/>
                  <a:pt x="5943" y="4899"/>
                </a:cubicBezTo>
                <a:cubicBezTo>
                  <a:pt x="5632" y="4265"/>
                  <a:pt x="5322" y="3629"/>
                  <a:pt x="5001" y="2999"/>
                </a:cubicBezTo>
                <a:cubicBezTo>
                  <a:pt x="4840" y="2685"/>
                  <a:pt x="4670" y="2374"/>
                  <a:pt x="4481" y="2076"/>
                </a:cubicBezTo>
                <a:cubicBezTo>
                  <a:pt x="4215" y="1658"/>
                  <a:pt x="3932" y="1252"/>
                  <a:pt x="3648" y="847"/>
                </a:cubicBezTo>
                <a:cubicBezTo>
                  <a:pt x="3548" y="704"/>
                  <a:pt x="3426" y="578"/>
                  <a:pt x="3290" y="4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2" name="Google Shape;1812;p25"/>
          <p:cNvSpPr/>
          <p:nvPr/>
        </p:nvSpPr>
        <p:spPr>
          <a:xfrm>
            <a:off x="12238972" y="4657301"/>
            <a:ext cx="925176" cy="1197667"/>
          </a:xfrm>
          <a:custGeom>
            <a:avLst/>
            <a:gdLst/>
            <a:ahLst/>
            <a:cxnLst/>
            <a:rect l="l" t="t" r="r" b="b"/>
            <a:pathLst>
              <a:path w="7956" h="12953" extrusionOk="0">
                <a:moveTo>
                  <a:pt x="6035" y="5328"/>
                </a:moveTo>
                <a:cubicBezTo>
                  <a:pt x="5982" y="5557"/>
                  <a:pt x="5914" y="5751"/>
                  <a:pt x="5894" y="5949"/>
                </a:cubicBezTo>
                <a:cubicBezTo>
                  <a:pt x="5816" y="6734"/>
                  <a:pt x="5608" y="7494"/>
                  <a:pt x="5450" y="8265"/>
                </a:cubicBezTo>
                <a:cubicBezTo>
                  <a:pt x="5208" y="9451"/>
                  <a:pt x="4966" y="10638"/>
                  <a:pt x="4723" y="11822"/>
                </a:cubicBezTo>
                <a:cubicBezTo>
                  <a:pt x="4659" y="12134"/>
                  <a:pt x="4586" y="12444"/>
                  <a:pt x="4517" y="12753"/>
                </a:cubicBezTo>
                <a:cubicBezTo>
                  <a:pt x="4493" y="12855"/>
                  <a:pt x="4452" y="12952"/>
                  <a:pt x="4324" y="12912"/>
                </a:cubicBezTo>
                <a:cubicBezTo>
                  <a:pt x="4210" y="12878"/>
                  <a:pt x="4201" y="12781"/>
                  <a:pt x="4224" y="12673"/>
                </a:cubicBezTo>
                <a:cubicBezTo>
                  <a:pt x="4465" y="11542"/>
                  <a:pt x="4698" y="10409"/>
                  <a:pt x="4946" y="9279"/>
                </a:cubicBezTo>
                <a:cubicBezTo>
                  <a:pt x="5102" y="8562"/>
                  <a:pt x="5283" y="7852"/>
                  <a:pt x="5444" y="7137"/>
                </a:cubicBezTo>
                <a:cubicBezTo>
                  <a:pt x="5511" y="6836"/>
                  <a:pt x="5555" y="6529"/>
                  <a:pt x="5600" y="6224"/>
                </a:cubicBezTo>
                <a:cubicBezTo>
                  <a:pt x="5652" y="5867"/>
                  <a:pt x="5693" y="5507"/>
                  <a:pt x="5738" y="5150"/>
                </a:cubicBezTo>
                <a:cubicBezTo>
                  <a:pt x="5755" y="5004"/>
                  <a:pt x="5878" y="4942"/>
                  <a:pt x="6034" y="4993"/>
                </a:cubicBezTo>
                <a:cubicBezTo>
                  <a:pt x="6452" y="5132"/>
                  <a:pt x="6870" y="5269"/>
                  <a:pt x="7289" y="5404"/>
                </a:cubicBezTo>
                <a:cubicBezTo>
                  <a:pt x="7345" y="5422"/>
                  <a:pt x="7405" y="5428"/>
                  <a:pt x="7468" y="5442"/>
                </a:cubicBezTo>
                <a:cubicBezTo>
                  <a:pt x="7336" y="4371"/>
                  <a:pt x="6190" y="839"/>
                  <a:pt x="5837" y="441"/>
                </a:cubicBezTo>
                <a:cubicBezTo>
                  <a:pt x="5606" y="670"/>
                  <a:pt x="5371" y="892"/>
                  <a:pt x="5148" y="1127"/>
                </a:cubicBezTo>
                <a:cubicBezTo>
                  <a:pt x="4415" y="1895"/>
                  <a:pt x="3693" y="2672"/>
                  <a:pt x="2955" y="3434"/>
                </a:cubicBezTo>
                <a:cubicBezTo>
                  <a:pt x="2698" y="3700"/>
                  <a:pt x="2406" y="3932"/>
                  <a:pt x="2134" y="4184"/>
                </a:cubicBezTo>
                <a:cubicBezTo>
                  <a:pt x="2070" y="4242"/>
                  <a:pt x="2018" y="4313"/>
                  <a:pt x="1932" y="4411"/>
                </a:cubicBezTo>
                <a:cubicBezTo>
                  <a:pt x="2036" y="4432"/>
                  <a:pt x="2099" y="4450"/>
                  <a:pt x="2162" y="4455"/>
                </a:cubicBezTo>
                <a:cubicBezTo>
                  <a:pt x="2417" y="4476"/>
                  <a:pt x="2672" y="4490"/>
                  <a:pt x="2927" y="4511"/>
                </a:cubicBezTo>
                <a:cubicBezTo>
                  <a:pt x="3100" y="4523"/>
                  <a:pt x="3149" y="4619"/>
                  <a:pt x="3069" y="4782"/>
                </a:cubicBezTo>
                <a:cubicBezTo>
                  <a:pt x="2813" y="5316"/>
                  <a:pt x="2540" y="5842"/>
                  <a:pt x="2305" y="6384"/>
                </a:cubicBezTo>
                <a:cubicBezTo>
                  <a:pt x="1616" y="7964"/>
                  <a:pt x="871" y="9519"/>
                  <a:pt x="323" y="11156"/>
                </a:cubicBezTo>
                <a:cubicBezTo>
                  <a:pt x="306" y="11207"/>
                  <a:pt x="286" y="11257"/>
                  <a:pt x="265" y="11305"/>
                </a:cubicBezTo>
                <a:cubicBezTo>
                  <a:pt x="219" y="11407"/>
                  <a:pt x="128" y="11430"/>
                  <a:pt x="48" y="11378"/>
                </a:cubicBezTo>
                <a:cubicBezTo>
                  <a:pt x="12" y="11355"/>
                  <a:pt x="1" y="11249"/>
                  <a:pt x="19" y="11196"/>
                </a:cubicBezTo>
                <a:cubicBezTo>
                  <a:pt x="70" y="11055"/>
                  <a:pt x="151" y="10925"/>
                  <a:pt x="206" y="10786"/>
                </a:cubicBezTo>
                <a:cubicBezTo>
                  <a:pt x="436" y="10211"/>
                  <a:pt x="650" y="9631"/>
                  <a:pt x="888" y="9059"/>
                </a:cubicBezTo>
                <a:cubicBezTo>
                  <a:pt x="1058" y="8653"/>
                  <a:pt x="1264" y="8261"/>
                  <a:pt x="1440" y="7857"/>
                </a:cubicBezTo>
                <a:cubicBezTo>
                  <a:pt x="1789" y="7055"/>
                  <a:pt x="2129" y="6251"/>
                  <a:pt x="2474" y="5448"/>
                </a:cubicBezTo>
                <a:cubicBezTo>
                  <a:pt x="2567" y="5231"/>
                  <a:pt x="2668" y="5017"/>
                  <a:pt x="2781" y="4767"/>
                </a:cubicBezTo>
                <a:cubicBezTo>
                  <a:pt x="2631" y="4743"/>
                  <a:pt x="2522" y="4713"/>
                  <a:pt x="2410" y="4708"/>
                </a:cubicBezTo>
                <a:cubicBezTo>
                  <a:pt x="2172" y="4697"/>
                  <a:pt x="1933" y="4702"/>
                  <a:pt x="1695" y="4696"/>
                </a:cubicBezTo>
                <a:cubicBezTo>
                  <a:pt x="1596" y="4693"/>
                  <a:pt x="1473" y="4746"/>
                  <a:pt x="1417" y="4609"/>
                </a:cubicBezTo>
                <a:cubicBezTo>
                  <a:pt x="1363" y="4474"/>
                  <a:pt x="1482" y="4428"/>
                  <a:pt x="1554" y="4356"/>
                </a:cubicBezTo>
                <a:cubicBezTo>
                  <a:pt x="2232" y="3672"/>
                  <a:pt x="3027" y="3113"/>
                  <a:pt x="3665" y="2384"/>
                </a:cubicBezTo>
                <a:cubicBezTo>
                  <a:pt x="4078" y="1912"/>
                  <a:pt x="4509" y="1456"/>
                  <a:pt x="4935" y="995"/>
                </a:cubicBezTo>
                <a:cubicBezTo>
                  <a:pt x="5211" y="696"/>
                  <a:pt x="5486" y="400"/>
                  <a:pt x="5766" y="104"/>
                </a:cubicBezTo>
                <a:cubicBezTo>
                  <a:pt x="5864" y="1"/>
                  <a:pt x="5977" y="15"/>
                  <a:pt x="6044" y="147"/>
                </a:cubicBezTo>
                <a:cubicBezTo>
                  <a:pt x="6128" y="311"/>
                  <a:pt x="6201" y="483"/>
                  <a:pt x="6271" y="655"/>
                </a:cubicBezTo>
                <a:cubicBezTo>
                  <a:pt x="6773" y="1875"/>
                  <a:pt x="7177" y="3125"/>
                  <a:pt x="7502" y="4403"/>
                </a:cubicBezTo>
                <a:cubicBezTo>
                  <a:pt x="7592" y="4753"/>
                  <a:pt x="7718" y="5093"/>
                  <a:pt x="7827" y="5438"/>
                </a:cubicBezTo>
                <a:cubicBezTo>
                  <a:pt x="7832" y="5454"/>
                  <a:pt x="7840" y="5471"/>
                  <a:pt x="7841" y="5489"/>
                </a:cubicBezTo>
                <a:cubicBezTo>
                  <a:pt x="7852" y="5605"/>
                  <a:pt x="7955" y="5732"/>
                  <a:pt x="7835" y="5836"/>
                </a:cubicBezTo>
                <a:cubicBezTo>
                  <a:pt x="7703" y="5949"/>
                  <a:pt x="7610" y="5810"/>
                  <a:pt x="7504" y="5764"/>
                </a:cubicBezTo>
                <a:cubicBezTo>
                  <a:pt x="7447" y="5740"/>
                  <a:pt x="7391" y="5709"/>
                  <a:pt x="7333" y="5693"/>
                </a:cubicBezTo>
                <a:cubicBezTo>
                  <a:pt x="6918" y="5574"/>
                  <a:pt x="6502" y="5458"/>
                  <a:pt x="6035" y="53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3" name="Google Shape;1813;p25"/>
          <p:cNvSpPr/>
          <p:nvPr/>
        </p:nvSpPr>
        <p:spPr>
          <a:xfrm>
            <a:off x="214849" y="109110"/>
            <a:ext cx="2239911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14" name="Google Shape;1814;p25"/>
          <p:cNvGrpSpPr/>
          <p:nvPr/>
        </p:nvGrpSpPr>
        <p:grpSpPr>
          <a:xfrm>
            <a:off x="138371" y="6776394"/>
            <a:ext cx="863942" cy="668022"/>
            <a:chOff x="3633664" y="5968609"/>
            <a:chExt cx="687090" cy="668222"/>
          </a:xfrm>
        </p:grpSpPr>
        <p:sp>
          <p:nvSpPr>
            <p:cNvPr id="1815" name="Google Shape;1815;p25"/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16" name="Google Shape;1816;p25"/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17" name="Google Shape;1817;p25"/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8" name="Google Shape;1818;p25"/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9" name="Google Shape;1819;p25"/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820" name="Google Shape;1820;p25"/>
          <p:cNvGrpSpPr/>
          <p:nvPr/>
        </p:nvGrpSpPr>
        <p:grpSpPr>
          <a:xfrm>
            <a:off x="208201" y="1336600"/>
            <a:ext cx="870986" cy="714088"/>
            <a:chOff x="4743606" y="4369375"/>
            <a:chExt cx="692900" cy="714088"/>
          </a:xfrm>
        </p:grpSpPr>
        <p:sp>
          <p:nvSpPr>
            <p:cNvPr id="1821" name="Google Shape;1821;p25"/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2" name="Google Shape;1822;p25"/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3" name="Google Shape;1823;p25"/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824" name="Google Shape;1824;p25"/>
          <p:cNvSpPr/>
          <p:nvPr/>
        </p:nvSpPr>
        <p:spPr>
          <a:xfrm rot="-2564244">
            <a:off x="-83965" y="2537615"/>
            <a:ext cx="1455305" cy="1221593"/>
          </a:xfrm>
          <a:custGeom>
            <a:avLst/>
            <a:gdLst/>
            <a:ahLst/>
            <a:cxnLst/>
            <a:rect l="l" t="t" r="r" b="b"/>
            <a:pathLst>
              <a:path w="12515" h="13212" extrusionOk="0">
                <a:moveTo>
                  <a:pt x="2238" y="8772"/>
                </a:moveTo>
                <a:cubicBezTo>
                  <a:pt x="1605" y="10123"/>
                  <a:pt x="920" y="11396"/>
                  <a:pt x="442" y="12764"/>
                </a:cubicBezTo>
                <a:cubicBezTo>
                  <a:pt x="719" y="12855"/>
                  <a:pt x="4282" y="12508"/>
                  <a:pt x="4699" y="12340"/>
                </a:cubicBezTo>
                <a:cubicBezTo>
                  <a:pt x="4543" y="12184"/>
                  <a:pt x="4408" y="12023"/>
                  <a:pt x="4246" y="11892"/>
                </a:cubicBezTo>
                <a:cubicBezTo>
                  <a:pt x="3945" y="11649"/>
                  <a:pt x="3743" y="11326"/>
                  <a:pt x="3510" y="11028"/>
                </a:cubicBezTo>
                <a:cubicBezTo>
                  <a:pt x="3414" y="10904"/>
                  <a:pt x="3451" y="10797"/>
                  <a:pt x="3603" y="10741"/>
                </a:cubicBezTo>
                <a:cubicBezTo>
                  <a:pt x="4950" y="10248"/>
                  <a:pt x="5992" y="9330"/>
                  <a:pt x="6985" y="8335"/>
                </a:cubicBezTo>
                <a:cubicBezTo>
                  <a:pt x="7448" y="7870"/>
                  <a:pt x="7768" y="7315"/>
                  <a:pt x="8093" y="6757"/>
                </a:cubicBezTo>
                <a:cubicBezTo>
                  <a:pt x="8436" y="6168"/>
                  <a:pt x="8600" y="5515"/>
                  <a:pt x="8836" y="4888"/>
                </a:cubicBezTo>
                <a:cubicBezTo>
                  <a:pt x="9043" y="4343"/>
                  <a:pt x="9299" y="3818"/>
                  <a:pt x="9656" y="3350"/>
                </a:cubicBezTo>
                <a:cubicBezTo>
                  <a:pt x="9801" y="3159"/>
                  <a:pt x="9937" y="2963"/>
                  <a:pt x="10068" y="2764"/>
                </a:cubicBezTo>
                <a:cubicBezTo>
                  <a:pt x="10306" y="2407"/>
                  <a:pt x="10614" y="2121"/>
                  <a:pt x="10938" y="1845"/>
                </a:cubicBezTo>
                <a:cubicBezTo>
                  <a:pt x="11309" y="1532"/>
                  <a:pt x="11724" y="1308"/>
                  <a:pt x="12170" y="1130"/>
                </a:cubicBezTo>
                <a:cubicBezTo>
                  <a:pt x="12211" y="1114"/>
                  <a:pt x="12257" y="1082"/>
                  <a:pt x="12293" y="1089"/>
                </a:cubicBezTo>
                <a:cubicBezTo>
                  <a:pt x="12355" y="1104"/>
                  <a:pt x="12430" y="1132"/>
                  <a:pt x="12463" y="1180"/>
                </a:cubicBezTo>
                <a:cubicBezTo>
                  <a:pt x="12514" y="1254"/>
                  <a:pt x="12453" y="1308"/>
                  <a:pt x="12381" y="1340"/>
                </a:cubicBezTo>
                <a:cubicBezTo>
                  <a:pt x="12284" y="1384"/>
                  <a:pt x="12190" y="1440"/>
                  <a:pt x="12091" y="1469"/>
                </a:cubicBezTo>
                <a:cubicBezTo>
                  <a:pt x="11678" y="1586"/>
                  <a:pt x="11358" y="1848"/>
                  <a:pt x="11042" y="2121"/>
                </a:cubicBezTo>
                <a:cubicBezTo>
                  <a:pt x="10348" y="2722"/>
                  <a:pt x="9865" y="3479"/>
                  <a:pt x="9435" y="4275"/>
                </a:cubicBezTo>
                <a:cubicBezTo>
                  <a:pt x="9203" y="4705"/>
                  <a:pt x="9043" y="5163"/>
                  <a:pt x="8906" y="5632"/>
                </a:cubicBezTo>
                <a:cubicBezTo>
                  <a:pt x="8730" y="6230"/>
                  <a:pt x="8411" y="6765"/>
                  <a:pt x="8116" y="7309"/>
                </a:cubicBezTo>
                <a:cubicBezTo>
                  <a:pt x="7844" y="7809"/>
                  <a:pt x="7498" y="8254"/>
                  <a:pt x="7083" y="8644"/>
                </a:cubicBezTo>
                <a:cubicBezTo>
                  <a:pt x="6708" y="8995"/>
                  <a:pt x="6348" y="9362"/>
                  <a:pt x="5951" y="9684"/>
                </a:cubicBezTo>
                <a:cubicBezTo>
                  <a:pt x="5574" y="9989"/>
                  <a:pt x="5163" y="10252"/>
                  <a:pt x="4755" y="10515"/>
                </a:cubicBezTo>
                <a:cubicBezTo>
                  <a:pt x="4481" y="10691"/>
                  <a:pt x="4189" y="10834"/>
                  <a:pt x="3875" y="11009"/>
                </a:cubicBezTo>
                <a:cubicBezTo>
                  <a:pt x="3904" y="11059"/>
                  <a:pt x="3931" y="11132"/>
                  <a:pt x="3981" y="11185"/>
                </a:cubicBezTo>
                <a:cubicBezTo>
                  <a:pt x="4195" y="11420"/>
                  <a:pt x="4416" y="11650"/>
                  <a:pt x="4635" y="11880"/>
                </a:cubicBezTo>
                <a:cubicBezTo>
                  <a:pt x="4774" y="12028"/>
                  <a:pt x="4920" y="12170"/>
                  <a:pt x="5053" y="12324"/>
                </a:cubicBezTo>
                <a:cubicBezTo>
                  <a:pt x="5190" y="12485"/>
                  <a:pt x="5138" y="12631"/>
                  <a:pt x="4929" y="12660"/>
                </a:cubicBezTo>
                <a:cubicBezTo>
                  <a:pt x="4325" y="12746"/>
                  <a:pt x="3722" y="12836"/>
                  <a:pt x="3116" y="12897"/>
                </a:cubicBezTo>
                <a:cubicBezTo>
                  <a:pt x="2404" y="12967"/>
                  <a:pt x="1689" y="13007"/>
                  <a:pt x="976" y="13067"/>
                </a:cubicBezTo>
                <a:cubicBezTo>
                  <a:pt x="765" y="13084"/>
                  <a:pt x="554" y="13115"/>
                  <a:pt x="346" y="13155"/>
                </a:cubicBezTo>
                <a:cubicBezTo>
                  <a:pt x="38" y="13212"/>
                  <a:pt x="0" y="13000"/>
                  <a:pt x="90" y="12811"/>
                </a:cubicBezTo>
                <a:cubicBezTo>
                  <a:pt x="156" y="12675"/>
                  <a:pt x="232" y="12546"/>
                  <a:pt x="291" y="12407"/>
                </a:cubicBezTo>
                <a:cubicBezTo>
                  <a:pt x="420" y="12107"/>
                  <a:pt x="530" y="11798"/>
                  <a:pt x="665" y="11501"/>
                </a:cubicBezTo>
                <a:cubicBezTo>
                  <a:pt x="908" y="10962"/>
                  <a:pt x="1167" y="10431"/>
                  <a:pt x="1416" y="9895"/>
                </a:cubicBezTo>
                <a:cubicBezTo>
                  <a:pt x="1642" y="9407"/>
                  <a:pt x="1859" y="8915"/>
                  <a:pt x="2087" y="8428"/>
                </a:cubicBezTo>
                <a:cubicBezTo>
                  <a:pt x="2120" y="8357"/>
                  <a:pt x="2192" y="8304"/>
                  <a:pt x="2272" y="8212"/>
                </a:cubicBezTo>
                <a:cubicBezTo>
                  <a:pt x="2573" y="8673"/>
                  <a:pt x="2671" y="9171"/>
                  <a:pt x="2875" y="9644"/>
                </a:cubicBezTo>
                <a:cubicBezTo>
                  <a:pt x="2917" y="9632"/>
                  <a:pt x="2971" y="9628"/>
                  <a:pt x="3013" y="9605"/>
                </a:cubicBezTo>
                <a:cubicBezTo>
                  <a:pt x="3889" y="9119"/>
                  <a:pt x="4732" y="8583"/>
                  <a:pt x="5447" y="7874"/>
                </a:cubicBezTo>
                <a:cubicBezTo>
                  <a:pt x="5987" y="7338"/>
                  <a:pt x="6514" y="6787"/>
                  <a:pt x="6886" y="6114"/>
                </a:cubicBezTo>
                <a:cubicBezTo>
                  <a:pt x="7078" y="5767"/>
                  <a:pt x="7239" y="5401"/>
                  <a:pt x="7407" y="5042"/>
                </a:cubicBezTo>
                <a:cubicBezTo>
                  <a:pt x="7742" y="4331"/>
                  <a:pt x="8063" y="3613"/>
                  <a:pt x="8410" y="2907"/>
                </a:cubicBezTo>
                <a:cubicBezTo>
                  <a:pt x="8631" y="2462"/>
                  <a:pt x="8918" y="2056"/>
                  <a:pt x="9286" y="1717"/>
                </a:cubicBezTo>
                <a:cubicBezTo>
                  <a:pt x="9672" y="1365"/>
                  <a:pt x="10053" y="1010"/>
                  <a:pt x="10451" y="673"/>
                </a:cubicBezTo>
                <a:cubicBezTo>
                  <a:pt x="10785" y="391"/>
                  <a:pt x="11190" y="223"/>
                  <a:pt x="11594" y="67"/>
                </a:cubicBezTo>
                <a:cubicBezTo>
                  <a:pt x="11738" y="11"/>
                  <a:pt x="11905" y="15"/>
                  <a:pt x="12061" y="3"/>
                </a:cubicBezTo>
                <a:cubicBezTo>
                  <a:pt x="12092" y="0"/>
                  <a:pt x="12155" y="54"/>
                  <a:pt x="12153" y="73"/>
                </a:cubicBezTo>
                <a:cubicBezTo>
                  <a:pt x="12147" y="117"/>
                  <a:pt x="12112" y="160"/>
                  <a:pt x="12081" y="195"/>
                </a:cubicBezTo>
                <a:cubicBezTo>
                  <a:pt x="12066" y="211"/>
                  <a:pt x="12031" y="210"/>
                  <a:pt x="12004" y="211"/>
                </a:cubicBezTo>
                <a:cubicBezTo>
                  <a:pt x="11446" y="241"/>
                  <a:pt x="10997" y="531"/>
                  <a:pt x="10579" y="855"/>
                </a:cubicBezTo>
                <a:cubicBezTo>
                  <a:pt x="10216" y="1136"/>
                  <a:pt x="9887" y="1460"/>
                  <a:pt x="9548" y="1770"/>
                </a:cubicBezTo>
                <a:cubicBezTo>
                  <a:pt x="9078" y="2203"/>
                  <a:pt x="8746" y="2734"/>
                  <a:pt x="8481" y="3308"/>
                </a:cubicBezTo>
                <a:cubicBezTo>
                  <a:pt x="8171" y="3974"/>
                  <a:pt x="7867" y="4642"/>
                  <a:pt x="7581" y="5317"/>
                </a:cubicBezTo>
                <a:cubicBezTo>
                  <a:pt x="7001" y="6689"/>
                  <a:pt x="6068" y="7773"/>
                  <a:pt x="4913" y="8689"/>
                </a:cubicBezTo>
                <a:cubicBezTo>
                  <a:pt x="4362" y="9125"/>
                  <a:pt x="3766" y="9484"/>
                  <a:pt x="3163" y="9838"/>
                </a:cubicBezTo>
                <a:cubicBezTo>
                  <a:pt x="3065" y="9896"/>
                  <a:pt x="2974" y="9972"/>
                  <a:pt x="2874" y="10024"/>
                </a:cubicBezTo>
                <a:cubicBezTo>
                  <a:pt x="2809" y="10056"/>
                  <a:pt x="2721" y="10085"/>
                  <a:pt x="2658" y="10066"/>
                </a:cubicBezTo>
                <a:cubicBezTo>
                  <a:pt x="2621" y="10056"/>
                  <a:pt x="2595" y="9951"/>
                  <a:pt x="2593" y="9885"/>
                </a:cubicBezTo>
                <a:cubicBezTo>
                  <a:pt x="2578" y="9552"/>
                  <a:pt x="2456" y="9135"/>
                  <a:pt x="2238" y="877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25" name="Google Shape;1825;p25"/>
          <p:cNvSpPr/>
          <p:nvPr/>
        </p:nvSpPr>
        <p:spPr>
          <a:xfrm rot="10800000">
            <a:off x="377185" y="4784449"/>
            <a:ext cx="386303" cy="1197389"/>
          </a:xfrm>
          <a:custGeom>
            <a:avLst/>
            <a:gdLst/>
            <a:ahLst/>
            <a:cxnLst/>
            <a:rect l="l" t="t" r="r" b="b"/>
            <a:pathLst>
              <a:path w="3322" h="12950" extrusionOk="0">
                <a:moveTo>
                  <a:pt x="1354" y="0"/>
                </a:moveTo>
                <a:cubicBezTo>
                  <a:pt x="1332" y="0"/>
                  <a:pt x="1312" y="6"/>
                  <a:pt x="1294" y="18"/>
                </a:cubicBezTo>
                <a:cubicBezTo>
                  <a:pt x="1286" y="23"/>
                  <a:pt x="1279" y="28"/>
                  <a:pt x="1270" y="36"/>
                </a:cubicBezTo>
                <a:cubicBezTo>
                  <a:pt x="1239" y="44"/>
                  <a:pt x="1213" y="68"/>
                  <a:pt x="1202" y="102"/>
                </a:cubicBezTo>
                <a:cubicBezTo>
                  <a:pt x="754" y="1433"/>
                  <a:pt x="451" y="2538"/>
                  <a:pt x="249" y="3577"/>
                </a:cubicBezTo>
                <a:cubicBezTo>
                  <a:pt x="184" y="3913"/>
                  <a:pt x="129" y="4246"/>
                  <a:pt x="86" y="4569"/>
                </a:cubicBezTo>
                <a:cubicBezTo>
                  <a:pt x="63" y="4741"/>
                  <a:pt x="44" y="4897"/>
                  <a:pt x="32" y="5043"/>
                </a:cubicBezTo>
                <a:cubicBezTo>
                  <a:pt x="23" y="5125"/>
                  <a:pt x="17" y="5204"/>
                  <a:pt x="12" y="5286"/>
                </a:cubicBezTo>
                <a:cubicBezTo>
                  <a:pt x="8" y="5342"/>
                  <a:pt x="7" y="5398"/>
                  <a:pt x="5" y="5453"/>
                </a:cubicBezTo>
                <a:lnTo>
                  <a:pt x="2" y="5527"/>
                </a:lnTo>
                <a:cubicBezTo>
                  <a:pt x="1" y="5549"/>
                  <a:pt x="10" y="5570"/>
                  <a:pt x="26" y="5586"/>
                </a:cubicBezTo>
                <a:cubicBezTo>
                  <a:pt x="42" y="5605"/>
                  <a:pt x="65" y="5615"/>
                  <a:pt x="90" y="5615"/>
                </a:cubicBezTo>
                <a:cubicBezTo>
                  <a:pt x="114" y="5615"/>
                  <a:pt x="135" y="5606"/>
                  <a:pt x="152" y="5590"/>
                </a:cubicBezTo>
                <a:cubicBezTo>
                  <a:pt x="171" y="5571"/>
                  <a:pt x="176" y="5550"/>
                  <a:pt x="178" y="5527"/>
                </a:cubicBezTo>
                <a:lnTo>
                  <a:pt x="181" y="5510"/>
                </a:lnTo>
                <a:lnTo>
                  <a:pt x="183" y="5493"/>
                </a:lnTo>
                <a:cubicBezTo>
                  <a:pt x="310" y="4990"/>
                  <a:pt x="472" y="4395"/>
                  <a:pt x="712" y="3821"/>
                </a:cubicBezTo>
                <a:cubicBezTo>
                  <a:pt x="797" y="3624"/>
                  <a:pt x="881" y="3446"/>
                  <a:pt x="973" y="3275"/>
                </a:cubicBezTo>
                <a:cubicBezTo>
                  <a:pt x="1002" y="3220"/>
                  <a:pt x="1032" y="3166"/>
                  <a:pt x="1063" y="3112"/>
                </a:cubicBezTo>
                <a:lnTo>
                  <a:pt x="1063" y="3112"/>
                </a:lnTo>
                <a:cubicBezTo>
                  <a:pt x="932" y="3789"/>
                  <a:pt x="815" y="4450"/>
                  <a:pt x="714" y="5082"/>
                </a:cubicBezTo>
                <a:cubicBezTo>
                  <a:pt x="699" y="5178"/>
                  <a:pt x="683" y="5276"/>
                  <a:pt x="669" y="5373"/>
                </a:cubicBezTo>
                <a:cubicBezTo>
                  <a:pt x="668" y="5377"/>
                  <a:pt x="668" y="5380"/>
                  <a:pt x="668" y="5384"/>
                </a:cubicBezTo>
                <a:cubicBezTo>
                  <a:pt x="567" y="6038"/>
                  <a:pt x="478" y="6716"/>
                  <a:pt x="394" y="7459"/>
                </a:cubicBezTo>
                <a:cubicBezTo>
                  <a:pt x="303" y="8256"/>
                  <a:pt x="235" y="9048"/>
                  <a:pt x="187" y="9812"/>
                </a:cubicBezTo>
                <a:cubicBezTo>
                  <a:pt x="160" y="10256"/>
                  <a:pt x="143" y="10645"/>
                  <a:pt x="136" y="11004"/>
                </a:cubicBezTo>
                <a:cubicBezTo>
                  <a:pt x="134" y="11178"/>
                  <a:pt x="134" y="11361"/>
                  <a:pt x="137" y="11601"/>
                </a:cubicBezTo>
                <a:lnTo>
                  <a:pt x="139" y="11720"/>
                </a:lnTo>
                <a:cubicBezTo>
                  <a:pt x="140" y="11877"/>
                  <a:pt x="143" y="12038"/>
                  <a:pt x="157" y="12198"/>
                </a:cubicBezTo>
                <a:cubicBezTo>
                  <a:pt x="160" y="12221"/>
                  <a:pt x="165" y="12249"/>
                  <a:pt x="187" y="12270"/>
                </a:cubicBezTo>
                <a:cubicBezTo>
                  <a:pt x="207" y="12290"/>
                  <a:pt x="233" y="12300"/>
                  <a:pt x="260" y="12300"/>
                </a:cubicBezTo>
                <a:cubicBezTo>
                  <a:pt x="286" y="12300"/>
                  <a:pt x="313" y="12288"/>
                  <a:pt x="333" y="12270"/>
                </a:cubicBezTo>
                <a:cubicBezTo>
                  <a:pt x="344" y="12269"/>
                  <a:pt x="353" y="12267"/>
                  <a:pt x="360" y="12265"/>
                </a:cubicBezTo>
                <a:cubicBezTo>
                  <a:pt x="379" y="12260"/>
                  <a:pt x="404" y="12245"/>
                  <a:pt x="411" y="12225"/>
                </a:cubicBezTo>
                <a:cubicBezTo>
                  <a:pt x="446" y="12147"/>
                  <a:pt x="488" y="12057"/>
                  <a:pt x="534" y="11966"/>
                </a:cubicBezTo>
                <a:cubicBezTo>
                  <a:pt x="580" y="11877"/>
                  <a:pt x="626" y="11789"/>
                  <a:pt x="673" y="11701"/>
                </a:cubicBezTo>
                <a:cubicBezTo>
                  <a:pt x="767" y="11524"/>
                  <a:pt x="865" y="11344"/>
                  <a:pt x="974" y="11153"/>
                </a:cubicBezTo>
                <a:cubicBezTo>
                  <a:pt x="1183" y="10786"/>
                  <a:pt x="1404" y="10433"/>
                  <a:pt x="1631" y="10102"/>
                </a:cubicBezTo>
                <a:lnTo>
                  <a:pt x="1665" y="10051"/>
                </a:lnTo>
                <a:cubicBezTo>
                  <a:pt x="1689" y="10018"/>
                  <a:pt x="1711" y="9984"/>
                  <a:pt x="1734" y="9950"/>
                </a:cubicBezTo>
                <a:cubicBezTo>
                  <a:pt x="1748" y="9930"/>
                  <a:pt x="1762" y="9909"/>
                  <a:pt x="1776" y="9887"/>
                </a:cubicBezTo>
                <a:cubicBezTo>
                  <a:pt x="1871" y="10020"/>
                  <a:pt x="1964" y="10169"/>
                  <a:pt x="2053" y="10330"/>
                </a:cubicBezTo>
                <a:cubicBezTo>
                  <a:pt x="2157" y="10515"/>
                  <a:pt x="2255" y="10716"/>
                  <a:pt x="2346" y="10926"/>
                </a:cubicBezTo>
                <a:cubicBezTo>
                  <a:pt x="2486" y="11260"/>
                  <a:pt x="2596" y="11603"/>
                  <a:pt x="2685" y="11897"/>
                </a:cubicBezTo>
                <a:cubicBezTo>
                  <a:pt x="2713" y="11985"/>
                  <a:pt x="2739" y="12075"/>
                  <a:pt x="2766" y="12163"/>
                </a:cubicBezTo>
                <a:cubicBezTo>
                  <a:pt x="2787" y="12238"/>
                  <a:pt x="2811" y="12314"/>
                  <a:pt x="2834" y="12389"/>
                </a:cubicBezTo>
                <a:cubicBezTo>
                  <a:pt x="2880" y="12538"/>
                  <a:pt x="2936" y="12712"/>
                  <a:pt x="3009" y="12883"/>
                </a:cubicBezTo>
                <a:cubicBezTo>
                  <a:pt x="3021" y="12904"/>
                  <a:pt x="3037" y="12920"/>
                  <a:pt x="3057" y="12932"/>
                </a:cubicBezTo>
                <a:cubicBezTo>
                  <a:pt x="3077" y="12943"/>
                  <a:pt x="3101" y="12950"/>
                  <a:pt x="3124" y="12950"/>
                </a:cubicBezTo>
                <a:cubicBezTo>
                  <a:pt x="3135" y="12950"/>
                  <a:pt x="3149" y="12949"/>
                  <a:pt x="3159" y="12944"/>
                </a:cubicBezTo>
                <a:cubicBezTo>
                  <a:pt x="3229" y="12925"/>
                  <a:pt x="3270" y="12852"/>
                  <a:pt x="3254" y="12779"/>
                </a:cubicBezTo>
                <a:cubicBezTo>
                  <a:pt x="3248" y="12756"/>
                  <a:pt x="3242" y="12732"/>
                  <a:pt x="3237" y="12710"/>
                </a:cubicBezTo>
                <a:cubicBezTo>
                  <a:pt x="3234" y="12617"/>
                  <a:pt x="3229" y="12525"/>
                  <a:pt x="3225" y="12432"/>
                </a:cubicBezTo>
                <a:cubicBezTo>
                  <a:pt x="3222" y="12370"/>
                  <a:pt x="3219" y="12309"/>
                  <a:pt x="3217" y="12246"/>
                </a:cubicBezTo>
                <a:cubicBezTo>
                  <a:pt x="3211" y="12076"/>
                  <a:pt x="3202" y="11905"/>
                  <a:pt x="3192" y="11734"/>
                </a:cubicBezTo>
                <a:cubicBezTo>
                  <a:pt x="3173" y="11351"/>
                  <a:pt x="3152" y="11014"/>
                  <a:pt x="3131" y="10703"/>
                </a:cubicBezTo>
                <a:cubicBezTo>
                  <a:pt x="3083" y="9996"/>
                  <a:pt x="3022" y="9300"/>
                  <a:pt x="2952" y="8636"/>
                </a:cubicBezTo>
                <a:cubicBezTo>
                  <a:pt x="2789" y="7102"/>
                  <a:pt x="2581" y="5758"/>
                  <a:pt x="2317" y="4533"/>
                </a:cubicBezTo>
                <a:cubicBezTo>
                  <a:pt x="2191" y="3944"/>
                  <a:pt x="2048" y="3368"/>
                  <a:pt x="1896" y="2819"/>
                </a:cubicBezTo>
                <a:lnTo>
                  <a:pt x="1896" y="2819"/>
                </a:lnTo>
                <a:cubicBezTo>
                  <a:pt x="1913" y="2843"/>
                  <a:pt x="1933" y="2868"/>
                  <a:pt x="1953" y="2893"/>
                </a:cubicBezTo>
                <a:lnTo>
                  <a:pt x="1945" y="2879"/>
                </a:lnTo>
                <a:lnTo>
                  <a:pt x="1945" y="2879"/>
                </a:lnTo>
                <a:cubicBezTo>
                  <a:pt x="2186" y="3197"/>
                  <a:pt x="2393" y="3566"/>
                  <a:pt x="2596" y="4043"/>
                </a:cubicBezTo>
                <a:cubicBezTo>
                  <a:pt x="2677" y="4229"/>
                  <a:pt x="2749" y="4425"/>
                  <a:pt x="2830" y="4667"/>
                </a:cubicBezTo>
                <a:cubicBezTo>
                  <a:pt x="2850" y="4722"/>
                  <a:pt x="2868" y="4779"/>
                  <a:pt x="2886" y="4835"/>
                </a:cubicBezTo>
                <a:cubicBezTo>
                  <a:pt x="2902" y="4885"/>
                  <a:pt x="2918" y="4934"/>
                  <a:pt x="2936" y="4985"/>
                </a:cubicBezTo>
                <a:cubicBezTo>
                  <a:pt x="2953" y="5037"/>
                  <a:pt x="2972" y="5089"/>
                  <a:pt x="2990" y="5140"/>
                </a:cubicBezTo>
                <a:cubicBezTo>
                  <a:pt x="3000" y="5164"/>
                  <a:pt x="3009" y="5187"/>
                  <a:pt x="3019" y="5208"/>
                </a:cubicBezTo>
                <a:lnTo>
                  <a:pt x="3046" y="5275"/>
                </a:lnTo>
                <a:cubicBezTo>
                  <a:pt x="3052" y="5296"/>
                  <a:pt x="3057" y="5317"/>
                  <a:pt x="3062" y="5340"/>
                </a:cubicBezTo>
                <a:cubicBezTo>
                  <a:pt x="3075" y="5394"/>
                  <a:pt x="3130" y="5436"/>
                  <a:pt x="3189" y="5436"/>
                </a:cubicBezTo>
                <a:cubicBezTo>
                  <a:pt x="3223" y="5436"/>
                  <a:pt x="3262" y="5420"/>
                  <a:pt x="3286" y="5393"/>
                </a:cubicBezTo>
                <a:cubicBezTo>
                  <a:pt x="3309" y="5368"/>
                  <a:pt x="3322" y="5336"/>
                  <a:pt x="3321" y="5305"/>
                </a:cubicBezTo>
                <a:lnTo>
                  <a:pt x="3319" y="5264"/>
                </a:lnTo>
                <a:cubicBezTo>
                  <a:pt x="3315" y="5196"/>
                  <a:pt x="3310" y="5125"/>
                  <a:pt x="3304" y="5056"/>
                </a:cubicBezTo>
                <a:cubicBezTo>
                  <a:pt x="3294" y="4957"/>
                  <a:pt x="3279" y="4855"/>
                  <a:pt x="3267" y="4762"/>
                </a:cubicBezTo>
                <a:cubicBezTo>
                  <a:pt x="3243" y="4603"/>
                  <a:pt x="3212" y="4430"/>
                  <a:pt x="3171" y="4233"/>
                </a:cubicBezTo>
                <a:cubicBezTo>
                  <a:pt x="3099" y="3892"/>
                  <a:pt x="3009" y="3536"/>
                  <a:pt x="2899" y="3173"/>
                </a:cubicBezTo>
                <a:cubicBezTo>
                  <a:pt x="2680" y="2444"/>
                  <a:pt x="2407" y="1756"/>
                  <a:pt x="2087" y="1124"/>
                </a:cubicBezTo>
                <a:cubicBezTo>
                  <a:pt x="1898" y="751"/>
                  <a:pt x="1688" y="393"/>
                  <a:pt x="1460" y="60"/>
                </a:cubicBezTo>
                <a:cubicBezTo>
                  <a:pt x="1439" y="30"/>
                  <a:pt x="1416" y="13"/>
                  <a:pt x="1387" y="4"/>
                </a:cubicBezTo>
                <a:cubicBezTo>
                  <a:pt x="1378" y="2"/>
                  <a:pt x="1367" y="0"/>
                  <a:pt x="135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3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91" name="Google Shape;91;p3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58142" y="3161354"/>
            <a:ext cx="12523646" cy="1237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58142" y="1625801"/>
            <a:ext cx="12523646" cy="28860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90238" y="4120005"/>
            <a:ext cx="12001733" cy="1815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5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247" name="Google Shape;247;p5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20" name="Google Shape;320;p5"/>
          <p:cNvSpPr txBox="1">
            <a:spLocks noGrp="1"/>
          </p:cNvSpPr>
          <p:nvPr>
            <p:ph type="title"/>
          </p:nvPr>
        </p:nvSpPr>
        <p:spPr>
          <a:xfrm>
            <a:off x="862278" y="792955"/>
            <a:ext cx="11715510" cy="841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body" idx="1"/>
          </p:nvPr>
        </p:nvSpPr>
        <p:spPr>
          <a:xfrm>
            <a:off x="1050846" y="2601612"/>
            <a:ext cx="5669391" cy="4172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5"/>
          <p:cNvSpPr txBox="1">
            <a:spLocks noGrp="1"/>
          </p:cNvSpPr>
          <p:nvPr>
            <p:ph type="body" idx="2"/>
          </p:nvPr>
        </p:nvSpPr>
        <p:spPr>
          <a:xfrm>
            <a:off x="6720078" y="2601612"/>
            <a:ext cx="5669391" cy="4172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6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325" name="Google Shape;325;p6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98" name="Google Shape;398;p6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6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8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480" name="Google Shape;480;p8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1048311" y="792966"/>
            <a:ext cx="9205502" cy="5980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9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556" name="Google Shape;556;p9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29" name="Google Shape;629;p9"/>
          <p:cNvSpPr txBox="1">
            <a:spLocks noGrp="1"/>
          </p:cNvSpPr>
          <p:nvPr>
            <p:ph type="title"/>
          </p:nvPr>
        </p:nvSpPr>
        <p:spPr>
          <a:xfrm>
            <a:off x="3741563" y="2401158"/>
            <a:ext cx="5945432" cy="9228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630" name="Google Shape;630;p9"/>
          <p:cNvSpPr txBox="1">
            <a:spLocks noGrp="1"/>
          </p:cNvSpPr>
          <p:nvPr>
            <p:ph type="subTitle" idx="1"/>
          </p:nvPr>
        </p:nvSpPr>
        <p:spPr>
          <a:xfrm>
            <a:off x="3741563" y="3407778"/>
            <a:ext cx="5945432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1" name="Google Shape;631;p9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0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634" name="Google Shape;634;p10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7" name="Google Shape;647;p10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8" name="Google Shape;648;p10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5" name="Google Shape;665;p10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6" name="Google Shape;666;p10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7" name="Google Shape;667;p10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8" name="Google Shape;668;p10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9" name="Google Shape;669;p10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0" name="Google Shape;670;p10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1" name="Google Shape;671;p10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2" name="Google Shape;672;p10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3" name="Google Shape;673;p10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8" name="Google Shape;678;p10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0" name="Google Shape;680;p10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1" name="Google Shape;681;p10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2" name="Google Shape;682;p10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3" name="Google Shape;683;p10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4" name="Google Shape;684;p10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5" name="Google Shape;685;p10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6" name="Google Shape;686;p10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7" name="Google Shape;687;p10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8" name="Google Shape;688;p10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9" name="Google Shape;689;p10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1" name="Google Shape;691;p10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2" name="Google Shape;692;p10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3" name="Google Shape;693;p10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4" name="Google Shape;694;p10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5" name="Google Shape;695;p10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6" name="Google Shape;696;p10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7" name="Google Shape;697;p10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8" name="Google Shape;698;p10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9" name="Google Shape;699;p10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0" name="Google Shape;700;p10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1" name="Google Shape;701;p10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2" name="Google Shape;702;p10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3" name="Google Shape;703;p10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4" name="Google Shape;704;p10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5" name="Google Shape;705;p10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6" name="Google Shape;706;p10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07" name="Google Shape;707;p10"/>
          <p:cNvSpPr txBox="1">
            <a:spLocks noGrp="1"/>
          </p:cNvSpPr>
          <p:nvPr>
            <p:ph type="body" idx="1"/>
          </p:nvPr>
        </p:nvSpPr>
        <p:spPr>
          <a:xfrm>
            <a:off x="1048312" y="5884373"/>
            <a:ext cx="8817461" cy="889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11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710" name="Google Shape;710;p11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7" name="Google Shape;717;p11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83" name="Google Shape;783;p11"/>
          <p:cNvSpPr txBox="1">
            <a:spLocks noGrp="1"/>
          </p:cNvSpPr>
          <p:nvPr>
            <p:ph type="title" hasCustomPrompt="1"/>
          </p:nvPr>
        </p:nvSpPr>
        <p:spPr>
          <a:xfrm>
            <a:off x="458142" y="1625801"/>
            <a:ext cx="12523646" cy="28860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784" name="Google Shape;784;p11"/>
          <p:cNvSpPr txBox="1">
            <a:spLocks noGrp="1"/>
          </p:cNvSpPr>
          <p:nvPr>
            <p:ph type="subTitle" idx="1"/>
          </p:nvPr>
        </p:nvSpPr>
        <p:spPr>
          <a:xfrm>
            <a:off x="390238" y="4120005"/>
            <a:ext cx="12001733" cy="1815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2278" y="792955"/>
            <a:ext cx="1171551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2278" y="2438699"/>
            <a:ext cx="11715510" cy="43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Char char="●"/>
              <a:defRPr sz="22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●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●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8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06" userDrawn="1">
          <p15:clr>
            <a:srgbClr val="EA4335"/>
          </p15:clr>
        </p15:guide>
        <p15:guide id="2" pos="8080" userDrawn="1">
          <p15:clr>
            <a:srgbClr val="EA4335"/>
          </p15:clr>
        </p15:guide>
        <p15:guide id="3" orient="horz" pos="432" userDrawn="1">
          <p15:clr>
            <a:srgbClr val="EA4335"/>
          </p15:clr>
        </p15:guide>
        <p15:guide id="4" orient="horz" pos="4332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DE3C3-A350-27DA-0F04-5ACD02F7C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BA3ED2-121E-DD33-DAAF-4582B66E75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CB5506-F705-EED6-27D5-2929FA880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0"/>
            <a:ext cx="1343942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9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4726CABD-D99D-79C9-8D03-17EF84520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B096C573-E32B-9F85-F2D8-F4292FC0B989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3CD444C8-9DB6-40C6-7FF3-EC7668C942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40709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Aprender para Servir!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7523CAA3-03CD-C8C9-1290-EE9B3728A176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29047617-3BD4-0FC0-8BBE-6C6F6A5E71A2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83E2B595-B1A2-8A8E-5DAD-39AF61BE1DF8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C6A772FF-0E2C-AB8F-5D15-E09CF43F16FF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010D7202-5791-B2B1-1966-4760C1265CC5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8DA20378-8BDA-598B-2FC0-FD1E6E796C31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53712238-954B-E53B-1A1F-F87DEBB31EBC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FC9864BD-33E6-6FF1-EEB3-F2BB924336D5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F0108B00-9B10-F02F-8361-C035D618B330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2D18FDA1-5817-8367-F5E4-0EEA512E7710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7DB53F63-13BE-BDBC-7821-6E24FF3BD79B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FF4D105D-C601-AFF3-0B15-DC8E4404C060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67E023F2-328A-41A8-2A88-4D77E7690CAD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0815420-4B04-8A57-1DB7-B2DFE960F2C9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D859D081-2E56-B6C1-10F9-A32DA67482C3}"/>
              </a:ext>
            </a:extLst>
          </p:cNvPr>
          <p:cNvSpPr txBox="1">
            <a:spLocks/>
          </p:cNvSpPr>
          <p:nvPr/>
        </p:nvSpPr>
        <p:spPr>
          <a:xfrm>
            <a:off x="2198655" y="3779837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Gaegu" pitchFamily="2" charset="0"/>
                <a:ea typeface="Gaegu" pitchFamily="2" charset="0"/>
              </a:rPr>
              <a:t>O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fazer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com a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Deus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nos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concede?</a:t>
            </a:r>
          </a:p>
          <a:p>
            <a:endParaRPr lang="en-US" sz="3200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Quais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são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as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implicações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intelectuais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do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chamado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para ser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discípulo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de Cristo</a:t>
            </a:r>
          </a:p>
          <a:p>
            <a:endParaRPr lang="en-US" sz="3200" dirty="0">
              <a:latin typeface="Gaegu" pitchFamily="2" charset="0"/>
              <a:ea typeface="Gaegu" pitchFamily="2" charset="0"/>
            </a:endParaRPr>
          </a:p>
          <a:p>
            <a:r>
              <a:rPr lang="en-US" sz="3200" dirty="0">
                <a:latin typeface="Gaegu" pitchFamily="2" charset="0"/>
                <a:ea typeface="Gaegu" pitchFamily="2" charset="0"/>
              </a:rPr>
              <a:t>Como Podemos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desenvolver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vida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profissional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de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maneira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200" dirty="0" err="1">
                <a:latin typeface="Gaegu" pitchFamily="2" charset="0"/>
                <a:ea typeface="Gaegu" pitchFamily="2" charset="0"/>
              </a:rPr>
              <a:t>glorifique</a:t>
            </a:r>
            <a:r>
              <a:rPr lang="en-US" sz="3200" dirty="0">
                <a:latin typeface="Gaegu" pitchFamily="2" charset="0"/>
                <a:ea typeface="Gaegu" pitchFamily="2" charset="0"/>
              </a:rPr>
              <a:t> a Deus?</a:t>
            </a:r>
          </a:p>
        </p:txBody>
      </p:sp>
    </p:spTree>
    <p:extLst>
      <p:ext uri="{BB962C8B-B14F-4D97-AF65-F5344CB8AC3E}">
        <p14:creationId xmlns:p14="http://schemas.microsoft.com/office/powerpoint/2010/main" val="354379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>
          <a:extLst>
            <a:ext uri="{FF2B5EF4-FFF2-40B4-BE49-F238E27FC236}">
              <a16:creationId xmlns:a16="http://schemas.microsoft.com/office/drawing/2014/main" id="{C10AB8E1-5489-0B0C-FAE8-D7B5D2ED7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34">
            <a:extLst>
              <a:ext uri="{FF2B5EF4-FFF2-40B4-BE49-F238E27FC236}">
                <a16:creationId xmlns:a16="http://schemas.microsoft.com/office/drawing/2014/main" id="{C8111732-00B9-3DBE-9D07-F7D594F3F8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9602" y="1146412"/>
            <a:ext cx="9794625" cy="1153377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158750"/>
            <a:r>
              <a:rPr lang="en-US" sz="4800" dirty="0">
                <a:latin typeface="Gaegu" pitchFamily="2" charset="0"/>
                <a:ea typeface="Gaegu" pitchFamily="2" charset="0"/>
              </a:rPr>
              <a:t>O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desafio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é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deixar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de ser um professional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cristão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inteligente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para se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tornar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um professional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usa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a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inteligência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concedida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por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Deus para a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glória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do Senhor e para o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bem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 do </a:t>
            </a:r>
            <a:r>
              <a:rPr lang="en-US" sz="4800" dirty="0" err="1">
                <a:latin typeface="Gaegu" pitchFamily="2" charset="0"/>
                <a:ea typeface="Gaegu" pitchFamily="2" charset="0"/>
              </a:rPr>
              <a:t>próximo</a:t>
            </a:r>
            <a:r>
              <a:rPr lang="en-US" sz="4800" dirty="0">
                <a:latin typeface="Gaegu" pitchFamily="2" charset="0"/>
                <a:ea typeface="Gaegu" pitchFamily="2" charset="0"/>
              </a:rPr>
              <a:t>. </a:t>
            </a:r>
          </a:p>
        </p:txBody>
      </p:sp>
      <p:sp>
        <p:nvSpPr>
          <p:cNvPr id="1929" name="Google Shape;1929;p34">
            <a:extLst>
              <a:ext uri="{FF2B5EF4-FFF2-40B4-BE49-F238E27FC236}">
                <a16:creationId xmlns:a16="http://schemas.microsoft.com/office/drawing/2014/main" id="{A9EF39DF-940C-92CA-A7B1-3A3F5C9F512C}"/>
              </a:ext>
            </a:extLst>
          </p:cNvPr>
          <p:cNvSpPr/>
          <p:nvPr/>
        </p:nvSpPr>
        <p:spPr>
          <a:xfrm>
            <a:off x="11143823" y="253335"/>
            <a:ext cx="1949278" cy="825135"/>
          </a:xfrm>
          <a:custGeom>
            <a:avLst/>
            <a:gdLst/>
            <a:ahLst/>
            <a:cxnLst/>
            <a:rect l="l" t="t" r="r" b="b"/>
            <a:pathLst>
              <a:path w="21071" h="8924" extrusionOk="0">
                <a:moveTo>
                  <a:pt x="8015" y="303"/>
                </a:moveTo>
                <a:cubicBezTo>
                  <a:pt x="8031" y="303"/>
                  <a:pt x="8043" y="315"/>
                  <a:pt x="8046" y="339"/>
                </a:cubicBezTo>
                <a:cubicBezTo>
                  <a:pt x="8047" y="362"/>
                  <a:pt x="8053" y="385"/>
                  <a:pt x="8053" y="408"/>
                </a:cubicBezTo>
                <a:cubicBezTo>
                  <a:pt x="8052" y="595"/>
                  <a:pt x="8055" y="780"/>
                  <a:pt x="8066" y="966"/>
                </a:cubicBezTo>
                <a:cubicBezTo>
                  <a:pt x="8070" y="1034"/>
                  <a:pt x="8076" y="1101"/>
                  <a:pt x="8086" y="1168"/>
                </a:cubicBezTo>
                <a:cubicBezTo>
                  <a:pt x="8092" y="1214"/>
                  <a:pt x="8084" y="1240"/>
                  <a:pt x="8031" y="1240"/>
                </a:cubicBezTo>
                <a:cubicBezTo>
                  <a:pt x="8023" y="1240"/>
                  <a:pt x="8016" y="1240"/>
                  <a:pt x="8009" y="1240"/>
                </a:cubicBezTo>
                <a:cubicBezTo>
                  <a:pt x="7799" y="1240"/>
                  <a:pt x="7593" y="1268"/>
                  <a:pt x="7387" y="1306"/>
                </a:cubicBezTo>
                <a:cubicBezTo>
                  <a:pt x="7379" y="1308"/>
                  <a:pt x="7372" y="1309"/>
                  <a:pt x="7366" y="1309"/>
                </a:cubicBezTo>
                <a:cubicBezTo>
                  <a:pt x="7347" y="1309"/>
                  <a:pt x="7333" y="1300"/>
                  <a:pt x="7326" y="1272"/>
                </a:cubicBezTo>
                <a:cubicBezTo>
                  <a:pt x="7260" y="1009"/>
                  <a:pt x="7174" y="751"/>
                  <a:pt x="7113" y="487"/>
                </a:cubicBezTo>
                <a:cubicBezTo>
                  <a:pt x="7103" y="443"/>
                  <a:pt x="7115" y="432"/>
                  <a:pt x="7154" y="425"/>
                </a:cubicBezTo>
                <a:cubicBezTo>
                  <a:pt x="7336" y="392"/>
                  <a:pt x="7519" y="359"/>
                  <a:pt x="7704" y="339"/>
                </a:cubicBezTo>
                <a:cubicBezTo>
                  <a:pt x="7803" y="326"/>
                  <a:pt x="7902" y="315"/>
                  <a:pt x="8009" y="304"/>
                </a:cubicBezTo>
                <a:cubicBezTo>
                  <a:pt x="8011" y="303"/>
                  <a:pt x="8013" y="303"/>
                  <a:pt x="8015" y="303"/>
                </a:cubicBezTo>
                <a:close/>
                <a:moveTo>
                  <a:pt x="8731" y="266"/>
                </a:moveTo>
                <a:cubicBezTo>
                  <a:pt x="8742" y="266"/>
                  <a:pt x="8754" y="266"/>
                  <a:pt x="8765" y="266"/>
                </a:cubicBezTo>
                <a:cubicBezTo>
                  <a:pt x="8957" y="275"/>
                  <a:pt x="9148" y="284"/>
                  <a:pt x="9340" y="292"/>
                </a:cubicBezTo>
                <a:cubicBezTo>
                  <a:pt x="9387" y="294"/>
                  <a:pt x="9407" y="315"/>
                  <a:pt x="9404" y="366"/>
                </a:cubicBezTo>
                <a:cubicBezTo>
                  <a:pt x="9397" y="557"/>
                  <a:pt x="9383" y="748"/>
                  <a:pt x="9361" y="937"/>
                </a:cubicBezTo>
                <a:cubicBezTo>
                  <a:pt x="9346" y="1049"/>
                  <a:pt x="9332" y="1160"/>
                  <a:pt x="9324" y="1272"/>
                </a:cubicBezTo>
                <a:cubicBezTo>
                  <a:pt x="9321" y="1310"/>
                  <a:pt x="9308" y="1322"/>
                  <a:pt x="9285" y="1322"/>
                </a:cubicBezTo>
                <a:cubicBezTo>
                  <a:pt x="9278" y="1322"/>
                  <a:pt x="9271" y="1321"/>
                  <a:pt x="9262" y="1319"/>
                </a:cubicBezTo>
                <a:cubicBezTo>
                  <a:pt x="9150" y="1298"/>
                  <a:pt x="9036" y="1284"/>
                  <a:pt x="8925" y="1272"/>
                </a:cubicBezTo>
                <a:cubicBezTo>
                  <a:pt x="8781" y="1255"/>
                  <a:pt x="8636" y="1239"/>
                  <a:pt x="8492" y="1239"/>
                </a:cubicBezTo>
                <a:cubicBezTo>
                  <a:pt x="8472" y="1239"/>
                  <a:pt x="8452" y="1239"/>
                  <a:pt x="8433" y="1240"/>
                </a:cubicBezTo>
                <a:cubicBezTo>
                  <a:pt x="8431" y="1240"/>
                  <a:pt x="8430" y="1240"/>
                  <a:pt x="8429" y="1240"/>
                </a:cubicBezTo>
                <a:cubicBezTo>
                  <a:pt x="8376" y="1240"/>
                  <a:pt x="8356" y="1220"/>
                  <a:pt x="8351" y="1168"/>
                </a:cubicBezTo>
                <a:cubicBezTo>
                  <a:pt x="8322" y="895"/>
                  <a:pt x="8325" y="619"/>
                  <a:pt x="8316" y="345"/>
                </a:cubicBezTo>
                <a:cubicBezTo>
                  <a:pt x="8315" y="296"/>
                  <a:pt x="8329" y="279"/>
                  <a:pt x="8374" y="279"/>
                </a:cubicBezTo>
                <a:cubicBezTo>
                  <a:pt x="8376" y="279"/>
                  <a:pt x="8379" y="279"/>
                  <a:pt x="8382" y="279"/>
                </a:cubicBezTo>
                <a:cubicBezTo>
                  <a:pt x="8401" y="280"/>
                  <a:pt x="8420" y="281"/>
                  <a:pt x="8439" y="281"/>
                </a:cubicBezTo>
                <a:cubicBezTo>
                  <a:pt x="8537" y="281"/>
                  <a:pt x="8633" y="266"/>
                  <a:pt x="8731" y="266"/>
                </a:cubicBezTo>
                <a:close/>
                <a:moveTo>
                  <a:pt x="9732" y="339"/>
                </a:moveTo>
                <a:cubicBezTo>
                  <a:pt x="9755" y="339"/>
                  <a:pt x="9788" y="343"/>
                  <a:pt x="9832" y="349"/>
                </a:cubicBezTo>
                <a:cubicBezTo>
                  <a:pt x="10127" y="387"/>
                  <a:pt x="10418" y="448"/>
                  <a:pt x="10704" y="533"/>
                </a:cubicBezTo>
                <a:cubicBezTo>
                  <a:pt x="10739" y="544"/>
                  <a:pt x="10763" y="556"/>
                  <a:pt x="10758" y="582"/>
                </a:cubicBezTo>
                <a:cubicBezTo>
                  <a:pt x="10724" y="797"/>
                  <a:pt x="10707" y="998"/>
                  <a:pt x="10670" y="1198"/>
                </a:cubicBezTo>
                <a:cubicBezTo>
                  <a:pt x="10641" y="1352"/>
                  <a:pt x="10611" y="1506"/>
                  <a:pt x="10584" y="1660"/>
                </a:cubicBezTo>
                <a:cubicBezTo>
                  <a:pt x="10580" y="1683"/>
                  <a:pt x="10575" y="1692"/>
                  <a:pt x="10562" y="1692"/>
                </a:cubicBezTo>
                <a:cubicBezTo>
                  <a:pt x="10557" y="1692"/>
                  <a:pt x="10549" y="1690"/>
                  <a:pt x="10540" y="1686"/>
                </a:cubicBezTo>
                <a:cubicBezTo>
                  <a:pt x="10242" y="1568"/>
                  <a:pt x="9939" y="1470"/>
                  <a:pt x="9629" y="1393"/>
                </a:cubicBezTo>
                <a:cubicBezTo>
                  <a:pt x="9589" y="1383"/>
                  <a:pt x="9584" y="1361"/>
                  <a:pt x="9588" y="1330"/>
                </a:cubicBezTo>
                <a:cubicBezTo>
                  <a:pt x="9604" y="1188"/>
                  <a:pt x="9620" y="1046"/>
                  <a:pt x="9637" y="904"/>
                </a:cubicBezTo>
                <a:cubicBezTo>
                  <a:pt x="9653" y="769"/>
                  <a:pt x="9667" y="631"/>
                  <a:pt x="9668" y="494"/>
                </a:cubicBezTo>
                <a:cubicBezTo>
                  <a:pt x="9668" y="372"/>
                  <a:pt x="9668" y="339"/>
                  <a:pt x="9732" y="339"/>
                </a:cubicBezTo>
                <a:close/>
                <a:moveTo>
                  <a:pt x="6816" y="497"/>
                </a:moveTo>
                <a:cubicBezTo>
                  <a:pt x="6832" y="497"/>
                  <a:pt x="6844" y="504"/>
                  <a:pt x="6850" y="530"/>
                </a:cubicBezTo>
                <a:cubicBezTo>
                  <a:pt x="6908" y="797"/>
                  <a:pt x="6996" y="1055"/>
                  <a:pt x="7063" y="1319"/>
                </a:cubicBezTo>
                <a:cubicBezTo>
                  <a:pt x="7064" y="1329"/>
                  <a:pt x="7067" y="1339"/>
                  <a:pt x="7071" y="1354"/>
                </a:cubicBezTo>
                <a:cubicBezTo>
                  <a:pt x="7076" y="1385"/>
                  <a:pt x="7043" y="1382"/>
                  <a:pt x="7024" y="1388"/>
                </a:cubicBezTo>
                <a:cubicBezTo>
                  <a:pt x="6867" y="1433"/>
                  <a:pt x="6714" y="1484"/>
                  <a:pt x="6563" y="1547"/>
                </a:cubicBezTo>
                <a:cubicBezTo>
                  <a:pt x="6401" y="1616"/>
                  <a:pt x="6242" y="1691"/>
                  <a:pt x="6089" y="1780"/>
                </a:cubicBezTo>
                <a:cubicBezTo>
                  <a:pt x="6075" y="1789"/>
                  <a:pt x="6065" y="1793"/>
                  <a:pt x="6057" y="1793"/>
                </a:cubicBezTo>
                <a:cubicBezTo>
                  <a:pt x="6044" y="1793"/>
                  <a:pt x="6037" y="1781"/>
                  <a:pt x="6028" y="1754"/>
                </a:cubicBezTo>
                <a:cubicBezTo>
                  <a:pt x="5933" y="1466"/>
                  <a:pt x="5846" y="1175"/>
                  <a:pt x="5736" y="891"/>
                </a:cubicBezTo>
                <a:cubicBezTo>
                  <a:pt x="5721" y="853"/>
                  <a:pt x="5727" y="838"/>
                  <a:pt x="5766" y="822"/>
                </a:cubicBezTo>
                <a:cubicBezTo>
                  <a:pt x="6098" y="687"/>
                  <a:pt x="6440" y="582"/>
                  <a:pt x="6789" y="501"/>
                </a:cubicBezTo>
                <a:cubicBezTo>
                  <a:pt x="6799" y="499"/>
                  <a:pt x="6808" y="497"/>
                  <a:pt x="6816" y="497"/>
                </a:cubicBezTo>
                <a:close/>
                <a:moveTo>
                  <a:pt x="11038" y="649"/>
                </a:moveTo>
                <a:cubicBezTo>
                  <a:pt x="11050" y="649"/>
                  <a:pt x="11066" y="654"/>
                  <a:pt x="11090" y="663"/>
                </a:cubicBezTo>
                <a:cubicBezTo>
                  <a:pt x="11277" y="732"/>
                  <a:pt x="11459" y="812"/>
                  <a:pt x="11630" y="919"/>
                </a:cubicBezTo>
                <a:cubicBezTo>
                  <a:pt x="11664" y="939"/>
                  <a:pt x="11675" y="958"/>
                  <a:pt x="11669" y="1003"/>
                </a:cubicBezTo>
                <a:cubicBezTo>
                  <a:pt x="11644" y="1183"/>
                  <a:pt x="11625" y="1364"/>
                  <a:pt x="11605" y="1543"/>
                </a:cubicBezTo>
                <a:cubicBezTo>
                  <a:pt x="11582" y="1749"/>
                  <a:pt x="11557" y="1954"/>
                  <a:pt x="11532" y="2159"/>
                </a:cubicBezTo>
                <a:cubicBezTo>
                  <a:pt x="11530" y="2184"/>
                  <a:pt x="11526" y="2200"/>
                  <a:pt x="11511" y="2200"/>
                </a:cubicBezTo>
                <a:cubicBezTo>
                  <a:pt x="11503" y="2200"/>
                  <a:pt x="11492" y="2195"/>
                  <a:pt x="11477" y="2184"/>
                </a:cubicBezTo>
                <a:cubicBezTo>
                  <a:pt x="11289" y="2050"/>
                  <a:pt x="11089" y="1935"/>
                  <a:pt x="10880" y="1835"/>
                </a:cubicBezTo>
                <a:cubicBezTo>
                  <a:pt x="10856" y="1823"/>
                  <a:pt x="10827" y="1816"/>
                  <a:pt x="10833" y="1778"/>
                </a:cubicBezTo>
                <a:cubicBezTo>
                  <a:pt x="10866" y="1605"/>
                  <a:pt x="10898" y="1432"/>
                  <a:pt x="10929" y="1258"/>
                </a:cubicBezTo>
                <a:cubicBezTo>
                  <a:pt x="10963" y="1080"/>
                  <a:pt x="10984" y="899"/>
                  <a:pt x="11007" y="719"/>
                </a:cubicBezTo>
                <a:cubicBezTo>
                  <a:pt x="11014" y="668"/>
                  <a:pt x="11017" y="649"/>
                  <a:pt x="11038" y="649"/>
                </a:cubicBezTo>
                <a:close/>
                <a:moveTo>
                  <a:pt x="5465" y="962"/>
                </a:moveTo>
                <a:cubicBezTo>
                  <a:pt x="5489" y="962"/>
                  <a:pt x="5493" y="992"/>
                  <a:pt x="5499" y="1010"/>
                </a:cubicBezTo>
                <a:cubicBezTo>
                  <a:pt x="5556" y="1169"/>
                  <a:pt x="5611" y="1329"/>
                  <a:pt x="5663" y="1488"/>
                </a:cubicBezTo>
                <a:cubicBezTo>
                  <a:pt x="5709" y="1624"/>
                  <a:pt x="5750" y="1761"/>
                  <a:pt x="5797" y="1895"/>
                </a:cubicBezTo>
                <a:cubicBezTo>
                  <a:pt x="5809" y="1935"/>
                  <a:pt x="5804" y="1954"/>
                  <a:pt x="5769" y="1976"/>
                </a:cubicBezTo>
                <a:cubicBezTo>
                  <a:pt x="5545" y="2122"/>
                  <a:pt x="5333" y="2284"/>
                  <a:pt x="5146" y="2477"/>
                </a:cubicBezTo>
                <a:cubicBezTo>
                  <a:pt x="5131" y="2492"/>
                  <a:pt x="5121" y="2498"/>
                  <a:pt x="5113" y="2498"/>
                </a:cubicBezTo>
                <a:cubicBezTo>
                  <a:pt x="5101" y="2498"/>
                  <a:pt x="5094" y="2484"/>
                  <a:pt x="5086" y="2460"/>
                </a:cubicBezTo>
                <a:cubicBezTo>
                  <a:pt x="5013" y="2239"/>
                  <a:pt x="4955" y="2014"/>
                  <a:pt x="4903" y="1789"/>
                </a:cubicBezTo>
                <a:cubicBezTo>
                  <a:pt x="4876" y="1667"/>
                  <a:pt x="4846" y="1547"/>
                  <a:pt x="4817" y="1427"/>
                </a:cubicBezTo>
                <a:cubicBezTo>
                  <a:pt x="4814" y="1412"/>
                  <a:pt x="4810" y="1397"/>
                  <a:pt x="4806" y="1382"/>
                </a:cubicBezTo>
                <a:cubicBezTo>
                  <a:pt x="4801" y="1362"/>
                  <a:pt x="4815" y="1355"/>
                  <a:pt x="4829" y="1344"/>
                </a:cubicBezTo>
                <a:cubicBezTo>
                  <a:pt x="5017" y="1193"/>
                  <a:pt x="5228" y="1079"/>
                  <a:pt x="5442" y="968"/>
                </a:cubicBezTo>
                <a:cubicBezTo>
                  <a:pt x="5451" y="964"/>
                  <a:pt x="5459" y="962"/>
                  <a:pt x="5465" y="962"/>
                </a:cubicBezTo>
                <a:close/>
                <a:moveTo>
                  <a:pt x="15019" y="1410"/>
                </a:moveTo>
                <a:cubicBezTo>
                  <a:pt x="15082" y="1410"/>
                  <a:pt x="15146" y="1410"/>
                  <a:pt x="15210" y="1412"/>
                </a:cubicBezTo>
                <a:cubicBezTo>
                  <a:pt x="15326" y="1414"/>
                  <a:pt x="15332" y="1417"/>
                  <a:pt x="15322" y="1531"/>
                </a:cubicBezTo>
                <a:cubicBezTo>
                  <a:pt x="15295" y="1827"/>
                  <a:pt x="15330" y="2123"/>
                  <a:pt x="15325" y="2420"/>
                </a:cubicBezTo>
                <a:cubicBezTo>
                  <a:pt x="15323" y="2471"/>
                  <a:pt x="15308" y="2486"/>
                  <a:pt x="15269" y="2486"/>
                </a:cubicBezTo>
                <a:cubicBezTo>
                  <a:pt x="15264" y="2486"/>
                  <a:pt x="15259" y="2486"/>
                  <a:pt x="15253" y="2486"/>
                </a:cubicBezTo>
                <a:cubicBezTo>
                  <a:pt x="15184" y="2480"/>
                  <a:pt x="15116" y="2477"/>
                  <a:pt x="15048" y="2477"/>
                </a:cubicBezTo>
                <a:cubicBezTo>
                  <a:pt x="14810" y="2477"/>
                  <a:pt x="14575" y="2510"/>
                  <a:pt x="14341" y="2550"/>
                </a:cubicBezTo>
                <a:cubicBezTo>
                  <a:pt x="14332" y="2551"/>
                  <a:pt x="14324" y="2552"/>
                  <a:pt x="14318" y="2552"/>
                </a:cubicBezTo>
                <a:cubicBezTo>
                  <a:pt x="14288" y="2552"/>
                  <a:pt x="14281" y="2538"/>
                  <a:pt x="14282" y="2501"/>
                </a:cubicBezTo>
                <a:cubicBezTo>
                  <a:pt x="14284" y="2416"/>
                  <a:pt x="14282" y="2330"/>
                  <a:pt x="14282" y="2211"/>
                </a:cubicBezTo>
                <a:cubicBezTo>
                  <a:pt x="14289" y="2071"/>
                  <a:pt x="14269" y="1899"/>
                  <a:pt x="14270" y="1728"/>
                </a:cubicBezTo>
                <a:cubicBezTo>
                  <a:pt x="14270" y="1646"/>
                  <a:pt x="14277" y="1566"/>
                  <a:pt x="14282" y="1484"/>
                </a:cubicBezTo>
                <a:cubicBezTo>
                  <a:pt x="14285" y="1449"/>
                  <a:pt x="14300" y="1438"/>
                  <a:pt x="14333" y="1434"/>
                </a:cubicBezTo>
                <a:cubicBezTo>
                  <a:pt x="14561" y="1418"/>
                  <a:pt x="14790" y="1410"/>
                  <a:pt x="15019" y="1410"/>
                </a:cubicBezTo>
                <a:close/>
                <a:moveTo>
                  <a:pt x="15628" y="1447"/>
                </a:moveTo>
                <a:cubicBezTo>
                  <a:pt x="15630" y="1447"/>
                  <a:pt x="15634" y="1447"/>
                  <a:pt x="15637" y="1448"/>
                </a:cubicBezTo>
                <a:cubicBezTo>
                  <a:pt x="16020" y="1504"/>
                  <a:pt x="16398" y="1576"/>
                  <a:pt x="16761" y="1709"/>
                </a:cubicBezTo>
                <a:cubicBezTo>
                  <a:pt x="16792" y="1721"/>
                  <a:pt x="16810" y="1729"/>
                  <a:pt x="16807" y="1773"/>
                </a:cubicBezTo>
                <a:cubicBezTo>
                  <a:pt x="16778" y="2068"/>
                  <a:pt x="16719" y="2358"/>
                  <a:pt x="16636" y="2643"/>
                </a:cubicBezTo>
                <a:cubicBezTo>
                  <a:pt x="16614" y="2715"/>
                  <a:pt x="16606" y="2742"/>
                  <a:pt x="16575" y="2742"/>
                </a:cubicBezTo>
                <a:cubicBezTo>
                  <a:pt x="16556" y="2742"/>
                  <a:pt x="16530" y="2733"/>
                  <a:pt x="16488" y="2718"/>
                </a:cubicBezTo>
                <a:cubicBezTo>
                  <a:pt x="16218" y="2624"/>
                  <a:pt x="15944" y="2552"/>
                  <a:pt x="15661" y="2519"/>
                </a:cubicBezTo>
                <a:cubicBezTo>
                  <a:pt x="15604" y="2510"/>
                  <a:pt x="15580" y="2489"/>
                  <a:pt x="15586" y="2429"/>
                </a:cubicBezTo>
                <a:cubicBezTo>
                  <a:pt x="15591" y="2358"/>
                  <a:pt x="15587" y="2286"/>
                  <a:pt x="15587" y="2214"/>
                </a:cubicBezTo>
                <a:cubicBezTo>
                  <a:pt x="15585" y="2110"/>
                  <a:pt x="15585" y="2006"/>
                  <a:pt x="15578" y="1899"/>
                </a:cubicBezTo>
                <a:cubicBezTo>
                  <a:pt x="15569" y="1760"/>
                  <a:pt x="15585" y="1620"/>
                  <a:pt x="15599" y="1481"/>
                </a:cubicBezTo>
                <a:cubicBezTo>
                  <a:pt x="15601" y="1460"/>
                  <a:pt x="15606" y="1447"/>
                  <a:pt x="15628" y="1447"/>
                </a:cubicBezTo>
                <a:close/>
                <a:moveTo>
                  <a:pt x="17084" y="1848"/>
                </a:moveTo>
                <a:cubicBezTo>
                  <a:pt x="17095" y="1848"/>
                  <a:pt x="17112" y="1855"/>
                  <a:pt x="17139" y="1868"/>
                </a:cubicBezTo>
                <a:cubicBezTo>
                  <a:pt x="17371" y="1980"/>
                  <a:pt x="17583" y="2121"/>
                  <a:pt x="17784" y="2282"/>
                </a:cubicBezTo>
                <a:cubicBezTo>
                  <a:pt x="17802" y="2296"/>
                  <a:pt x="17823" y="2309"/>
                  <a:pt x="17826" y="2335"/>
                </a:cubicBezTo>
                <a:cubicBezTo>
                  <a:pt x="17823" y="2345"/>
                  <a:pt x="17818" y="2354"/>
                  <a:pt x="17812" y="2362"/>
                </a:cubicBezTo>
                <a:cubicBezTo>
                  <a:pt x="17694" y="2644"/>
                  <a:pt x="17560" y="2917"/>
                  <a:pt x="17425" y="3189"/>
                </a:cubicBezTo>
                <a:cubicBezTo>
                  <a:pt x="17415" y="3209"/>
                  <a:pt x="17406" y="3218"/>
                  <a:pt x="17395" y="3218"/>
                </a:cubicBezTo>
                <a:cubicBezTo>
                  <a:pt x="17387" y="3218"/>
                  <a:pt x="17377" y="3213"/>
                  <a:pt x="17366" y="3202"/>
                </a:cubicBezTo>
                <a:cubicBezTo>
                  <a:pt x="17220" y="3070"/>
                  <a:pt x="17056" y="2964"/>
                  <a:pt x="16876" y="2882"/>
                </a:cubicBezTo>
                <a:cubicBezTo>
                  <a:pt x="16839" y="2864"/>
                  <a:pt x="16853" y="2840"/>
                  <a:pt x="16859" y="2815"/>
                </a:cubicBezTo>
                <a:cubicBezTo>
                  <a:pt x="16909" y="2631"/>
                  <a:pt x="16967" y="2449"/>
                  <a:pt x="17000" y="2263"/>
                </a:cubicBezTo>
                <a:cubicBezTo>
                  <a:pt x="17021" y="2147"/>
                  <a:pt x="17039" y="2030"/>
                  <a:pt x="17055" y="1914"/>
                </a:cubicBezTo>
                <a:cubicBezTo>
                  <a:pt x="17062" y="1867"/>
                  <a:pt x="17066" y="1848"/>
                  <a:pt x="17084" y="1848"/>
                </a:cubicBezTo>
                <a:close/>
                <a:moveTo>
                  <a:pt x="11941" y="1144"/>
                </a:moveTo>
                <a:cubicBezTo>
                  <a:pt x="11947" y="1144"/>
                  <a:pt x="11956" y="1149"/>
                  <a:pt x="11969" y="1159"/>
                </a:cubicBezTo>
                <a:cubicBezTo>
                  <a:pt x="12062" y="1238"/>
                  <a:pt x="12152" y="1319"/>
                  <a:pt x="12238" y="1406"/>
                </a:cubicBezTo>
                <a:cubicBezTo>
                  <a:pt x="12308" y="1479"/>
                  <a:pt x="12375" y="1554"/>
                  <a:pt x="12457" y="1615"/>
                </a:cubicBezTo>
                <a:cubicBezTo>
                  <a:pt x="12513" y="1656"/>
                  <a:pt x="12570" y="1691"/>
                  <a:pt x="12635" y="1711"/>
                </a:cubicBezTo>
                <a:cubicBezTo>
                  <a:pt x="12665" y="1718"/>
                  <a:pt x="12677" y="1732"/>
                  <a:pt x="12679" y="1763"/>
                </a:cubicBezTo>
                <a:cubicBezTo>
                  <a:pt x="12682" y="1931"/>
                  <a:pt x="12666" y="2099"/>
                  <a:pt x="12648" y="2266"/>
                </a:cubicBezTo>
                <a:cubicBezTo>
                  <a:pt x="12629" y="2422"/>
                  <a:pt x="12614" y="2582"/>
                  <a:pt x="12596" y="2738"/>
                </a:cubicBezTo>
                <a:cubicBezTo>
                  <a:pt x="12575" y="2902"/>
                  <a:pt x="12561" y="3065"/>
                  <a:pt x="12546" y="3240"/>
                </a:cubicBezTo>
                <a:cubicBezTo>
                  <a:pt x="12458" y="3138"/>
                  <a:pt x="12379" y="3049"/>
                  <a:pt x="12302" y="2959"/>
                </a:cubicBezTo>
                <a:cubicBezTo>
                  <a:pt x="12148" y="2778"/>
                  <a:pt x="11978" y="2613"/>
                  <a:pt x="11809" y="2448"/>
                </a:cubicBezTo>
                <a:cubicBezTo>
                  <a:pt x="11786" y="2427"/>
                  <a:pt x="11774" y="2408"/>
                  <a:pt x="11778" y="2379"/>
                </a:cubicBezTo>
                <a:cubicBezTo>
                  <a:pt x="11804" y="2167"/>
                  <a:pt x="11829" y="1954"/>
                  <a:pt x="11855" y="1740"/>
                </a:cubicBezTo>
                <a:cubicBezTo>
                  <a:pt x="11876" y="1564"/>
                  <a:pt x="11897" y="1387"/>
                  <a:pt x="11917" y="1211"/>
                </a:cubicBezTo>
                <a:cubicBezTo>
                  <a:pt x="11918" y="1199"/>
                  <a:pt x="11920" y="1188"/>
                  <a:pt x="11923" y="1176"/>
                </a:cubicBezTo>
                <a:cubicBezTo>
                  <a:pt x="11926" y="1156"/>
                  <a:pt x="11930" y="1144"/>
                  <a:pt x="11941" y="1144"/>
                </a:cubicBezTo>
                <a:close/>
                <a:moveTo>
                  <a:pt x="13969" y="1483"/>
                </a:moveTo>
                <a:cubicBezTo>
                  <a:pt x="13998" y="1483"/>
                  <a:pt x="14006" y="1496"/>
                  <a:pt x="14006" y="1535"/>
                </a:cubicBezTo>
                <a:cubicBezTo>
                  <a:pt x="14005" y="1882"/>
                  <a:pt x="14006" y="2230"/>
                  <a:pt x="14006" y="2577"/>
                </a:cubicBezTo>
                <a:cubicBezTo>
                  <a:pt x="14006" y="2605"/>
                  <a:pt x="14006" y="2627"/>
                  <a:pt x="13970" y="2639"/>
                </a:cubicBezTo>
                <a:cubicBezTo>
                  <a:pt x="13564" y="2772"/>
                  <a:pt x="13193" y="2975"/>
                  <a:pt x="12852" y="3233"/>
                </a:cubicBezTo>
                <a:cubicBezTo>
                  <a:pt x="12844" y="3238"/>
                  <a:pt x="12835" y="3244"/>
                  <a:pt x="12815" y="3255"/>
                </a:cubicBezTo>
                <a:cubicBezTo>
                  <a:pt x="12819" y="3177"/>
                  <a:pt x="12819" y="3109"/>
                  <a:pt x="12828" y="3042"/>
                </a:cubicBezTo>
                <a:cubicBezTo>
                  <a:pt x="12861" y="2768"/>
                  <a:pt x="12897" y="2496"/>
                  <a:pt x="12922" y="2224"/>
                </a:cubicBezTo>
                <a:cubicBezTo>
                  <a:pt x="12934" y="2071"/>
                  <a:pt x="12946" y="1919"/>
                  <a:pt x="12954" y="1766"/>
                </a:cubicBezTo>
                <a:cubicBezTo>
                  <a:pt x="12955" y="1743"/>
                  <a:pt x="12960" y="1729"/>
                  <a:pt x="12987" y="1722"/>
                </a:cubicBezTo>
                <a:cubicBezTo>
                  <a:pt x="13308" y="1651"/>
                  <a:pt x="13618" y="1537"/>
                  <a:pt x="13944" y="1485"/>
                </a:cubicBezTo>
                <a:cubicBezTo>
                  <a:pt x="13954" y="1484"/>
                  <a:pt x="13962" y="1483"/>
                  <a:pt x="13969" y="1483"/>
                </a:cubicBezTo>
                <a:close/>
                <a:moveTo>
                  <a:pt x="3200" y="2230"/>
                </a:moveTo>
                <a:cubicBezTo>
                  <a:pt x="3227" y="2230"/>
                  <a:pt x="3254" y="2230"/>
                  <a:pt x="3282" y="2232"/>
                </a:cubicBezTo>
                <a:cubicBezTo>
                  <a:pt x="3333" y="2235"/>
                  <a:pt x="3344" y="2262"/>
                  <a:pt x="3344" y="2303"/>
                </a:cubicBezTo>
                <a:lnTo>
                  <a:pt x="3344" y="2705"/>
                </a:lnTo>
                <a:cubicBezTo>
                  <a:pt x="3341" y="2887"/>
                  <a:pt x="3349" y="3070"/>
                  <a:pt x="3356" y="3251"/>
                </a:cubicBezTo>
                <a:cubicBezTo>
                  <a:pt x="3358" y="3283"/>
                  <a:pt x="3354" y="3298"/>
                  <a:pt x="3339" y="3298"/>
                </a:cubicBezTo>
                <a:cubicBezTo>
                  <a:pt x="3331" y="3298"/>
                  <a:pt x="3319" y="3294"/>
                  <a:pt x="3303" y="3286"/>
                </a:cubicBezTo>
                <a:cubicBezTo>
                  <a:pt x="3092" y="3183"/>
                  <a:pt x="2868" y="3127"/>
                  <a:pt x="2632" y="3127"/>
                </a:cubicBezTo>
                <a:cubicBezTo>
                  <a:pt x="2630" y="3127"/>
                  <a:pt x="2628" y="3127"/>
                  <a:pt x="2626" y="3127"/>
                </a:cubicBezTo>
                <a:cubicBezTo>
                  <a:pt x="2581" y="3127"/>
                  <a:pt x="2567" y="3110"/>
                  <a:pt x="2572" y="3069"/>
                </a:cubicBezTo>
                <a:cubicBezTo>
                  <a:pt x="2590" y="2921"/>
                  <a:pt x="2607" y="2773"/>
                  <a:pt x="2625" y="2625"/>
                </a:cubicBezTo>
                <a:cubicBezTo>
                  <a:pt x="2635" y="2543"/>
                  <a:pt x="2645" y="2460"/>
                  <a:pt x="2665" y="2380"/>
                </a:cubicBezTo>
                <a:cubicBezTo>
                  <a:pt x="2670" y="2358"/>
                  <a:pt x="2677" y="2338"/>
                  <a:pt x="2703" y="2327"/>
                </a:cubicBezTo>
                <a:cubicBezTo>
                  <a:pt x="2864" y="2261"/>
                  <a:pt x="3028" y="2230"/>
                  <a:pt x="3200" y="2230"/>
                </a:cubicBezTo>
                <a:close/>
                <a:moveTo>
                  <a:pt x="2372" y="2495"/>
                </a:moveTo>
                <a:lnTo>
                  <a:pt x="2372" y="2495"/>
                </a:lnTo>
                <a:cubicBezTo>
                  <a:pt x="2361" y="2598"/>
                  <a:pt x="2350" y="2693"/>
                  <a:pt x="2340" y="2789"/>
                </a:cubicBezTo>
                <a:cubicBezTo>
                  <a:pt x="2330" y="2889"/>
                  <a:pt x="2310" y="2992"/>
                  <a:pt x="2310" y="3095"/>
                </a:cubicBezTo>
                <a:cubicBezTo>
                  <a:pt x="2310" y="3133"/>
                  <a:pt x="2299" y="3148"/>
                  <a:pt x="2258" y="3154"/>
                </a:cubicBezTo>
                <a:cubicBezTo>
                  <a:pt x="1982" y="3194"/>
                  <a:pt x="1719" y="3280"/>
                  <a:pt x="1471" y="3409"/>
                </a:cubicBezTo>
                <a:cubicBezTo>
                  <a:pt x="1386" y="3453"/>
                  <a:pt x="1305" y="3504"/>
                  <a:pt x="1222" y="3551"/>
                </a:cubicBezTo>
                <a:cubicBezTo>
                  <a:pt x="1528" y="3120"/>
                  <a:pt x="1890" y="2748"/>
                  <a:pt x="2372" y="2495"/>
                </a:cubicBezTo>
                <a:close/>
                <a:moveTo>
                  <a:pt x="4579" y="1568"/>
                </a:moveTo>
                <a:cubicBezTo>
                  <a:pt x="4602" y="1660"/>
                  <a:pt x="4624" y="1745"/>
                  <a:pt x="4643" y="1832"/>
                </a:cubicBezTo>
                <a:cubicBezTo>
                  <a:pt x="4705" y="2115"/>
                  <a:pt x="4785" y="2391"/>
                  <a:pt x="4877" y="2665"/>
                </a:cubicBezTo>
                <a:cubicBezTo>
                  <a:pt x="4895" y="2718"/>
                  <a:pt x="4890" y="2754"/>
                  <a:pt x="4853" y="2799"/>
                </a:cubicBezTo>
                <a:cubicBezTo>
                  <a:pt x="4659" y="3028"/>
                  <a:pt x="4499" y="3281"/>
                  <a:pt x="4374" y="3552"/>
                </a:cubicBezTo>
                <a:cubicBezTo>
                  <a:pt x="4371" y="3557"/>
                  <a:pt x="4368" y="3562"/>
                  <a:pt x="4358" y="3577"/>
                </a:cubicBezTo>
                <a:cubicBezTo>
                  <a:pt x="4339" y="3473"/>
                  <a:pt x="4322" y="3379"/>
                  <a:pt x="4311" y="3285"/>
                </a:cubicBezTo>
                <a:cubicBezTo>
                  <a:pt x="4261" y="2931"/>
                  <a:pt x="4215" y="2577"/>
                  <a:pt x="4137" y="2227"/>
                </a:cubicBezTo>
                <a:cubicBezTo>
                  <a:pt x="4124" y="2172"/>
                  <a:pt x="4135" y="2118"/>
                  <a:pt x="4167" y="2073"/>
                </a:cubicBezTo>
                <a:cubicBezTo>
                  <a:pt x="4284" y="1905"/>
                  <a:pt x="4413" y="1744"/>
                  <a:pt x="4552" y="1593"/>
                </a:cubicBezTo>
                <a:cubicBezTo>
                  <a:pt x="4558" y="1587"/>
                  <a:pt x="4566" y="1579"/>
                  <a:pt x="4579" y="1568"/>
                </a:cubicBezTo>
                <a:close/>
                <a:moveTo>
                  <a:pt x="18046" y="2526"/>
                </a:moveTo>
                <a:cubicBezTo>
                  <a:pt x="18054" y="2526"/>
                  <a:pt x="18063" y="2533"/>
                  <a:pt x="18075" y="2545"/>
                </a:cubicBezTo>
                <a:cubicBezTo>
                  <a:pt x="18235" y="2701"/>
                  <a:pt x="18371" y="2876"/>
                  <a:pt x="18497" y="3060"/>
                </a:cubicBezTo>
                <a:cubicBezTo>
                  <a:pt x="18515" y="3088"/>
                  <a:pt x="18517" y="3110"/>
                  <a:pt x="18500" y="3136"/>
                </a:cubicBezTo>
                <a:cubicBezTo>
                  <a:pt x="18370" y="3321"/>
                  <a:pt x="18283" y="3529"/>
                  <a:pt x="18167" y="3721"/>
                </a:cubicBezTo>
                <a:cubicBezTo>
                  <a:pt x="18112" y="3809"/>
                  <a:pt x="18062" y="3899"/>
                  <a:pt x="18005" y="3998"/>
                </a:cubicBezTo>
                <a:cubicBezTo>
                  <a:pt x="17950" y="3894"/>
                  <a:pt x="17895" y="3801"/>
                  <a:pt x="17837" y="3712"/>
                </a:cubicBezTo>
                <a:cubicBezTo>
                  <a:pt x="17776" y="3622"/>
                  <a:pt x="17707" y="3539"/>
                  <a:pt x="17635" y="3457"/>
                </a:cubicBezTo>
                <a:cubicBezTo>
                  <a:pt x="17615" y="3436"/>
                  <a:pt x="17609" y="3421"/>
                  <a:pt x="17624" y="3392"/>
                </a:cubicBezTo>
                <a:cubicBezTo>
                  <a:pt x="17760" y="3115"/>
                  <a:pt x="17903" y="2840"/>
                  <a:pt x="18023" y="2553"/>
                </a:cubicBezTo>
                <a:cubicBezTo>
                  <a:pt x="18031" y="2534"/>
                  <a:pt x="18038" y="2526"/>
                  <a:pt x="18046" y="2526"/>
                </a:cubicBezTo>
                <a:close/>
                <a:moveTo>
                  <a:pt x="3631" y="2287"/>
                </a:moveTo>
                <a:cubicBezTo>
                  <a:pt x="3643" y="2287"/>
                  <a:pt x="3662" y="2293"/>
                  <a:pt x="3691" y="2302"/>
                </a:cubicBezTo>
                <a:cubicBezTo>
                  <a:pt x="3743" y="2320"/>
                  <a:pt x="3796" y="2343"/>
                  <a:pt x="3853" y="2344"/>
                </a:cubicBezTo>
                <a:cubicBezTo>
                  <a:pt x="3881" y="2345"/>
                  <a:pt x="3889" y="2361"/>
                  <a:pt x="3894" y="2385"/>
                </a:cubicBezTo>
                <a:cubicBezTo>
                  <a:pt x="3939" y="2624"/>
                  <a:pt x="3981" y="2864"/>
                  <a:pt x="4012" y="3106"/>
                </a:cubicBezTo>
                <a:cubicBezTo>
                  <a:pt x="4040" y="3338"/>
                  <a:pt x="4080" y="3568"/>
                  <a:pt x="4120" y="3799"/>
                </a:cubicBezTo>
                <a:cubicBezTo>
                  <a:pt x="4133" y="3875"/>
                  <a:pt x="4143" y="3954"/>
                  <a:pt x="4158" y="4046"/>
                </a:cubicBezTo>
                <a:cubicBezTo>
                  <a:pt x="4037" y="3875"/>
                  <a:pt x="3902" y="3737"/>
                  <a:pt x="3762" y="3602"/>
                </a:cubicBezTo>
                <a:cubicBezTo>
                  <a:pt x="3750" y="3591"/>
                  <a:pt x="3741" y="3576"/>
                  <a:pt x="3728" y="3570"/>
                </a:cubicBezTo>
                <a:cubicBezTo>
                  <a:pt x="3628" y="3516"/>
                  <a:pt x="3620" y="3428"/>
                  <a:pt x="3618" y="3324"/>
                </a:cubicBezTo>
                <a:cubicBezTo>
                  <a:pt x="3610" y="3005"/>
                  <a:pt x="3612" y="2684"/>
                  <a:pt x="3609" y="2364"/>
                </a:cubicBezTo>
                <a:cubicBezTo>
                  <a:pt x="3609" y="2307"/>
                  <a:pt x="3609" y="2287"/>
                  <a:pt x="3631" y="2287"/>
                </a:cubicBezTo>
                <a:close/>
                <a:moveTo>
                  <a:pt x="18671" y="3356"/>
                </a:moveTo>
                <a:cubicBezTo>
                  <a:pt x="18744" y="3508"/>
                  <a:pt x="18800" y="3653"/>
                  <a:pt x="18852" y="3800"/>
                </a:cubicBezTo>
                <a:cubicBezTo>
                  <a:pt x="18884" y="3889"/>
                  <a:pt x="18912" y="3980"/>
                  <a:pt x="18950" y="4067"/>
                </a:cubicBezTo>
                <a:cubicBezTo>
                  <a:pt x="18967" y="4105"/>
                  <a:pt x="18964" y="4134"/>
                  <a:pt x="18940" y="4166"/>
                </a:cubicBezTo>
                <a:cubicBezTo>
                  <a:pt x="18810" y="4333"/>
                  <a:pt x="18682" y="4500"/>
                  <a:pt x="18554" y="4669"/>
                </a:cubicBezTo>
                <a:cubicBezTo>
                  <a:pt x="18484" y="4761"/>
                  <a:pt x="18414" y="4854"/>
                  <a:pt x="18342" y="4945"/>
                </a:cubicBezTo>
                <a:cubicBezTo>
                  <a:pt x="18336" y="4954"/>
                  <a:pt x="18331" y="4969"/>
                  <a:pt x="18319" y="4969"/>
                </a:cubicBezTo>
                <a:cubicBezTo>
                  <a:pt x="18317" y="4969"/>
                  <a:pt x="18315" y="4969"/>
                  <a:pt x="18313" y="4968"/>
                </a:cubicBezTo>
                <a:cubicBezTo>
                  <a:pt x="18300" y="4964"/>
                  <a:pt x="18303" y="4948"/>
                  <a:pt x="18300" y="4938"/>
                </a:cubicBezTo>
                <a:cubicBezTo>
                  <a:pt x="18245" y="4737"/>
                  <a:pt x="18207" y="4534"/>
                  <a:pt x="18139" y="4337"/>
                </a:cubicBezTo>
                <a:cubicBezTo>
                  <a:pt x="18132" y="4313"/>
                  <a:pt x="18143" y="4297"/>
                  <a:pt x="18153" y="4277"/>
                </a:cubicBezTo>
                <a:cubicBezTo>
                  <a:pt x="18283" y="4048"/>
                  <a:pt x="18414" y="3819"/>
                  <a:pt x="18543" y="3591"/>
                </a:cubicBezTo>
                <a:cubicBezTo>
                  <a:pt x="18585" y="3516"/>
                  <a:pt x="18624" y="3441"/>
                  <a:pt x="18671" y="3356"/>
                </a:cubicBezTo>
                <a:close/>
                <a:moveTo>
                  <a:pt x="19168" y="4325"/>
                </a:moveTo>
                <a:cubicBezTo>
                  <a:pt x="19174" y="4325"/>
                  <a:pt x="19180" y="4326"/>
                  <a:pt x="19188" y="4330"/>
                </a:cubicBezTo>
                <a:cubicBezTo>
                  <a:pt x="19369" y="4424"/>
                  <a:pt x="19566" y="4481"/>
                  <a:pt x="19741" y="4587"/>
                </a:cubicBezTo>
                <a:cubicBezTo>
                  <a:pt x="19883" y="4674"/>
                  <a:pt x="19886" y="4670"/>
                  <a:pt x="19783" y="4803"/>
                </a:cubicBezTo>
                <a:cubicBezTo>
                  <a:pt x="19609" y="5024"/>
                  <a:pt x="19436" y="5246"/>
                  <a:pt x="19265" y="5468"/>
                </a:cubicBezTo>
                <a:cubicBezTo>
                  <a:pt x="19248" y="5490"/>
                  <a:pt x="19233" y="5500"/>
                  <a:pt x="19214" y="5500"/>
                </a:cubicBezTo>
                <a:cubicBezTo>
                  <a:pt x="19203" y="5500"/>
                  <a:pt x="19189" y="5496"/>
                  <a:pt x="19173" y="5488"/>
                </a:cubicBezTo>
                <a:cubicBezTo>
                  <a:pt x="18998" y="5397"/>
                  <a:pt x="18809" y="5345"/>
                  <a:pt x="18621" y="5291"/>
                </a:cubicBezTo>
                <a:cubicBezTo>
                  <a:pt x="18579" y="5280"/>
                  <a:pt x="18537" y="5263"/>
                  <a:pt x="18496" y="5246"/>
                </a:cubicBezTo>
                <a:cubicBezTo>
                  <a:pt x="18485" y="5242"/>
                  <a:pt x="18478" y="5233"/>
                  <a:pt x="18468" y="5225"/>
                </a:cubicBezTo>
                <a:cubicBezTo>
                  <a:pt x="18478" y="5209"/>
                  <a:pt x="18485" y="5196"/>
                  <a:pt x="18496" y="5182"/>
                </a:cubicBezTo>
                <a:cubicBezTo>
                  <a:pt x="18708" y="4905"/>
                  <a:pt x="18919" y="4628"/>
                  <a:pt x="19132" y="4351"/>
                </a:cubicBezTo>
                <a:cubicBezTo>
                  <a:pt x="19142" y="4337"/>
                  <a:pt x="19152" y="4325"/>
                  <a:pt x="19168" y="4325"/>
                </a:cubicBezTo>
                <a:close/>
                <a:moveTo>
                  <a:pt x="20081" y="4867"/>
                </a:moveTo>
                <a:cubicBezTo>
                  <a:pt x="20090" y="4867"/>
                  <a:pt x="20099" y="4873"/>
                  <a:pt x="20111" y="4886"/>
                </a:cubicBezTo>
                <a:cubicBezTo>
                  <a:pt x="20316" y="5114"/>
                  <a:pt x="20485" y="5365"/>
                  <a:pt x="20609" y="5646"/>
                </a:cubicBezTo>
                <a:cubicBezTo>
                  <a:pt x="20617" y="5660"/>
                  <a:pt x="20620" y="5675"/>
                  <a:pt x="20624" y="5685"/>
                </a:cubicBezTo>
                <a:cubicBezTo>
                  <a:pt x="20629" y="5706"/>
                  <a:pt x="20618" y="5715"/>
                  <a:pt x="20608" y="5725"/>
                </a:cubicBezTo>
                <a:cubicBezTo>
                  <a:pt x="20510" y="5834"/>
                  <a:pt x="20412" y="5944"/>
                  <a:pt x="20313" y="6053"/>
                </a:cubicBezTo>
                <a:cubicBezTo>
                  <a:pt x="20241" y="6135"/>
                  <a:pt x="20168" y="6216"/>
                  <a:pt x="20100" y="6300"/>
                </a:cubicBezTo>
                <a:cubicBezTo>
                  <a:pt x="20086" y="6317"/>
                  <a:pt x="20076" y="6325"/>
                  <a:pt x="20067" y="6325"/>
                </a:cubicBezTo>
                <a:cubicBezTo>
                  <a:pt x="20057" y="6325"/>
                  <a:pt x="20048" y="6314"/>
                  <a:pt x="20037" y="6295"/>
                </a:cubicBezTo>
                <a:cubicBezTo>
                  <a:pt x="19893" y="6068"/>
                  <a:pt x="19719" y="5865"/>
                  <a:pt x="19504" y="5700"/>
                </a:cubicBezTo>
                <a:cubicBezTo>
                  <a:pt x="19463" y="5668"/>
                  <a:pt x="19455" y="5647"/>
                  <a:pt x="19493" y="5601"/>
                </a:cubicBezTo>
                <a:cubicBezTo>
                  <a:pt x="19680" y="5367"/>
                  <a:pt x="19866" y="5128"/>
                  <a:pt x="20049" y="4891"/>
                </a:cubicBezTo>
                <a:cubicBezTo>
                  <a:pt x="20061" y="4876"/>
                  <a:pt x="20071" y="4867"/>
                  <a:pt x="20081" y="4867"/>
                </a:cubicBezTo>
                <a:close/>
                <a:moveTo>
                  <a:pt x="20725" y="5988"/>
                </a:moveTo>
                <a:cubicBezTo>
                  <a:pt x="20775" y="6165"/>
                  <a:pt x="20805" y="6333"/>
                  <a:pt x="20795" y="6504"/>
                </a:cubicBezTo>
                <a:cubicBezTo>
                  <a:pt x="20765" y="7029"/>
                  <a:pt x="20567" y="7486"/>
                  <a:pt x="20221" y="7879"/>
                </a:cubicBezTo>
                <a:cubicBezTo>
                  <a:pt x="20275" y="7684"/>
                  <a:pt x="20308" y="7490"/>
                  <a:pt x="20311" y="7289"/>
                </a:cubicBezTo>
                <a:cubicBezTo>
                  <a:pt x="20314" y="7072"/>
                  <a:pt x="20290" y="6860"/>
                  <a:pt x="20211" y="6657"/>
                </a:cubicBezTo>
                <a:cubicBezTo>
                  <a:pt x="20194" y="6616"/>
                  <a:pt x="20199" y="6589"/>
                  <a:pt x="20230" y="6555"/>
                </a:cubicBezTo>
                <a:cubicBezTo>
                  <a:pt x="20380" y="6387"/>
                  <a:pt x="20525" y="6216"/>
                  <a:pt x="20674" y="6046"/>
                </a:cubicBezTo>
                <a:cubicBezTo>
                  <a:pt x="20687" y="6030"/>
                  <a:pt x="20702" y="6015"/>
                  <a:pt x="20725" y="5988"/>
                </a:cubicBezTo>
                <a:close/>
                <a:moveTo>
                  <a:pt x="8226" y="1502"/>
                </a:moveTo>
                <a:cubicBezTo>
                  <a:pt x="8270" y="1502"/>
                  <a:pt x="8314" y="1503"/>
                  <a:pt x="8358" y="1505"/>
                </a:cubicBezTo>
                <a:cubicBezTo>
                  <a:pt x="8833" y="1521"/>
                  <a:pt x="9304" y="1579"/>
                  <a:pt x="9761" y="1712"/>
                </a:cubicBezTo>
                <a:cubicBezTo>
                  <a:pt x="10336" y="1878"/>
                  <a:pt x="10889" y="2091"/>
                  <a:pt x="11376" y="2451"/>
                </a:cubicBezTo>
                <a:cubicBezTo>
                  <a:pt x="11631" y="2639"/>
                  <a:pt x="11851" y="2863"/>
                  <a:pt x="12059" y="3099"/>
                </a:cubicBezTo>
                <a:cubicBezTo>
                  <a:pt x="12182" y="3235"/>
                  <a:pt x="12293" y="3381"/>
                  <a:pt x="12428" y="3509"/>
                </a:cubicBezTo>
                <a:cubicBezTo>
                  <a:pt x="12505" y="3581"/>
                  <a:pt x="12581" y="3617"/>
                  <a:pt x="12663" y="3617"/>
                </a:cubicBezTo>
                <a:cubicBezTo>
                  <a:pt x="12721" y="3617"/>
                  <a:pt x="12781" y="3599"/>
                  <a:pt x="12846" y="3563"/>
                </a:cubicBezTo>
                <a:cubicBezTo>
                  <a:pt x="12971" y="3494"/>
                  <a:pt x="13077" y="3400"/>
                  <a:pt x="13194" y="3321"/>
                </a:cubicBezTo>
                <a:cubicBezTo>
                  <a:pt x="13603" y="3049"/>
                  <a:pt x="14044" y="2857"/>
                  <a:pt x="14534" y="2793"/>
                </a:cubicBezTo>
                <a:cubicBezTo>
                  <a:pt x="14721" y="2768"/>
                  <a:pt x="14908" y="2747"/>
                  <a:pt x="15097" y="2747"/>
                </a:cubicBezTo>
                <a:cubicBezTo>
                  <a:pt x="15133" y="2747"/>
                  <a:pt x="15170" y="2748"/>
                  <a:pt x="15207" y="2750"/>
                </a:cubicBezTo>
                <a:cubicBezTo>
                  <a:pt x="15800" y="2778"/>
                  <a:pt x="16367" y="2912"/>
                  <a:pt x="16893" y="3198"/>
                </a:cubicBezTo>
                <a:cubicBezTo>
                  <a:pt x="17112" y="3317"/>
                  <a:pt x="17290" y="3487"/>
                  <a:pt x="17456" y="3671"/>
                </a:cubicBezTo>
                <a:cubicBezTo>
                  <a:pt x="17754" y="4005"/>
                  <a:pt x="17895" y="4410"/>
                  <a:pt x="17988" y="4836"/>
                </a:cubicBezTo>
                <a:cubicBezTo>
                  <a:pt x="18005" y="4914"/>
                  <a:pt x="18029" y="4990"/>
                  <a:pt x="18046" y="5067"/>
                </a:cubicBezTo>
                <a:cubicBezTo>
                  <a:pt x="18109" y="5338"/>
                  <a:pt x="18285" y="5489"/>
                  <a:pt x="18550" y="5556"/>
                </a:cubicBezTo>
                <a:cubicBezTo>
                  <a:pt x="18810" y="5622"/>
                  <a:pt x="19065" y="5706"/>
                  <a:pt x="19282" y="5872"/>
                </a:cubicBezTo>
                <a:cubicBezTo>
                  <a:pt x="19644" y="6151"/>
                  <a:pt x="19912" y="6497"/>
                  <a:pt x="20008" y="6953"/>
                </a:cubicBezTo>
                <a:cubicBezTo>
                  <a:pt x="20063" y="7212"/>
                  <a:pt x="20034" y="7469"/>
                  <a:pt x="19970" y="7724"/>
                </a:cubicBezTo>
                <a:cubicBezTo>
                  <a:pt x="19893" y="8040"/>
                  <a:pt x="19697" y="8261"/>
                  <a:pt x="19432" y="8430"/>
                </a:cubicBezTo>
                <a:cubicBezTo>
                  <a:pt x="19382" y="8462"/>
                  <a:pt x="19327" y="8475"/>
                  <a:pt x="19271" y="8475"/>
                </a:cubicBezTo>
                <a:cubicBezTo>
                  <a:pt x="19240" y="8475"/>
                  <a:pt x="19210" y="8472"/>
                  <a:pt x="19179" y="8465"/>
                </a:cubicBezTo>
                <a:cubicBezTo>
                  <a:pt x="19157" y="8461"/>
                  <a:pt x="19138" y="8459"/>
                  <a:pt x="19120" y="8459"/>
                </a:cubicBezTo>
                <a:cubicBezTo>
                  <a:pt x="19050" y="8459"/>
                  <a:pt x="19012" y="8495"/>
                  <a:pt x="18990" y="8579"/>
                </a:cubicBezTo>
                <a:cubicBezTo>
                  <a:pt x="18983" y="8601"/>
                  <a:pt x="18974" y="8609"/>
                  <a:pt x="18951" y="8613"/>
                </a:cubicBezTo>
                <a:cubicBezTo>
                  <a:pt x="18837" y="8633"/>
                  <a:pt x="18721" y="8639"/>
                  <a:pt x="18605" y="8639"/>
                </a:cubicBezTo>
                <a:cubicBezTo>
                  <a:pt x="18496" y="8639"/>
                  <a:pt x="18388" y="8633"/>
                  <a:pt x="18279" y="8627"/>
                </a:cubicBezTo>
                <a:cubicBezTo>
                  <a:pt x="18136" y="8618"/>
                  <a:pt x="17992" y="8624"/>
                  <a:pt x="17848" y="8615"/>
                </a:cubicBezTo>
                <a:cubicBezTo>
                  <a:pt x="17630" y="8604"/>
                  <a:pt x="17409" y="8608"/>
                  <a:pt x="17191" y="8600"/>
                </a:cubicBezTo>
                <a:cubicBezTo>
                  <a:pt x="16774" y="8584"/>
                  <a:pt x="16357" y="8574"/>
                  <a:pt x="15941" y="8564"/>
                </a:cubicBezTo>
                <a:cubicBezTo>
                  <a:pt x="15683" y="8557"/>
                  <a:pt x="15425" y="8547"/>
                  <a:pt x="15167" y="8541"/>
                </a:cubicBezTo>
                <a:cubicBezTo>
                  <a:pt x="14882" y="8533"/>
                  <a:pt x="14598" y="8523"/>
                  <a:pt x="14313" y="8516"/>
                </a:cubicBezTo>
                <a:cubicBezTo>
                  <a:pt x="14057" y="8510"/>
                  <a:pt x="13802" y="8501"/>
                  <a:pt x="13545" y="8494"/>
                </a:cubicBezTo>
                <a:cubicBezTo>
                  <a:pt x="13139" y="8481"/>
                  <a:pt x="12732" y="8469"/>
                  <a:pt x="12324" y="8459"/>
                </a:cubicBezTo>
                <a:cubicBezTo>
                  <a:pt x="12068" y="8453"/>
                  <a:pt x="11810" y="8443"/>
                  <a:pt x="11552" y="8435"/>
                </a:cubicBezTo>
                <a:cubicBezTo>
                  <a:pt x="11272" y="8428"/>
                  <a:pt x="10994" y="8420"/>
                  <a:pt x="10714" y="8412"/>
                </a:cubicBezTo>
                <a:cubicBezTo>
                  <a:pt x="10464" y="8406"/>
                  <a:pt x="10215" y="8398"/>
                  <a:pt x="9965" y="8391"/>
                </a:cubicBezTo>
                <a:cubicBezTo>
                  <a:pt x="9541" y="8377"/>
                  <a:pt x="9116" y="8365"/>
                  <a:pt x="8692" y="8354"/>
                </a:cubicBezTo>
                <a:cubicBezTo>
                  <a:pt x="8445" y="8347"/>
                  <a:pt x="8200" y="8338"/>
                  <a:pt x="7953" y="8331"/>
                </a:cubicBezTo>
                <a:cubicBezTo>
                  <a:pt x="7529" y="8317"/>
                  <a:pt x="7104" y="8305"/>
                  <a:pt x="6679" y="8294"/>
                </a:cubicBezTo>
                <a:cubicBezTo>
                  <a:pt x="6427" y="8288"/>
                  <a:pt x="6176" y="8280"/>
                  <a:pt x="5923" y="8273"/>
                </a:cubicBezTo>
                <a:cubicBezTo>
                  <a:pt x="5507" y="8259"/>
                  <a:pt x="5090" y="8247"/>
                  <a:pt x="4673" y="8236"/>
                </a:cubicBezTo>
                <a:cubicBezTo>
                  <a:pt x="4417" y="8229"/>
                  <a:pt x="4162" y="8222"/>
                  <a:pt x="3905" y="8214"/>
                </a:cubicBezTo>
                <a:cubicBezTo>
                  <a:pt x="3489" y="8202"/>
                  <a:pt x="3071" y="8188"/>
                  <a:pt x="2655" y="8179"/>
                </a:cubicBezTo>
                <a:cubicBezTo>
                  <a:pt x="2392" y="8174"/>
                  <a:pt x="2131" y="8163"/>
                  <a:pt x="1869" y="8158"/>
                </a:cubicBezTo>
                <a:cubicBezTo>
                  <a:pt x="1547" y="8150"/>
                  <a:pt x="1226" y="8137"/>
                  <a:pt x="903" y="8127"/>
                </a:cubicBezTo>
                <a:cubicBezTo>
                  <a:pt x="855" y="8125"/>
                  <a:pt x="831" y="8096"/>
                  <a:pt x="808" y="8060"/>
                </a:cubicBezTo>
                <a:cubicBezTo>
                  <a:pt x="754" y="7972"/>
                  <a:pt x="730" y="7871"/>
                  <a:pt x="695" y="7774"/>
                </a:cubicBezTo>
                <a:cubicBezTo>
                  <a:pt x="580" y="7451"/>
                  <a:pt x="450" y="7133"/>
                  <a:pt x="377" y="6797"/>
                </a:cubicBezTo>
                <a:cubicBezTo>
                  <a:pt x="331" y="6592"/>
                  <a:pt x="299" y="6387"/>
                  <a:pt x="285" y="6177"/>
                </a:cubicBezTo>
                <a:cubicBezTo>
                  <a:pt x="258" y="5720"/>
                  <a:pt x="331" y="5281"/>
                  <a:pt x="502" y="4857"/>
                </a:cubicBezTo>
                <a:cubicBezTo>
                  <a:pt x="631" y="4535"/>
                  <a:pt x="831" y="4256"/>
                  <a:pt x="1083" y="4017"/>
                </a:cubicBezTo>
                <a:cubicBezTo>
                  <a:pt x="1417" y="3699"/>
                  <a:pt x="1815" y="3506"/>
                  <a:pt x="2268" y="3428"/>
                </a:cubicBezTo>
                <a:cubicBezTo>
                  <a:pt x="2362" y="3413"/>
                  <a:pt x="2457" y="3399"/>
                  <a:pt x="2524" y="3399"/>
                </a:cubicBezTo>
                <a:cubicBezTo>
                  <a:pt x="2534" y="3399"/>
                  <a:pt x="2544" y="3399"/>
                  <a:pt x="2552" y="3400"/>
                </a:cubicBezTo>
                <a:cubicBezTo>
                  <a:pt x="2554" y="3400"/>
                  <a:pt x="2555" y="3400"/>
                  <a:pt x="2557" y="3400"/>
                </a:cubicBezTo>
                <a:cubicBezTo>
                  <a:pt x="2991" y="3400"/>
                  <a:pt x="3315" y="3553"/>
                  <a:pt x="3591" y="3815"/>
                </a:cubicBezTo>
                <a:cubicBezTo>
                  <a:pt x="3746" y="3961"/>
                  <a:pt x="3874" y="4129"/>
                  <a:pt x="4006" y="4295"/>
                </a:cubicBezTo>
                <a:cubicBezTo>
                  <a:pt x="4031" y="4327"/>
                  <a:pt x="4059" y="4357"/>
                  <a:pt x="4089" y="4384"/>
                </a:cubicBezTo>
                <a:cubicBezTo>
                  <a:pt x="4118" y="4410"/>
                  <a:pt x="4156" y="4424"/>
                  <a:pt x="4194" y="4424"/>
                </a:cubicBezTo>
                <a:cubicBezTo>
                  <a:pt x="4197" y="4424"/>
                  <a:pt x="4200" y="4424"/>
                  <a:pt x="4202" y="4424"/>
                </a:cubicBezTo>
                <a:cubicBezTo>
                  <a:pt x="4307" y="4417"/>
                  <a:pt x="4427" y="4311"/>
                  <a:pt x="4457" y="4209"/>
                </a:cubicBezTo>
                <a:cubicBezTo>
                  <a:pt x="4529" y="3961"/>
                  <a:pt x="4575" y="3708"/>
                  <a:pt x="4710" y="3482"/>
                </a:cubicBezTo>
                <a:cubicBezTo>
                  <a:pt x="4847" y="3249"/>
                  <a:pt x="5003" y="3031"/>
                  <a:pt x="5183" y="2829"/>
                </a:cubicBezTo>
                <a:cubicBezTo>
                  <a:pt x="5574" y="2390"/>
                  <a:pt x="6056" y="2079"/>
                  <a:pt x="6586" y="1835"/>
                </a:cubicBezTo>
                <a:cubicBezTo>
                  <a:pt x="6908" y="1687"/>
                  <a:pt x="7249" y="1597"/>
                  <a:pt x="7600" y="1548"/>
                </a:cubicBezTo>
                <a:cubicBezTo>
                  <a:pt x="7807" y="1520"/>
                  <a:pt x="8016" y="1502"/>
                  <a:pt x="8226" y="1502"/>
                </a:cubicBezTo>
                <a:close/>
                <a:moveTo>
                  <a:pt x="8687" y="0"/>
                </a:moveTo>
                <a:cubicBezTo>
                  <a:pt x="8557" y="0"/>
                  <a:pt x="8427" y="2"/>
                  <a:pt x="8296" y="9"/>
                </a:cubicBezTo>
                <a:cubicBezTo>
                  <a:pt x="8124" y="20"/>
                  <a:pt x="7952" y="29"/>
                  <a:pt x="7781" y="51"/>
                </a:cubicBezTo>
                <a:cubicBezTo>
                  <a:pt x="7446" y="95"/>
                  <a:pt x="7113" y="141"/>
                  <a:pt x="6783" y="219"/>
                </a:cubicBezTo>
                <a:cubicBezTo>
                  <a:pt x="6225" y="350"/>
                  <a:pt x="5686" y="527"/>
                  <a:pt x="5179" y="797"/>
                </a:cubicBezTo>
                <a:cubicBezTo>
                  <a:pt x="4806" y="994"/>
                  <a:pt x="4478" y="1244"/>
                  <a:pt x="4205" y="1569"/>
                </a:cubicBezTo>
                <a:cubicBezTo>
                  <a:pt x="4094" y="1703"/>
                  <a:pt x="4012" y="1859"/>
                  <a:pt x="3874" y="1972"/>
                </a:cubicBezTo>
                <a:cubicBezTo>
                  <a:pt x="3861" y="1982"/>
                  <a:pt x="3853" y="2000"/>
                  <a:pt x="3850" y="2018"/>
                </a:cubicBezTo>
                <a:cubicBezTo>
                  <a:pt x="3844" y="2043"/>
                  <a:pt x="3833" y="2051"/>
                  <a:pt x="3816" y="2051"/>
                </a:cubicBezTo>
                <a:cubicBezTo>
                  <a:pt x="3807" y="2051"/>
                  <a:pt x="3797" y="2048"/>
                  <a:pt x="3785" y="2045"/>
                </a:cubicBezTo>
                <a:cubicBezTo>
                  <a:pt x="3656" y="2014"/>
                  <a:pt x="3534" y="1964"/>
                  <a:pt x="3396" y="1962"/>
                </a:cubicBezTo>
                <a:cubicBezTo>
                  <a:pt x="3345" y="1960"/>
                  <a:pt x="3293" y="1959"/>
                  <a:pt x="3242" y="1959"/>
                </a:cubicBezTo>
                <a:cubicBezTo>
                  <a:pt x="3123" y="1959"/>
                  <a:pt x="3004" y="1965"/>
                  <a:pt x="2887" y="1987"/>
                </a:cubicBezTo>
                <a:cubicBezTo>
                  <a:pt x="2687" y="2026"/>
                  <a:pt x="2504" y="2111"/>
                  <a:pt x="2326" y="2207"/>
                </a:cubicBezTo>
                <a:cubicBezTo>
                  <a:pt x="2056" y="2355"/>
                  <a:pt x="1800" y="2520"/>
                  <a:pt x="1575" y="2733"/>
                </a:cubicBezTo>
                <a:cubicBezTo>
                  <a:pt x="1417" y="2883"/>
                  <a:pt x="1268" y="3041"/>
                  <a:pt x="1134" y="3212"/>
                </a:cubicBezTo>
                <a:cubicBezTo>
                  <a:pt x="905" y="3500"/>
                  <a:pt x="710" y="3810"/>
                  <a:pt x="573" y="4153"/>
                </a:cubicBezTo>
                <a:cubicBezTo>
                  <a:pt x="558" y="4192"/>
                  <a:pt x="539" y="4226"/>
                  <a:pt x="516" y="4261"/>
                </a:cubicBezTo>
                <a:cubicBezTo>
                  <a:pt x="415" y="4406"/>
                  <a:pt x="329" y="4560"/>
                  <a:pt x="262" y="4723"/>
                </a:cubicBezTo>
                <a:cubicBezTo>
                  <a:pt x="144" y="5005"/>
                  <a:pt x="68" y="5298"/>
                  <a:pt x="34" y="5603"/>
                </a:cubicBezTo>
                <a:cubicBezTo>
                  <a:pt x="5" y="5855"/>
                  <a:pt x="1" y="6106"/>
                  <a:pt x="27" y="6358"/>
                </a:cubicBezTo>
                <a:cubicBezTo>
                  <a:pt x="60" y="6679"/>
                  <a:pt x="126" y="6995"/>
                  <a:pt x="239" y="7296"/>
                </a:cubicBezTo>
                <a:cubicBezTo>
                  <a:pt x="359" y="7618"/>
                  <a:pt x="440" y="7957"/>
                  <a:pt x="615" y="8259"/>
                </a:cubicBezTo>
                <a:cubicBezTo>
                  <a:pt x="658" y="8336"/>
                  <a:pt x="700" y="8384"/>
                  <a:pt x="788" y="8387"/>
                </a:cubicBezTo>
                <a:cubicBezTo>
                  <a:pt x="1022" y="8390"/>
                  <a:pt x="1257" y="8400"/>
                  <a:pt x="1491" y="8408"/>
                </a:cubicBezTo>
                <a:cubicBezTo>
                  <a:pt x="1742" y="8418"/>
                  <a:pt x="1992" y="8424"/>
                  <a:pt x="2242" y="8431"/>
                </a:cubicBezTo>
                <a:cubicBezTo>
                  <a:pt x="2517" y="8440"/>
                  <a:pt x="2792" y="8447"/>
                  <a:pt x="3067" y="8456"/>
                </a:cubicBezTo>
                <a:cubicBezTo>
                  <a:pt x="3328" y="8465"/>
                  <a:pt x="3587" y="8470"/>
                  <a:pt x="3847" y="8480"/>
                </a:cubicBezTo>
                <a:cubicBezTo>
                  <a:pt x="4109" y="8489"/>
                  <a:pt x="4370" y="8495"/>
                  <a:pt x="4631" y="8503"/>
                </a:cubicBezTo>
                <a:cubicBezTo>
                  <a:pt x="4892" y="8511"/>
                  <a:pt x="5151" y="8518"/>
                  <a:pt x="5411" y="8526"/>
                </a:cubicBezTo>
                <a:cubicBezTo>
                  <a:pt x="5686" y="8534"/>
                  <a:pt x="5961" y="8542"/>
                  <a:pt x="6236" y="8549"/>
                </a:cubicBezTo>
                <a:cubicBezTo>
                  <a:pt x="6484" y="8557"/>
                  <a:pt x="6730" y="8564"/>
                  <a:pt x="6976" y="8572"/>
                </a:cubicBezTo>
                <a:cubicBezTo>
                  <a:pt x="7254" y="8580"/>
                  <a:pt x="7531" y="8587"/>
                  <a:pt x="7808" y="8596"/>
                </a:cubicBezTo>
                <a:cubicBezTo>
                  <a:pt x="8068" y="8605"/>
                  <a:pt x="8327" y="8611"/>
                  <a:pt x="8588" y="8620"/>
                </a:cubicBezTo>
                <a:cubicBezTo>
                  <a:pt x="8989" y="8631"/>
                  <a:pt x="9391" y="8641"/>
                  <a:pt x="9791" y="8655"/>
                </a:cubicBezTo>
                <a:cubicBezTo>
                  <a:pt x="10051" y="8662"/>
                  <a:pt x="10310" y="8668"/>
                  <a:pt x="10571" y="8676"/>
                </a:cubicBezTo>
                <a:cubicBezTo>
                  <a:pt x="10841" y="8684"/>
                  <a:pt x="11111" y="8693"/>
                  <a:pt x="11380" y="8701"/>
                </a:cubicBezTo>
                <a:cubicBezTo>
                  <a:pt x="11636" y="8709"/>
                  <a:pt x="11892" y="8715"/>
                  <a:pt x="12147" y="8723"/>
                </a:cubicBezTo>
                <a:cubicBezTo>
                  <a:pt x="12427" y="8732"/>
                  <a:pt x="12706" y="8739"/>
                  <a:pt x="12985" y="8748"/>
                </a:cubicBezTo>
                <a:cubicBezTo>
                  <a:pt x="13238" y="8755"/>
                  <a:pt x="13488" y="8761"/>
                  <a:pt x="13741" y="8770"/>
                </a:cubicBezTo>
                <a:cubicBezTo>
                  <a:pt x="14025" y="8779"/>
                  <a:pt x="14307" y="8785"/>
                  <a:pt x="14590" y="8795"/>
                </a:cubicBezTo>
                <a:cubicBezTo>
                  <a:pt x="14835" y="8802"/>
                  <a:pt x="15078" y="8809"/>
                  <a:pt x="15323" y="8816"/>
                </a:cubicBezTo>
                <a:cubicBezTo>
                  <a:pt x="15600" y="8824"/>
                  <a:pt x="15877" y="8832"/>
                  <a:pt x="16154" y="8840"/>
                </a:cubicBezTo>
                <a:cubicBezTo>
                  <a:pt x="16409" y="8849"/>
                  <a:pt x="16663" y="8857"/>
                  <a:pt x="16916" y="8864"/>
                </a:cubicBezTo>
                <a:cubicBezTo>
                  <a:pt x="17197" y="8873"/>
                  <a:pt x="17479" y="8878"/>
                  <a:pt x="17759" y="8889"/>
                </a:cubicBezTo>
                <a:cubicBezTo>
                  <a:pt x="17976" y="8896"/>
                  <a:pt x="18193" y="8898"/>
                  <a:pt x="18411" y="8901"/>
                </a:cubicBezTo>
                <a:cubicBezTo>
                  <a:pt x="18427" y="8903"/>
                  <a:pt x="18445" y="8905"/>
                  <a:pt x="18463" y="8906"/>
                </a:cubicBezTo>
                <a:cubicBezTo>
                  <a:pt x="18549" y="8911"/>
                  <a:pt x="18636" y="8923"/>
                  <a:pt x="18722" y="8923"/>
                </a:cubicBezTo>
                <a:cubicBezTo>
                  <a:pt x="18742" y="8923"/>
                  <a:pt x="18761" y="8922"/>
                  <a:pt x="18780" y="8921"/>
                </a:cubicBezTo>
                <a:cubicBezTo>
                  <a:pt x="18897" y="8912"/>
                  <a:pt x="19012" y="8881"/>
                  <a:pt x="19127" y="8858"/>
                </a:cubicBezTo>
                <a:cubicBezTo>
                  <a:pt x="19304" y="8823"/>
                  <a:pt x="19460" y="8730"/>
                  <a:pt x="19623" y="8661"/>
                </a:cubicBezTo>
                <a:cubicBezTo>
                  <a:pt x="19951" y="8521"/>
                  <a:pt x="20221" y="8300"/>
                  <a:pt x="20457" y="8033"/>
                </a:cubicBezTo>
                <a:cubicBezTo>
                  <a:pt x="20743" y="7712"/>
                  <a:pt x="20908" y="7331"/>
                  <a:pt x="21016" y="6922"/>
                </a:cubicBezTo>
                <a:cubicBezTo>
                  <a:pt x="21049" y="6798"/>
                  <a:pt x="21059" y="6672"/>
                  <a:pt x="21070" y="6544"/>
                </a:cubicBezTo>
                <a:lnTo>
                  <a:pt x="21070" y="6400"/>
                </a:lnTo>
                <a:cubicBezTo>
                  <a:pt x="21058" y="6278"/>
                  <a:pt x="21047" y="6155"/>
                  <a:pt x="21022" y="6033"/>
                </a:cubicBezTo>
                <a:cubicBezTo>
                  <a:pt x="20941" y="5653"/>
                  <a:pt x="20778" y="5308"/>
                  <a:pt x="20551" y="4992"/>
                </a:cubicBezTo>
                <a:cubicBezTo>
                  <a:pt x="20361" y="4727"/>
                  <a:pt x="20137" y="4497"/>
                  <a:pt x="19850" y="4332"/>
                </a:cubicBezTo>
                <a:cubicBezTo>
                  <a:pt x="19697" y="4245"/>
                  <a:pt x="19532" y="4186"/>
                  <a:pt x="19374" y="4115"/>
                </a:cubicBezTo>
                <a:cubicBezTo>
                  <a:pt x="19310" y="4086"/>
                  <a:pt x="19244" y="4047"/>
                  <a:pt x="19220" y="3981"/>
                </a:cubicBezTo>
                <a:cubicBezTo>
                  <a:pt x="19195" y="3917"/>
                  <a:pt x="19163" y="3856"/>
                  <a:pt x="19141" y="3789"/>
                </a:cubicBezTo>
                <a:cubicBezTo>
                  <a:pt x="19069" y="3578"/>
                  <a:pt x="18993" y="3368"/>
                  <a:pt x="18885" y="3172"/>
                </a:cubicBezTo>
                <a:cubicBezTo>
                  <a:pt x="18675" y="2788"/>
                  <a:pt x="18403" y="2451"/>
                  <a:pt x="18071" y="2164"/>
                </a:cubicBezTo>
                <a:cubicBezTo>
                  <a:pt x="17831" y="1956"/>
                  <a:pt x="17574" y="1773"/>
                  <a:pt x="17288" y="1634"/>
                </a:cubicBezTo>
                <a:cubicBezTo>
                  <a:pt x="16589" y="1295"/>
                  <a:pt x="15843" y="1159"/>
                  <a:pt x="15073" y="1132"/>
                </a:cubicBezTo>
                <a:cubicBezTo>
                  <a:pt x="15032" y="1130"/>
                  <a:pt x="14991" y="1130"/>
                  <a:pt x="14950" y="1130"/>
                </a:cubicBezTo>
                <a:cubicBezTo>
                  <a:pt x="14780" y="1130"/>
                  <a:pt x="14610" y="1142"/>
                  <a:pt x="14440" y="1153"/>
                </a:cubicBezTo>
                <a:cubicBezTo>
                  <a:pt x="14249" y="1164"/>
                  <a:pt x="14059" y="1189"/>
                  <a:pt x="13871" y="1221"/>
                </a:cubicBezTo>
                <a:cubicBezTo>
                  <a:pt x="13624" y="1264"/>
                  <a:pt x="13385" y="1333"/>
                  <a:pt x="13145" y="1401"/>
                </a:cubicBezTo>
                <a:cubicBezTo>
                  <a:pt x="13072" y="1421"/>
                  <a:pt x="13000" y="1453"/>
                  <a:pt x="12925" y="1453"/>
                </a:cubicBezTo>
                <a:cubicBezTo>
                  <a:pt x="12895" y="1453"/>
                  <a:pt x="12866" y="1449"/>
                  <a:pt x="12835" y="1437"/>
                </a:cubicBezTo>
                <a:cubicBezTo>
                  <a:pt x="12830" y="1434"/>
                  <a:pt x="12823" y="1433"/>
                  <a:pt x="12817" y="1433"/>
                </a:cubicBezTo>
                <a:cubicBezTo>
                  <a:pt x="12809" y="1433"/>
                  <a:pt x="12801" y="1435"/>
                  <a:pt x="12795" y="1438"/>
                </a:cubicBezTo>
                <a:cubicBezTo>
                  <a:pt x="12777" y="1446"/>
                  <a:pt x="12761" y="1450"/>
                  <a:pt x="12746" y="1450"/>
                </a:cubicBezTo>
                <a:cubicBezTo>
                  <a:pt x="12705" y="1450"/>
                  <a:pt x="12671" y="1424"/>
                  <a:pt x="12635" y="1400"/>
                </a:cubicBezTo>
                <a:cubicBezTo>
                  <a:pt x="12578" y="1361"/>
                  <a:pt x="12532" y="1312"/>
                  <a:pt x="12485" y="1263"/>
                </a:cubicBezTo>
                <a:cubicBezTo>
                  <a:pt x="12311" y="1079"/>
                  <a:pt x="12116" y="915"/>
                  <a:pt x="11907" y="770"/>
                </a:cubicBezTo>
                <a:cubicBezTo>
                  <a:pt x="11606" y="561"/>
                  <a:pt x="11272" y="429"/>
                  <a:pt x="10929" y="315"/>
                </a:cubicBezTo>
                <a:cubicBezTo>
                  <a:pt x="10541" y="187"/>
                  <a:pt x="10141" y="106"/>
                  <a:pt x="9734" y="57"/>
                </a:cubicBezTo>
                <a:cubicBezTo>
                  <a:pt x="9481" y="28"/>
                  <a:pt x="9226" y="3"/>
                  <a:pt x="8971" y="2"/>
                </a:cubicBezTo>
                <a:cubicBezTo>
                  <a:pt x="8876" y="1"/>
                  <a:pt x="8782" y="0"/>
                  <a:pt x="8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0" name="Google Shape;1930;p34">
            <a:extLst>
              <a:ext uri="{FF2B5EF4-FFF2-40B4-BE49-F238E27FC236}">
                <a16:creationId xmlns:a16="http://schemas.microsoft.com/office/drawing/2014/main" id="{A0756BF9-4C4A-BF5B-9C69-AD4B74BB2DB9}"/>
              </a:ext>
            </a:extLst>
          </p:cNvPr>
          <p:cNvSpPr/>
          <p:nvPr/>
        </p:nvSpPr>
        <p:spPr>
          <a:xfrm>
            <a:off x="491463" y="6115615"/>
            <a:ext cx="1781928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1" name="Google Shape;1931;p34">
            <a:extLst>
              <a:ext uri="{FF2B5EF4-FFF2-40B4-BE49-F238E27FC236}">
                <a16:creationId xmlns:a16="http://schemas.microsoft.com/office/drawing/2014/main" id="{3032BC5E-9FD9-47A9-278A-96826D3EC0BE}"/>
              </a:ext>
            </a:extLst>
          </p:cNvPr>
          <p:cNvSpPr/>
          <p:nvPr/>
        </p:nvSpPr>
        <p:spPr>
          <a:xfrm>
            <a:off x="12017287" y="5972843"/>
            <a:ext cx="713079" cy="690923"/>
          </a:xfrm>
          <a:custGeom>
            <a:avLst/>
            <a:gdLst/>
            <a:ahLst/>
            <a:cxnLst/>
            <a:rect l="l" t="t" r="r" b="b"/>
            <a:pathLst>
              <a:path w="4484" h="4347" extrusionOk="0">
                <a:moveTo>
                  <a:pt x="3313" y="242"/>
                </a:moveTo>
                <a:cubicBezTo>
                  <a:pt x="3362" y="242"/>
                  <a:pt x="3412" y="248"/>
                  <a:pt x="3464" y="261"/>
                </a:cubicBezTo>
                <a:cubicBezTo>
                  <a:pt x="3904" y="367"/>
                  <a:pt x="4147" y="638"/>
                  <a:pt x="4152" y="1089"/>
                </a:cubicBezTo>
                <a:cubicBezTo>
                  <a:pt x="4159" y="1657"/>
                  <a:pt x="4040" y="2203"/>
                  <a:pt x="3778" y="2709"/>
                </a:cubicBezTo>
                <a:cubicBezTo>
                  <a:pt x="3588" y="3075"/>
                  <a:pt x="3373" y="3428"/>
                  <a:pt x="3165" y="3785"/>
                </a:cubicBezTo>
                <a:cubicBezTo>
                  <a:pt x="3113" y="3875"/>
                  <a:pt x="3044" y="3957"/>
                  <a:pt x="2968" y="4064"/>
                </a:cubicBezTo>
                <a:cubicBezTo>
                  <a:pt x="2196" y="3682"/>
                  <a:pt x="1501" y="3243"/>
                  <a:pt x="837" y="2752"/>
                </a:cubicBezTo>
                <a:cubicBezTo>
                  <a:pt x="599" y="2578"/>
                  <a:pt x="451" y="2333"/>
                  <a:pt x="352" y="2060"/>
                </a:cubicBezTo>
                <a:cubicBezTo>
                  <a:pt x="265" y="1822"/>
                  <a:pt x="234" y="1567"/>
                  <a:pt x="416" y="1372"/>
                </a:cubicBezTo>
                <a:cubicBezTo>
                  <a:pt x="595" y="1180"/>
                  <a:pt x="810" y="1034"/>
                  <a:pt x="1072" y="1034"/>
                </a:cubicBezTo>
                <a:cubicBezTo>
                  <a:pt x="1134" y="1034"/>
                  <a:pt x="1198" y="1042"/>
                  <a:pt x="1265" y="1059"/>
                </a:cubicBezTo>
                <a:cubicBezTo>
                  <a:pt x="1632" y="1155"/>
                  <a:pt x="1911" y="1368"/>
                  <a:pt x="2112" y="1688"/>
                </a:cubicBezTo>
                <a:cubicBezTo>
                  <a:pt x="2140" y="1731"/>
                  <a:pt x="2147" y="1798"/>
                  <a:pt x="2185" y="1825"/>
                </a:cubicBezTo>
                <a:cubicBezTo>
                  <a:pt x="2241" y="1866"/>
                  <a:pt x="2315" y="1912"/>
                  <a:pt x="2378" y="1912"/>
                </a:cubicBezTo>
                <a:cubicBezTo>
                  <a:pt x="2383" y="1912"/>
                  <a:pt x="2389" y="1912"/>
                  <a:pt x="2394" y="1911"/>
                </a:cubicBezTo>
                <a:cubicBezTo>
                  <a:pt x="2487" y="1900"/>
                  <a:pt x="2520" y="1813"/>
                  <a:pt x="2497" y="1715"/>
                </a:cubicBezTo>
                <a:cubicBezTo>
                  <a:pt x="2422" y="1368"/>
                  <a:pt x="2491" y="1042"/>
                  <a:pt x="2657" y="736"/>
                </a:cubicBezTo>
                <a:cubicBezTo>
                  <a:pt x="2835" y="408"/>
                  <a:pt x="3059" y="242"/>
                  <a:pt x="3313" y="242"/>
                </a:cubicBezTo>
                <a:close/>
                <a:moveTo>
                  <a:pt x="3334" y="1"/>
                </a:moveTo>
                <a:cubicBezTo>
                  <a:pt x="3180" y="1"/>
                  <a:pt x="3032" y="36"/>
                  <a:pt x="2909" y="109"/>
                </a:cubicBezTo>
                <a:cubicBezTo>
                  <a:pt x="2583" y="302"/>
                  <a:pt x="2407" y="582"/>
                  <a:pt x="2309" y="928"/>
                </a:cubicBezTo>
                <a:cubicBezTo>
                  <a:pt x="2273" y="1057"/>
                  <a:pt x="2254" y="1192"/>
                  <a:pt x="2232" y="1299"/>
                </a:cubicBezTo>
                <a:cubicBezTo>
                  <a:pt x="2154" y="1245"/>
                  <a:pt x="2088" y="1208"/>
                  <a:pt x="2028" y="1163"/>
                </a:cubicBezTo>
                <a:cubicBezTo>
                  <a:pt x="1747" y="952"/>
                  <a:pt x="1456" y="784"/>
                  <a:pt x="1138" y="784"/>
                </a:cubicBezTo>
                <a:cubicBezTo>
                  <a:pt x="985" y="784"/>
                  <a:pt x="826" y="823"/>
                  <a:pt x="658" y="914"/>
                </a:cubicBezTo>
                <a:cubicBezTo>
                  <a:pt x="485" y="1009"/>
                  <a:pt x="327" y="1139"/>
                  <a:pt x="175" y="1266"/>
                </a:cubicBezTo>
                <a:cubicBezTo>
                  <a:pt x="124" y="1308"/>
                  <a:pt x="98" y="1394"/>
                  <a:pt x="87" y="1463"/>
                </a:cubicBezTo>
                <a:cubicBezTo>
                  <a:pt x="1" y="1976"/>
                  <a:pt x="108" y="2440"/>
                  <a:pt x="504" y="2793"/>
                </a:cubicBezTo>
                <a:cubicBezTo>
                  <a:pt x="771" y="3031"/>
                  <a:pt x="1058" y="3254"/>
                  <a:pt x="1361" y="3440"/>
                </a:cubicBezTo>
                <a:cubicBezTo>
                  <a:pt x="1845" y="3739"/>
                  <a:pt x="2347" y="4011"/>
                  <a:pt x="2850" y="4279"/>
                </a:cubicBezTo>
                <a:cubicBezTo>
                  <a:pt x="2934" y="4323"/>
                  <a:pt x="2998" y="4346"/>
                  <a:pt x="3051" y="4346"/>
                </a:cubicBezTo>
                <a:cubicBezTo>
                  <a:pt x="3141" y="4346"/>
                  <a:pt x="3200" y="4279"/>
                  <a:pt x="3277" y="4133"/>
                </a:cubicBezTo>
                <a:cubicBezTo>
                  <a:pt x="3406" y="3890"/>
                  <a:pt x="3484" y="3616"/>
                  <a:pt x="3640" y="3394"/>
                </a:cubicBezTo>
                <a:cubicBezTo>
                  <a:pt x="3942" y="2965"/>
                  <a:pt x="4160" y="2499"/>
                  <a:pt x="4298" y="1999"/>
                </a:cubicBezTo>
                <a:cubicBezTo>
                  <a:pt x="4398" y="1638"/>
                  <a:pt x="4484" y="1271"/>
                  <a:pt x="4416" y="882"/>
                </a:cubicBezTo>
                <a:cubicBezTo>
                  <a:pt x="4320" y="318"/>
                  <a:pt x="3797" y="1"/>
                  <a:pt x="33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2" name="Google Shape;1932;p34">
            <a:extLst>
              <a:ext uri="{FF2B5EF4-FFF2-40B4-BE49-F238E27FC236}">
                <a16:creationId xmlns:a16="http://schemas.microsoft.com/office/drawing/2014/main" id="{D227BD90-5DC6-CDDE-C5E9-4586B9886BB8}"/>
              </a:ext>
            </a:extLst>
          </p:cNvPr>
          <p:cNvSpPr/>
          <p:nvPr/>
        </p:nvSpPr>
        <p:spPr>
          <a:xfrm>
            <a:off x="10124821" y="6730266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3" name="Google Shape;1933;p34">
            <a:extLst>
              <a:ext uri="{FF2B5EF4-FFF2-40B4-BE49-F238E27FC236}">
                <a16:creationId xmlns:a16="http://schemas.microsoft.com/office/drawing/2014/main" id="{63A7661A-07F5-7046-DC2D-21E05A72A841}"/>
              </a:ext>
            </a:extLst>
          </p:cNvPr>
          <p:cNvSpPr/>
          <p:nvPr/>
        </p:nvSpPr>
        <p:spPr>
          <a:xfrm>
            <a:off x="1244171" y="4181242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4" name="Google Shape;1934;p34">
            <a:extLst>
              <a:ext uri="{FF2B5EF4-FFF2-40B4-BE49-F238E27FC236}">
                <a16:creationId xmlns:a16="http://schemas.microsoft.com/office/drawing/2014/main" id="{578AB425-9701-27A4-CAD0-6786FAF03691}"/>
              </a:ext>
            </a:extLst>
          </p:cNvPr>
          <p:cNvSpPr/>
          <p:nvPr/>
        </p:nvSpPr>
        <p:spPr>
          <a:xfrm rot="2168372">
            <a:off x="6958440" y="260212"/>
            <a:ext cx="276459" cy="304807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5" name="Google Shape;1935;p34">
            <a:extLst>
              <a:ext uri="{FF2B5EF4-FFF2-40B4-BE49-F238E27FC236}">
                <a16:creationId xmlns:a16="http://schemas.microsoft.com/office/drawing/2014/main" id="{1EDA9935-34D9-F362-E8F8-F52A40672E86}"/>
              </a:ext>
            </a:extLst>
          </p:cNvPr>
          <p:cNvSpPr/>
          <p:nvPr/>
        </p:nvSpPr>
        <p:spPr>
          <a:xfrm rot="-1263658">
            <a:off x="11980214" y="3030782"/>
            <a:ext cx="276496" cy="304769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6" name="Google Shape;1936;p34">
            <a:extLst>
              <a:ext uri="{FF2B5EF4-FFF2-40B4-BE49-F238E27FC236}">
                <a16:creationId xmlns:a16="http://schemas.microsoft.com/office/drawing/2014/main" id="{03A2B09E-69B2-0237-8267-2D5D8CBFEB80}"/>
              </a:ext>
            </a:extLst>
          </p:cNvPr>
          <p:cNvSpPr/>
          <p:nvPr/>
        </p:nvSpPr>
        <p:spPr>
          <a:xfrm rot="-2376580">
            <a:off x="5369557" y="6158536"/>
            <a:ext cx="276453" cy="304821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7" name="Google Shape;1937;p34">
            <a:extLst>
              <a:ext uri="{FF2B5EF4-FFF2-40B4-BE49-F238E27FC236}">
                <a16:creationId xmlns:a16="http://schemas.microsoft.com/office/drawing/2014/main" id="{2EB5CA90-3621-A749-5D7C-BE2CA85657E4}"/>
              </a:ext>
            </a:extLst>
          </p:cNvPr>
          <p:cNvSpPr/>
          <p:nvPr/>
        </p:nvSpPr>
        <p:spPr>
          <a:xfrm rot="5551572">
            <a:off x="936483" y="614667"/>
            <a:ext cx="891888" cy="1198959"/>
          </a:xfrm>
          <a:custGeom>
            <a:avLst/>
            <a:gdLst/>
            <a:ahLst/>
            <a:cxnLst/>
            <a:rect l="l" t="t" r="r" b="b"/>
            <a:pathLst>
              <a:path w="9641" h="12967" extrusionOk="0">
                <a:moveTo>
                  <a:pt x="9286" y="373"/>
                </a:moveTo>
                <a:lnTo>
                  <a:pt x="9286" y="373"/>
                </a:lnTo>
                <a:cubicBezTo>
                  <a:pt x="9203" y="737"/>
                  <a:pt x="9146" y="1056"/>
                  <a:pt x="9057" y="1363"/>
                </a:cubicBezTo>
                <a:cubicBezTo>
                  <a:pt x="8970" y="1667"/>
                  <a:pt x="8851" y="1959"/>
                  <a:pt x="8730" y="2301"/>
                </a:cubicBezTo>
                <a:cubicBezTo>
                  <a:pt x="8330" y="2005"/>
                  <a:pt x="7938" y="1716"/>
                  <a:pt x="7524" y="1411"/>
                </a:cubicBezTo>
                <a:cubicBezTo>
                  <a:pt x="8108" y="1067"/>
                  <a:pt x="8670" y="737"/>
                  <a:pt x="9286" y="373"/>
                </a:cubicBezTo>
                <a:close/>
                <a:moveTo>
                  <a:pt x="7378" y="1677"/>
                </a:moveTo>
                <a:cubicBezTo>
                  <a:pt x="7394" y="1677"/>
                  <a:pt x="7408" y="1679"/>
                  <a:pt x="7421" y="1684"/>
                </a:cubicBezTo>
                <a:cubicBezTo>
                  <a:pt x="7555" y="1742"/>
                  <a:pt x="7691" y="1809"/>
                  <a:pt x="7807" y="1898"/>
                </a:cubicBezTo>
                <a:cubicBezTo>
                  <a:pt x="8088" y="2116"/>
                  <a:pt x="8357" y="2349"/>
                  <a:pt x="8647" y="2590"/>
                </a:cubicBezTo>
                <a:cubicBezTo>
                  <a:pt x="8611" y="2633"/>
                  <a:pt x="8574" y="2679"/>
                  <a:pt x="8527" y="2737"/>
                </a:cubicBezTo>
                <a:cubicBezTo>
                  <a:pt x="8112" y="2365"/>
                  <a:pt x="7615" y="2132"/>
                  <a:pt x="7158" y="1707"/>
                </a:cubicBezTo>
                <a:cubicBezTo>
                  <a:pt x="7262" y="1696"/>
                  <a:pt x="7329" y="1677"/>
                  <a:pt x="7378" y="1677"/>
                </a:cubicBezTo>
                <a:close/>
                <a:moveTo>
                  <a:pt x="3398" y="6532"/>
                </a:moveTo>
                <a:cubicBezTo>
                  <a:pt x="3232" y="6768"/>
                  <a:pt x="3097" y="6955"/>
                  <a:pt x="2966" y="7142"/>
                </a:cubicBezTo>
                <a:cubicBezTo>
                  <a:pt x="2725" y="7489"/>
                  <a:pt x="2486" y="7839"/>
                  <a:pt x="2246" y="8186"/>
                </a:cubicBezTo>
                <a:cubicBezTo>
                  <a:pt x="2000" y="8539"/>
                  <a:pt x="1752" y="8890"/>
                  <a:pt x="1511" y="9245"/>
                </a:cubicBezTo>
                <a:cubicBezTo>
                  <a:pt x="1456" y="9328"/>
                  <a:pt x="1438" y="9440"/>
                  <a:pt x="1379" y="9520"/>
                </a:cubicBezTo>
                <a:cubicBezTo>
                  <a:pt x="1113" y="9893"/>
                  <a:pt x="838" y="10259"/>
                  <a:pt x="563" y="10626"/>
                </a:cubicBezTo>
                <a:cubicBezTo>
                  <a:pt x="540" y="10656"/>
                  <a:pt x="493" y="10667"/>
                  <a:pt x="450" y="10692"/>
                </a:cubicBezTo>
                <a:cubicBezTo>
                  <a:pt x="290" y="10502"/>
                  <a:pt x="363" y="10332"/>
                  <a:pt x="472" y="10170"/>
                </a:cubicBezTo>
                <a:cubicBezTo>
                  <a:pt x="653" y="9900"/>
                  <a:pt x="834" y="9628"/>
                  <a:pt x="1026" y="9364"/>
                </a:cubicBezTo>
                <a:cubicBezTo>
                  <a:pt x="1410" y="8838"/>
                  <a:pt x="1803" y="8316"/>
                  <a:pt x="2189" y="7789"/>
                </a:cubicBezTo>
                <a:cubicBezTo>
                  <a:pt x="2444" y="7441"/>
                  <a:pt x="2687" y="7085"/>
                  <a:pt x="2941" y="6737"/>
                </a:cubicBezTo>
                <a:cubicBezTo>
                  <a:pt x="3070" y="6560"/>
                  <a:pt x="3085" y="6558"/>
                  <a:pt x="3398" y="6532"/>
                </a:cubicBezTo>
                <a:close/>
                <a:moveTo>
                  <a:pt x="7075" y="1991"/>
                </a:moveTo>
                <a:cubicBezTo>
                  <a:pt x="7513" y="2297"/>
                  <a:pt x="7948" y="2602"/>
                  <a:pt x="8400" y="2918"/>
                </a:cubicBezTo>
                <a:cubicBezTo>
                  <a:pt x="6331" y="5818"/>
                  <a:pt x="4494" y="8846"/>
                  <a:pt x="2341" y="11707"/>
                </a:cubicBezTo>
                <a:cubicBezTo>
                  <a:pt x="1867" y="11403"/>
                  <a:pt x="1394" y="11098"/>
                  <a:pt x="928" y="10799"/>
                </a:cubicBezTo>
                <a:cubicBezTo>
                  <a:pt x="1021" y="10631"/>
                  <a:pt x="1080" y="10523"/>
                  <a:pt x="1139" y="10416"/>
                </a:cubicBezTo>
                <a:cubicBezTo>
                  <a:pt x="1149" y="10398"/>
                  <a:pt x="1151" y="10373"/>
                  <a:pt x="1166" y="10359"/>
                </a:cubicBezTo>
                <a:cubicBezTo>
                  <a:pt x="1404" y="10116"/>
                  <a:pt x="1528" y="9791"/>
                  <a:pt x="1747" y="9544"/>
                </a:cubicBezTo>
                <a:cubicBezTo>
                  <a:pt x="1872" y="9401"/>
                  <a:pt x="1897" y="9225"/>
                  <a:pt x="2014" y="9089"/>
                </a:cubicBezTo>
                <a:cubicBezTo>
                  <a:pt x="2121" y="8964"/>
                  <a:pt x="2197" y="8811"/>
                  <a:pt x="2287" y="8671"/>
                </a:cubicBezTo>
                <a:cubicBezTo>
                  <a:pt x="2315" y="8625"/>
                  <a:pt x="2337" y="8577"/>
                  <a:pt x="2367" y="8534"/>
                </a:cubicBezTo>
                <a:cubicBezTo>
                  <a:pt x="2843" y="7840"/>
                  <a:pt x="3315" y="7140"/>
                  <a:pt x="3802" y="6449"/>
                </a:cubicBezTo>
                <a:cubicBezTo>
                  <a:pt x="4143" y="5967"/>
                  <a:pt x="4504" y="5499"/>
                  <a:pt x="4848" y="5018"/>
                </a:cubicBezTo>
                <a:cubicBezTo>
                  <a:pt x="5058" y="4725"/>
                  <a:pt x="5245" y="4417"/>
                  <a:pt x="5457" y="4127"/>
                </a:cubicBezTo>
                <a:cubicBezTo>
                  <a:pt x="5723" y="3763"/>
                  <a:pt x="6010" y="3413"/>
                  <a:pt x="6283" y="3052"/>
                </a:cubicBezTo>
                <a:cubicBezTo>
                  <a:pt x="6546" y="2708"/>
                  <a:pt x="6802" y="2358"/>
                  <a:pt x="7075" y="1991"/>
                </a:cubicBezTo>
                <a:close/>
                <a:moveTo>
                  <a:pt x="711" y="11039"/>
                </a:moveTo>
                <a:cubicBezTo>
                  <a:pt x="760" y="11049"/>
                  <a:pt x="793" y="11046"/>
                  <a:pt x="818" y="11062"/>
                </a:cubicBezTo>
                <a:cubicBezTo>
                  <a:pt x="1198" y="11300"/>
                  <a:pt x="1580" y="11539"/>
                  <a:pt x="1958" y="11785"/>
                </a:cubicBezTo>
                <a:cubicBezTo>
                  <a:pt x="2033" y="11833"/>
                  <a:pt x="2092" y="11906"/>
                  <a:pt x="2186" y="11993"/>
                </a:cubicBezTo>
                <a:cubicBezTo>
                  <a:pt x="2129" y="12016"/>
                  <a:pt x="2078" y="12025"/>
                  <a:pt x="2032" y="12025"/>
                </a:cubicBezTo>
                <a:cubicBezTo>
                  <a:pt x="1932" y="12025"/>
                  <a:pt x="1851" y="11982"/>
                  <a:pt x="1776" y="11938"/>
                </a:cubicBezTo>
                <a:cubicBezTo>
                  <a:pt x="1413" y="11731"/>
                  <a:pt x="1056" y="11515"/>
                  <a:pt x="658" y="11278"/>
                </a:cubicBezTo>
                <a:cubicBezTo>
                  <a:pt x="675" y="11202"/>
                  <a:pt x="693" y="11124"/>
                  <a:pt x="711" y="11039"/>
                </a:cubicBezTo>
                <a:close/>
                <a:moveTo>
                  <a:pt x="796" y="11721"/>
                </a:moveTo>
                <a:cubicBezTo>
                  <a:pt x="1036" y="11883"/>
                  <a:pt x="1284" y="12050"/>
                  <a:pt x="1538" y="12221"/>
                </a:cubicBezTo>
                <a:cubicBezTo>
                  <a:pt x="1490" y="12474"/>
                  <a:pt x="1342" y="12611"/>
                  <a:pt x="1113" y="12640"/>
                </a:cubicBezTo>
                <a:cubicBezTo>
                  <a:pt x="1081" y="12644"/>
                  <a:pt x="1050" y="12646"/>
                  <a:pt x="1020" y="12646"/>
                </a:cubicBezTo>
                <a:cubicBezTo>
                  <a:pt x="757" y="12646"/>
                  <a:pt x="608" y="12483"/>
                  <a:pt x="620" y="12222"/>
                </a:cubicBezTo>
                <a:cubicBezTo>
                  <a:pt x="627" y="12056"/>
                  <a:pt x="620" y="11877"/>
                  <a:pt x="796" y="11721"/>
                </a:cubicBezTo>
                <a:close/>
                <a:moveTo>
                  <a:pt x="9483" y="0"/>
                </a:moveTo>
                <a:cubicBezTo>
                  <a:pt x="9476" y="0"/>
                  <a:pt x="9469" y="1"/>
                  <a:pt x="9462" y="2"/>
                </a:cubicBezTo>
                <a:cubicBezTo>
                  <a:pt x="9401" y="8"/>
                  <a:pt x="9335" y="27"/>
                  <a:pt x="9282" y="58"/>
                </a:cubicBezTo>
                <a:cubicBezTo>
                  <a:pt x="8902" y="286"/>
                  <a:pt x="8526" y="522"/>
                  <a:pt x="8146" y="751"/>
                </a:cubicBezTo>
                <a:cubicBezTo>
                  <a:pt x="7919" y="887"/>
                  <a:pt x="7699" y="1046"/>
                  <a:pt x="7454" y="1134"/>
                </a:cubicBezTo>
                <a:cubicBezTo>
                  <a:pt x="7203" y="1224"/>
                  <a:pt x="7054" y="1387"/>
                  <a:pt x="6915" y="1594"/>
                </a:cubicBezTo>
                <a:cubicBezTo>
                  <a:pt x="6622" y="2034"/>
                  <a:pt x="6325" y="2472"/>
                  <a:pt x="6016" y="2901"/>
                </a:cubicBezTo>
                <a:cubicBezTo>
                  <a:pt x="5411" y="3743"/>
                  <a:pt x="4794" y="4577"/>
                  <a:pt x="4185" y="5416"/>
                </a:cubicBezTo>
                <a:cubicBezTo>
                  <a:pt x="3982" y="5696"/>
                  <a:pt x="3788" y="5983"/>
                  <a:pt x="3601" y="6251"/>
                </a:cubicBezTo>
                <a:cubicBezTo>
                  <a:pt x="3561" y="6259"/>
                  <a:pt x="3539" y="6268"/>
                  <a:pt x="3522" y="6268"/>
                </a:cubicBezTo>
                <a:cubicBezTo>
                  <a:pt x="3519" y="6268"/>
                  <a:pt x="3515" y="6268"/>
                  <a:pt x="3512" y="6267"/>
                </a:cubicBezTo>
                <a:cubicBezTo>
                  <a:pt x="3441" y="6246"/>
                  <a:pt x="3374" y="6236"/>
                  <a:pt x="3311" y="6236"/>
                </a:cubicBezTo>
                <a:cubicBezTo>
                  <a:pt x="3093" y="6236"/>
                  <a:pt x="2924" y="6355"/>
                  <a:pt x="2783" y="6558"/>
                </a:cubicBezTo>
                <a:cubicBezTo>
                  <a:pt x="2516" y="6946"/>
                  <a:pt x="2185" y="7291"/>
                  <a:pt x="1967" y="7718"/>
                </a:cubicBezTo>
                <a:cubicBezTo>
                  <a:pt x="1874" y="7901"/>
                  <a:pt x="1734" y="8059"/>
                  <a:pt x="1610" y="8223"/>
                </a:cubicBezTo>
                <a:cubicBezTo>
                  <a:pt x="1136" y="8845"/>
                  <a:pt x="655" y="9460"/>
                  <a:pt x="187" y="10086"/>
                </a:cubicBezTo>
                <a:cubicBezTo>
                  <a:pt x="0" y="10335"/>
                  <a:pt x="15" y="10626"/>
                  <a:pt x="218" y="10875"/>
                </a:cubicBezTo>
                <a:cubicBezTo>
                  <a:pt x="319" y="10998"/>
                  <a:pt x="377" y="11115"/>
                  <a:pt x="352" y="11274"/>
                </a:cubicBezTo>
                <a:cubicBezTo>
                  <a:pt x="345" y="11315"/>
                  <a:pt x="338" y="11367"/>
                  <a:pt x="358" y="11398"/>
                </a:cubicBezTo>
                <a:cubicBezTo>
                  <a:pt x="467" y="11565"/>
                  <a:pt x="399" y="11709"/>
                  <a:pt x="343" y="11878"/>
                </a:cubicBezTo>
                <a:cubicBezTo>
                  <a:pt x="246" y="12164"/>
                  <a:pt x="203" y="12491"/>
                  <a:pt x="446" y="12713"/>
                </a:cubicBezTo>
                <a:cubicBezTo>
                  <a:pt x="630" y="12881"/>
                  <a:pt x="843" y="12967"/>
                  <a:pt x="1049" y="12967"/>
                </a:cubicBezTo>
                <a:cubicBezTo>
                  <a:pt x="1245" y="12967"/>
                  <a:pt x="1435" y="12890"/>
                  <a:pt x="1591" y="12734"/>
                </a:cubicBezTo>
                <a:cubicBezTo>
                  <a:pt x="1643" y="12683"/>
                  <a:pt x="1713" y="12645"/>
                  <a:pt x="1756" y="12587"/>
                </a:cubicBezTo>
                <a:cubicBezTo>
                  <a:pt x="1828" y="12487"/>
                  <a:pt x="1918" y="12473"/>
                  <a:pt x="2032" y="12473"/>
                </a:cubicBezTo>
                <a:cubicBezTo>
                  <a:pt x="2120" y="12473"/>
                  <a:pt x="2234" y="12461"/>
                  <a:pt x="2289" y="12406"/>
                </a:cubicBezTo>
                <a:cubicBezTo>
                  <a:pt x="2421" y="12271"/>
                  <a:pt x="2535" y="12114"/>
                  <a:pt x="2640" y="11957"/>
                </a:cubicBezTo>
                <a:cubicBezTo>
                  <a:pt x="2949" y="11493"/>
                  <a:pt x="3243" y="11019"/>
                  <a:pt x="3558" y="10559"/>
                </a:cubicBezTo>
                <a:cubicBezTo>
                  <a:pt x="3943" y="9991"/>
                  <a:pt x="4350" y="9439"/>
                  <a:pt x="4732" y="8869"/>
                </a:cubicBezTo>
                <a:cubicBezTo>
                  <a:pt x="5044" y="8404"/>
                  <a:pt x="5313" y="7909"/>
                  <a:pt x="5638" y="7456"/>
                </a:cubicBezTo>
                <a:cubicBezTo>
                  <a:pt x="6190" y="6681"/>
                  <a:pt x="6695" y="5874"/>
                  <a:pt x="7236" y="5095"/>
                </a:cubicBezTo>
                <a:cubicBezTo>
                  <a:pt x="7798" y="4287"/>
                  <a:pt x="8393" y="3502"/>
                  <a:pt x="8968" y="2704"/>
                </a:cubicBezTo>
                <a:cubicBezTo>
                  <a:pt x="9012" y="2642"/>
                  <a:pt x="9030" y="2554"/>
                  <a:pt x="9042" y="2475"/>
                </a:cubicBezTo>
                <a:cubicBezTo>
                  <a:pt x="9068" y="2321"/>
                  <a:pt x="9053" y="2155"/>
                  <a:pt x="9110" y="2015"/>
                </a:cubicBezTo>
                <a:cubicBezTo>
                  <a:pt x="9348" y="1421"/>
                  <a:pt x="9449" y="793"/>
                  <a:pt x="9612" y="181"/>
                </a:cubicBezTo>
                <a:cubicBezTo>
                  <a:pt x="9640" y="75"/>
                  <a:pt x="9583" y="0"/>
                  <a:pt x="948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8" name="Google Shape;1938;p34">
            <a:extLst>
              <a:ext uri="{FF2B5EF4-FFF2-40B4-BE49-F238E27FC236}">
                <a16:creationId xmlns:a16="http://schemas.microsoft.com/office/drawing/2014/main" id="{A4AAFAB9-12C4-3BF9-9013-ADB63EBA3F35}"/>
              </a:ext>
            </a:extLst>
          </p:cNvPr>
          <p:cNvGrpSpPr/>
          <p:nvPr/>
        </p:nvGrpSpPr>
        <p:grpSpPr>
          <a:xfrm rot="5200495">
            <a:off x="11481586" y="3737566"/>
            <a:ext cx="906203" cy="1050127"/>
            <a:chOff x="3675644" y="4360764"/>
            <a:chExt cx="906218" cy="1050145"/>
          </a:xfrm>
        </p:grpSpPr>
        <p:sp>
          <p:nvSpPr>
            <p:cNvPr id="1939" name="Google Shape;1939;p34">
              <a:extLst>
                <a:ext uri="{FF2B5EF4-FFF2-40B4-BE49-F238E27FC236}">
                  <a16:creationId xmlns:a16="http://schemas.microsoft.com/office/drawing/2014/main" id="{9E73BF12-F24D-22CB-805C-55978E2B41D3}"/>
                </a:ext>
              </a:extLst>
            </p:cNvPr>
            <p:cNvSpPr/>
            <p:nvPr/>
          </p:nvSpPr>
          <p:spPr>
            <a:xfrm>
              <a:off x="4277161" y="4597482"/>
              <a:ext cx="241359" cy="214236"/>
            </a:xfrm>
            <a:custGeom>
              <a:avLst/>
              <a:gdLst/>
              <a:ahLst/>
              <a:cxnLst/>
              <a:rect l="l" t="t" r="r" b="b"/>
              <a:pathLst>
                <a:path w="2609" h="2317" extrusionOk="0">
                  <a:moveTo>
                    <a:pt x="1767" y="232"/>
                  </a:moveTo>
                  <a:cubicBezTo>
                    <a:pt x="2062" y="232"/>
                    <a:pt x="2291" y="483"/>
                    <a:pt x="2289" y="838"/>
                  </a:cubicBezTo>
                  <a:cubicBezTo>
                    <a:pt x="2283" y="867"/>
                    <a:pt x="2287" y="950"/>
                    <a:pt x="2251" y="1008"/>
                  </a:cubicBezTo>
                  <a:cubicBezTo>
                    <a:pt x="1989" y="1435"/>
                    <a:pt x="1693" y="1832"/>
                    <a:pt x="1198" y="2017"/>
                  </a:cubicBezTo>
                  <a:cubicBezTo>
                    <a:pt x="1101" y="2052"/>
                    <a:pt x="1011" y="2070"/>
                    <a:pt x="928" y="2070"/>
                  </a:cubicBezTo>
                  <a:cubicBezTo>
                    <a:pt x="728" y="2070"/>
                    <a:pt x="572" y="1968"/>
                    <a:pt x="475" y="1770"/>
                  </a:cubicBezTo>
                  <a:cubicBezTo>
                    <a:pt x="358" y="1531"/>
                    <a:pt x="440" y="1293"/>
                    <a:pt x="650" y="1015"/>
                  </a:cubicBezTo>
                  <a:cubicBezTo>
                    <a:pt x="749" y="884"/>
                    <a:pt x="857" y="755"/>
                    <a:pt x="971" y="635"/>
                  </a:cubicBezTo>
                  <a:cubicBezTo>
                    <a:pt x="1171" y="425"/>
                    <a:pt x="1409" y="269"/>
                    <a:pt x="1704" y="235"/>
                  </a:cubicBezTo>
                  <a:cubicBezTo>
                    <a:pt x="1725" y="233"/>
                    <a:pt x="1746" y="232"/>
                    <a:pt x="1767" y="232"/>
                  </a:cubicBezTo>
                  <a:close/>
                  <a:moveTo>
                    <a:pt x="1741" y="1"/>
                  </a:moveTo>
                  <a:cubicBezTo>
                    <a:pt x="1620" y="1"/>
                    <a:pt x="1491" y="31"/>
                    <a:pt x="1350" y="99"/>
                  </a:cubicBezTo>
                  <a:cubicBezTo>
                    <a:pt x="857" y="336"/>
                    <a:pt x="555" y="767"/>
                    <a:pt x="254" y="1202"/>
                  </a:cubicBezTo>
                  <a:cubicBezTo>
                    <a:pt x="1" y="1570"/>
                    <a:pt x="355" y="2316"/>
                    <a:pt x="857" y="2316"/>
                  </a:cubicBezTo>
                  <a:cubicBezTo>
                    <a:pt x="879" y="2316"/>
                    <a:pt x="902" y="2315"/>
                    <a:pt x="925" y="2312"/>
                  </a:cubicBezTo>
                  <a:cubicBezTo>
                    <a:pt x="929" y="2312"/>
                    <a:pt x="932" y="2312"/>
                    <a:pt x="935" y="2312"/>
                  </a:cubicBezTo>
                  <a:cubicBezTo>
                    <a:pt x="1165" y="2312"/>
                    <a:pt x="1593" y="2138"/>
                    <a:pt x="1780" y="1945"/>
                  </a:cubicBezTo>
                  <a:cubicBezTo>
                    <a:pt x="1983" y="1734"/>
                    <a:pt x="2181" y="1515"/>
                    <a:pt x="2362" y="1284"/>
                  </a:cubicBezTo>
                  <a:cubicBezTo>
                    <a:pt x="2603" y="978"/>
                    <a:pt x="2608" y="538"/>
                    <a:pt x="2361" y="294"/>
                  </a:cubicBezTo>
                  <a:cubicBezTo>
                    <a:pt x="2179" y="116"/>
                    <a:pt x="1977" y="1"/>
                    <a:pt x="17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940" name="Google Shape;1940;p34">
              <a:extLst>
                <a:ext uri="{FF2B5EF4-FFF2-40B4-BE49-F238E27FC236}">
                  <a16:creationId xmlns:a16="http://schemas.microsoft.com/office/drawing/2014/main" id="{96C7000A-1AD2-70A2-9C7E-85A44077F00C}"/>
                </a:ext>
              </a:extLst>
            </p:cNvPr>
            <p:cNvGrpSpPr/>
            <p:nvPr/>
          </p:nvGrpSpPr>
          <p:grpSpPr>
            <a:xfrm>
              <a:off x="3675644" y="4360764"/>
              <a:ext cx="906218" cy="1050145"/>
              <a:chOff x="4445416" y="4049726"/>
              <a:chExt cx="548160" cy="635565"/>
            </a:xfrm>
          </p:grpSpPr>
          <p:sp>
            <p:nvSpPr>
              <p:cNvPr id="1941" name="Google Shape;1941;p34">
                <a:extLst>
                  <a:ext uri="{FF2B5EF4-FFF2-40B4-BE49-F238E27FC236}">
                    <a16:creationId xmlns:a16="http://schemas.microsoft.com/office/drawing/2014/main" id="{61F9B5CE-EBE6-F9F9-32C3-6459016E474E}"/>
                  </a:ext>
                </a:extLst>
              </p:cNvPr>
              <p:cNvSpPr/>
              <p:nvPr/>
            </p:nvSpPr>
            <p:spPr>
              <a:xfrm>
                <a:off x="4445416" y="4049726"/>
                <a:ext cx="548160" cy="635565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1358" extrusionOk="0">
                    <a:moveTo>
                      <a:pt x="6147" y="233"/>
                    </a:moveTo>
                    <a:cubicBezTo>
                      <a:pt x="6532" y="233"/>
                      <a:pt x="6926" y="391"/>
                      <a:pt x="7144" y="683"/>
                    </a:cubicBezTo>
                    <a:cubicBezTo>
                      <a:pt x="7263" y="842"/>
                      <a:pt x="7354" y="1026"/>
                      <a:pt x="7434" y="1209"/>
                    </a:cubicBezTo>
                    <a:cubicBezTo>
                      <a:pt x="7581" y="1542"/>
                      <a:pt x="7462" y="1866"/>
                      <a:pt x="7300" y="2146"/>
                    </a:cubicBezTo>
                    <a:cubicBezTo>
                      <a:pt x="7107" y="2481"/>
                      <a:pt x="6860" y="2789"/>
                      <a:pt x="6611" y="3089"/>
                    </a:cubicBezTo>
                    <a:cubicBezTo>
                      <a:pt x="6349" y="3404"/>
                      <a:pt x="6049" y="3689"/>
                      <a:pt x="5779" y="4000"/>
                    </a:cubicBezTo>
                    <a:cubicBezTo>
                      <a:pt x="5585" y="4220"/>
                      <a:pt x="5419" y="4467"/>
                      <a:pt x="5233" y="4694"/>
                    </a:cubicBezTo>
                    <a:cubicBezTo>
                      <a:pt x="5147" y="4798"/>
                      <a:pt x="5039" y="4885"/>
                      <a:pt x="4921" y="4999"/>
                    </a:cubicBezTo>
                    <a:cubicBezTo>
                      <a:pt x="4778" y="4909"/>
                      <a:pt x="4654" y="4834"/>
                      <a:pt x="4504" y="4738"/>
                    </a:cubicBezTo>
                    <a:cubicBezTo>
                      <a:pt x="4573" y="4607"/>
                      <a:pt x="4625" y="4467"/>
                      <a:pt x="4710" y="4352"/>
                    </a:cubicBezTo>
                    <a:cubicBezTo>
                      <a:pt x="4907" y="4088"/>
                      <a:pt x="4880" y="3851"/>
                      <a:pt x="4674" y="3607"/>
                    </a:cubicBezTo>
                    <a:cubicBezTo>
                      <a:pt x="4433" y="3324"/>
                      <a:pt x="4327" y="2986"/>
                      <a:pt x="4287" y="2619"/>
                    </a:cubicBezTo>
                    <a:cubicBezTo>
                      <a:pt x="4227" y="2075"/>
                      <a:pt x="4413" y="1615"/>
                      <a:pt x="4728" y="1180"/>
                    </a:cubicBezTo>
                    <a:cubicBezTo>
                      <a:pt x="4942" y="884"/>
                      <a:pt x="5181" y="627"/>
                      <a:pt x="5482" y="423"/>
                    </a:cubicBezTo>
                    <a:cubicBezTo>
                      <a:pt x="5670" y="294"/>
                      <a:pt x="5907" y="233"/>
                      <a:pt x="6147" y="233"/>
                    </a:cubicBezTo>
                    <a:close/>
                    <a:moveTo>
                      <a:pt x="8251" y="1782"/>
                    </a:moveTo>
                    <a:cubicBezTo>
                      <a:pt x="8735" y="1782"/>
                      <a:pt x="9328" y="2079"/>
                      <a:pt x="9497" y="2586"/>
                    </a:cubicBezTo>
                    <a:cubicBezTo>
                      <a:pt x="9565" y="2794"/>
                      <a:pt x="9567" y="3052"/>
                      <a:pt x="9519" y="3268"/>
                    </a:cubicBezTo>
                    <a:cubicBezTo>
                      <a:pt x="9367" y="3951"/>
                      <a:pt x="9002" y="4518"/>
                      <a:pt x="8450" y="4950"/>
                    </a:cubicBezTo>
                    <a:cubicBezTo>
                      <a:pt x="8108" y="5218"/>
                      <a:pt x="7745" y="5389"/>
                      <a:pt x="7352" y="5389"/>
                    </a:cubicBezTo>
                    <a:cubicBezTo>
                      <a:pt x="7155" y="5389"/>
                      <a:pt x="6950" y="5346"/>
                      <a:pt x="6737" y="5250"/>
                    </a:cubicBezTo>
                    <a:cubicBezTo>
                      <a:pt x="6669" y="5220"/>
                      <a:pt x="6592" y="5213"/>
                      <a:pt x="6525" y="5180"/>
                    </a:cubicBezTo>
                    <a:cubicBezTo>
                      <a:pt x="6452" y="5144"/>
                      <a:pt x="6384" y="5126"/>
                      <a:pt x="6320" y="5126"/>
                    </a:cubicBezTo>
                    <a:cubicBezTo>
                      <a:pt x="6197" y="5126"/>
                      <a:pt x="6090" y="5190"/>
                      <a:pt x="5989" y="5303"/>
                    </a:cubicBezTo>
                    <a:cubicBezTo>
                      <a:pt x="5899" y="5403"/>
                      <a:pt x="5787" y="5484"/>
                      <a:pt x="5670" y="5587"/>
                    </a:cubicBezTo>
                    <a:cubicBezTo>
                      <a:pt x="5475" y="5450"/>
                      <a:pt x="5289" y="5317"/>
                      <a:pt x="5100" y="5183"/>
                    </a:cubicBezTo>
                    <a:cubicBezTo>
                      <a:pt x="5548" y="4666"/>
                      <a:pt x="5978" y="4177"/>
                      <a:pt x="6401" y="3681"/>
                    </a:cubicBezTo>
                    <a:cubicBezTo>
                      <a:pt x="6737" y="3287"/>
                      <a:pt x="7068" y="2889"/>
                      <a:pt x="7391" y="2485"/>
                    </a:cubicBezTo>
                    <a:cubicBezTo>
                      <a:pt x="7468" y="2389"/>
                      <a:pt x="7517" y="2265"/>
                      <a:pt x="7561" y="2147"/>
                    </a:cubicBezTo>
                    <a:cubicBezTo>
                      <a:pt x="7636" y="1942"/>
                      <a:pt x="7799" y="1868"/>
                      <a:pt x="7990" y="1815"/>
                    </a:cubicBezTo>
                    <a:cubicBezTo>
                      <a:pt x="8070" y="1793"/>
                      <a:pt x="8159" y="1782"/>
                      <a:pt x="8251" y="1782"/>
                    </a:cubicBezTo>
                    <a:close/>
                    <a:moveTo>
                      <a:pt x="4348" y="4922"/>
                    </a:moveTo>
                    <a:cubicBezTo>
                      <a:pt x="4461" y="4990"/>
                      <a:pt x="4574" y="5057"/>
                      <a:pt x="4705" y="5135"/>
                    </a:cubicBezTo>
                    <a:cubicBezTo>
                      <a:pt x="4512" y="5338"/>
                      <a:pt x="4341" y="5518"/>
                      <a:pt x="4139" y="5730"/>
                    </a:cubicBezTo>
                    <a:cubicBezTo>
                      <a:pt x="4241" y="5905"/>
                      <a:pt x="4342" y="6082"/>
                      <a:pt x="4454" y="6275"/>
                    </a:cubicBezTo>
                    <a:cubicBezTo>
                      <a:pt x="4388" y="6434"/>
                      <a:pt x="4273" y="6559"/>
                      <a:pt x="4125" y="6659"/>
                    </a:cubicBezTo>
                    <a:cubicBezTo>
                      <a:pt x="4108" y="6708"/>
                      <a:pt x="4103" y="6767"/>
                      <a:pt x="4071" y="6799"/>
                    </a:cubicBezTo>
                    <a:cubicBezTo>
                      <a:pt x="3845" y="7020"/>
                      <a:pt x="3607" y="7228"/>
                      <a:pt x="3384" y="7452"/>
                    </a:cubicBezTo>
                    <a:cubicBezTo>
                      <a:pt x="3097" y="7745"/>
                      <a:pt x="2810" y="8041"/>
                      <a:pt x="2538" y="8350"/>
                    </a:cubicBezTo>
                    <a:cubicBezTo>
                      <a:pt x="1981" y="8984"/>
                      <a:pt x="1434" y="9626"/>
                      <a:pt x="887" y="10267"/>
                    </a:cubicBezTo>
                    <a:cubicBezTo>
                      <a:pt x="697" y="10489"/>
                      <a:pt x="519" y="10721"/>
                      <a:pt x="290" y="10935"/>
                    </a:cubicBezTo>
                    <a:cubicBezTo>
                      <a:pt x="327" y="10815"/>
                      <a:pt x="347" y="10685"/>
                      <a:pt x="405" y="10576"/>
                    </a:cubicBezTo>
                    <a:cubicBezTo>
                      <a:pt x="676" y="10063"/>
                      <a:pt x="981" y="9569"/>
                      <a:pt x="1334" y="9106"/>
                    </a:cubicBezTo>
                    <a:cubicBezTo>
                      <a:pt x="1520" y="8864"/>
                      <a:pt x="1652" y="8579"/>
                      <a:pt x="1833" y="8334"/>
                    </a:cubicBezTo>
                    <a:cubicBezTo>
                      <a:pt x="2221" y="7808"/>
                      <a:pt x="2631" y="7298"/>
                      <a:pt x="3024" y="6775"/>
                    </a:cubicBezTo>
                    <a:cubicBezTo>
                      <a:pt x="3214" y="6522"/>
                      <a:pt x="3381" y="6250"/>
                      <a:pt x="3565" y="5993"/>
                    </a:cubicBezTo>
                    <a:cubicBezTo>
                      <a:pt x="3816" y="5641"/>
                      <a:pt x="4075" y="5294"/>
                      <a:pt x="4348" y="4922"/>
                    </a:cubicBezTo>
                    <a:close/>
                    <a:moveTo>
                      <a:pt x="4860" y="5297"/>
                    </a:moveTo>
                    <a:cubicBezTo>
                      <a:pt x="5086" y="5468"/>
                      <a:pt x="5290" y="5626"/>
                      <a:pt x="5527" y="5805"/>
                    </a:cubicBezTo>
                    <a:cubicBezTo>
                      <a:pt x="3923" y="7579"/>
                      <a:pt x="2354" y="9326"/>
                      <a:pt x="668" y="10966"/>
                    </a:cubicBezTo>
                    <a:lnTo>
                      <a:pt x="608" y="10907"/>
                    </a:lnTo>
                    <a:cubicBezTo>
                      <a:pt x="774" y="10706"/>
                      <a:pt x="935" y="10501"/>
                      <a:pt x="1105" y="10305"/>
                    </a:cubicBezTo>
                    <a:cubicBezTo>
                      <a:pt x="1441" y="9912"/>
                      <a:pt x="1777" y="9521"/>
                      <a:pt x="2120" y="9135"/>
                    </a:cubicBezTo>
                    <a:cubicBezTo>
                      <a:pt x="2497" y="8713"/>
                      <a:pt x="2876" y="8290"/>
                      <a:pt x="3264" y="7879"/>
                    </a:cubicBezTo>
                    <a:cubicBezTo>
                      <a:pt x="3668" y="7451"/>
                      <a:pt x="4087" y="7036"/>
                      <a:pt x="4498" y="6614"/>
                    </a:cubicBezTo>
                    <a:cubicBezTo>
                      <a:pt x="4542" y="6569"/>
                      <a:pt x="4586" y="6523"/>
                      <a:pt x="4620" y="6469"/>
                    </a:cubicBezTo>
                    <a:cubicBezTo>
                      <a:pt x="4741" y="6281"/>
                      <a:pt x="4737" y="6191"/>
                      <a:pt x="4610" y="6010"/>
                    </a:cubicBezTo>
                    <a:cubicBezTo>
                      <a:pt x="4560" y="5941"/>
                      <a:pt x="4509" y="5872"/>
                      <a:pt x="4440" y="5775"/>
                    </a:cubicBezTo>
                    <a:cubicBezTo>
                      <a:pt x="4575" y="5622"/>
                      <a:pt x="4711" y="5466"/>
                      <a:pt x="4860" y="5297"/>
                    </a:cubicBezTo>
                    <a:close/>
                    <a:moveTo>
                      <a:pt x="6096" y="1"/>
                    </a:moveTo>
                    <a:cubicBezTo>
                      <a:pt x="5794" y="1"/>
                      <a:pt x="5506" y="85"/>
                      <a:pt x="5232" y="310"/>
                    </a:cubicBezTo>
                    <a:cubicBezTo>
                      <a:pt x="4958" y="535"/>
                      <a:pt x="4720" y="782"/>
                      <a:pt x="4520" y="1067"/>
                    </a:cubicBezTo>
                    <a:cubicBezTo>
                      <a:pt x="3961" y="1857"/>
                      <a:pt x="3834" y="2779"/>
                      <a:pt x="4399" y="3646"/>
                    </a:cubicBezTo>
                    <a:cubicBezTo>
                      <a:pt x="4475" y="3760"/>
                      <a:pt x="4537" y="3883"/>
                      <a:pt x="4620" y="4028"/>
                    </a:cubicBezTo>
                    <a:cubicBezTo>
                      <a:pt x="4342" y="4469"/>
                      <a:pt x="4089" y="4895"/>
                      <a:pt x="3812" y="5306"/>
                    </a:cubicBezTo>
                    <a:cubicBezTo>
                      <a:pt x="3540" y="5708"/>
                      <a:pt x="3245" y="6094"/>
                      <a:pt x="2962" y="6488"/>
                    </a:cubicBezTo>
                    <a:cubicBezTo>
                      <a:pt x="2622" y="6963"/>
                      <a:pt x="2318" y="7466"/>
                      <a:pt x="1937" y="7902"/>
                    </a:cubicBezTo>
                    <a:cubicBezTo>
                      <a:pt x="1508" y="8393"/>
                      <a:pt x="1201" y="8961"/>
                      <a:pt x="830" y="9487"/>
                    </a:cubicBezTo>
                    <a:cubicBezTo>
                      <a:pt x="603" y="9806"/>
                      <a:pt x="425" y="10155"/>
                      <a:pt x="226" y="10489"/>
                    </a:cubicBezTo>
                    <a:cubicBezTo>
                      <a:pt x="173" y="10579"/>
                      <a:pt x="105" y="10664"/>
                      <a:pt x="68" y="10760"/>
                    </a:cubicBezTo>
                    <a:cubicBezTo>
                      <a:pt x="0" y="10941"/>
                      <a:pt x="83" y="11216"/>
                      <a:pt x="221" y="11308"/>
                    </a:cubicBezTo>
                    <a:cubicBezTo>
                      <a:pt x="274" y="11343"/>
                      <a:pt x="324" y="11358"/>
                      <a:pt x="372" y="11358"/>
                    </a:cubicBezTo>
                    <a:cubicBezTo>
                      <a:pt x="476" y="11358"/>
                      <a:pt x="568" y="11289"/>
                      <a:pt x="650" y="11219"/>
                    </a:cubicBezTo>
                    <a:cubicBezTo>
                      <a:pt x="816" y="11078"/>
                      <a:pt x="966" y="10916"/>
                      <a:pt x="1121" y="10762"/>
                    </a:cubicBezTo>
                    <a:cubicBezTo>
                      <a:pt x="1659" y="10224"/>
                      <a:pt x="2204" y="9693"/>
                      <a:pt x="2731" y="9144"/>
                    </a:cubicBezTo>
                    <a:cubicBezTo>
                      <a:pt x="3307" y="8543"/>
                      <a:pt x="3853" y="7912"/>
                      <a:pt x="4433" y="7317"/>
                    </a:cubicBezTo>
                    <a:cubicBezTo>
                      <a:pt x="5002" y="6736"/>
                      <a:pt x="5494" y="6084"/>
                      <a:pt x="6102" y="5540"/>
                    </a:cubicBezTo>
                    <a:cubicBezTo>
                      <a:pt x="6210" y="5443"/>
                      <a:pt x="6310" y="5390"/>
                      <a:pt x="6423" y="5390"/>
                    </a:cubicBezTo>
                    <a:cubicBezTo>
                      <a:pt x="6473" y="5390"/>
                      <a:pt x="6526" y="5400"/>
                      <a:pt x="6583" y="5422"/>
                    </a:cubicBezTo>
                    <a:cubicBezTo>
                      <a:pt x="6682" y="5459"/>
                      <a:pt x="6780" y="5501"/>
                      <a:pt x="6883" y="5528"/>
                    </a:cubicBezTo>
                    <a:cubicBezTo>
                      <a:pt x="7061" y="5577"/>
                      <a:pt x="7237" y="5625"/>
                      <a:pt x="7420" y="5625"/>
                    </a:cubicBezTo>
                    <a:cubicBezTo>
                      <a:pt x="7508" y="5625"/>
                      <a:pt x="7597" y="5614"/>
                      <a:pt x="7689" y="5586"/>
                    </a:cubicBezTo>
                    <a:cubicBezTo>
                      <a:pt x="8454" y="5359"/>
                      <a:pt x="9000" y="4871"/>
                      <a:pt x="9364" y="4180"/>
                    </a:cubicBezTo>
                    <a:cubicBezTo>
                      <a:pt x="9511" y="3903"/>
                      <a:pt x="9636" y="3600"/>
                      <a:pt x="9704" y="3296"/>
                    </a:cubicBezTo>
                    <a:cubicBezTo>
                      <a:pt x="9760" y="3035"/>
                      <a:pt x="9796" y="2722"/>
                      <a:pt x="9704" y="2488"/>
                    </a:cubicBezTo>
                    <a:cubicBezTo>
                      <a:pt x="9530" y="2056"/>
                      <a:pt x="9179" y="1753"/>
                      <a:pt x="8718" y="1603"/>
                    </a:cubicBezTo>
                    <a:cubicBezTo>
                      <a:pt x="8575" y="1556"/>
                      <a:pt x="8431" y="1535"/>
                      <a:pt x="8287" y="1535"/>
                    </a:cubicBezTo>
                    <a:cubicBezTo>
                      <a:pt x="8107" y="1535"/>
                      <a:pt x="7924" y="1568"/>
                      <a:pt x="7738" y="1625"/>
                    </a:cubicBezTo>
                    <a:cubicBezTo>
                      <a:pt x="7728" y="1546"/>
                      <a:pt x="7721" y="1485"/>
                      <a:pt x="7713" y="1424"/>
                    </a:cubicBezTo>
                    <a:cubicBezTo>
                      <a:pt x="7641" y="814"/>
                      <a:pt x="7115" y="181"/>
                      <a:pt x="6548" y="55"/>
                    </a:cubicBezTo>
                    <a:cubicBezTo>
                      <a:pt x="6394" y="21"/>
                      <a:pt x="6243" y="1"/>
                      <a:pt x="60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2" name="Google Shape;1942;p34">
                <a:extLst>
                  <a:ext uri="{FF2B5EF4-FFF2-40B4-BE49-F238E27FC236}">
                    <a16:creationId xmlns:a16="http://schemas.microsoft.com/office/drawing/2014/main" id="{CA9B10DB-B2C6-5826-1392-71C030089C4D}"/>
                  </a:ext>
                </a:extLst>
              </p:cNvPr>
              <p:cNvSpPr/>
              <p:nvPr/>
            </p:nvSpPr>
            <p:spPr>
              <a:xfrm>
                <a:off x="4710492" y="4105796"/>
                <a:ext cx="125345" cy="131724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354" extrusionOk="0">
                    <a:moveTo>
                      <a:pt x="1353" y="217"/>
                    </a:moveTo>
                    <a:cubicBezTo>
                      <a:pt x="1443" y="217"/>
                      <a:pt x="1530" y="239"/>
                      <a:pt x="1620" y="291"/>
                    </a:cubicBezTo>
                    <a:cubicBezTo>
                      <a:pt x="1719" y="348"/>
                      <a:pt x="1818" y="407"/>
                      <a:pt x="1918" y="467"/>
                    </a:cubicBezTo>
                    <a:cubicBezTo>
                      <a:pt x="2003" y="668"/>
                      <a:pt x="1968" y="870"/>
                      <a:pt x="1874" y="1048"/>
                    </a:cubicBezTo>
                    <a:cubicBezTo>
                      <a:pt x="1679" y="1426"/>
                      <a:pt x="1432" y="1769"/>
                      <a:pt x="1071" y="2012"/>
                    </a:cubicBezTo>
                    <a:cubicBezTo>
                      <a:pt x="977" y="2076"/>
                      <a:pt x="879" y="2108"/>
                      <a:pt x="780" y="2108"/>
                    </a:cubicBezTo>
                    <a:cubicBezTo>
                      <a:pt x="697" y="2108"/>
                      <a:pt x="614" y="2086"/>
                      <a:pt x="531" y="2041"/>
                    </a:cubicBezTo>
                    <a:cubicBezTo>
                      <a:pt x="361" y="1948"/>
                      <a:pt x="252" y="1797"/>
                      <a:pt x="288" y="1598"/>
                    </a:cubicBezTo>
                    <a:cubicBezTo>
                      <a:pt x="327" y="1383"/>
                      <a:pt x="370" y="1157"/>
                      <a:pt x="472" y="969"/>
                    </a:cubicBezTo>
                    <a:cubicBezTo>
                      <a:pt x="618" y="700"/>
                      <a:pt x="744" y="405"/>
                      <a:pt x="1078" y="276"/>
                    </a:cubicBezTo>
                    <a:cubicBezTo>
                      <a:pt x="1175" y="239"/>
                      <a:pt x="1265" y="217"/>
                      <a:pt x="1353" y="217"/>
                    </a:cubicBezTo>
                    <a:close/>
                    <a:moveTo>
                      <a:pt x="1303" y="1"/>
                    </a:moveTo>
                    <a:cubicBezTo>
                      <a:pt x="1264" y="1"/>
                      <a:pt x="1226" y="4"/>
                      <a:pt x="1190" y="10"/>
                    </a:cubicBezTo>
                    <a:cubicBezTo>
                      <a:pt x="701" y="93"/>
                      <a:pt x="470" y="456"/>
                      <a:pt x="267" y="841"/>
                    </a:cubicBezTo>
                    <a:cubicBezTo>
                      <a:pt x="146" y="1072"/>
                      <a:pt x="12" y="1308"/>
                      <a:pt x="35" y="1569"/>
                    </a:cubicBezTo>
                    <a:cubicBezTo>
                      <a:pt x="1" y="1943"/>
                      <a:pt x="237" y="2131"/>
                      <a:pt x="496" y="2278"/>
                    </a:cubicBezTo>
                    <a:cubicBezTo>
                      <a:pt x="590" y="2331"/>
                      <a:pt x="684" y="2354"/>
                      <a:pt x="776" y="2354"/>
                    </a:cubicBezTo>
                    <a:cubicBezTo>
                      <a:pt x="935" y="2354"/>
                      <a:pt x="1090" y="2285"/>
                      <a:pt x="1236" y="2178"/>
                    </a:cubicBezTo>
                    <a:cubicBezTo>
                      <a:pt x="1640" y="1885"/>
                      <a:pt x="1887" y="1463"/>
                      <a:pt x="2135" y="1048"/>
                    </a:cubicBezTo>
                    <a:cubicBezTo>
                      <a:pt x="2240" y="872"/>
                      <a:pt x="2223" y="660"/>
                      <a:pt x="2148" y="466"/>
                    </a:cubicBezTo>
                    <a:cubicBezTo>
                      <a:pt x="2050" y="211"/>
                      <a:pt x="1631" y="1"/>
                      <a:pt x="13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3" name="Google Shape;1943;p34">
                <a:extLst>
                  <a:ext uri="{FF2B5EF4-FFF2-40B4-BE49-F238E27FC236}">
                    <a16:creationId xmlns:a16="http://schemas.microsoft.com/office/drawing/2014/main" id="{A8A286DE-8230-3DC4-1D23-4899EAD5899E}"/>
                  </a:ext>
                </a:extLst>
              </p:cNvPr>
              <p:cNvSpPr/>
              <p:nvPr/>
            </p:nvSpPr>
            <p:spPr>
              <a:xfrm>
                <a:off x="4644069" y="4394095"/>
                <a:ext cx="38163" cy="31336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60" extrusionOk="0">
                    <a:moveTo>
                      <a:pt x="370" y="0"/>
                    </a:moveTo>
                    <a:cubicBezTo>
                      <a:pt x="350" y="0"/>
                      <a:pt x="330" y="2"/>
                      <a:pt x="310" y="5"/>
                    </a:cubicBezTo>
                    <a:cubicBezTo>
                      <a:pt x="152" y="29"/>
                      <a:pt x="0" y="215"/>
                      <a:pt x="19" y="366"/>
                    </a:cubicBezTo>
                    <a:cubicBezTo>
                      <a:pt x="32" y="478"/>
                      <a:pt x="167" y="559"/>
                      <a:pt x="315" y="559"/>
                    </a:cubicBezTo>
                    <a:cubicBezTo>
                      <a:pt x="343" y="559"/>
                      <a:pt x="370" y="557"/>
                      <a:pt x="398" y="551"/>
                    </a:cubicBezTo>
                    <a:cubicBezTo>
                      <a:pt x="456" y="538"/>
                      <a:pt x="515" y="520"/>
                      <a:pt x="572" y="504"/>
                    </a:cubicBezTo>
                    <a:cubicBezTo>
                      <a:pt x="589" y="458"/>
                      <a:pt x="609" y="412"/>
                      <a:pt x="621" y="366"/>
                    </a:cubicBezTo>
                    <a:cubicBezTo>
                      <a:pt x="682" y="158"/>
                      <a:pt x="565" y="0"/>
                      <a:pt x="3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944" name="Google Shape;1944;p34">
            <a:extLst>
              <a:ext uri="{FF2B5EF4-FFF2-40B4-BE49-F238E27FC236}">
                <a16:creationId xmlns:a16="http://schemas.microsoft.com/office/drawing/2014/main" id="{DD3F0F30-DFBC-AE43-B325-929551337328}"/>
              </a:ext>
            </a:extLst>
          </p:cNvPr>
          <p:cNvSpPr/>
          <p:nvPr/>
        </p:nvSpPr>
        <p:spPr>
          <a:xfrm>
            <a:off x="946972" y="2390089"/>
            <a:ext cx="623332" cy="601191"/>
          </a:xfrm>
          <a:custGeom>
            <a:avLst/>
            <a:gdLst/>
            <a:ahLst/>
            <a:cxnLst/>
            <a:rect l="l" t="t" r="r" b="b"/>
            <a:pathLst>
              <a:path w="6738" h="6502" extrusionOk="0">
                <a:moveTo>
                  <a:pt x="421" y="822"/>
                </a:moveTo>
                <a:cubicBezTo>
                  <a:pt x="500" y="822"/>
                  <a:pt x="595" y="860"/>
                  <a:pt x="654" y="879"/>
                </a:cubicBezTo>
                <a:cubicBezTo>
                  <a:pt x="755" y="911"/>
                  <a:pt x="855" y="949"/>
                  <a:pt x="951" y="994"/>
                </a:cubicBezTo>
                <a:cubicBezTo>
                  <a:pt x="1045" y="1039"/>
                  <a:pt x="1137" y="1091"/>
                  <a:pt x="1225" y="1148"/>
                </a:cubicBezTo>
                <a:cubicBezTo>
                  <a:pt x="1071" y="1137"/>
                  <a:pt x="920" y="1101"/>
                  <a:pt x="770" y="1060"/>
                </a:cubicBezTo>
                <a:cubicBezTo>
                  <a:pt x="657" y="1030"/>
                  <a:pt x="542" y="996"/>
                  <a:pt x="431" y="954"/>
                </a:cubicBezTo>
                <a:cubicBezTo>
                  <a:pt x="387" y="939"/>
                  <a:pt x="262" y="898"/>
                  <a:pt x="335" y="846"/>
                </a:cubicBezTo>
                <a:cubicBezTo>
                  <a:pt x="359" y="828"/>
                  <a:pt x="389" y="822"/>
                  <a:pt x="421" y="822"/>
                </a:cubicBezTo>
                <a:close/>
                <a:moveTo>
                  <a:pt x="1287" y="454"/>
                </a:moveTo>
                <a:cubicBezTo>
                  <a:pt x="1315" y="454"/>
                  <a:pt x="1344" y="460"/>
                  <a:pt x="1369" y="465"/>
                </a:cubicBezTo>
                <a:cubicBezTo>
                  <a:pt x="1723" y="547"/>
                  <a:pt x="1829" y="919"/>
                  <a:pt x="1826" y="1246"/>
                </a:cubicBezTo>
                <a:cubicBezTo>
                  <a:pt x="1796" y="1235"/>
                  <a:pt x="1767" y="1226"/>
                  <a:pt x="1738" y="1215"/>
                </a:cubicBezTo>
                <a:cubicBezTo>
                  <a:pt x="1732" y="1200"/>
                  <a:pt x="1721" y="1185"/>
                  <a:pt x="1706" y="1172"/>
                </a:cubicBezTo>
                <a:cubicBezTo>
                  <a:pt x="1632" y="1106"/>
                  <a:pt x="1554" y="1047"/>
                  <a:pt x="1475" y="990"/>
                </a:cubicBezTo>
                <a:cubicBezTo>
                  <a:pt x="1399" y="916"/>
                  <a:pt x="1332" y="836"/>
                  <a:pt x="1276" y="747"/>
                </a:cubicBezTo>
                <a:cubicBezTo>
                  <a:pt x="1236" y="683"/>
                  <a:pt x="1189" y="603"/>
                  <a:pt x="1194" y="526"/>
                </a:cubicBezTo>
                <a:cubicBezTo>
                  <a:pt x="1198" y="470"/>
                  <a:pt x="1240" y="454"/>
                  <a:pt x="1287" y="454"/>
                </a:cubicBezTo>
                <a:close/>
                <a:moveTo>
                  <a:pt x="2862" y="276"/>
                </a:moveTo>
                <a:cubicBezTo>
                  <a:pt x="2883" y="276"/>
                  <a:pt x="2907" y="282"/>
                  <a:pt x="2933" y="294"/>
                </a:cubicBezTo>
                <a:cubicBezTo>
                  <a:pt x="3148" y="389"/>
                  <a:pt x="3095" y="760"/>
                  <a:pt x="3067" y="941"/>
                </a:cubicBezTo>
                <a:cubicBezTo>
                  <a:pt x="3046" y="1084"/>
                  <a:pt x="3007" y="1225"/>
                  <a:pt x="2959" y="1359"/>
                </a:cubicBezTo>
                <a:cubicBezTo>
                  <a:pt x="2934" y="1425"/>
                  <a:pt x="2907" y="1489"/>
                  <a:pt x="2876" y="1552"/>
                </a:cubicBezTo>
                <a:cubicBezTo>
                  <a:pt x="2858" y="1587"/>
                  <a:pt x="2841" y="1620"/>
                  <a:pt x="2821" y="1654"/>
                </a:cubicBezTo>
                <a:cubicBezTo>
                  <a:pt x="2813" y="1671"/>
                  <a:pt x="2802" y="1687"/>
                  <a:pt x="2793" y="1704"/>
                </a:cubicBezTo>
                <a:cubicBezTo>
                  <a:pt x="2792" y="1707"/>
                  <a:pt x="2790" y="1708"/>
                  <a:pt x="2789" y="1709"/>
                </a:cubicBezTo>
                <a:cubicBezTo>
                  <a:pt x="2780" y="1712"/>
                  <a:pt x="2772" y="1716"/>
                  <a:pt x="2764" y="1722"/>
                </a:cubicBezTo>
                <a:cubicBezTo>
                  <a:pt x="2765" y="1703"/>
                  <a:pt x="2764" y="1683"/>
                  <a:pt x="2757" y="1663"/>
                </a:cubicBezTo>
                <a:cubicBezTo>
                  <a:pt x="2660" y="1382"/>
                  <a:pt x="2626" y="1091"/>
                  <a:pt x="2653" y="796"/>
                </a:cubicBezTo>
                <a:cubicBezTo>
                  <a:pt x="2666" y="657"/>
                  <a:pt x="2692" y="510"/>
                  <a:pt x="2742" y="379"/>
                </a:cubicBezTo>
                <a:cubicBezTo>
                  <a:pt x="2768" y="313"/>
                  <a:pt x="2807" y="276"/>
                  <a:pt x="2862" y="276"/>
                </a:cubicBezTo>
                <a:close/>
                <a:moveTo>
                  <a:pt x="1525" y="1438"/>
                </a:moveTo>
                <a:cubicBezTo>
                  <a:pt x="1573" y="1453"/>
                  <a:pt x="1621" y="1467"/>
                  <a:pt x="1667" y="1483"/>
                </a:cubicBezTo>
                <a:cubicBezTo>
                  <a:pt x="1634" y="1489"/>
                  <a:pt x="1603" y="1509"/>
                  <a:pt x="1582" y="1547"/>
                </a:cubicBezTo>
                <a:cubicBezTo>
                  <a:pt x="1472" y="1741"/>
                  <a:pt x="1322" y="1912"/>
                  <a:pt x="1138" y="2042"/>
                </a:cubicBezTo>
                <a:cubicBezTo>
                  <a:pt x="1049" y="2105"/>
                  <a:pt x="952" y="2160"/>
                  <a:pt x="851" y="2204"/>
                </a:cubicBezTo>
                <a:cubicBezTo>
                  <a:pt x="799" y="2226"/>
                  <a:pt x="747" y="2245"/>
                  <a:pt x="692" y="2261"/>
                </a:cubicBezTo>
                <a:cubicBezTo>
                  <a:pt x="680" y="2265"/>
                  <a:pt x="599" y="2279"/>
                  <a:pt x="553" y="2291"/>
                </a:cubicBezTo>
                <a:cubicBezTo>
                  <a:pt x="560" y="2267"/>
                  <a:pt x="563" y="2244"/>
                  <a:pt x="576" y="2220"/>
                </a:cubicBezTo>
                <a:cubicBezTo>
                  <a:pt x="603" y="2163"/>
                  <a:pt x="644" y="2112"/>
                  <a:pt x="687" y="2065"/>
                </a:cubicBezTo>
                <a:cubicBezTo>
                  <a:pt x="769" y="1974"/>
                  <a:pt x="861" y="1888"/>
                  <a:pt x="955" y="1809"/>
                </a:cubicBezTo>
                <a:cubicBezTo>
                  <a:pt x="1128" y="1661"/>
                  <a:pt x="1322" y="1540"/>
                  <a:pt x="1525" y="1438"/>
                </a:cubicBezTo>
                <a:close/>
                <a:moveTo>
                  <a:pt x="2438" y="2229"/>
                </a:moveTo>
                <a:cubicBezTo>
                  <a:pt x="2616" y="2229"/>
                  <a:pt x="2794" y="2262"/>
                  <a:pt x="2968" y="2296"/>
                </a:cubicBezTo>
                <a:cubicBezTo>
                  <a:pt x="2979" y="2299"/>
                  <a:pt x="2990" y="2300"/>
                  <a:pt x="3000" y="2300"/>
                </a:cubicBezTo>
                <a:cubicBezTo>
                  <a:pt x="3026" y="2300"/>
                  <a:pt x="3051" y="2294"/>
                  <a:pt x="3073" y="2282"/>
                </a:cubicBezTo>
                <a:cubicBezTo>
                  <a:pt x="3074" y="2283"/>
                  <a:pt x="3075" y="2285"/>
                  <a:pt x="3078" y="2286"/>
                </a:cubicBezTo>
                <a:cubicBezTo>
                  <a:pt x="2899" y="2370"/>
                  <a:pt x="2707" y="2438"/>
                  <a:pt x="2512" y="2471"/>
                </a:cubicBezTo>
                <a:cubicBezTo>
                  <a:pt x="2458" y="2480"/>
                  <a:pt x="2400" y="2486"/>
                  <a:pt x="2342" y="2486"/>
                </a:cubicBezTo>
                <a:cubicBezTo>
                  <a:pt x="2229" y="2486"/>
                  <a:pt x="2114" y="2464"/>
                  <a:pt x="2023" y="2399"/>
                </a:cubicBezTo>
                <a:cubicBezTo>
                  <a:pt x="2008" y="2389"/>
                  <a:pt x="1997" y="2378"/>
                  <a:pt x="1985" y="2366"/>
                </a:cubicBezTo>
                <a:lnTo>
                  <a:pt x="1974" y="2354"/>
                </a:lnTo>
                <a:cubicBezTo>
                  <a:pt x="1975" y="2353"/>
                  <a:pt x="1976" y="2352"/>
                  <a:pt x="1977" y="2352"/>
                </a:cubicBezTo>
                <a:cubicBezTo>
                  <a:pt x="2001" y="2334"/>
                  <a:pt x="2028" y="2319"/>
                  <a:pt x="2054" y="2307"/>
                </a:cubicBezTo>
                <a:cubicBezTo>
                  <a:pt x="2135" y="2265"/>
                  <a:pt x="2230" y="2240"/>
                  <a:pt x="2322" y="2234"/>
                </a:cubicBezTo>
                <a:cubicBezTo>
                  <a:pt x="2361" y="2231"/>
                  <a:pt x="2399" y="2229"/>
                  <a:pt x="2438" y="2229"/>
                </a:cubicBezTo>
                <a:close/>
                <a:moveTo>
                  <a:pt x="4571" y="1607"/>
                </a:moveTo>
                <a:cubicBezTo>
                  <a:pt x="4594" y="1607"/>
                  <a:pt x="4617" y="1612"/>
                  <a:pt x="4637" y="1624"/>
                </a:cubicBezTo>
                <a:cubicBezTo>
                  <a:pt x="4693" y="1655"/>
                  <a:pt x="4715" y="1724"/>
                  <a:pt x="4724" y="1784"/>
                </a:cubicBezTo>
                <a:cubicBezTo>
                  <a:pt x="4752" y="1969"/>
                  <a:pt x="4684" y="2173"/>
                  <a:pt x="4620" y="2344"/>
                </a:cubicBezTo>
                <a:cubicBezTo>
                  <a:pt x="4576" y="2458"/>
                  <a:pt x="4521" y="2567"/>
                  <a:pt x="4457" y="2669"/>
                </a:cubicBezTo>
                <a:cubicBezTo>
                  <a:pt x="4426" y="2721"/>
                  <a:pt x="4393" y="2770"/>
                  <a:pt x="4357" y="2819"/>
                </a:cubicBezTo>
                <a:cubicBezTo>
                  <a:pt x="4341" y="2841"/>
                  <a:pt x="4325" y="2862"/>
                  <a:pt x="4306" y="2883"/>
                </a:cubicBezTo>
                <a:cubicBezTo>
                  <a:pt x="4299" y="2893"/>
                  <a:pt x="4289" y="2902"/>
                  <a:pt x="4281" y="2913"/>
                </a:cubicBezTo>
                <a:cubicBezTo>
                  <a:pt x="4279" y="2915"/>
                  <a:pt x="4276" y="2919"/>
                  <a:pt x="4274" y="2922"/>
                </a:cubicBezTo>
                <a:cubicBezTo>
                  <a:pt x="4266" y="2922"/>
                  <a:pt x="4258" y="2922"/>
                  <a:pt x="4250" y="2923"/>
                </a:cubicBezTo>
                <a:cubicBezTo>
                  <a:pt x="4243" y="2699"/>
                  <a:pt x="4231" y="2477"/>
                  <a:pt x="4240" y="2254"/>
                </a:cubicBezTo>
                <a:cubicBezTo>
                  <a:pt x="4248" y="2062"/>
                  <a:pt x="4273" y="1807"/>
                  <a:pt x="4424" y="1670"/>
                </a:cubicBezTo>
                <a:cubicBezTo>
                  <a:pt x="4463" y="1635"/>
                  <a:pt x="4518" y="1607"/>
                  <a:pt x="4571" y="1607"/>
                </a:cubicBezTo>
                <a:close/>
                <a:moveTo>
                  <a:pt x="6008" y="3054"/>
                </a:moveTo>
                <a:cubicBezTo>
                  <a:pt x="6016" y="3056"/>
                  <a:pt x="6017" y="3057"/>
                  <a:pt x="6016" y="3057"/>
                </a:cubicBezTo>
                <a:cubicBezTo>
                  <a:pt x="6014" y="3057"/>
                  <a:pt x="6011" y="3056"/>
                  <a:pt x="6008" y="3054"/>
                </a:cubicBezTo>
                <a:close/>
                <a:moveTo>
                  <a:pt x="3608" y="3468"/>
                </a:moveTo>
                <a:cubicBezTo>
                  <a:pt x="3840" y="3468"/>
                  <a:pt x="4065" y="3510"/>
                  <a:pt x="4284" y="3590"/>
                </a:cubicBezTo>
                <a:cubicBezTo>
                  <a:pt x="4301" y="3596"/>
                  <a:pt x="4317" y="3599"/>
                  <a:pt x="4331" y="3599"/>
                </a:cubicBezTo>
                <a:cubicBezTo>
                  <a:pt x="4375" y="3599"/>
                  <a:pt x="4409" y="3574"/>
                  <a:pt x="4429" y="3540"/>
                </a:cubicBezTo>
                <a:cubicBezTo>
                  <a:pt x="4460" y="3572"/>
                  <a:pt x="4492" y="3605"/>
                  <a:pt x="4524" y="3639"/>
                </a:cubicBezTo>
                <a:cubicBezTo>
                  <a:pt x="4517" y="3647"/>
                  <a:pt x="4508" y="3652"/>
                  <a:pt x="4503" y="3662"/>
                </a:cubicBezTo>
                <a:lnTo>
                  <a:pt x="4503" y="3663"/>
                </a:lnTo>
                <a:cubicBezTo>
                  <a:pt x="4296" y="3714"/>
                  <a:pt x="4077" y="3760"/>
                  <a:pt x="3864" y="3760"/>
                </a:cubicBezTo>
                <a:cubicBezTo>
                  <a:pt x="3659" y="3760"/>
                  <a:pt x="3460" y="3718"/>
                  <a:pt x="3281" y="3600"/>
                </a:cubicBezTo>
                <a:cubicBezTo>
                  <a:pt x="3271" y="3593"/>
                  <a:pt x="3220" y="3546"/>
                  <a:pt x="3192" y="3524"/>
                </a:cubicBezTo>
                <a:cubicBezTo>
                  <a:pt x="3204" y="3517"/>
                  <a:pt x="3219" y="3512"/>
                  <a:pt x="3219" y="3512"/>
                </a:cubicBezTo>
                <a:cubicBezTo>
                  <a:pt x="3322" y="3476"/>
                  <a:pt x="3445" y="3472"/>
                  <a:pt x="3553" y="3469"/>
                </a:cubicBezTo>
                <a:cubicBezTo>
                  <a:pt x="3571" y="3468"/>
                  <a:pt x="3590" y="3468"/>
                  <a:pt x="3608" y="3468"/>
                </a:cubicBezTo>
                <a:close/>
                <a:moveTo>
                  <a:pt x="5988" y="3053"/>
                </a:moveTo>
                <a:cubicBezTo>
                  <a:pt x="5990" y="3053"/>
                  <a:pt x="5992" y="3053"/>
                  <a:pt x="5994" y="3053"/>
                </a:cubicBezTo>
                <a:lnTo>
                  <a:pt x="6000" y="3053"/>
                </a:lnTo>
                <a:cubicBezTo>
                  <a:pt x="6001" y="3063"/>
                  <a:pt x="6004" y="3072"/>
                  <a:pt x="6004" y="3082"/>
                </a:cubicBezTo>
                <a:cubicBezTo>
                  <a:pt x="6005" y="3124"/>
                  <a:pt x="5997" y="3166"/>
                  <a:pt x="5989" y="3208"/>
                </a:cubicBezTo>
                <a:cubicBezTo>
                  <a:pt x="5954" y="3395"/>
                  <a:pt x="5892" y="3577"/>
                  <a:pt x="5801" y="3746"/>
                </a:cubicBezTo>
                <a:cubicBezTo>
                  <a:pt x="5749" y="3846"/>
                  <a:pt x="5686" y="3939"/>
                  <a:pt x="5617" y="4026"/>
                </a:cubicBezTo>
                <a:cubicBezTo>
                  <a:pt x="5637" y="3907"/>
                  <a:pt x="5643" y="3784"/>
                  <a:pt x="5648" y="3659"/>
                </a:cubicBezTo>
                <a:cubicBezTo>
                  <a:pt x="5656" y="3477"/>
                  <a:pt x="5672" y="3269"/>
                  <a:pt x="5812" y="3134"/>
                </a:cubicBezTo>
                <a:cubicBezTo>
                  <a:pt x="5858" y="3089"/>
                  <a:pt x="5922" y="3053"/>
                  <a:pt x="5988" y="3053"/>
                </a:cubicBezTo>
                <a:close/>
                <a:moveTo>
                  <a:pt x="4304" y="4678"/>
                </a:moveTo>
                <a:cubicBezTo>
                  <a:pt x="4402" y="4678"/>
                  <a:pt x="4501" y="4697"/>
                  <a:pt x="4596" y="4719"/>
                </a:cubicBezTo>
                <a:cubicBezTo>
                  <a:pt x="4721" y="4746"/>
                  <a:pt x="4846" y="4778"/>
                  <a:pt x="4970" y="4814"/>
                </a:cubicBezTo>
                <a:cubicBezTo>
                  <a:pt x="4902" y="4827"/>
                  <a:pt x="4833" y="4838"/>
                  <a:pt x="4763" y="4841"/>
                </a:cubicBezTo>
                <a:cubicBezTo>
                  <a:pt x="4722" y="4844"/>
                  <a:pt x="4681" y="4845"/>
                  <a:pt x="4638" y="4845"/>
                </a:cubicBezTo>
                <a:cubicBezTo>
                  <a:pt x="4470" y="4845"/>
                  <a:pt x="4291" y="4818"/>
                  <a:pt x="4157" y="4715"/>
                </a:cubicBezTo>
                <a:cubicBezTo>
                  <a:pt x="4152" y="4710"/>
                  <a:pt x="4149" y="4705"/>
                  <a:pt x="4143" y="4701"/>
                </a:cubicBezTo>
                <a:cubicBezTo>
                  <a:pt x="4170" y="4694"/>
                  <a:pt x="4196" y="4685"/>
                  <a:pt x="4224" y="4682"/>
                </a:cubicBezTo>
                <a:cubicBezTo>
                  <a:pt x="4251" y="4679"/>
                  <a:pt x="4278" y="4678"/>
                  <a:pt x="4304" y="4678"/>
                </a:cubicBezTo>
                <a:close/>
                <a:moveTo>
                  <a:pt x="2858" y="1"/>
                </a:moveTo>
                <a:cubicBezTo>
                  <a:pt x="2834" y="1"/>
                  <a:pt x="2810" y="3"/>
                  <a:pt x="2785" y="7"/>
                </a:cubicBezTo>
                <a:cubicBezTo>
                  <a:pt x="2479" y="56"/>
                  <a:pt x="2421" y="436"/>
                  <a:pt x="2388" y="688"/>
                </a:cubicBezTo>
                <a:cubicBezTo>
                  <a:pt x="2350" y="967"/>
                  <a:pt x="2364" y="1250"/>
                  <a:pt x="2427" y="1522"/>
                </a:cubicBezTo>
                <a:cubicBezTo>
                  <a:pt x="2319" y="1463"/>
                  <a:pt x="2208" y="1408"/>
                  <a:pt x="2095" y="1356"/>
                </a:cubicBezTo>
                <a:cubicBezTo>
                  <a:pt x="2120" y="1080"/>
                  <a:pt x="2085" y="784"/>
                  <a:pt x="1924" y="551"/>
                </a:cubicBezTo>
                <a:cubicBezTo>
                  <a:pt x="1783" y="347"/>
                  <a:pt x="1548" y="177"/>
                  <a:pt x="1292" y="177"/>
                </a:cubicBezTo>
                <a:cubicBezTo>
                  <a:pt x="1277" y="177"/>
                  <a:pt x="1262" y="177"/>
                  <a:pt x="1247" y="179"/>
                </a:cubicBezTo>
                <a:cubicBezTo>
                  <a:pt x="960" y="201"/>
                  <a:pt x="876" y="459"/>
                  <a:pt x="949" y="696"/>
                </a:cubicBezTo>
                <a:cubicBezTo>
                  <a:pt x="929" y="688"/>
                  <a:pt x="912" y="680"/>
                  <a:pt x="893" y="672"/>
                </a:cubicBezTo>
                <a:cubicBezTo>
                  <a:pt x="757" y="618"/>
                  <a:pt x="574" y="553"/>
                  <a:pt x="408" y="553"/>
                </a:cubicBezTo>
                <a:cubicBezTo>
                  <a:pt x="267" y="553"/>
                  <a:pt x="139" y="600"/>
                  <a:pt x="65" y="744"/>
                </a:cubicBezTo>
                <a:cubicBezTo>
                  <a:pt x="1" y="868"/>
                  <a:pt x="37" y="1012"/>
                  <a:pt x="138" y="1104"/>
                </a:cubicBezTo>
                <a:cubicBezTo>
                  <a:pt x="241" y="1199"/>
                  <a:pt x="392" y="1234"/>
                  <a:pt x="522" y="1275"/>
                </a:cubicBezTo>
                <a:cubicBezTo>
                  <a:pt x="692" y="1329"/>
                  <a:pt x="863" y="1376"/>
                  <a:pt x="1035" y="1402"/>
                </a:cubicBezTo>
                <a:cubicBezTo>
                  <a:pt x="900" y="1494"/>
                  <a:pt x="770" y="1594"/>
                  <a:pt x="651" y="1706"/>
                </a:cubicBezTo>
                <a:cubicBezTo>
                  <a:pt x="535" y="1815"/>
                  <a:pt x="408" y="1935"/>
                  <a:pt x="335" y="2079"/>
                </a:cubicBezTo>
                <a:cubicBezTo>
                  <a:pt x="268" y="2210"/>
                  <a:pt x="228" y="2415"/>
                  <a:pt x="357" y="2524"/>
                </a:cubicBezTo>
                <a:cubicBezTo>
                  <a:pt x="403" y="2563"/>
                  <a:pt x="459" y="2576"/>
                  <a:pt x="518" y="2576"/>
                </a:cubicBezTo>
                <a:cubicBezTo>
                  <a:pt x="613" y="2576"/>
                  <a:pt x="716" y="2541"/>
                  <a:pt x="795" y="2516"/>
                </a:cubicBezTo>
                <a:cubicBezTo>
                  <a:pt x="936" y="2471"/>
                  <a:pt x="1074" y="2409"/>
                  <a:pt x="1199" y="2332"/>
                </a:cubicBezTo>
                <a:cubicBezTo>
                  <a:pt x="1457" y="2171"/>
                  <a:pt x="1671" y="1949"/>
                  <a:pt x="1821" y="1685"/>
                </a:cubicBezTo>
                <a:cubicBezTo>
                  <a:pt x="1852" y="1631"/>
                  <a:pt x="1841" y="1578"/>
                  <a:pt x="1811" y="1539"/>
                </a:cubicBezTo>
                <a:lnTo>
                  <a:pt x="1811" y="1539"/>
                </a:lnTo>
                <a:cubicBezTo>
                  <a:pt x="2095" y="1653"/>
                  <a:pt x="2365" y="1795"/>
                  <a:pt x="2623" y="1961"/>
                </a:cubicBezTo>
                <a:cubicBezTo>
                  <a:pt x="2557" y="1955"/>
                  <a:pt x="2491" y="1950"/>
                  <a:pt x="2425" y="1950"/>
                </a:cubicBezTo>
                <a:cubicBezTo>
                  <a:pt x="2414" y="1950"/>
                  <a:pt x="2402" y="1950"/>
                  <a:pt x="2390" y="1951"/>
                </a:cubicBezTo>
                <a:cubicBezTo>
                  <a:pt x="2178" y="1959"/>
                  <a:pt x="1925" y="2011"/>
                  <a:pt x="1769" y="2166"/>
                </a:cubicBezTo>
                <a:cubicBezTo>
                  <a:pt x="1675" y="2260"/>
                  <a:pt x="1659" y="2394"/>
                  <a:pt x="1739" y="2500"/>
                </a:cubicBezTo>
                <a:cubicBezTo>
                  <a:pt x="1797" y="2578"/>
                  <a:pt x="1878" y="2640"/>
                  <a:pt x="1966" y="2681"/>
                </a:cubicBezTo>
                <a:cubicBezTo>
                  <a:pt x="2085" y="2736"/>
                  <a:pt x="2213" y="2757"/>
                  <a:pt x="2343" y="2757"/>
                </a:cubicBezTo>
                <a:cubicBezTo>
                  <a:pt x="2417" y="2757"/>
                  <a:pt x="2491" y="2750"/>
                  <a:pt x="2565" y="2739"/>
                </a:cubicBezTo>
                <a:cubicBezTo>
                  <a:pt x="2820" y="2699"/>
                  <a:pt x="3068" y="2601"/>
                  <a:pt x="3296" y="2483"/>
                </a:cubicBezTo>
                <a:cubicBezTo>
                  <a:pt x="3303" y="2480"/>
                  <a:pt x="3308" y="2477"/>
                  <a:pt x="3313" y="2472"/>
                </a:cubicBezTo>
                <a:cubicBezTo>
                  <a:pt x="3425" y="2566"/>
                  <a:pt x="3533" y="2660"/>
                  <a:pt x="3640" y="2757"/>
                </a:cubicBezTo>
                <a:cubicBezTo>
                  <a:pt x="3818" y="2920"/>
                  <a:pt x="3989" y="3089"/>
                  <a:pt x="4158" y="3260"/>
                </a:cubicBezTo>
                <a:cubicBezTo>
                  <a:pt x="3979" y="3214"/>
                  <a:pt x="3794" y="3189"/>
                  <a:pt x="3609" y="3189"/>
                </a:cubicBezTo>
                <a:cubicBezTo>
                  <a:pt x="3540" y="3189"/>
                  <a:pt x="3471" y="3192"/>
                  <a:pt x="3402" y="3199"/>
                </a:cubicBezTo>
                <a:cubicBezTo>
                  <a:pt x="3261" y="3215"/>
                  <a:pt x="3099" y="3228"/>
                  <a:pt x="2986" y="3327"/>
                </a:cubicBezTo>
                <a:cubicBezTo>
                  <a:pt x="2868" y="3428"/>
                  <a:pt x="2875" y="3588"/>
                  <a:pt x="2974" y="3700"/>
                </a:cubicBezTo>
                <a:cubicBezTo>
                  <a:pt x="3162" y="3911"/>
                  <a:pt x="3463" y="4004"/>
                  <a:pt x="3736" y="4027"/>
                </a:cubicBezTo>
                <a:cubicBezTo>
                  <a:pt x="3783" y="4031"/>
                  <a:pt x="3829" y="4033"/>
                  <a:pt x="3876" y="4033"/>
                </a:cubicBezTo>
                <a:cubicBezTo>
                  <a:pt x="4162" y="4033"/>
                  <a:pt x="4448" y="3960"/>
                  <a:pt x="4722" y="3890"/>
                </a:cubicBezTo>
                <a:cubicBezTo>
                  <a:pt x="4733" y="3887"/>
                  <a:pt x="4743" y="3882"/>
                  <a:pt x="4752" y="3876"/>
                </a:cubicBezTo>
                <a:cubicBezTo>
                  <a:pt x="4986" y="4125"/>
                  <a:pt x="5212" y="4382"/>
                  <a:pt x="5412" y="4661"/>
                </a:cubicBezTo>
                <a:cubicBezTo>
                  <a:pt x="5410" y="4661"/>
                  <a:pt x="5410" y="4663"/>
                  <a:pt x="5409" y="4663"/>
                </a:cubicBezTo>
                <a:cubicBezTo>
                  <a:pt x="5166" y="4579"/>
                  <a:pt x="4920" y="4505"/>
                  <a:pt x="4668" y="4450"/>
                </a:cubicBezTo>
                <a:cubicBezTo>
                  <a:pt x="4550" y="4424"/>
                  <a:pt x="4414" y="4399"/>
                  <a:pt x="4281" y="4399"/>
                </a:cubicBezTo>
                <a:cubicBezTo>
                  <a:pt x="4158" y="4399"/>
                  <a:pt x="4037" y="4420"/>
                  <a:pt x="3936" y="4484"/>
                </a:cubicBezTo>
                <a:cubicBezTo>
                  <a:pt x="3829" y="4550"/>
                  <a:pt x="3786" y="4678"/>
                  <a:pt x="3853" y="4791"/>
                </a:cubicBezTo>
                <a:cubicBezTo>
                  <a:pt x="3908" y="4884"/>
                  <a:pt x="4012" y="4959"/>
                  <a:pt x="4107" y="5006"/>
                </a:cubicBezTo>
                <a:cubicBezTo>
                  <a:pt x="4274" y="5090"/>
                  <a:pt x="4462" y="5120"/>
                  <a:pt x="4649" y="5120"/>
                </a:cubicBezTo>
                <a:cubicBezTo>
                  <a:pt x="4692" y="5120"/>
                  <a:pt x="4735" y="5118"/>
                  <a:pt x="4777" y="5115"/>
                </a:cubicBezTo>
                <a:cubicBezTo>
                  <a:pt x="5055" y="5097"/>
                  <a:pt x="5322" y="5019"/>
                  <a:pt x="5569" y="4893"/>
                </a:cubicBezTo>
                <a:cubicBezTo>
                  <a:pt x="5881" y="5394"/>
                  <a:pt x="6154" y="5920"/>
                  <a:pt x="6439" y="6434"/>
                </a:cubicBezTo>
                <a:cubicBezTo>
                  <a:pt x="6466" y="6482"/>
                  <a:pt x="6508" y="6502"/>
                  <a:pt x="6549" y="6502"/>
                </a:cubicBezTo>
                <a:cubicBezTo>
                  <a:pt x="6643" y="6502"/>
                  <a:pt x="6738" y="6402"/>
                  <a:pt x="6678" y="6294"/>
                </a:cubicBezTo>
                <a:cubicBezTo>
                  <a:pt x="6411" y="5814"/>
                  <a:pt x="6154" y="5328"/>
                  <a:pt x="5871" y="4859"/>
                </a:cubicBezTo>
                <a:cubicBezTo>
                  <a:pt x="5786" y="4717"/>
                  <a:pt x="5693" y="4582"/>
                  <a:pt x="5596" y="4452"/>
                </a:cubicBezTo>
                <a:cubicBezTo>
                  <a:pt x="5947" y="4135"/>
                  <a:pt x="6192" y="3694"/>
                  <a:pt x="6263" y="3225"/>
                </a:cubicBezTo>
                <a:cubicBezTo>
                  <a:pt x="6282" y="3104"/>
                  <a:pt x="6298" y="2966"/>
                  <a:pt x="6206" y="2868"/>
                </a:cubicBezTo>
                <a:cubicBezTo>
                  <a:pt x="6148" y="2805"/>
                  <a:pt x="6065" y="2780"/>
                  <a:pt x="5982" y="2780"/>
                </a:cubicBezTo>
                <a:cubicBezTo>
                  <a:pt x="5938" y="2780"/>
                  <a:pt x="5894" y="2787"/>
                  <a:pt x="5852" y="2799"/>
                </a:cubicBezTo>
                <a:cubicBezTo>
                  <a:pt x="5617" y="2867"/>
                  <a:pt x="5466" y="3086"/>
                  <a:pt x="5412" y="3313"/>
                </a:cubicBezTo>
                <a:cubicBezTo>
                  <a:pt x="5351" y="3567"/>
                  <a:pt x="5403" y="3852"/>
                  <a:pt x="5319" y="4100"/>
                </a:cubicBezTo>
                <a:cubicBezTo>
                  <a:pt x="5184" y="3942"/>
                  <a:pt x="5045" y="3787"/>
                  <a:pt x="4900" y="3633"/>
                </a:cubicBezTo>
                <a:cubicBezTo>
                  <a:pt x="4745" y="3471"/>
                  <a:pt x="4589" y="3306"/>
                  <a:pt x="4430" y="3145"/>
                </a:cubicBezTo>
                <a:cubicBezTo>
                  <a:pt x="4478" y="3105"/>
                  <a:pt x="4520" y="3053"/>
                  <a:pt x="4560" y="3003"/>
                </a:cubicBezTo>
                <a:cubicBezTo>
                  <a:pt x="4648" y="2889"/>
                  <a:pt x="4725" y="2769"/>
                  <a:pt x="4789" y="2639"/>
                </a:cubicBezTo>
                <a:cubicBezTo>
                  <a:pt x="4907" y="2400"/>
                  <a:pt x="5011" y="2117"/>
                  <a:pt x="5004" y="1846"/>
                </a:cubicBezTo>
                <a:cubicBezTo>
                  <a:pt x="4997" y="1591"/>
                  <a:pt x="4852" y="1332"/>
                  <a:pt x="4572" y="1332"/>
                </a:cubicBezTo>
                <a:cubicBezTo>
                  <a:pt x="4565" y="1332"/>
                  <a:pt x="4557" y="1332"/>
                  <a:pt x="4549" y="1332"/>
                </a:cubicBezTo>
                <a:cubicBezTo>
                  <a:pt x="4235" y="1348"/>
                  <a:pt x="4060" y="1644"/>
                  <a:pt x="4001" y="1920"/>
                </a:cubicBezTo>
                <a:cubicBezTo>
                  <a:pt x="3948" y="2168"/>
                  <a:pt x="3951" y="2426"/>
                  <a:pt x="3961" y="2682"/>
                </a:cubicBezTo>
                <a:cubicBezTo>
                  <a:pt x="3659" y="2396"/>
                  <a:pt x="3342" y="2127"/>
                  <a:pt x="3002" y="1884"/>
                </a:cubicBezTo>
                <a:cubicBezTo>
                  <a:pt x="3036" y="1838"/>
                  <a:pt x="3064" y="1785"/>
                  <a:pt x="3086" y="1742"/>
                </a:cubicBezTo>
                <a:cubicBezTo>
                  <a:pt x="3158" y="1609"/>
                  <a:pt x="3216" y="1468"/>
                  <a:pt x="3260" y="1323"/>
                </a:cubicBezTo>
                <a:cubicBezTo>
                  <a:pt x="3345" y="1047"/>
                  <a:pt x="3401" y="726"/>
                  <a:pt x="3342" y="440"/>
                </a:cubicBezTo>
                <a:cubicBezTo>
                  <a:pt x="3294" y="204"/>
                  <a:pt x="3102" y="1"/>
                  <a:pt x="28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45" name="Google Shape;1945;p34">
            <a:extLst>
              <a:ext uri="{FF2B5EF4-FFF2-40B4-BE49-F238E27FC236}">
                <a16:creationId xmlns:a16="http://schemas.microsoft.com/office/drawing/2014/main" id="{B8D216EF-333B-20F0-002E-2B3F38F71F82}"/>
              </a:ext>
            </a:extLst>
          </p:cNvPr>
          <p:cNvSpPr/>
          <p:nvPr/>
        </p:nvSpPr>
        <p:spPr>
          <a:xfrm>
            <a:off x="10791222" y="1653498"/>
            <a:ext cx="502144" cy="398328"/>
          </a:xfrm>
          <a:custGeom>
            <a:avLst/>
            <a:gdLst/>
            <a:ahLst/>
            <a:cxnLst/>
            <a:rect l="l" t="t" r="r" b="b"/>
            <a:pathLst>
              <a:path w="5428" h="4308" extrusionOk="0">
                <a:moveTo>
                  <a:pt x="4953" y="315"/>
                </a:moveTo>
                <a:cubicBezTo>
                  <a:pt x="5036" y="315"/>
                  <a:pt x="5105" y="355"/>
                  <a:pt x="5117" y="465"/>
                </a:cubicBezTo>
                <a:cubicBezTo>
                  <a:pt x="5139" y="677"/>
                  <a:pt x="5042" y="921"/>
                  <a:pt x="4813" y="953"/>
                </a:cubicBezTo>
                <a:cubicBezTo>
                  <a:pt x="4775" y="958"/>
                  <a:pt x="4737" y="961"/>
                  <a:pt x="4699" y="961"/>
                </a:cubicBezTo>
                <a:cubicBezTo>
                  <a:pt x="4562" y="961"/>
                  <a:pt x="4424" y="931"/>
                  <a:pt x="4285" y="915"/>
                </a:cubicBezTo>
                <a:cubicBezTo>
                  <a:pt x="4280" y="902"/>
                  <a:pt x="4274" y="891"/>
                  <a:pt x="4266" y="882"/>
                </a:cubicBezTo>
                <a:cubicBezTo>
                  <a:pt x="4322" y="818"/>
                  <a:pt x="4378" y="755"/>
                  <a:pt x="4431" y="692"/>
                </a:cubicBezTo>
                <a:cubicBezTo>
                  <a:pt x="4513" y="597"/>
                  <a:pt x="4594" y="497"/>
                  <a:pt x="4689" y="418"/>
                </a:cubicBezTo>
                <a:cubicBezTo>
                  <a:pt x="4752" y="364"/>
                  <a:pt x="4861" y="315"/>
                  <a:pt x="4953" y="315"/>
                </a:cubicBezTo>
                <a:close/>
                <a:moveTo>
                  <a:pt x="2822" y="274"/>
                </a:moveTo>
                <a:cubicBezTo>
                  <a:pt x="2822" y="276"/>
                  <a:pt x="2831" y="278"/>
                  <a:pt x="2835" y="278"/>
                </a:cubicBezTo>
                <a:cubicBezTo>
                  <a:pt x="2838" y="278"/>
                  <a:pt x="2839" y="277"/>
                  <a:pt x="2835" y="275"/>
                </a:cubicBezTo>
                <a:lnTo>
                  <a:pt x="2835" y="275"/>
                </a:lnTo>
                <a:cubicBezTo>
                  <a:pt x="2856" y="289"/>
                  <a:pt x="2865" y="321"/>
                  <a:pt x="2872" y="355"/>
                </a:cubicBezTo>
                <a:cubicBezTo>
                  <a:pt x="2889" y="434"/>
                  <a:pt x="2888" y="543"/>
                  <a:pt x="2882" y="635"/>
                </a:cubicBezTo>
                <a:cubicBezTo>
                  <a:pt x="2870" y="844"/>
                  <a:pt x="2805" y="1050"/>
                  <a:pt x="2702" y="1233"/>
                </a:cubicBezTo>
                <a:cubicBezTo>
                  <a:pt x="2695" y="1247"/>
                  <a:pt x="2691" y="1260"/>
                  <a:pt x="2689" y="1273"/>
                </a:cubicBezTo>
                <a:cubicBezTo>
                  <a:pt x="2630" y="1300"/>
                  <a:pt x="2572" y="1325"/>
                  <a:pt x="2515" y="1355"/>
                </a:cubicBezTo>
                <a:cubicBezTo>
                  <a:pt x="2499" y="1352"/>
                  <a:pt x="2482" y="1348"/>
                  <a:pt x="2467" y="1346"/>
                </a:cubicBezTo>
                <a:cubicBezTo>
                  <a:pt x="2458" y="1344"/>
                  <a:pt x="2449" y="1344"/>
                  <a:pt x="2440" y="1344"/>
                </a:cubicBezTo>
                <a:cubicBezTo>
                  <a:pt x="2416" y="1344"/>
                  <a:pt x="2393" y="1349"/>
                  <a:pt x="2371" y="1357"/>
                </a:cubicBezTo>
                <a:cubicBezTo>
                  <a:pt x="2371" y="1150"/>
                  <a:pt x="2407" y="949"/>
                  <a:pt x="2481" y="755"/>
                </a:cubicBezTo>
                <a:cubicBezTo>
                  <a:pt x="2516" y="662"/>
                  <a:pt x="2561" y="573"/>
                  <a:pt x="2613" y="487"/>
                </a:cubicBezTo>
                <a:cubicBezTo>
                  <a:pt x="2659" y="413"/>
                  <a:pt x="2712" y="315"/>
                  <a:pt x="2798" y="280"/>
                </a:cubicBezTo>
                <a:cubicBezTo>
                  <a:pt x="2801" y="279"/>
                  <a:pt x="2816" y="276"/>
                  <a:pt x="2822" y="274"/>
                </a:cubicBezTo>
                <a:close/>
                <a:moveTo>
                  <a:pt x="4014" y="1148"/>
                </a:moveTo>
                <a:cubicBezTo>
                  <a:pt x="4027" y="1159"/>
                  <a:pt x="4042" y="1169"/>
                  <a:pt x="4061" y="1177"/>
                </a:cubicBezTo>
                <a:cubicBezTo>
                  <a:pt x="4212" y="1239"/>
                  <a:pt x="4342" y="1356"/>
                  <a:pt x="4428" y="1493"/>
                </a:cubicBezTo>
                <a:cubicBezTo>
                  <a:pt x="4465" y="1552"/>
                  <a:pt x="4608" y="1813"/>
                  <a:pt x="4511" y="1860"/>
                </a:cubicBezTo>
                <a:cubicBezTo>
                  <a:pt x="4503" y="1865"/>
                  <a:pt x="4494" y="1866"/>
                  <a:pt x="4484" y="1866"/>
                </a:cubicBezTo>
                <a:cubicBezTo>
                  <a:pt x="4428" y="1866"/>
                  <a:pt x="4351" y="1809"/>
                  <a:pt x="4318" y="1785"/>
                </a:cubicBezTo>
                <a:cubicBezTo>
                  <a:pt x="4253" y="1735"/>
                  <a:pt x="4195" y="1674"/>
                  <a:pt x="4151" y="1609"/>
                </a:cubicBezTo>
                <a:cubicBezTo>
                  <a:pt x="4058" y="1470"/>
                  <a:pt x="4010" y="1313"/>
                  <a:pt x="4011" y="1148"/>
                </a:cubicBezTo>
                <a:close/>
                <a:moveTo>
                  <a:pt x="2556" y="1641"/>
                </a:moveTo>
                <a:cubicBezTo>
                  <a:pt x="2697" y="1673"/>
                  <a:pt x="2839" y="1719"/>
                  <a:pt x="2970" y="1785"/>
                </a:cubicBezTo>
                <a:cubicBezTo>
                  <a:pt x="3106" y="1852"/>
                  <a:pt x="3253" y="1951"/>
                  <a:pt x="3289" y="2096"/>
                </a:cubicBezTo>
                <a:cubicBezTo>
                  <a:pt x="3316" y="2206"/>
                  <a:pt x="3276" y="2331"/>
                  <a:pt x="3156" y="2350"/>
                </a:cubicBezTo>
                <a:cubicBezTo>
                  <a:pt x="3140" y="2352"/>
                  <a:pt x="3125" y="2353"/>
                  <a:pt x="3109" y="2353"/>
                </a:cubicBezTo>
                <a:cubicBezTo>
                  <a:pt x="2968" y="2353"/>
                  <a:pt x="2822" y="2266"/>
                  <a:pt x="2707" y="2186"/>
                </a:cubicBezTo>
                <a:cubicBezTo>
                  <a:pt x="2551" y="2078"/>
                  <a:pt x="2421" y="1935"/>
                  <a:pt x="2324" y="1771"/>
                </a:cubicBezTo>
                <a:cubicBezTo>
                  <a:pt x="2401" y="1725"/>
                  <a:pt x="2477" y="1682"/>
                  <a:pt x="2556" y="1641"/>
                </a:cubicBezTo>
                <a:close/>
                <a:moveTo>
                  <a:pt x="1229" y="1066"/>
                </a:moveTo>
                <a:cubicBezTo>
                  <a:pt x="1232" y="1066"/>
                  <a:pt x="1236" y="1067"/>
                  <a:pt x="1239" y="1067"/>
                </a:cubicBezTo>
                <a:cubicBezTo>
                  <a:pt x="1240" y="1071"/>
                  <a:pt x="1241" y="1075"/>
                  <a:pt x="1245" y="1084"/>
                </a:cubicBezTo>
                <a:cubicBezTo>
                  <a:pt x="1243" y="1102"/>
                  <a:pt x="1251" y="1129"/>
                  <a:pt x="1252" y="1149"/>
                </a:cubicBezTo>
                <a:cubicBezTo>
                  <a:pt x="1256" y="1222"/>
                  <a:pt x="1259" y="1295"/>
                  <a:pt x="1256" y="1368"/>
                </a:cubicBezTo>
                <a:cubicBezTo>
                  <a:pt x="1247" y="1658"/>
                  <a:pt x="1177" y="1946"/>
                  <a:pt x="1050" y="2207"/>
                </a:cubicBezTo>
                <a:cubicBezTo>
                  <a:pt x="1012" y="2289"/>
                  <a:pt x="1054" y="2366"/>
                  <a:pt x="1116" y="2399"/>
                </a:cubicBezTo>
                <a:cubicBezTo>
                  <a:pt x="1114" y="2402"/>
                  <a:pt x="1112" y="2404"/>
                  <a:pt x="1110" y="2407"/>
                </a:cubicBezTo>
                <a:cubicBezTo>
                  <a:pt x="1069" y="2403"/>
                  <a:pt x="1028" y="2401"/>
                  <a:pt x="987" y="2397"/>
                </a:cubicBezTo>
                <a:lnTo>
                  <a:pt x="980" y="2397"/>
                </a:lnTo>
                <a:cubicBezTo>
                  <a:pt x="975" y="2205"/>
                  <a:pt x="939" y="2013"/>
                  <a:pt x="923" y="1818"/>
                </a:cubicBezTo>
                <a:cubicBezTo>
                  <a:pt x="903" y="1615"/>
                  <a:pt x="913" y="1386"/>
                  <a:pt x="1035" y="1212"/>
                </a:cubicBezTo>
                <a:cubicBezTo>
                  <a:pt x="1068" y="1165"/>
                  <a:pt x="1156" y="1066"/>
                  <a:pt x="1229" y="1066"/>
                </a:cubicBezTo>
                <a:close/>
                <a:moveTo>
                  <a:pt x="1218" y="2692"/>
                </a:moveTo>
                <a:cubicBezTo>
                  <a:pt x="1425" y="2708"/>
                  <a:pt x="1633" y="2723"/>
                  <a:pt x="1836" y="2756"/>
                </a:cubicBezTo>
                <a:cubicBezTo>
                  <a:pt x="1945" y="2774"/>
                  <a:pt x="2068" y="2803"/>
                  <a:pt x="2137" y="2895"/>
                </a:cubicBezTo>
                <a:cubicBezTo>
                  <a:pt x="2176" y="2948"/>
                  <a:pt x="2198" y="3025"/>
                  <a:pt x="2155" y="3076"/>
                </a:cubicBezTo>
                <a:cubicBezTo>
                  <a:pt x="2113" y="3126"/>
                  <a:pt x="2045" y="3143"/>
                  <a:pt x="1971" y="3143"/>
                </a:cubicBezTo>
                <a:cubicBezTo>
                  <a:pt x="1857" y="3143"/>
                  <a:pt x="1728" y="3104"/>
                  <a:pt x="1644" y="3079"/>
                </a:cubicBezTo>
                <a:cubicBezTo>
                  <a:pt x="1449" y="3020"/>
                  <a:pt x="1265" y="2939"/>
                  <a:pt x="1089" y="2838"/>
                </a:cubicBezTo>
                <a:cubicBezTo>
                  <a:pt x="1130" y="2787"/>
                  <a:pt x="1173" y="2739"/>
                  <a:pt x="1218" y="2692"/>
                </a:cubicBezTo>
                <a:close/>
                <a:moveTo>
                  <a:pt x="2824" y="0"/>
                </a:moveTo>
                <a:cubicBezTo>
                  <a:pt x="2719" y="0"/>
                  <a:pt x="2621" y="59"/>
                  <a:pt x="2547" y="129"/>
                </a:cubicBezTo>
                <a:cubicBezTo>
                  <a:pt x="2394" y="270"/>
                  <a:pt x="2295" y="484"/>
                  <a:pt x="2220" y="675"/>
                </a:cubicBezTo>
                <a:cubicBezTo>
                  <a:pt x="2136" y="900"/>
                  <a:pt x="2095" y="1142"/>
                  <a:pt x="2096" y="1382"/>
                </a:cubicBezTo>
                <a:cubicBezTo>
                  <a:pt x="2098" y="1470"/>
                  <a:pt x="2167" y="1513"/>
                  <a:pt x="2235" y="1514"/>
                </a:cubicBezTo>
                <a:cubicBezTo>
                  <a:pt x="1928" y="1696"/>
                  <a:pt x="1639" y="1910"/>
                  <a:pt x="1375" y="2150"/>
                </a:cubicBezTo>
                <a:cubicBezTo>
                  <a:pt x="1449" y="1957"/>
                  <a:pt x="1499" y="1755"/>
                  <a:pt x="1521" y="1545"/>
                </a:cubicBezTo>
                <a:cubicBezTo>
                  <a:pt x="1537" y="1411"/>
                  <a:pt x="1540" y="1274"/>
                  <a:pt x="1530" y="1138"/>
                </a:cubicBezTo>
                <a:cubicBezTo>
                  <a:pt x="1520" y="1015"/>
                  <a:pt x="1490" y="888"/>
                  <a:pt x="1371" y="826"/>
                </a:cubicBezTo>
                <a:cubicBezTo>
                  <a:pt x="1328" y="804"/>
                  <a:pt x="1284" y="794"/>
                  <a:pt x="1240" y="794"/>
                </a:cubicBezTo>
                <a:cubicBezTo>
                  <a:pt x="1062" y="794"/>
                  <a:pt x="882" y="950"/>
                  <a:pt x="793" y="1088"/>
                </a:cubicBezTo>
                <a:cubicBezTo>
                  <a:pt x="676" y="1268"/>
                  <a:pt x="635" y="1498"/>
                  <a:pt x="640" y="1710"/>
                </a:cubicBezTo>
                <a:cubicBezTo>
                  <a:pt x="648" y="2027"/>
                  <a:pt x="758" y="2348"/>
                  <a:pt x="683" y="2664"/>
                </a:cubicBezTo>
                <a:cubicBezTo>
                  <a:pt x="666" y="2733"/>
                  <a:pt x="700" y="2786"/>
                  <a:pt x="748" y="2814"/>
                </a:cubicBezTo>
                <a:cubicBezTo>
                  <a:pt x="743" y="2827"/>
                  <a:pt x="738" y="2840"/>
                  <a:pt x="737" y="2854"/>
                </a:cubicBezTo>
                <a:cubicBezTo>
                  <a:pt x="444" y="3244"/>
                  <a:pt x="205" y="3676"/>
                  <a:pt x="37" y="4140"/>
                </a:cubicBezTo>
                <a:cubicBezTo>
                  <a:pt x="0" y="4241"/>
                  <a:pt x="83" y="4308"/>
                  <a:pt x="168" y="4308"/>
                </a:cubicBezTo>
                <a:cubicBezTo>
                  <a:pt x="223" y="4308"/>
                  <a:pt x="279" y="4280"/>
                  <a:pt x="304" y="4214"/>
                </a:cubicBezTo>
                <a:cubicBezTo>
                  <a:pt x="453" y="3802"/>
                  <a:pt x="664" y="3415"/>
                  <a:pt x="921" y="3063"/>
                </a:cubicBezTo>
                <a:cubicBezTo>
                  <a:pt x="1095" y="3163"/>
                  <a:pt x="1282" y="3250"/>
                  <a:pt x="1477" y="3315"/>
                </a:cubicBezTo>
                <a:cubicBezTo>
                  <a:pt x="1631" y="3367"/>
                  <a:pt x="1796" y="3415"/>
                  <a:pt x="1960" y="3415"/>
                </a:cubicBezTo>
                <a:cubicBezTo>
                  <a:pt x="2017" y="3415"/>
                  <a:pt x="2074" y="3409"/>
                  <a:pt x="2130" y="3396"/>
                </a:cubicBezTo>
                <a:cubicBezTo>
                  <a:pt x="2352" y="3343"/>
                  <a:pt x="2494" y="3139"/>
                  <a:pt x="2445" y="2913"/>
                </a:cubicBezTo>
                <a:cubicBezTo>
                  <a:pt x="2389" y="2662"/>
                  <a:pt x="2146" y="2529"/>
                  <a:pt x="1912" y="2491"/>
                </a:cubicBezTo>
                <a:cubicBezTo>
                  <a:pt x="1764" y="2466"/>
                  <a:pt x="1615" y="2451"/>
                  <a:pt x="1467" y="2438"/>
                </a:cubicBezTo>
                <a:cubicBezTo>
                  <a:pt x="1660" y="2250"/>
                  <a:pt x="1870" y="2078"/>
                  <a:pt x="2093" y="1923"/>
                </a:cubicBezTo>
                <a:cubicBezTo>
                  <a:pt x="2208" y="2113"/>
                  <a:pt x="2359" y="2274"/>
                  <a:pt x="2538" y="2405"/>
                </a:cubicBezTo>
                <a:cubicBezTo>
                  <a:pt x="2698" y="2523"/>
                  <a:pt x="2901" y="2630"/>
                  <a:pt x="3105" y="2630"/>
                </a:cubicBezTo>
                <a:cubicBezTo>
                  <a:pt x="3122" y="2630"/>
                  <a:pt x="3139" y="2629"/>
                  <a:pt x="3156" y="2628"/>
                </a:cubicBezTo>
                <a:cubicBezTo>
                  <a:pt x="3399" y="2606"/>
                  <a:pt x="3570" y="2417"/>
                  <a:pt x="3573" y="2174"/>
                </a:cubicBezTo>
                <a:cubicBezTo>
                  <a:pt x="3577" y="1941"/>
                  <a:pt x="3431" y="1751"/>
                  <a:pt x="3246" y="1626"/>
                </a:cubicBezTo>
                <a:cubicBezTo>
                  <a:pt x="3147" y="1560"/>
                  <a:pt x="3038" y="1508"/>
                  <a:pt x="2924" y="1466"/>
                </a:cubicBezTo>
                <a:cubicBezTo>
                  <a:pt x="3186" y="1353"/>
                  <a:pt x="3458" y="1266"/>
                  <a:pt x="3737" y="1203"/>
                </a:cubicBezTo>
                <a:cubicBezTo>
                  <a:pt x="3747" y="1437"/>
                  <a:pt x="3834" y="1659"/>
                  <a:pt x="3983" y="1843"/>
                </a:cubicBezTo>
                <a:cubicBezTo>
                  <a:pt x="4097" y="1982"/>
                  <a:pt x="4297" y="2145"/>
                  <a:pt x="4493" y="2145"/>
                </a:cubicBezTo>
                <a:cubicBezTo>
                  <a:pt x="4549" y="2145"/>
                  <a:pt x="4604" y="2132"/>
                  <a:pt x="4657" y="2102"/>
                </a:cubicBezTo>
                <a:cubicBezTo>
                  <a:pt x="4907" y="1958"/>
                  <a:pt x="4809" y="1617"/>
                  <a:pt x="4701" y="1414"/>
                </a:cubicBezTo>
                <a:cubicBezTo>
                  <a:pt x="4664" y="1347"/>
                  <a:pt x="4622" y="1285"/>
                  <a:pt x="4574" y="1228"/>
                </a:cubicBezTo>
                <a:lnTo>
                  <a:pt x="4574" y="1228"/>
                </a:lnTo>
                <a:cubicBezTo>
                  <a:pt x="4624" y="1234"/>
                  <a:pt x="4674" y="1238"/>
                  <a:pt x="4723" y="1238"/>
                </a:cubicBezTo>
                <a:cubicBezTo>
                  <a:pt x="4753" y="1238"/>
                  <a:pt x="4784" y="1236"/>
                  <a:pt x="4814" y="1233"/>
                </a:cubicBezTo>
                <a:cubicBezTo>
                  <a:pt x="5077" y="1206"/>
                  <a:pt x="5272" y="1045"/>
                  <a:pt x="5353" y="794"/>
                </a:cubicBezTo>
                <a:cubicBezTo>
                  <a:pt x="5428" y="566"/>
                  <a:pt x="5426" y="268"/>
                  <a:pt x="5211" y="119"/>
                </a:cubicBezTo>
                <a:cubicBezTo>
                  <a:pt x="5131" y="63"/>
                  <a:pt x="5038" y="39"/>
                  <a:pt x="4945" y="39"/>
                </a:cubicBezTo>
                <a:cubicBezTo>
                  <a:pt x="4814" y="39"/>
                  <a:pt x="4681" y="86"/>
                  <a:pt x="4576" y="161"/>
                </a:cubicBezTo>
                <a:cubicBezTo>
                  <a:pt x="4459" y="245"/>
                  <a:pt x="4366" y="352"/>
                  <a:pt x="4271" y="461"/>
                </a:cubicBezTo>
                <a:cubicBezTo>
                  <a:pt x="4157" y="593"/>
                  <a:pt x="4042" y="724"/>
                  <a:pt x="3928" y="856"/>
                </a:cubicBezTo>
                <a:cubicBezTo>
                  <a:pt x="3918" y="867"/>
                  <a:pt x="3912" y="879"/>
                  <a:pt x="3906" y="892"/>
                </a:cubicBezTo>
                <a:cubicBezTo>
                  <a:pt x="3616" y="944"/>
                  <a:pt x="3333" y="1021"/>
                  <a:pt x="3058" y="1124"/>
                </a:cubicBezTo>
                <a:cubicBezTo>
                  <a:pt x="3101" y="1007"/>
                  <a:pt x="3132" y="887"/>
                  <a:pt x="3149" y="762"/>
                </a:cubicBezTo>
                <a:cubicBezTo>
                  <a:pt x="3175" y="574"/>
                  <a:pt x="3193" y="331"/>
                  <a:pt x="3093" y="160"/>
                </a:cubicBezTo>
                <a:cubicBezTo>
                  <a:pt x="3039" y="67"/>
                  <a:pt x="2943" y="5"/>
                  <a:pt x="2835" y="0"/>
                </a:cubicBezTo>
                <a:cubicBezTo>
                  <a:pt x="2831" y="0"/>
                  <a:pt x="2827" y="0"/>
                  <a:pt x="28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3711B7-D7DD-8FB4-8708-2627EA4ABE05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710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>
          <a:extLst>
            <a:ext uri="{FF2B5EF4-FFF2-40B4-BE49-F238E27FC236}">
              <a16:creationId xmlns:a16="http://schemas.microsoft.com/office/drawing/2014/main" id="{D78F5E7A-9589-36F8-1988-6B98277AD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33">
            <a:extLst>
              <a:ext uri="{FF2B5EF4-FFF2-40B4-BE49-F238E27FC236}">
                <a16:creationId xmlns:a16="http://schemas.microsoft.com/office/drawing/2014/main" id="{ED8FBD4A-3AFF-DC38-33CC-A1308D2A4C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161" y="240456"/>
            <a:ext cx="11907599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-US" dirty="0"/>
              <a:t>AME AO SENHOR COM SEU ENTENDIMENTO</a:t>
            </a:r>
            <a:br>
              <a:rPr lang="en-US" sz="5400" dirty="0">
                <a:solidFill>
                  <a:srgbClr val="000000"/>
                </a:solidFill>
                <a:latin typeface="Montserrat Ultra-Bold"/>
              </a:rPr>
            </a:br>
            <a:endParaRPr dirty="0"/>
          </a:p>
        </p:txBody>
      </p:sp>
      <p:sp>
        <p:nvSpPr>
          <p:cNvPr id="1893" name="Google Shape;1893;p33">
            <a:extLst>
              <a:ext uri="{FF2B5EF4-FFF2-40B4-BE49-F238E27FC236}">
                <a16:creationId xmlns:a16="http://schemas.microsoft.com/office/drawing/2014/main" id="{1AFC4555-D65B-DFB8-F1A6-B8DF9CE08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0477" y="1419328"/>
            <a:ext cx="8769542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>
              <a:lnSpc>
                <a:spcPts val="461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O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estudo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sem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temor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do Senhor é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enfado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Ec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12.12-13), mas o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conhecimento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que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nos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conduz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ao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Criador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é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motivo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de grande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deleite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Sl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111.2). Jesus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nos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convoca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a usar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todo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intelecto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por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amor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somente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ao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Senhor. </a:t>
            </a:r>
          </a:p>
        </p:txBody>
      </p:sp>
      <p:sp>
        <p:nvSpPr>
          <p:cNvPr id="1894" name="Google Shape;1894;p33">
            <a:extLst>
              <a:ext uri="{FF2B5EF4-FFF2-40B4-BE49-F238E27FC236}">
                <a16:creationId xmlns:a16="http://schemas.microsoft.com/office/drawing/2014/main" id="{A1B33A5F-586D-4168-530A-23B416064383}"/>
              </a:ext>
            </a:extLst>
          </p:cNvPr>
          <p:cNvSpPr/>
          <p:nvPr/>
        </p:nvSpPr>
        <p:spPr>
          <a:xfrm>
            <a:off x="8535892" y="5372632"/>
            <a:ext cx="2363110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5" name="Google Shape;1895;p33">
            <a:extLst>
              <a:ext uri="{FF2B5EF4-FFF2-40B4-BE49-F238E27FC236}">
                <a16:creationId xmlns:a16="http://schemas.microsoft.com/office/drawing/2014/main" id="{1B4278BB-C5C8-DDF5-D85F-8230F37E70F1}"/>
              </a:ext>
            </a:extLst>
          </p:cNvPr>
          <p:cNvGrpSpPr/>
          <p:nvPr/>
        </p:nvGrpSpPr>
        <p:grpSpPr>
          <a:xfrm>
            <a:off x="9288212" y="3291552"/>
            <a:ext cx="1106297" cy="1548608"/>
            <a:chOff x="3193695" y="6626019"/>
            <a:chExt cx="1105966" cy="1549073"/>
          </a:xfrm>
        </p:grpSpPr>
        <p:sp>
          <p:nvSpPr>
            <p:cNvPr id="1896" name="Google Shape;1896;p33">
              <a:extLst>
                <a:ext uri="{FF2B5EF4-FFF2-40B4-BE49-F238E27FC236}">
                  <a16:creationId xmlns:a16="http://schemas.microsoft.com/office/drawing/2014/main" id="{A2F89BCF-24B4-ED50-B0D4-A79C2E5B1861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33">
              <a:extLst>
                <a:ext uri="{FF2B5EF4-FFF2-40B4-BE49-F238E27FC236}">
                  <a16:creationId xmlns:a16="http://schemas.microsoft.com/office/drawing/2014/main" id="{6BD613E0-94EE-EC32-0A2B-B772FF8CCA04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98" name="Google Shape;1898;p33">
            <a:extLst>
              <a:ext uri="{FF2B5EF4-FFF2-40B4-BE49-F238E27FC236}">
                <a16:creationId xmlns:a16="http://schemas.microsoft.com/office/drawing/2014/main" id="{D23BF6B0-EFCD-DF85-D992-E31006FC3DEC}"/>
              </a:ext>
            </a:extLst>
          </p:cNvPr>
          <p:cNvGrpSpPr/>
          <p:nvPr/>
        </p:nvGrpSpPr>
        <p:grpSpPr>
          <a:xfrm>
            <a:off x="10792932" y="3724647"/>
            <a:ext cx="1430766" cy="1412063"/>
            <a:chOff x="-145058" y="6059156"/>
            <a:chExt cx="1430337" cy="1412487"/>
          </a:xfrm>
        </p:grpSpPr>
        <p:sp>
          <p:nvSpPr>
            <p:cNvPr id="1899" name="Google Shape;1899;p33">
              <a:extLst>
                <a:ext uri="{FF2B5EF4-FFF2-40B4-BE49-F238E27FC236}">
                  <a16:creationId xmlns:a16="http://schemas.microsoft.com/office/drawing/2014/main" id="{AA6675F4-842A-E2D5-EB25-6F269A14A5E5}"/>
                </a:ext>
              </a:extLst>
            </p:cNvPr>
            <p:cNvSpPr/>
            <p:nvPr/>
          </p:nvSpPr>
          <p:spPr>
            <a:xfrm>
              <a:off x="127784" y="6149332"/>
              <a:ext cx="841544" cy="1205112"/>
            </a:xfrm>
            <a:custGeom>
              <a:avLst/>
              <a:gdLst/>
              <a:ahLst/>
              <a:cxnLst/>
              <a:rect l="l" t="t" r="r" b="b"/>
              <a:pathLst>
                <a:path w="9099" h="13030" extrusionOk="0">
                  <a:moveTo>
                    <a:pt x="5508" y="3015"/>
                  </a:moveTo>
                  <a:cubicBezTo>
                    <a:pt x="5507" y="3016"/>
                    <a:pt x="5553" y="3046"/>
                    <a:pt x="5569" y="3064"/>
                  </a:cubicBezTo>
                  <a:cubicBezTo>
                    <a:pt x="5659" y="3166"/>
                    <a:pt x="5652" y="3339"/>
                    <a:pt x="5624" y="3460"/>
                  </a:cubicBezTo>
                  <a:cubicBezTo>
                    <a:pt x="5566" y="3728"/>
                    <a:pt x="5410" y="3955"/>
                    <a:pt x="5204" y="4117"/>
                  </a:cubicBezTo>
                  <a:cubicBezTo>
                    <a:pt x="5208" y="3916"/>
                    <a:pt x="5217" y="3715"/>
                    <a:pt x="5244" y="3517"/>
                  </a:cubicBezTo>
                  <a:cubicBezTo>
                    <a:pt x="5261" y="3378"/>
                    <a:pt x="5290" y="3249"/>
                    <a:pt x="5344" y="3158"/>
                  </a:cubicBezTo>
                  <a:cubicBezTo>
                    <a:pt x="5348" y="3153"/>
                    <a:pt x="5351" y="3149"/>
                    <a:pt x="5352" y="3147"/>
                  </a:cubicBezTo>
                  <a:cubicBezTo>
                    <a:pt x="5353" y="3145"/>
                    <a:pt x="5357" y="3143"/>
                    <a:pt x="5363" y="3138"/>
                  </a:cubicBezTo>
                  <a:cubicBezTo>
                    <a:pt x="5375" y="3124"/>
                    <a:pt x="5390" y="3112"/>
                    <a:pt x="5403" y="3098"/>
                  </a:cubicBezTo>
                  <a:cubicBezTo>
                    <a:pt x="5426" y="3078"/>
                    <a:pt x="5451" y="3057"/>
                    <a:pt x="5477" y="3039"/>
                  </a:cubicBezTo>
                  <a:cubicBezTo>
                    <a:pt x="5494" y="3025"/>
                    <a:pt x="5491" y="3018"/>
                    <a:pt x="5508" y="3015"/>
                  </a:cubicBezTo>
                  <a:close/>
                  <a:moveTo>
                    <a:pt x="3512" y="2978"/>
                  </a:moveTo>
                  <a:cubicBezTo>
                    <a:pt x="3542" y="2978"/>
                    <a:pt x="3575" y="3005"/>
                    <a:pt x="3607" y="3076"/>
                  </a:cubicBezTo>
                  <a:cubicBezTo>
                    <a:pt x="3694" y="3261"/>
                    <a:pt x="3689" y="3453"/>
                    <a:pt x="3701" y="3666"/>
                  </a:cubicBezTo>
                  <a:cubicBezTo>
                    <a:pt x="3711" y="3818"/>
                    <a:pt x="3715" y="3972"/>
                    <a:pt x="3718" y="4126"/>
                  </a:cubicBezTo>
                  <a:cubicBezTo>
                    <a:pt x="3494" y="3927"/>
                    <a:pt x="3345" y="3636"/>
                    <a:pt x="3348" y="3339"/>
                  </a:cubicBezTo>
                  <a:cubicBezTo>
                    <a:pt x="3349" y="3235"/>
                    <a:pt x="3420" y="2978"/>
                    <a:pt x="3512" y="2978"/>
                  </a:cubicBezTo>
                  <a:close/>
                  <a:moveTo>
                    <a:pt x="4928" y="4583"/>
                  </a:moveTo>
                  <a:lnTo>
                    <a:pt x="4928" y="4616"/>
                  </a:lnTo>
                  <a:cubicBezTo>
                    <a:pt x="4934" y="5258"/>
                    <a:pt x="4958" y="5899"/>
                    <a:pt x="4960" y="6541"/>
                  </a:cubicBezTo>
                  <a:cubicBezTo>
                    <a:pt x="4964" y="7405"/>
                    <a:pt x="4953" y="8271"/>
                    <a:pt x="4923" y="9135"/>
                  </a:cubicBezTo>
                  <a:lnTo>
                    <a:pt x="3946" y="9135"/>
                  </a:lnTo>
                  <a:cubicBezTo>
                    <a:pt x="3953" y="8177"/>
                    <a:pt x="3992" y="7219"/>
                    <a:pt x="4002" y="6262"/>
                  </a:cubicBezTo>
                  <a:cubicBezTo>
                    <a:pt x="4007" y="5707"/>
                    <a:pt x="4011" y="5151"/>
                    <a:pt x="4005" y="4595"/>
                  </a:cubicBezTo>
                  <a:lnTo>
                    <a:pt x="4005" y="4595"/>
                  </a:lnTo>
                  <a:cubicBezTo>
                    <a:pt x="4146" y="4639"/>
                    <a:pt x="4295" y="4661"/>
                    <a:pt x="4444" y="4661"/>
                  </a:cubicBezTo>
                  <a:cubicBezTo>
                    <a:pt x="4607" y="4661"/>
                    <a:pt x="4771" y="4635"/>
                    <a:pt x="4928" y="4583"/>
                  </a:cubicBezTo>
                  <a:close/>
                  <a:moveTo>
                    <a:pt x="4201" y="278"/>
                  </a:moveTo>
                  <a:cubicBezTo>
                    <a:pt x="4612" y="278"/>
                    <a:pt x="5025" y="332"/>
                    <a:pt x="5424" y="431"/>
                  </a:cubicBezTo>
                  <a:cubicBezTo>
                    <a:pt x="6145" y="610"/>
                    <a:pt x="6838" y="927"/>
                    <a:pt x="7430" y="1377"/>
                  </a:cubicBezTo>
                  <a:cubicBezTo>
                    <a:pt x="7936" y="1762"/>
                    <a:pt x="8397" y="2273"/>
                    <a:pt x="8599" y="2888"/>
                  </a:cubicBezTo>
                  <a:cubicBezTo>
                    <a:pt x="8748" y="3341"/>
                    <a:pt x="8758" y="3851"/>
                    <a:pt x="8745" y="4325"/>
                  </a:cubicBezTo>
                  <a:cubicBezTo>
                    <a:pt x="8731" y="4851"/>
                    <a:pt x="8646" y="5375"/>
                    <a:pt x="8450" y="5865"/>
                  </a:cubicBezTo>
                  <a:cubicBezTo>
                    <a:pt x="8137" y="6650"/>
                    <a:pt x="7519" y="7275"/>
                    <a:pt x="6736" y="7596"/>
                  </a:cubicBezTo>
                  <a:cubicBezTo>
                    <a:pt x="6551" y="7673"/>
                    <a:pt x="6361" y="7731"/>
                    <a:pt x="6166" y="7776"/>
                  </a:cubicBezTo>
                  <a:cubicBezTo>
                    <a:pt x="6108" y="7790"/>
                    <a:pt x="6065" y="7850"/>
                    <a:pt x="6065" y="7909"/>
                  </a:cubicBezTo>
                  <a:lnTo>
                    <a:pt x="6065" y="9136"/>
                  </a:lnTo>
                  <a:lnTo>
                    <a:pt x="5197" y="9136"/>
                  </a:lnTo>
                  <a:cubicBezTo>
                    <a:pt x="5214" y="8673"/>
                    <a:pt x="5223" y="8209"/>
                    <a:pt x="5229" y="7746"/>
                  </a:cubicBezTo>
                  <a:cubicBezTo>
                    <a:pt x="5244" y="6669"/>
                    <a:pt x="5207" y="5594"/>
                    <a:pt x="5202" y="4519"/>
                  </a:cubicBezTo>
                  <a:lnTo>
                    <a:pt x="5202" y="4460"/>
                  </a:lnTo>
                  <a:cubicBezTo>
                    <a:pt x="5316" y="4395"/>
                    <a:pt x="5422" y="4315"/>
                    <a:pt x="5515" y="4220"/>
                  </a:cubicBezTo>
                  <a:cubicBezTo>
                    <a:pt x="5791" y="3936"/>
                    <a:pt x="6020" y="3455"/>
                    <a:pt x="5875" y="3057"/>
                  </a:cubicBezTo>
                  <a:cubicBezTo>
                    <a:pt x="5812" y="2883"/>
                    <a:pt x="5664" y="2749"/>
                    <a:pt x="5504" y="2749"/>
                  </a:cubicBezTo>
                  <a:cubicBezTo>
                    <a:pt x="5434" y="2749"/>
                    <a:pt x="5362" y="2774"/>
                    <a:pt x="5293" y="2832"/>
                  </a:cubicBezTo>
                  <a:cubicBezTo>
                    <a:pt x="5227" y="2888"/>
                    <a:pt x="5159" y="2940"/>
                    <a:pt x="5111" y="3013"/>
                  </a:cubicBezTo>
                  <a:cubicBezTo>
                    <a:pt x="5018" y="3154"/>
                    <a:pt x="4991" y="3333"/>
                    <a:pt x="4970" y="3496"/>
                  </a:cubicBezTo>
                  <a:cubicBezTo>
                    <a:pt x="4937" y="3758"/>
                    <a:pt x="4928" y="4022"/>
                    <a:pt x="4928" y="4286"/>
                  </a:cubicBezTo>
                  <a:cubicBezTo>
                    <a:pt x="4773" y="4354"/>
                    <a:pt x="4604" y="4392"/>
                    <a:pt x="4436" y="4392"/>
                  </a:cubicBezTo>
                  <a:cubicBezTo>
                    <a:pt x="4289" y="4392"/>
                    <a:pt x="4141" y="4363"/>
                    <a:pt x="4001" y="4303"/>
                  </a:cubicBezTo>
                  <a:cubicBezTo>
                    <a:pt x="3999" y="4263"/>
                    <a:pt x="3999" y="4225"/>
                    <a:pt x="3999" y="4186"/>
                  </a:cubicBezTo>
                  <a:cubicBezTo>
                    <a:pt x="3994" y="3948"/>
                    <a:pt x="3987" y="3708"/>
                    <a:pt x="3967" y="3471"/>
                  </a:cubicBezTo>
                  <a:cubicBezTo>
                    <a:pt x="3946" y="3222"/>
                    <a:pt x="3918" y="2880"/>
                    <a:pt x="3677" y="2739"/>
                  </a:cubicBezTo>
                  <a:cubicBezTo>
                    <a:pt x="3621" y="2706"/>
                    <a:pt x="3568" y="2692"/>
                    <a:pt x="3517" y="2692"/>
                  </a:cubicBezTo>
                  <a:cubicBezTo>
                    <a:pt x="3310" y="2692"/>
                    <a:pt x="3146" y="2926"/>
                    <a:pt x="3100" y="3123"/>
                  </a:cubicBezTo>
                  <a:cubicBezTo>
                    <a:pt x="3005" y="3531"/>
                    <a:pt x="3185" y="3983"/>
                    <a:pt x="3471" y="4274"/>
                  </a:cubicBezTo>
                  <a:cubicBezTo>
                    <a:pt x="3548" y="4353"/>
                    <a:pt x="3635" y="4418"/>
                    <a:pt x="3726" y="4473"/>
                  </a:cubicBezTo>
                  <a:cubicBezTo>
                    <a:pt x="3735" y="5064"/>
                    <a:pt x="3733" y="5654"/>
                    <a:pt x="3726" y="6246"/>
                  </a:cubicBezTo>
                  <a:cubicBezTo>
                    <a:pt x="3716" y="7209"/>
                    <a:pt x="3693" y="8172"/>
                    <a:pt x="3672" y="9136"/>
                  </a:cubicBezTo>
                  <a:lnTo>
                    <a:pt x="2903" y="9136"/>
                  </a:lnTo>
                  <a:cubicBezTo>
                    <a:pt x="2915" y="8727"/>
                    <a:pt x="2928" y="8318"/>
                    <a:pt x="2939" y="7909"/>
                  </a:cubicBezTo>
                  <a:cubicBezTo>
                    <a:pt x="2939" y="7907"/>
                    <a:pt x="2938" y="7906"/>
                    <a:pt x="2938" y="7903"/>
                  </a:cubicBezTo>
                  <a:cubicBezTo>
                    <a:pt x="2938" y="7891"/>
                    <a:pt x="2935" y="7878"/>
                    <a:pt x="2931" y="7865"/>
                  </a:cubicBezTo>
                  <a:cubicBezTo>
                    <a:pt x="2925" y="7845"/>
                    <a:pt x="2916" y="7826"/>
                    <a:pt x="2902" y="7812"/>
                  </a:cubicBezTo>
                  <a:cubicBezTo>
                    <a:pt x="2845" y="7743"/>
                    <a:pt x="2737" y="7706"/>
                    <a:pt x="2662" y="7671"/>
                  </a:cubicBezTo>
                  <a:cubicBezTo>
                    <a:pt x="2499" y="7593"/>
                    <a:pt x="2338" y="7515"/>
                    <a:pt x="2179" y="7429"/>
                  </a:cubicBezTo>
                  <a:cubicBezTo>
                    <a:pt x="1712" y="7171"/>
                    <a:pt x="1276" y="6839"/>
                    <a:pt x="956" y="6407"/>
                  </a:cubicBezTo>
                  <a:cubicBezTo>
                    <a:pt x="507" y="5803"/>
                    <a:pt x="331" y="5068"/>
                    <a:pt x="367" y="4322"/>
                  </a:cubicBezTo>
                  <a:cubicBezTo>
                    <a:pt x="394" y="3780"/>
                    <a:pt x="526" y="3245"/>
                    <a:pt x="705" y="2734"/>
                  </a:cubicBezTo>
                  <a:cubicBezTo>
                    <a:pt x="853" y="2314"/>
                    <a:pt x="1049" y="1912"/>
                    <a:pt x="1324" y="1560"/>
                  </a:cubicBezTo>
                  <a:cubicBezTo>
                    <a:pt x="2033" y="658"/>
                    <a:pt x="3106" y="278"/>
                    <a:pt x="4201" y="278"/>
                  </a:cubicBezTo>
                  <a:close/>
                  <a:moveTo>
                    <a:pt x="2749" y="9410"/>
                  </a:moveTo>
                  <a:cubicBezTo>
                    <a:pt x="2752" y="9410"/>
                    <a:pt x="2756" y="9410"/>
                    <a:pt x="2759" y="9410"/>
                  </a:cubicBezTo>
                  <a:lnTo>
                    <a:pt x="6204" y="9410"/>
                  </a:lnTo>
                  <a:cubicBezTo>
                    <a:pt x="6437" y="9415"/>
                    <a:pt x="6625" y="9506"/>
                    <a:pt x="6685" y="9742"/>
                  </a:cubicBezTo>
                  <a:cubicBezTo>
                    <a:pt x="6731" y="9918"/>
                    <a:pt x="6709" y="10113"/>
                    <a:pt x="6657" y="10284"/>
                  </a:cubicBezTo>
                  <a:cubicBezTo>
                    <a:pt x="6639" y="10345"/>
                    <a:pt x="6623" y="10378"/>
                    <a:pt x="6617" y="10382"/>
                  </a:cubicBezTo>
                  <a:cubicBezTo>
                    <a:pt x="6573" y="10413"/>
                    <a:pt x="6518" y="10428"/>
                    <a:pt x="6466" y="10441"/>
                  </a:cubicBezTo>
                  <a:cubicBezTo>
                    <a:pt x="6464" y="10441"/>
                    <a:pt x="6461" y="10441"/>
                    <a:pt x="6459" y="10441"/>
                  </a:cubicBezTo>
                  <a:cubicBezTo>
                    <a:pt x="6439" y="10441"/>
                    <a:pt x="6419" y="10445"/>
                    <a:pt x="6404" y="10455"/>
                  </a:cubicBezTo>
                  <a:cubicBezTo>
                    <a:pt x="6144" y="10513"/>
                    <a:pt x="5871" y="10526"/>
                    <a:pt x="5606" y="10537"/>
                  </a:cubicBezTo>
                  <a:cubicBezTo>
                    <a:pt x="5214" y="10555"/>
                    <a:pt x="4821" y="10558"/>
                    <a:pt x="4428" y="10560"/>
                  </a:cubicBezTo>
                  <a:cubicBezTo>
                    <a:pt x="4238" y="10561"/>
                    <a:pt x="4048" y="10565"/>
                    <a:pt x="3858" y="10565"/>
                  </a:cubicBezTo>
                  <a:cubicBezTo>
                    <a:pt x="3640" y="10565"/>
                    <a:pt x="3422" y="10560"/>
                    <a:pt x="3205" y="10539"/>
                  </a:cubicBezTo>
                  <a:cubicBezTo>
                    <a:pt x="3074" y="10528"/>
                    <a:pt x="2902" y="10510"/>
                    <a:pt x="2734" y="10467"/>
                  </a:cubicBezTo>
                  <a:cubicBezTo>
                    <a:pt x="2715" y="10453"/>
                    <a:pt x="2691" y="10445"/>
                    <a:pt x="2665" y="10445"/>
                  </a:cubicBezTo>
                  <a:cubicBezTo>
                    <a:pt x="2663" y="10445"/>
                    <a:pt x="2660" y="10445"/>
                    <a:pt x="2657" y="10445"/>
                  </a:cubicBezTo>
                  <a:cubicBezTo>
                    <a:pt x="2441" y="10379"/>
                    <a:pt x="2247" y="10263"/>
                    <a:pt x="2195" y="10050"/>
                  </a:cubicBezTo>
                  <a:cubicBezTo>
                    <a:pt x="2159" y="9900"/>
                    <a:pt x="2184" y="9689"/>
                    <a:pt x="2301" y="9570"/>
                  </a:cubicBezTo>
                  <a:cubicBezTo>
                    <a:pt x="2413" y="9457"/>
                    <a:pt x="2592" y="9410"/>
                    <a:pt x="2749" y="9410"/>
                  </a:cubicBezTo>
                  <a:close/>
                  <a:moveTo>
                    <a:pt x="6431" y="10731"/>
                  </a:moveTo>
                  <a:cubicBezTo>
                    <a:pt x="6620" y="10864"/>
                    <a:pt x="6912" y="11102"/>
                    <a:pt x="6794" y="11350"/>
                  </a:cubicBezTo>
                  <a:cubicBezTo>
                    <a:pt x="6710" y="11526"/>
                    <a:pt x="6485" y="11625"/>
                    <a:pt x="6307" y="11673"/>
                  </a:cubicBezTo>
                  <a:cubicBezTo>
                    <a:pt x="6020" y="11754"/>
                    <a:pt x="5662" y="11753"/>
                    <a:pt x="5336" y="11765"/>
                  </a:cubicBezTo>
                  <a:cubicBezTo>
                    <a:pt x="5078" y="11776"/>
                    <a:pt x="4819" y="11782"/>
                    <a:pt x="4561" y="11782"/>
                  </a:cubicBezTo>
                  <a:cubicBezTo>
                    <a:pt x="4320" y="11782"/>
                    <a:pt x="4080" y="11777"/>
                    <a:pt x="3839" y="11765"/>
                  </a:cubicBezTo>
                  <a:cubicBezTo>
                    <a:pt x="3480" y="11749"/>
                    <a:pt x="3102" y="11729"/>
                    <a:pt x="2750" y="11640"/>
                  </a:cubicBezTo>
                  <a:cubicBezTo>
                    <a:pt x="2733" y="11630"/>
                    <a:pt x="2714" y="11626"/>
                    <a:pt x="2695" y="11626"/>
                  </a:cubicBezTo>
                  <a:cubicBezTo>
                    <a:pt x="2649" y="11612"/>
                    <a:pt x="2605" y="11600"/>
                    <a:pt x="2561" y="11585"/>
                  </a:cubicBezTo>
                  <a:cubicBezTo>
                    <a:pt x="2376" y="11525"/>
                    <a:pt x="2253" y="11438"/>
                    <a:pt x="2232" y="11233"/>
                  </a:cubicBezTo>
                  <a:cubicBezTo>
                    <a:pt x="2206" y="10992"/>
                    <a:pt x="2496" y="10842"/>
                    <a:pt x="2688" y="10734"/>
                  </a:cubicBezTo>
                  <a:cubicBezTo>
                    <a:pt x="2707" y="10739"/>
                    <a:pt x="2727" y="10744"/>
                    <a:pt x="2748" y="10748"/>
                  </a:cubicBezTo>
                  <a:cubicBezTo>
                    <a:pt x="3102" y="10829"/>
                    <a:pt x="3468" y="10838"/>
                    <a:pt x="3832" y="10838"/>
                  </a:cubicBezTo>
                  <a:cubicBezTo>
                    <a:pt x="3916" y="10838"/>
                    <a:pt x="4001" y="10838"/>
                    <a:pt x="4085" y="10837"/>
                  </a:cubicBezTo>
                  <a:cubicBezTo>
                    <a:pt x="4570" y="10837"/>
                    <a:pt x="5056" y="10835"/>
                    <a:pt x="5541" y="10817"/>
                  </a:cubicBezTo>
                  <a:cubicBezTo>
                    <a:pt x="5836" y="10805"/>
                    <a:pt x="6140" y="10792"/>
                    <a:pt x="6431" y="10731"/>
                  </a:cubicBezTo>
                  <a:close/>
                  <a:moveTo>
                    <a:pt x="6314" y="11957"/>
                  </a:moveTo>
                  <a:lnTo>
                    <a:pt x="6314" y="11957"/>
                  </a:lnTo>
                  <a:cubicBezTo>
                    <a:pt x="6172" y="12542"/>
                    <a:pt x="5401" y="12709"/>
                    <a:pt x="4860" y="12743"/>
                  </a:cubicBezTo>
                  <a:cubicBezTo>
                    <a:pt x="4792" y="12748"/>
                    <a:pt x="4722" y="12750"/>
                    <a:pt x="4650" y="12750"/>
                  </a:cubicBezTo>
                  <a:cubicBezTo>
                    <a:pt x="4054" y="12750"/>
                    <a:pt x="3376" y="12584"/>
                    <a:pt x="2996" y="12116"/>
                  </a:cubicBezTo>
                  <a:cubicBezTo>
                    <a:pt x="2954" y="12065"/>
                    <a:pt x="2919" y="12014"/>
                    <a:pt x="2889" y="11961"/>
                  </a:cubicBezTo>
                  <a:lnTo>
                    <a:pt x="2889" y="11961"/>
                  </a:lnTo>
                  <a:cubicBezTo>
                    <a:pt x="3096" y="11993"/>
                    <a:pt x="3306" y="12007"/>
                    <a:pt x="3488" y="12020"/>
                  </a:cubicBezTo>
                  <a:cubicBezTo>
                    <a:pt x="3838" y="12048"/>
                    <a:pt x="4190" y="12059"/>
                    <a:pt x="4541" y="12059"/>
                  </a:cubicBezTo>
                  <a:cubicBezTo>
                    <a:pt x="4780" y="12059"/>
                    <a:pt x="5020" y="12054"/>
                    <a:pt x="5259" y="12045"/>
                  </a:cubicBezTo>
                  <a:cubicBezTo>
                    <a:pt x="5597" y="12034"/>
                    <a:pt x="5976" y="12041"/>
                    <a:pt x="6314" y="11957"/>
                  </a:cubicBezTo>
                  <a:close/>
                  <a:moveTo>
                    <a:pt x="4181" y="0"/>
                  </a:moveTo>
                  <a:cubicBezTo>
                    <a:pt x="3272" y="0"/>
                    <a:pt x="2375" y="248"/>
                    <a:pt x="1651" y="836"/>
                  </a:cubicBezTo>
                  <a:cubicBezTo>
                    <a:pt x="896" y="1449"/>
                    <a:pt x="486" y="2351"/>
                    <a:pt x="252" y="3276"/>
                  </a:cubicBezTo>
                  <a:cubicBezTo>
                    <a:pt x="29" y="4159"/>
                    <a:pt x="0" y="5105"/>
                    <a:pt x="371" y="5954"/>
                  </a:cubicBezTo>
                  <a:cubicBezTo>
                    <a:pt x="630" y="6545"/>
                    <a:pt x="1074" y="7027"/>
                    <a:pt x="1598" y="7396"/>
                  </a:cubicBezTo>
                  <a:cubicBezTo>
                    <a:pt x="1929" y="7628"/>
                    <a:pt x="2289" y="7783"/>
                    <a:pt x="2644" y="7971"/>
                  </a:cubicBezTo>
                  <a:cubicBezTo>
                    <a:pt x="2649" y="7974"/>
                    <a:pt x="2655" y="7976"/>
                    <a:pt x="2660" y="7980"/>
                  </a:cubicBezTo>
                  <a:lnTo>
                    <a:pt x="2625" y="9145"/>
                  </a:lnTo>
                  <a:cubicBezTo>
                    <a:pt x="2479" y="9162"/>
                    <a:pt x="2330" y="9211"/>
                    <a:pt x="2214" y="9290"/>
                  </a:cubicBezTo>
                  <a:cubicBezTo>
                    <a:pt x="1998" y="9436"/>
                    <a:pt x="1904" y="9682"/>
                    <a:pt x="1905" y="9936"/>
                  </a:cubicBezTo>
                  <a:cubicBezTo>
                    <a:pt x="1906" y="10264"/>
                    <a:pt x="2102" y="10480"/>
                    <a:pt x="2360" y="10615"/>
                  </a:cubicBezTo>
                  <a:cubicBezTo>
                    <a:pt x="2209" y="10714"/>
                    <a:pt x="2069" y="10830"/>
                    <a:pt x="1998" y="11001"/>
                  </a:cubicBezTo>
                  <a:cubicBezTo>
                    <a:pt x="1894" y="11248"/>
                    <a:pt x="1997" y="11566"/>
                    <a:pt x="2210" y="11724"/>
                  </a:cubicBezTo>
                  <a:cubicBezTo>
                    <a:pt x="2310" y="11797"/>
                    <a:pt x="2428" y="11849"/>
                    <a:pt x="2553" y="11890"/>
                  </a:cubicBezTo>
                  <a:cubicBezTo>
                    <a:pt x="2683" y="12396"/>
                    <a:pt x="3251" y="12738"/>
                    <a:pt x="3706" y="12881"/>
                  </a:cubicBezTo>
                  <a:cubicBezTo>
                    <a:pt x="4019" y="12978"/>
                    <a:pt x="4360" y="13029"/>
                    <a:pt x="4701" y="13029"/>
                  </a:cubicBezTo>
                  <a:cubicBezTo>
                    <a:pt x="5101" y="13029"/>
                    <a:pt x="5501" y="12959"/>
                    <a:pt x="5857" y="12806"/>
                  </a:cubicBezTo>
                  <a:cubicBezTo>
                    <a:pt x="6271" y="12629"/>
                    <a:pt x="6575" y="12304"/>
                    <a:pt x="6612" y="11853"/>
                  </a:cubicBezTo>
                  <a:cubicBezTo>
                    <a:pt x="6823" y="11754"/>
                    <a:pt x="7022" y="11598"/>
                    <a:pt x="7081" y="11366"/>
                  </a:cubicBezTo>
                  <a:cubicBezTo>
                    <a:pt x="7154" y="11067"/>
                    <a:pt x="6962" y="10817"/>
                    <a:pt x="6740" y="10627"/>
                  </a:cubicBezTo>
                  <a:cubicBezTo>
                    <a:pt x="6818" y="10578"/>
                    <a:pt x="6877" y="10506"/>
                    <a:pt x="6913" y="10398"/>
                  </a:cubicBezTo>
                  <a:cubicBezTo>
                    <a:pt x="6995" y="10158"/>
                    <a:pt x="7020" y="9865"/>
                    <a:pt x="6938" y="9622"/>
                  </a:cubicBezTo>
                  <a:cubicBezTo>
                    <a:pt x="6844" y="9340"/>
                    <a:pt x="6616" y="9191"/>
                    <a:pt x="6342" y="9149"/>
                  </a:cubicBezTo>
                  <a:lnTo>
                    <a:pt x="6342" y="8014"/>
                  </a:lnTo>
                  <a:cubicBezTo>
                    <a:pt x="7148" y="7800"/>
                    <a:pt x="7868" y="7339"/>
                    <a:pt x="8345" y="6647"/>
                  </a:cubicBezTo>
                  <a:cubicBezTo>
                    <a:pt x="8978" y="5728"/>
                    <a:pt x="9098" y="4553"/>
                    <a:pt x="8988" y="3470"/>
                  </a:cubicBezTo>
                  <a:cubicBezTo>
                    <a:pt x="8951" y="3102"/>
                    <a:pt x="8873" y="2762"/>
                    <a:pt x="8705" y="2430"/>
                  </a:cubicBezTo>
                  <a:cubicBezTo>
                    <a:pt x="8551" y="2128"/>
                    <a:pt x="8341" y="1852"/>
                    <a:pt x="8106" y="1609"/>
                  </a:cubicBezTo>
                  <a:cubicBezTo>
                    <a:pt x="7571" y="1057"/>
                    <a:pt x="6891" y="652"/>
                    <a:pt x="6177" y="379"/>
                  </a:cubicBezTo>
                  <a:cubicBezTo>
                    <a:pt x="5549" y="139"/>
                    <a:pt x="4861" y="0"/>
                    <a:pt x="4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33">
              <a:extLst>
                <a:ext uri="{FF2B5EF4-FFF2-40B4-BE49-F238E27FC236}">
                  <a16:creationId xmlns:a16="http://schemas.microsoft.com/office/drawing/2014/main" id="{EB3650B0-3BB6-E12F-C0F7-9A226D7D9B5B}"/>
                </a:ext>
              </a:extLst>
            </p:cNvPr>
            <p:cNvSpPr/>
            <p:nvPr/>
          </p:nvSpPr>
          <p:spPr>
            <a:xfrm>
              <a:off x="-115646" y="6371490"/>
              <a:ext cx="153252" cy="79262"/>
            </a:xfrm>
            <a:custGeom>
              <a:avLst/>
              <a:gdLst/>
              <a:ahLst/>
              <a:cxnLst/>
              <a:rect l="l" t="t" r="r" b="b"/>
              <a:pathLst>
                <a:path w="1657" h="857" extrusionOk="0">
                  <a:moveTo>
                    <a:pt x="150" y="1"/>
                  </a:moveTo>
                  <a:cubicBezTo>
                    <a:pt x="104" y="1"/>
                    <a:pt x="61" y="21"/>
                    <a:pt x="35" y="67"/>
                  </a:cubicBezTo>
                  <a:cubicBezTo>
                    <a:pt x="1" y="125"/>
                    <a:pt x="15" y="225"/>
                    <a:pt x="84" y="255"/>
                  </a:cubicBezTo>
                  <a:cubicBezTo>
                    <a:pt x="478" y="426"/>
                    <a:pt x="872" y="597"/>
                    <a:pt x="1267" y="768"/>
                  </a:cubicBezTo>
                  <a:cubicBezTo>
                    <a:pt x="1322" y="793"/>
                    <a:pt x="1378" y="815"/>
                    <a:pt x="1434" y="840"/>
                  </a:cubicBezTo>
                  <a:cubicBezTo>
                    <a:pt x="1458" y="851"/>
                    <a:pt x="1483" y="856"/>
                    <a:pt x="1508" y="856"/>
                  </a:cubicBezTo>
                  <a:cubicBezTo>
                    <a:pt x="1554" y="856"/>
                    <a:pt x="1597" y="837"/>
                    <a:pt x="1623" y="792"/>
                  </a:cubicBezTo>
                  <a:cubicBezTo>
                    <a:pt x="1657" y="733"/>
                    <a:pt x="1642" y="632"/>
                    <a:pt x="1574" y="602"/>
                  </a:cubicBezTo>
                  <a:cubicBezTo>
                    <a:pt x="1179" y="431"/>
                    <a:pt x="786" y="260"/>
                    <a:pt x="390" y="89"/>
                  </a:cubicBezTo>
                  <a:cubicBezTo>
                    <a:pt x="335" y="67"/>
                    <a:pt x="279" y="42"/>
                    <a:pt x="224" y="17"/>
                  </a:cubicBezTo>
                  <a:cubicBezTo>
                    <a:pt x="200" y="7"/>
                    <a:pt x="174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33">
              <a:extLst>
                <a:ext uri="{FF2B5EF4-FFF2-40B4-BE49-F238E27FC236}">
                  <a16:creationId xmlns:a16="http://schemas.microsoft.com/office/drawing/2014/main" id="{FAF516BB-AFD1-D608-0B68-C3970943A829}"/>
                </a:ext>
              </a:extLst>
            </p:cNvPr>
            <p:cNvSpPr/>
            <p:nvPr/>
          </p:nvSpPr>
          <p:spPr>
            <a:xfrm>
              <a:off x="-145058" y="6628701"/>
              <a:ext cx="154824" cy="43747"/>
            </a:xfrm>
            <a:custGeom>
              <a:avLst/>
              <a:gdLst/>
              <a:ahLst/>
              <a:cxnLst/>
              <a:rect l="l" t="t" r="r" b="b"/>
              <a:pathLst>
                <a:path w="1674" h="473" extrusionOk="0">
                  <a:moveTo>
                    <a:pt x="1515" y="0"/>
                  </a:moveTo>
                  <a:cubicBezTo>
                    <a:pt x="1506" y="0"/>
                    <a:pt x="1497" y="1"/>
                    <a:pt x="1487" y="2"/>
                  </a:cubicBezTo>
                  <a:cubicBezTo>
                    <a:pt x="1086" y="60"/>
                    <a:pt x="685" y="120"/>
                    <a:pt x="286" y="178"/>
                  </a:cubicBezTo>
                  <a:cubicBezTo>
                    <a:pt x="229" y="186"/>
                    <a:pt x="172" y="196"/>
                    <a:pt x="115" y="203"/>
                  </a:cubicBezTo>
                  <a:cubicBezTo>
                    <a:pt x="40" y="213"/>
                    <a:pt x="1" y="308"/>
                    <a:pt x="17" y="373"/>
                  </a:cubicBezTo>
                  <a:cubicBezTo>
                    <a:pt x="35" y="442"/>
                    <a:pt x="93" y="473"/>
                    <a:pt x="156" y="473"/>
                  </a:cubicBezTo>
                  <a:cubicBezTo>
                    <a:pt x="167" y="473"/>
                    <a:pt x="177" y="472"/>
                    <a:pt x="187" y="470"/>
                  </a:cubicBezTo>
                  <a:cubicBezTo>
                    <a:pt x="587" y="411"/>
                    <a:pt x="988" y="352"/>
                    <a:pt x="1389" y="293"/>
                  </a:cubicBezTo>
                  <a:cubicBezTo>
                    <a:pt x="1446" y="286"/>
                    <a:pt x="1503" y="277"/>
                    <a:pt x="1560" y="269"/>
                  </a:cubicBezTo>
                  <a:cubicBezTo>
                    <a:pt x="1633" y="259"/>
                    <a:pt x="1673" y="164"/>
                    <a:pt x="1656" y="99"/>
                  </a:cubicBezTo>
                  <a:cubicBezTo>
                    <a:pt x="1637" y="31"/>
                    <a:pt x="1579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33">
              <a:extLst>
                <a:ext uri="{FF2B5EF4-FFF2-40B4-BE49-F238E27FC236}">
                  <a16:creationId xmlns:a16="http://schemas.microsoft.com/office/drawing/2014/main" id="{6282E751-9682-D061-D043-BC1D118148D2}"/>
                </a:ext>
              </a:extLst>
            </p:cNvPr>
            <p:cNvSpPr/>
            <p:nvPr/>
          </p:nvSpPr>
          <p:spPr>
            <a:xfrm>
              <a:off x="-108895" y="6773816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1330" y="1"/>
                  </a:moveTo>
                  <a:cubicBezTo>
                    <a:pt x="1308" y="1"/>
                    <a:pt x="1285" y="7"/>
                    <a:pt x="1262" y="20"/>
                  </a:cubicBezTo>
                  <a:cubicBezTo>
                    <a:pt x="932" y="202"/>
                    <a:pt x="604" y="383"/>
                    <a:pt x="274" y="565"/>
                  </a:cubicBezTo>
                  <a:cubicBezTo>
                    <a:pt x="227" y="591"/>
                    <a:pt x="180" y="617"/>
                    <a:pt x="133" y="643"/>
                  </a:cubicBezTo>
                  <a:cubicBezTo>
                    <a:pt x="1" y="716"/>
                    <a:pt x="81" y="900"/>
                    <a:pt x="204" y="900"/>
                  </a:cubicBezTo>
                  <a:cubicBezTo>
                    <a:pt x="226" y="900"/>
                    <a:pt x="249" y="894"/>
                    <a:pt x="273" y="881"/>
                  </a:cubicBezTo>
                  <a:cubicBezTo>
                    <a:pt x="601" y="699"/>
                    <a:pt x="930" y="518"/>
                    <a:pt x="1260" y="336"/>
                  </a:cubicBezTo>
                  <a:cubicBezTo>
                    <a:pt x="1306" y="310"/>
                    <a:pt x="1355" y="284"/>
                    <a:pt x="1402" y="258"/>
                  </a:cubicBezTo>
                  <a:cubicBezTo>
                    <a:pt x="1534" y="184"/>
                    <a:pt x="1453" y="1"/>
                    <a:pt x="1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33">
              <a:extLst>
                <a:ext uri="{FF2B5EF4-FFF2-40B4-BE49-F238E27FC236}">
                  <a16:creationId xmlns:a16="http://schemas.microsoft.com/office/drawing/2014/main" id="{D31DE64F-89C5-327A-6B5A-AB74277CE5FE}"/>
                </a:ext>
              </a:extLst>
            </p:cNvPr>
            <p:cNvSpPr/>
            <p:nvPr/>
          </p:nvSpPr>
          <p:spPr>
            <a:xfrm>
              <a:off x="-128" y="6922815"/>
              <a:ext cx="108673" cy="118754"/>
            </a:xfrm>
            <a:custGeom>
              <a:avLst/>
              <a:gdLst/>
              <a:ahLst/>
              <a:cxnLst/>
              <a:rect l="l" t="t" r="r" b="b"/>
              <a:pathLst>
                <a:path w="1175" h="1284" extrusionOk="0">
                  <a:moveTo>
                    <a:pt x="1017" y="1"/>
                  </a:moveTo>
                  <a:cubicBezTo>
                    <a:pt x="982" y="1"/>
                    <a:pt x="946" y="13"/>
                    <a:pt x="922" y="41"/>
                  </a:cubicBezTo>
                  <a:cubicBezTo>
                    <a:pt x="671" y="335"/>
                    <a:pt x="418" y="627"/>
                    <a:pt x="165" y="921"/>
                  </a:cubicBezTo>
                  <a:cubicBezTo>
                    <a:pt x="129" y="964"/>
                    <a:pt x="93" y="1005"/>
                    <a:pt x="57" y="1047"/>
                  </a:cubicBezTo>
                  <a:cubicBezTo>
                    <a:pt x="8" y="1104"/>
                    <a:pt x="1" y="1187"/>
                    <a:pt x="57" y="1243"/>
                  </a:cubicBezTo>
                  <a:cubicBezTo>
                    <a:pt x="82" y="1269"/>
                    <a:pt x="121" y="1283"/>
                    <a:pt x="158" y="1283"/>
                  </a:cubicBezTo>
                  <a:cubicBezTo>
                    <a:pt x="194" y="1283"/>
                    <a:pt x="228" y="1271"/>
                    <a:pt x="252" y="1243"/>
                  </a:cubicBezTo>
                  <a:cubicBezTo>
                    <a:pt x="505" y="949"/>
                    <a:pt x="757" y="657"/>
                    <a:pt x="1009" y="363"/>
                  </a:cubicBezTo>
                  <a:cubicBezTo>
                    <a:pt x="1046" y="320"/>
                    <a:pt x="1082" y="279"/>
                    <a:pt x="1118" y="237"/>
                  </a:cubicBezTo>
                  <a:cubicBezTo>
                    <a:pt x="1168" y="180"/>
                    <a:pt x="1174" y="97"/>
                    <a:pt x="1118" y="41"/>
                  </a:cubicBezTo>
                  <a:cubicBezTo>
                    <a:pt x="1093" y="15"/>
                    <a:pt x="1055" y="1"/>
                    <a:pt x="1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33">
              <a:extLst>
                <a:ext uri="{FF2B5EF4-FFF2-40B4-BE49-F238E27FC236}">
                  <a16:creationId xmlns:a16="http://schemas.microsoft.com/office/drawing/2014/main" id="{E6CFD16E-0252-9070-F609-5096B22E2F30}"/>
                </a:ext>
              </a:extLst>
            </p:cNvPr>
            <p:cNvSpPr/>
            <p:nvPr/>
          </p:nvSpPr>
          <p:spPr>
            <a:xfrm>
              <a:off x="1102338" y="6324968"/>
              <a:ext cx="153529" cy="79262"/>
            </a:xfrm>
            <a:custGeom>
              <a:avLst/>
              <a:gdLst/>
              <a:ahLst/>
              <a:cxnLst/>
              <a:rect l="l" t="t" r="r" b="b"/>
              <a:pathLst>
                <a:path w="1660" h="857" extrusionOk="0">
                  <a:moveTo>
                    <a:pt x="1509" y="0"/>
                  </a:moveTo>
                  <a:cubicBezTo>
                    <a:pt x="1485" y="0"/>
                    <a:pt x="1459" y="6"/>
                    <a:pt x="1435" y="17"/>
                  </a:cubicBezTo>
                  <a:cubicBezTo>
                    <a:pt x="1040" y="188"/>
                    <a:pt x="647" y="358"/>
                    <a:pt x="252" y="529"/>
                  </a:cubicBezTo>
                  <a:cubicBezTo>
                    <a:pt x="196" y="554"/>
                    <a:pt x="140" y="577"/>
                    <a:pt x="86" y="602"/>
                  </a:cubicBezTo>
                  <a:cubicBezTo>
                    <a:pt x="16" y="632"/>
                    <a:pt x="1" y="732"/>
                    <a:pt x="36" y="790"/>
                  </a:cubicBezTo>
                  <a:cubicBezTo>
                    <a:pt x="63" y="837"/>
                    <a:pt x="105" y="856"/>
                    <a:pt x="151" y="856"/>
                  </a:cubicBezTo>
                  <a:cubicBezTo>
                    <a:pt x="175" y="856"/>
                    <a:pt x="201" y="851"/>
                    <a:pt x="225" y="840"/>
                  </a:cubicBezTo>
                  <a:cubicBezTo>
                    <a:pt x="620" y="669"/>
                    <a:pt x="1013" y="498"/>
                    <a:pt x="1408" y="327"/>
                  </a:cubicBezTo>
                  <a:cubicBezTo>
                    <a:pt x="1464" y="302"/>
                    <a:pt x="1520" y="280"/>
                    <a:pt x="1575" y="255"/>
                  </a:cubicBezTo>
                  <a:cubicBezTo>
                    <a:pt x="1644" y="225"/>
                    <a:pt x="1660" y="124"/>
                    <a:pt x="1625" y="65"/>
                  </a:cubicBezTo>
                  <a:cubicBezTo>
                    <a:pt x="1598" y="20"/>
                    <a:pt x="1555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33">
              <a:extLst>
                <a:ext uri="{FF2B5EF4-FFF2-40B4-BE49-F238E27FC236}">
                  <a16:creationId xmlns:a16="http://schemas.microsoft.com/office/drawing/2014/main" id="{DD7A3AC9-D27B-D2D0-FDE9-AD4B2B0989A6}"/>
                </a:ext>
              </a:extLst>
            </p:cNvPr>
            <p:cNvSpPr/>
            <p:nvPr/>
          </p:nvSpPr>
          <p:spPr>
            <a:xfrm>
              <a:off x="1130363" y="6582087"/>
              <a:ext cx="154917" cy="43654"/>
            </a:xfrm>
            <a:custGeom>
              <a:avLst/>
              <a:gdLst/>
              <a:ahLst/>
              <a:cxnLst/>
              <a:rect l="l" t="t" r="r" b="b"/>
              <a:pathLst>
                <a:path w="1675" h="472" extrusionOk="0">
                  <a:moveTo>
                    <a:pt x="158" y="1"/>
                  </a:moveTo>
                  <a:cubicBezTo>
                    <a:pt x="95" y="1"/>
                    <a:pt x="36" y="31"/>
                    <a:pt x="18" y="100"/>
                  </a:cubicBezTo>
                  <a:cubicBezTo>
                    <a:pt x="0" y="164"/>
                    <a:pt x="39" y="260"/>
                    <a:pt x="115" y="270"/>
                  </a:cubicBezTo>
                  <a:cubicBezTo>
                    <a:pt x="515" y="328"/>
                    <a:pt x="916" y="387"/>
                    <a:pt x="1316" y="446"/>
                  </a:cubicBezTo>
                  <a:cubicBezTo>
                    <a:pt x="1373" y="453"/>
                    <a:pt x="1430" y="463"/>
                    <a:pt x="1487" y="470"/>
                  </a:cubicBezTo>
                  <a:cubicBezTo>
                    <a:pt x="1497" y="471"/>
                    <a:pt x="1507" y="472"/>
                    <a:pt x="1516" y="472"/>
                  </a:cubicBezTo>
                  <a:cubicBezTo>
                    <a:pt x="1580" y="472"/>
                    <a:pt x="1639" y="442"/>
                    <a:pt x="1657" y="374"/>
                  </a:cubicBezTo>
                  <a:cubicBezTo>
                    <a:pt x="1675" y="308"/>
                    <a:pt x="1634" y="214"/>
                    <a:pt x="1560" y="204"/>
                  </a:cubicBezTo>
                  <a:cubicBezTo>
                    <a:pt x="1160" y="146"/>
                    <a:pt x="758" y="86"/>
                    <a:pt x="358" y="28"/>
                  </a:cubicBezTo>
                  <a:cubicBezTo>
                    <a:pt x="301" y="19"/>
                    <a:pt x="244" y="10"/>
                    <a:pt x="188" y="3"/>
                  </a:cubicBezTo>
                  <a:cubicBezTo>
                    <a:pt x="178" y="1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33">
              <a:extLst>
                <a:ext uri="{FF2B5EF4-FFF2-40B4-BE49-F238E27FC236}">
                  <a16:creationId xmlns:a16="http://schemas.microsoft.com/office/drawing/2014/main" id="{636BDD6F-0C21-8C06-182C-B3333A4B037D}"/>
                </a:ext>
              </a:extLst>
            </p:cNvPr>
            <p:cNvSpPr/>
            <p:nvPr/>
          </p:nvSpPr>
          <p:spPr>
            <a:xfrm>
              <a:off x="1107148" y="6727202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206" y="1"/>
                  </a:moveTo>
                  <a:cubicBezTo>
                    <a:pt x="82" y="1"/>
                    <a:pt x="1" y="185"/>
                    <a:pt x="133" y="258"/>
                  </a:cubicBezTo>
                  <a:cubicBezTo>
                    <a:pt x="461" y="441"/>
                    <a:pt x="791" y="622"/>
                    <a:pt x="1121" y="804"/>
                  </a:cubicBezTo>
                  <a:cubicBezTo>
                    <a:pt x="1168" y="830"/>
                    <a:pt x="1215" y="856"/>
                    <a:pt x="1262" y="882"/>
                  </a:cubicBezTo>
                  <a:cubicBezTo>
                    <a:pt x="1285" y="895"/>
                    <a:pt x="1308" y="900"/>
                    <a:pt x="1329" y="900"/>
                  </a:cubicBezTo>
                  <a:cubicBezTo>
                    <a:pt x="1452" y="900"/>
                    <a:pt x="1534" y="716"/>
                    <a:pt x="1402" y="644"/>
                  </a:cubicBezTo>
                  <a:cubicBezTo>
                    <a:pt x="1072" y="462"/>
                    <a:pt x="744" y="278"/>
                    <a:pt x="414" y="97"/>
                  </a:cubicBezTo>
                  <a:cubicBezTo>
                    <a:pt x="367" y="71"/>
                    <a:pt x="319" y="45"/>
                    <a:pt x="273" y="19"/>
                  </a:cubicBezTo>
                  <a:cubicBezTo>
                    <a:pt x="250" y="7"/>
                    <a:pt x="227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33">
              <a:extLst>
                <a:ext uri="{FF2B5EF4-FFF2-40B4-BE49-F238E27FC236}">
                  <a16:creationId xmlns:a16="http://schemas.microsoft.com/office/drawing/2014/main" id="{A8A622A3-18DA-9C73-81DF-0F1688AAA8E5}"/>
                </a:ext>
              </a:extLst>
            </p:cNvPr>
            <p:cNvSpPr/>
            <p:nvPr/>
          </p:nvSpPr>
          <p:spPr>
            <a:xfrm>
              <a:off x="1031677" y="6876201"/>
              <a:ext cx="108488" cy="118754"/>
            </a:xfrm>
            <a:custGeom>
              <a:avLst/>
              <a:gdLst/>
              <a:ahLst/>
              <a:cxnLst/>
              <a:rect l="l" t="t" r="r" b="b"/>
              <a:pathLst>
                <a:path w="1173" h="1284" extrusionOk="0">
                  <a:moveTo>
                    <a:pt x="157" y="1"/>
                  </a:moveTo>
                  <a:cubicBezTo>
                    <a:pt x="120" y="1"/>
                    <a:pt x="81" y="15"/>
                    <a:pt x="55" y="40"/>
                  </a:cubicBezTo>
                  <a:cubicBezTo>
                    <a:pt x="0" y="96"/>
                    <a:pt x="7" y="179"/>
                    <a:pt x="55" y="236"/>
                  </a:cubicBezTo>
                  <a:cubicBezTo>
                    <a:pt x="308" y="530"/>
                    <a:pt x="561" y="823"/>
                    <a:pt x="813" y="1116"/>
                  </a:cubicBezTo>
                  <a:cubicBezTo>
                    <a:pt x="850" y="1158"/>
                    <a:pt x="886" y="1201"/>
                    <a:pt x="922" y="1244"/>
                  </a:cubicBezTo>
                  <a:cubicBezTo>
                    <a:pt x="946" y="1271"/>
                    <a:pt x="980" y="1284"/>
                    <a:pt x="1015" y="1284"/>
                  </a:cubicBezTo>
                  <a:cubicBezTo>
                    <a:pt x="1053" y="1284"/>
                    <a:pt x="1091" y="1270"/>
                    <a:pt x="1117" y="1244"/>
                  </a:cubicBezTo>
                  <a:cubicBezTo>
                    <a:pt x="1173" y="1188"/>
                    <a:pt x="1166" y="1105"/>
                    <a:pt x="1117" y="1048"/>
                  </a:cubicBezTo>
                  <a:cubicBezTo>
                    <a:pt x="865" y="754"/>
                    <a:pt x="612" y="462"/>
                    <a:pt x="360" y="168"/>
                  </a:cubicBezTo>
                  <a:cubicBezTo>
                    <a:pt x="323" y="125"/>
                    <a:pt x="287" y="84"/>
                    <a:pt x="251" y="40"/>
                  </a:cubicBezTo>
                  <a:cubicBezTo>
                    <a:pt x="227" y="13"/>
                    <a:pt x="193" y="1"/>
                    <a:pt x="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33">
              <a:extLst>
                <a:ext uri="{FF2B5EF4-FFF2-40B4-BE49-F238E27FC236}">
                  <a16:creationId xmlns:a16="http://schemas.microsoft.com/office/drawing/2014/main" id="{E7E991D7-43AA-773A-2F5F-60CE2F3F4EC2}"/>
                </a:ext>
              </a:extLst>
            </p:cNvPr>
            <p:cNvSpPr/>
            <p:nvPr/>
          </p:nvSpPr>
          <p:spPr>
            <a:xfrm>
              <a:off x="-7989" y="6134349"/>
              <a:ext cx="111632" cy="137344"/>
            </a:xfrm>
            <a:custGeom>
              <a:avLst/>
              <a:gdLst/>
              <a:ahLst/>
              <a:cxnLst/>
              <a:rect l="l" t="t" r="r" b="b"/>
              <a:pathLst>
                <a:path w="1207" h="1485" extrusionOk="0">
                  <a:moveTo>
                    <a:pt x="610" y="338"/>
                  </a:moveTo>
                  <a:cubicBezTo>
                    <a:pt x="675" y="365"/>
                    <a:pt x="743" y="399"/>
                    <a:pt x="797" y="440"/>
                  </a:cubicBezTo>
                  <a:cubicBezTo>
                    <a:pt x="938" y="551"/>
                    <a:pt x="933" y="762"/>
                    <a:pt x="916" y="934"/>
                  </a:cubicBezTo>
                  <a:cubicBezTo>
                    <a:pt x="909" y="1004"/>
                    <a:pt x="893" y="1086"/>
                    <a:pt x="846" y="1147"/>
                  </a:cubicBezTo>
                  <a:cubicBezTo>
                    <a:pt x="847" y="1145"/>
                    <a:pt x="847" y="1145"/>
                    <a:pt x="847" y="1145"/>
                  </a:cubicBezTo>
                  <a:lnTo>
                    <a:pt x="847" y="1145"/>
                  </a:lnTo>
                  <a:cubicBezTo>
                    <a:pt x="846" y="1145"/>
                    <a:pt x="822" y="1172"/>
                    <a:pt x="818" y="1174"/>
                  </a:cubicBezTo>
                  <a:cubicBezTo>
                    <a:pt x="819" y="1173"/>
                    <a:pt x="819" y="1173"/>
                    <a:pt x="819" y="1173"/>
                  </a:cubicBezTo>
                  <a:lnTo>
                    <a:pt x="819" y="1173"/>
                  </a:lnTo>
                  <a:cubicBezTo>
                    <a:pt x="818" y="1173"/>
                    <a:pt x="787" y="1194"/>
                    <a:pt x="781" y="1196"/>
                  </a:cubicBezTo>
                  <a:cubicBezTo>
                    <a:pt x="762" y="1205"/>
                    <a:pt x="737" y="1208"/>
                    <a:pt x="712" y="1208"/>
                  </a:cubicBezTo>
                  <a:cubicBezTo>
                    <a:pt x="705" y="1208"/>
                    <a:pt x="698" y="1208"/>
                    <a:pt x="692" y="1208"/>
                  </a:cubicBezTo>
                  <a:cubicBezTo>
                    <a:pt x="511" y="1189"/>
                    <a:pt x="410" y="999"/>
                    <a:pt x="354" y="837"/>
                  </a:cubicBezTo>
                  <a:cubicBezTo>
                    <a:pt x="317" y="731"/>
                    <a:pt x="270" y="608"/>
                    <a:pt x="302" y="495"/>
                  </a:cubicBezTo>
                  <a:cubicBezTo>
                    <a:pt x="309" y="468"/>
                    <a:pt x="328" y="443"/>
                    <a:pt x="353" y="427"/>
                  </a:cubicBezTo>
                  <a:cubicBezTo>
                    <a:pt x="378" y="411"/>
                    <a:pt x="376" y="411"/>
                    <a:pt x="404" y="407"/>
                  </a:cubicBezTo>
                  <a:lnTo>
                    <a:pt x="404" y="407"/>
                  </a:lnTo>
                  <a:cubicBezTo>
                    <a:pt x="398" y="409"/>
                    <a:pt x="411" y="413"/>
                    <a:pt x="413" y="413"/>
                  </a:cubicBezTo>
                  <a:cubicBezTo>
                    <a:pt x="413" y="413"/>
                    <a:pt x="413" y="413"/>
                    <a:pt x="412" y="413"/>
                  </a:cubicBezTo>
                  <a:lnTo>
                    <a:pt x="412" y="413"/>
                  </a:lnTo>
                  <a:cubicBezTo>
                    <a:pt x="434" y="424"/>
                    <a:pt x="458" y="429"/>
                    <a:pt x="482" y="429"/>
                  </a:cubicBezTo>
                  <a:cubicBezTo>
                    <a:pt x="529" y="429"/>
                    <a:pt x="575" y="407"/>
                    <a:pt x="602" y="364"/>
                  </a:cubicBezTo>
                  <a:cubicBezTo>
                    <a:pt x="607" y="355"/>
                    <a:pt x="607" y="346"/>
                    <a:pt x="610" y="338"/>
                  </a:cubicBezTo>
                  <a:close/>
                  <a:moveTo>
                    <a:pt x="415" y="0"/>
                  </a:moveTo>
                  <a:cubicBezTo>
                    <a:pt x="350" y="0"/>
                    <a:pt x="286" y="17"/>
                    <a:pt x="231" y="59"/>
                  </a:cubicBezTo>
                  <a:cubicBezTo>
                    <a:pt x="163" y="110"/>
                    <a:pt x="127" y="182"/>
                    <a:pt x="126" y="262"/>
                  </a:cubicBezTo>
                  <a:lnTo>
                    <a:pt x="124" y="265"/>
                  </a:lnTo>
                  <a:cubicBezTo>
                    <a:pt x="7" y="395"/>
                    <a:pt x="1" y="573"/>
                    <a:pt x="37" y="738"/>
                  </a:cubicBezTo>
                  <a:cubicBezTo>
                    <a:pt x="100" y="1031"/>
                    <a:pt x="251" y="1357"/>
                    <a:pt x="556" y="1458"/>
                  </a:cubicBezTo>
                  <a:cubicBezTo>
                    <a:pt x="607" y="1475"/>
                    <a:pt x="660" y="1484"/>
                    <a:pt x="714" y="1484"/>
                  </a:cubicBezTo>
                  <a:cubicBezTo>
                    <a:pt x="807" y="1484"/>
                    <a:pt x="900" y="1457"/>
                    <a:pt x="975" y="1401"/>
                  </a:cubicBezTo>
                  <a:cubicBezTo>
                    <a:pt x="1088" y="1318"/>
                    <a:pt x="1152" y="1189"/>
                    <a:pt x="1177" y="1053"/>
                  </a:cubicBezTo>
                  <a:cubicBezTo>
                    <a:pt x="1203" y="912"/>
                    <a:pt x="1206" y="759"/>
                    <a:pt x="1187" y="616"/>
                  </a:cubicBezTo>
                  <a:cubicBezTo>
                    <a:pt x="1165" y="448"/>
                    <a:pt x="1087" y="314"/>
                    <a:pt x="951" y="213"/>
                  </a:cubicBezTo>
                  <a:cubicBezTo>
                    <a:pt x="891" y="167"/>
                    <a:pt x="826" y="133"/>
                    <a:pt x="758" y="104"/>
                  </a:cubicBezTo>
                  <a:cubicBezTo>
                    <a:pt x="680" y="69"/>
                    <a:pt x="597" y="31"/>
                    <a:pt x="514" y="12"/>
                  </a:cubicBezTo>
                  <a:cubicBezTo>
                    <a:pt x="481" y="4"/>
                    <a:pt x="448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33">
              <a:extLst>
                <a:ext uri="{FF2B5EF4-FFF2-40B4-BE49-F238E27FC236}">
                  <a16:creationId xmlns:a16="http://schemas.microsoft.com/office/drawing/2014/main" id="{BEE012F2-59C6-78D5-03B9-1663D1C2829A}"/>
                </a:ext>
              </a:extLst>
            </p:cNvPr>
            <p:cNvSpPr/>
            <p:nvPr/>
          </p:nvSpPr>
          <p:spPr>
            <a:xfrm>
              <a:off x="191139" y="6117886"/>
              <a:ext cx="462" cy="1387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cubicBezTo>
                    <a:pt x="1" y="7"/>
                    <a:pt x="1" y="13"/>
                    <a:pt x="2" y="15"/>
                  </a:cubicBezTo>
                  <a:cubicBezTo>
                    <a:pt x="3" y="10"/>
                    <a:pt x="3" y="5"/>
                    <a:pt x="4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33">
              <a:extLst>
                <a:ext uri="{FF2B5EF4-FFF2-40B4-BE49-F238E27FC236}">
                  <a16:creationId xmlns:a16="http://schemas.microsoft.com/office/drawing/2014/main" id="{74246C37-242E-7A8D-BED5-43A89DBECF57}"/>
                </a:ext>
              </a:extLst>
            </p:cNvPr>
            <p:cNvSpPr/>
            <p:nvPr/>
          </p:nvSpPr>
          <p:spPr>
            <a:xfrm>
              <a:off x="325525" y="6059156"/>
              <a:ext cx="925" cy="111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1" y="1"/>
                    <a:pt x="1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3" y="2"/>
                    <a:pt x="3" y="3"/>
                    <a:pt x="4" y="4"/>
                  </a:cubicBezTo>
                  <a:lnTo>
                    <a:pt x="4" y="4"/>
                  </a:lnTo>
                  <a:cubicBezTo>
                    <a:pt x="4" y="4"/>
                    <a:pt x="4" y="4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  <a:moveTo>
                    <a:pt x="4" y="4"/>
                  </a:moveTo>
                  <a:lnTo>
                    <a:pt x="4" y="4"/>
                  </a:lnTo>
                  <a:cubicBezTo>
                    <a:pt x="5" y="7"/>
                    <a:pt x="6" y="9"/>
                    <a:pt x="9" y="12"/>
                  </a:cubicBezTo>
                  <a:cubicBezTo>
                    <a:pt x="8" y="9"/>
                    <a:pt x="7" y="7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33">
              <a:extLst>
                <a:ext uri="{FF2B5EF4-FFF2-40B4-BE49-F238E27FC236}">
                  <a16:creationId xmlns:a16="http://schemas.microsoft.com/office/drawing/2014/main" id="{D7F44C17-B82A-B3B0-8A6C-0616A5EDB4C9}"/>
                </a:ext>
              </a:extLst>
            </p:cNvPr>
            <p:cNvSpPr/>
            <p:nvPr/>
          </p:nvSpPr>
          <p:spPr>
            <a:xfrm>
              <a:off x="104939" y="7188998"/>
              <a:ext cx="111817" cy="110430"/>
            </a:xfrm>
            <a:custGeom>
              <a:avLst/>
              <a:gdLst/>
              <a:ahLst/>
              <a:cxnLst/>
              <a:rect l="l" t="t" r="r" b="b"/>
              <a:pathLst>
                <a:path w="1209" h="1194" extrusionOk="0">
                  <a:moveTo>
                    <a:pt x="827" y="389"/>
                  </a:moveTo>
                  <a:lnTo>
                    <a:pt x="827" y="389"/>
                  </a:lnTo>
                  <a:cubicBezTo>
                    <a:pt x="829" y="391"/>
                    <a:pt x="832" y="394"/>
                    <a:pt x="832" y="394"/>
                  </a:cubicBezTo>
                  <a:cubicBezTo>
                    <a:pt x="832" y="394"/>
                    <a:pt x="831" y="393"/>
                    <a:pt x="827" y="389"/>
                  </a:cubicBezTo>
                  <a:close/>
                  <a:moveTo>
                    <a:pt x="556" y="274"/>
                  </a:moveTo>
                  <a:cubicBezTo>
                    <a:pt x="559" y="274"/>
                    <a:pt x="562" y="274"/>
                    <a:pt x="566" y="275"/>
                  </a:cubicBezTo>
                  <a:cubicBezTo>
                    <a:pt x="616" y="282"/>
                    <a:pt x="662" y="291"/>
                    <a:pt x="708" y="291"/>
                  </a:cubicBezTo>
                  <a:cubicBezTo>
                    <a:pt x="725" y="301"/>
                    <a:pt x="742" y="310"/>
                    <a:pt x="759" y="320"/>
                  </a:cubicBezTo>
                  <a:cubicBezTo>
                    <a:pt x="761" y="322"/>
                    <a:pt x="771" y="329"/>
                    <a:pt x="773" y="331"/>
                  </a:cubicBezTo>
                  <a:cubicBezTo>
                    <a:pt x="779" y="334"/>
                    <a:pt x="782" y="338"/>
                    <a:pt x="787" y="342"/>
                  </a:cubicBezTo>
                  <a:cubicBezTo>
                    <a:pt x="800" y="354"/>
                    <a:pt x="812" y="367"/>
                    <a:pt x="823" y="379"/>
                  </a:cubicBezTo>
                  <a:lnTo>
                    <a:pt x="827" y="384"/>
                  </a:lnTo>
                  <a:cubicBezTo>
                    <a:pt x="836" y="394"/>
                    <a:pt x="842" y="404"/>
                    <a:pt x="849" y="416"/>
                  </a:cubicBezTo>
                  <a:cubicBezTo>
                    <a:pt x="860" y="432"/>
                    <a:pt x="869" y="450"/>
                    <a:pt x="877" y="467"/>
                  </a:cubicBezTo>
                  <a:cubicBezTo>
                    <a:pt x="877" y="468"/>
                    <a:pt x="878" y="468"/>
                    <a:pt x="878" y="471"/>
                  </a:cubicBezTo>
                  <a:cubicBezTo>
                    <a:pt x="878" y="473"/>
                    <a:pt x="879" y="474"/>
                    <a:pt x="879" y="477"/>
                  </a:cubicBezTo>
                  <a:cubicBezTo>
                    <a:pt x="882" y="484"/>
                    <a:pt x="884" y="493"/>
                    <a:pt x="887" y="501"/>
                  </a:cubicBezTo>
                  <a:cubicBezTo>
                    <a:pt x="890" y="516"/>
                    <a:pt x="895" y="532"/>
                    <a:pt x="898" y="549"/>
                  </a:cubicBezTo>
                  <a:lnTo>
                    <a:pt x="898" y="554"/>
                  </a:lnTo>
                  <a:cubicBezTo>
                    <a:pt x="898" y="567"/>
                    <a:pt x="899" y="580"/>
                    <a:pt x="899" y="593"/>
                  </a:cubicBezTo>
                  <a:cubicBezTo>
                    <a:pt x="899" y="603"/>
                    <a:pt x="898" y="614"/>
                    <a:pt x="898" y="625"/>
                  </a:cubicBezTo>
                  <a:lnTo>
                    <a:pt x="898" y="627"/>
                  </a:lnTo>
                  <a:cubicBezTo>
                    <a:pt x="893" y="645"/>
                    <a:pt x="889" y="664"/>
                    <a:pt x="883" y="682"/>
                  </a:cubicBezTo>
                  <a:cubicBezTo>
                    <a:pt x="881" y="689"/>
                    <a:pt x="869" y="716"/>
                    <a:pt x="870" y="716"/>
                  </a:cubicBezTo>
                  <a:cubicBezTo>
                    <a:pt x="870" y="716"/>
                    <a:pt x="872" y="714"/>
                    <a:pt x="874" y="710"/>
                  </a:cubicBezTo>
                  <a:lnTo>
                    <a:pt x="874" y="710"/>
                  </a:lnTo>
                  <a:cubicBezTo>
                    <a:pt x="866" y="729"/>
                    <a:pt x="854" y="747"/>
                    <a:pt x="843" y="766"/>
                  </a:cubicBezTo>
                  <a:cubicBezTo>
                    <a:pt x="843" y="766"/>
                    <a:pt x="843" y="765"/>
                    <a:pt x="843" y="765"/>
                  </a:cubicBezTo>
                  <a:lnTo>
                    <a:pt x="843" y="765"/>
                  </a:lnTo>
                  <a:cubicBezTo>
                    <a:pt x="843" y="765"/>
                    <a:pt x="834" y="778"/>
                    <a:pt x="830" y="783"/>
                  </a:cubicBezTo>
                  <a:cubicBezTo>
                    <a:pt x="827" y="787"/>
                    <a:pt x="823" y="793"/>
                    <a:pt x="822" y="794"/>
                  </a:cubicBezTo>
                  <a:cubicBezTo>
                    <a:pt x="810" y="808"/>
                    <a:pt x="796" y="823"/>
                    <a:pt x="783" y="835"/>
                  </a:cubicBezTo>
                  <a:cubicBezTo>
                    <a:pt x="777" y="839"/>
                    <a:pt x="773" y="843"/>
                    <a:pt x="768" y="846"/>
                  </a:cubicBezTo>
                  <a:cubicBezTo>
                    <a:pt x="765" y="850"/>
                    <a:pt x="762" y="852"/>
                    <a:pt x="760" y="853"/>
                  </a:cubicBezTo>
                  <a:cubicBezTo>
                    <a:pt x="742" y="865"/>
                    <a:pt x="724" y="875"/>
                    <a:pt x="705" y="886"/>
                  </a:cubicBezTo>
                  <a:lnTo>
                    <a:pt x="699" y="888"/>
                  </a:lnTo>
                  <a:cubicBezTo>
                    <a:pt x="698" y="888"/>
                    <a:pt x="698" y="888"/>
                    <a:pt x="696" y="889"/>
                  </a:cubicBezTo>
                  <a:cubicBezTo>
                    <a:pt x="687" y="892"/>
                    <a:pt x="678" y="896"/>
                    <a:pt x="671" y="897"/>
                  </a:cubicBezTo>
                  <a:cubicBezTo>
                    <a:pt x="654" y="902"/>
                    <a:pt x="637" y="907"/>
                    <a:pt x="620" y="909"/>
                  </a:cubicBezTo>
                  <a:cubicBezTo>
                    <a:pt x="618" y="909"/>
                    <a:pt x="592" y="912"/>
                    <a:pt x="584" y="912"/>
                  </a:cubicBezTo>
                  <a:cubicBezTo>
                    <a:pt x="564" y="912"/>
                    <a:pt x="546" y="910"/>
                    <a:pt x="526" y="909"/>
                  </a:cubicBezTo>
                  <a:cubicBezTo>
                    <a:pt x="522" y="908"/>
                    <a:pt x="490" y="901"/>
                    <a:pt x="484" y="900"/>
                  </a:cubicBezTo>
                  <a:cubicBezTo>
                    <a:pt x="468" y="895"/>
                    <a:pt x="450" y="889"/>
                    <a:pt x="434" y="883"/>
                  </a:cubicBezTo>
                  <a:cubicBezTo>
                    <a:pt x="430" y="881"/>
                    <a:pt x="408" y="870"/>
                    <a:pt x="403" y="866"/>
                  </a:cubicBezTo>
                  <a:cubicBezTo>
                    <a:pt x="395" y="862"/>
                    <a:pt x="387" y="857"/>
                    <a:pt x="381" y="852"/>
                  </a:cubicBezTo>
                  <a:cubicBezTo>
                    <a:pt x="378" y="851"/>
                    <a:pt x="365" y="840"/>
                    <a:pt x="362" y="837"/>
                  </a:cubicBezTo>
                  <a:cubicBezTo>
                    <a:pt x="350" y="826"/>
                    <a:pt x="335" y="814"/>
                    <a:pt x="324" y="800"/>
                  </a:cubicBezTo>
                  <a:cubicBezTo>
                    <a:pt x="321" y="798"/>
                    <a:pt x="314" y="787"/>
                    <a:pt x="313" y="784"/>
                  </a:cubicBezTo>
                  <a:cubicBezTo>
                    <a:pt x="308" y="779"/>
                    <a:pt x="304" y="773"/>
                    <a:pt x="302" y="768"/>
                  </a:cubicBezTo>
                  <a:cubicBezTo>
                    <a:pt x="300" y="767"/>
                    <a:pt x="298" y="759"/>
                    <a:pt x="297" y="757"/>
                  </a:cubicBezTo>
                  <a:cubicBezTo>
                    <a:pt x="294" y="749"/>
                    <a:pt x="292" y="743"/>
                    <a:pt x="290" y="736"/>
                  </a:cubicBezTo>
                  <a:cubicBezTo>
                    <a:pt x="287" y="725"/>
                    <a:pt x="286" y="721"/>
                    <a:pt x="286" y="721"/>
                  </a:cubicBezTo>
                  <a:lnTo>
                    <a:pt x="286" y="721"/>
                  </a:lnTo>
                  <a:cubicBezTo>
                    <a:pt x="286" y="721"/>
                    <a:pt x="288" y="728"/>
                    <a:pt x="289" y="732"/>
                  </a:cubicBezTo>
                  <a:cubicBezTo>
                    <a:pt x="288" y="716"/>
                    <a:pt x="288" y="699"/>
                    <a:pt x="289" y="683"/>
                  </a:cubicBezTo>
                  <a:cubicBezTo>
                    <a:pt x="289" y="675"/>
                    <a:pt x="291" y="668"/>
                    <a:pt x="291" y="660"/>
                  </a:cubicBezTo>
                  <a:cubicBezTo>
                    <a:pt x="291" y="658"/>
                    <a:pt x="292" y="647"/>
                    <a:pt x="293" y="642"/>
                  </a:cubicBezTo>
                  <a:cubicBezTo>
                    <a:pt x="297" y="623"/>
                    <a:pt x="300" y="602"/>
                    <a:pt x="307" y="582"/>
                  </a:cubicBezTo>
                  <a:cubicBezTo>
                    <a:pt x="313" y="566"/>
                    <a:pt x="318" y="548"/>
                    <a:pt x="324" y="531"/>
                  </a:cubicBezTo>
                  <a:cubicBezTo>
                    <a:pt x="325" y="527"/>
                    <a:pt x="325" y="525"/>
                    <a:pt x="326" y="524"/>
                  </a:cubicBezTo>
                  <a:cubicBezTo>
                    <a:pt x="331" y="513"/>
                    <a:pt x="336" y="502"/>
                    <a:pt x="344" y="489"/>
                  </a:cubicBezTo>
                  <a:cubicBezTo>
                    <a:pt x="354" y="468"/>
                    <a:pt x="365" y="450"/>
                    <a:pt x="377" y="431"/>
                  </a:cubicBezTo>
                  <a:cubicBezTo>
                    <a:pt x="383" y="422"/>
                    <a:pt x="390" y="414"/>
                    <a:pt x="396" y="403"/>
                  </a:cubicBezTo>
                  <a:cubicBezTo>
                    <a:pt x="399" y="400"/>
                    <a:pt x="399" y="399"/>
                    <a:pt x="399" y="399"/>
                  </a:cubicBezTo>
                  <a:lnTo>
                    <a:pt x="404" y="394"/>
                  </a:lnTo>
                  <a:cubicBezTo>
                    <a:pt x="419" y="377"/>
                    <a:pt x="434" y="360"/>
                    <a:pt x="450" y="344"/>
                  </a:cubicBezTo>
                  <a:cubicBezTo>
                    <a:pt x="459" y="337"/>
                    <a:pt x="468" y="329"/>
                    <a:pt x="475" y="321"/>
                  </a:cubicBezTo>
                  <a:cubicBezTo>
                    <a:pt x="479" y="318"/>
                    <a:pt x="489" y="311"/>
                    <a:pt x="490" y="310"/>
                  </a:cubicBezTo>
                  <a:cubicBezTo>
                    <a:pt x="507" y="297"/>
                    <a:pt x="536" y="279"/>
                    <a:pt x="546" y="276"/>
                  </a:cubicBezTo>
                  <a:cubicBezTo>
                    <a:pt x="549" y="275"/>
                    <a:pt x="553" y="274"/>
                    <a:pt x="556" y="274"/>
                  </a:cubicBezTo>
                  <a:close/>
                  <a:moveTo>
                    <a:pt x="548" y="0"/>
                  </a:moveTo>
                  <a:cubicBezTo>
                    <a:pt x="477" y="1"/>
                    <a:pt x="407" y="31"/>
                    <a:pt x="350" y="72"/>
                  </a:cubicBezTo>
                  <a:cubicBezTo>
                    <a:pt x="257" y="139"/>
                    <a:pt x="178" y="223"/>
                    <a:pt x="120" y="321"/>
                  </a:cubicBezTo>
                  <a:cubicBezTo>
                    <a:pt x="60" y="424"/>
                    <a:pt x="25" y="536"/>
                    <a:pt x="13" y="653"/>
                  </a:cubicBezTo>
                  <a:cubicBezTo>
                    <a:pt x="1" y="787"/>
                    <a:pt x="40" y="909"/>
                    <a:pt x="132" y="1007"/>
                  </a:cubicBezTo>
                  <a:cubicBezTo>
                    <a:pt x="246" y="1127"/>
                    <a:pt x="413" y="1194"/>
                    <a:pt x="578" y="1194"/>
                  </a:cubicBezTo>
                  <a:cubicBezTo>
                    <a:pt x="637" y="1194"/>
                    <a:pt x="696" y="1185"/>
                    <a:pt x="752" y="1167"/>
                  </a:cubicBezTo>
                  <a:cubicBezTo>
                    <a:pt x="960" y="1102"/>
                    <a:pt x="1127" y="916"/>
                    <a:pt x="1164" y="699"/>
                  </a:cubicBezTo>
                  <a:cubicBezTo>
                    <a:pt x="1208" y="443"/>
                    <a:pt x="1080" y="173"/>
                    <a:pt x="846" y="53"/>
                  </a:cubicBezTo>
                  <a:cubicBezTo>
                    <a:pt x="832" y="47"/>
                    <a:pt x="817" y="43"/>
                    <a:pt x="801" y="41"/>
                  </a:cubicBezTo>
                  <a:cubicBezTo>
                    <a:pt x="778" y="26"/>
                    <a:pt x="752" y="18"/>
                    <a:pt x="723" y="18"/>
                  </a:cubicBezTo>
                  <a:cubicBezTo>
                    <a:pt x="714" y="18"/>
                    <a:pt x="705" y="19"/>
                    <a:pt x="695" y="20"/>
                  </a:cubicBezTo>
                  <a:lnTo>
                    <a:pt x="695" y="20"/>
                  </a:lnTo>
                  <a:cubicBezTo>
                    <a:pt x="703" y="19"/>
                    <a:pt x="697" y="18"/>
                    <a:pt x="691" y="18"/>
                  </a:cubicBezTo>
                  <a:cubicBezTo>
                    <a:pt x="685" y="18"/>
                    <a:pt x="679" y="19"/>
                    <a:pt x="691" y="21"/>
                  </a:cubicBezTo>
                  <a:cubicBezTo>
                    <a:pt x="675" y="20"/>
                    <a:pt x="661" y="15"/>
                    <a:pt x="645" y="12"/>
                  </a:cubicBezTo>
                  <a:cubicBezTo>
                    <a:pt x="613" y="6"/>
                    <a:pt x="581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33">
              <a:extLst>
                <a:ext uri="{FF2B5EF4-FFF2-40B4-BE49-F238E27FC236}">
                  <a16:creationId xmlns:a16="http://schemas.microsoft.com/office/drawing/2014/main" id="{DB2FBAC9-6E5B-AB22-2D13-CE89ACA25E00}"/>
                </a:ext>
              </a:extLst>
            </p:cNvPr>
            <p:cNvSpPr/>
            <p:nvPr/>
          </p:nvSpPr>
          <p:spPr>
            <a:xfrm>
              <a:off x="175693" y="7330875"/>
              <a:ext cx="131702" cy="120049"/>
            </a:xfrm>
            <a:custGeom>
              <a:avLst/>
              <a:gdLst/>
              <a:ahLst/>
              <a:cxnLst/>
              <a:rect l="l" t="t" r="r" b="b"/>
              <a:pathLst>
                <a:path w="1424" h="1298" extrusionOk="0">
                  <a:moveTo>
                    <a:pt x="638" y="291"/>
                  </a:moveTo>
                  <a:cubicBezTo>
                    <a:pt x="704" y="305"/>
                    <a:pt x="772" y="322"/>
                    <a:pt x="832" y="352"/>
                  </a:cubicBezTo>
                  <a:cubicBezTo>
                    <a:pt x="910" y="389"/>
                    <a:pt x="995" y="440"/>
                    <a:pt x="1042" y="503"/>
                  </a:cubicBezTo>
                  <a:cubicBezTo>
                    <a:pt x="1071" y="543"/>
                    <a:pt x="1072" y="553"/>
                    <a:pt x="1083" y="601"/>
                  </a:cubicBezTo>
                  <a:cubicBezTo>
                    <a:pt x="1087" y="613"/>
                    <a:pt x="1088" y="617"/>
                    <a:pt x="1088" y="617"/>
                  </a:cubicBezTo>
                  <a:cubicBezTo>
                    <a:pt x="1087" y="617"/>
                    <a:pt x="1086" y="612"/>
                    <a:pt x="1085" y="609"/>
                  </a:cubicBezTo>
                  <a:lnTo>
                    <a:pt x="1085" y="609"/>
                  </a:lnTo>
                  <a:cubicBezTo>
                    <a:pt x="1086" y="621"/>
                    <a:pt x="1086" y="633"/>
                    <a:pt x="1086" y="646"/>
                  </a:cubicBezTo>
                  <a:cubicBezTo>
                    <a:pt x="1086" y="657"/>
                    <a:pt x="1086" y="666"/>
                    <a:pt x="1085" y="676"/>
                  </a:cubicBezTo>
                  <a:cubicBezTo>
                    <a:pt x="1085" y="679"/>
                    <a:pt x="1083" y="692"/>
                    <a:pt x="1082" y="695"/>
                  </a:cubicBezTo>
                  <a:cubicBezTo>
                    <a:pt x="1068" y="778"/>
                    <a:pt x="1035" y="843"/>
                    <a:pt x="980" y="899"/>
                  </a:cubicBezTo>
                  <a:cubicBezTo>
                    <a:pt x="899" y="981"/>
                    <a:pt x="793" y="1023"/>
                    <a:pt x="685" y="1023"/>
                  </a:cubicBezTo>
                  <a:cubicBezTo>
                    <a:pt x="640" y="1023"/>
                    <a:pt x="594" y="1016"/>
                    <a:pt x="550" y="1001"/>
                  </a:cubicBezTo>
                  <a:cubicBezTo>
                    <a:pt x="426" y="958"/>
                    <a:pt x="305" y="818"/>
                    <a:pt x="304" y="689"/>
                  </a:cubicBezTo>
                  <a:cubicBezTo>
                    <a:pt x="304" y="663"/>
                    <a:pt x="303" y="640"/>
                    <a:pt x="305" y="614"/>
                  </a:cubicBezTo>
                  <a:cubicBezTo>
                    <a:pt x="305" y="612"/>
                    <a:pt x="306" y="607"/>
                    <a:pt x="306" y="604"/>
                  </a:cubicBezTo>
                  <a:cubicBezTo>
                    <a:pt x="309" y="590"/>
                    <a:pt x="311" y="576"/>
                    <a:pt x="315" y="563"/>
                  </a:cubicBezTo>
                  <a:cubicBezTo>
                    <a:pt x="328" y="513"/>
                    <a:pt x="337" y="497"/>
                    <a:pt x="367" y="449"/>
                  </a:cubicBezTo>
                  <a:cubicBezTo>
                    <a:pt x="367" y="446"/>
                    <a:pt x="372" y="440"/>
                    <a:pt x="374" y="438"/>
                  </a:cubicBezTo>
                  <a:cubicBezTo>
                    <a:pt x="381" y="429"/>
                    <a:pt x="388" y="421"/>
                    <a:pt x="397" y="413"/>
                  </a:cubicBezTo>
                  <a:cubicBezTo>
                    <a:pt x="410" y="398"/>
                    <a:pt x="431" y="381"/>
                    <a:pt x="440" y="373"/>
                  </a:cubicBezTo>
                  <a:cubicBezTo>
                    <a:pt x="480" y="346"/>
                    <a:pt x="527" y="326"/>
                    <a:pt x="558" y="322"/>
                  </a:cubicBezTo>
                  <a:cubicBezTo>
                    <a:pt x="588" y="319"/>
                    <a:pt x="615" y="307"/>
                    <a:pt x="638" y="291"/>
                  </a:cubicBezTo>
                  <a:close/>
                  <a:moveTo>
                    <a:pt x="548" y="1"/>
                  </a:moveTo>
                  <a:cubicBezTo>
                    <a:pt x="502" y="1"/>
                    <a:pt x="461" y="33"/>
                    <a:pt x="439" y="74"/>
                  </a:cubicBezTo>
                  <a:cubicBezTo>
                    <a:pt x="216" y="146"/>
                    <a:pt x="60" y="345"/>
                    <a:pt x="30" y="585"/>
                  </a:cubicBezTo>
                  <a:cubicBezTo>
                    <a:pt x="0" y="839"/>
                    <a:pt x="135" y="1087"/>
                    <a:pt x="356" y="1213"/>
                  </a:cubicBezTo>
                  <a:cubicBezTo>
                    <a:pt x="457" y="1270"/>
                    <a:pt x="571" y="1298"/>
                    <a:pt x="684" y="1298"/>
                  </a:cubicBezTo>
                  <a:cubicBezTo>
                    <a:pt x="828" y="1298"/>
                    <a:pt x="972" y="1253"/>
                    <a:pt x="1090" y="1166"/>
                  </a:cubicBezTo>
                  <a:cubicBezTo>
                    <a:pt x="1294" y="1015"/>
                    <a:pt x="1423" y="738"/>
                    <a:pt x="1338" y="486"/>
                  </a:cubicBezTo>
                  <a:cubicBezTo>
                    <a:pt x="1233" y="173"/>
                    <a:pt x="859" y="30"/>
                    <a:pt x="558" y="1"/>
                  </a:cubicBezTo>
                  <a:cubicBezTo>
                    <a:pt x="555" y="1"/>
                    <a:pt x="552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33">
              <a:extLst>
                <a:ext uri="{FF2B5EF4-FFF2-40B4-BE49-F238E27FC236}">
                  <a16:creationId xmlns:a16="http://schemas.microsoft.com/office/drawing/2014/main" id="{DA55D068-B2E1-931A-BCAB-5E52F6C1E218}"/>
                </a:ext>
              </a:extLst>
            </p:cNvPr>
            <p:cNvSpPr/>
            <p:nvPr/>
          </p:nvSpPr>
          <p:spPr>
            <a:xfrm>
              <a:off x="924390" y="7064045"/>
              <a:ext cx="127078" cy="124026"/>
            </a:xfrm>
            <a:custGeom>
              <a:avLst/>
              <a:gdLst/>
              <a:ahLst/>
              <a:cxnLst/>
              <a:rect l="l" t="t" r="r" b="b"/>
              <a:pathLst>
                <a:path w="1374" h="1341" extrusionOk="0">
                  <a:moveTo>
                    <a:pt x="721" y="273"/>
                  </a:moveTo>
                  <a:cubicBezTo>
                    <a:pt x="721" y="273"/>
                    <a:pt x="722" y="274"/>
                    <a:pt x="726" y="274"/>
                  </a:cubicBezTo>
                  <a:cubicBezTo>
                    <a:pt x="808" y="291"/>
                    <a:pt x="875" y="346"/>
                    <a:pt x="940" y="399"/>
                  </a:cubicBezTo>
                  <a:cubicBezTo>
                    <a:pt x="1007" y="455"/>
                    <a:pt x="1067" y="507"/>
                    <a:pt x="1081" y="590"/>
                  </a:cubicBezTo>
                  <a:cubicBezTo>
                    <a:pt x="1090" y="652"/>
                    <a:pt x="1069" y="744"/>
                    <a:pt x="1043" y="801"/>
                  </a:cubicBezTo>
                  <a:cubicBezTo>
                    <a:pt x="979" y="945"/>
                    <a:pt x="859" y="1067"/>
                    <a:pt x="700" y="1067"/>
                  </a:cubicBezTo>
                  <a:cubicBezTo>
                    <a:pt x="699" y="1067"/>
                    <a:pt x="698" y="1067"/>
                    <a:pt x="696" y="1067"/>
                  </a:cubicBezTo>
                  <a:cubicBezTo>
                    <a:pt x="625" y="1066"/>
                    <a:pt x="559" y="1030"/>
                    <a:pt x="504" y="979"/>
                  </a:cubicBezTo>
                  <a:cubicBezTo>
                    <a:pt x="442" y="921"/>
                    <a:pt x="389" y="851"/>
                    <a:pt x="354" y="772"/>
                  </a:cubicBezTo>
                  <a:cubicBezTo>
                    <a:pt x="319" y="694"/>
                    <a:pt x="316" y="620"/>
                    <a:pt x="342" y="546"/>
                  </a:cubicBezTo>
                  <a:cubicBezTo>
                    <a:pt x="343" y="543"/>
                    <a:pt x="345" y="535"/>
                    <a:pt x="346" y="534"/>
                  </a:cubicBezTo>
                  <a:cubicBezTo>
                    <a:pt x="354" y="520"/>
                    <a:pt x="361" y="507"/>
                    <a:pt x="369" y="494"/>
                  </a:cubicBezTo>
                  <a:cubicBezTo>
                    <a:pt x="369" y="494"/>
                    <a:pt x="375" y="484"/>
                    <a:pt x="376" y="482"/>
                  </a:cubicBezTo>
                  <a:cubicBezTo>
                    <a:pt x="383" y="473"/>
                    <a:pt x="391" y="466"/>
                    <a:pt x="400" y="457"/>
                  </a:cubicBezTo>
                  <a:cubicBezTo>
                    <a:pt x="424" y="432"/>
                    <a:pt x="447" y="415"/>
                    <a:pt x="479" y="400"/>
                  </a:cubicBezTo>
                  <a:cubicBezTo>
                    <a:pt x="488" y="401"/>
                    <a:pt x="497" y="402"/>
                    <a:pt x="506" y="402"/>
                  </a:cubicBezTo>
                  <a:cubicBezTo>
                    <a:pt x="567" y="402"/>
                    <a:pt x="617" y="361"/>
                    <a:pt x="639" y="302"/>
                  </a:cubicBezTo>
                  <a:lnTo>
                    <a:pt x="639" y="302"/>
                  </a:lnTo>
                  <a:cubicBezTo>
                    <a:pt x="637" y="309"/>
                    <a:pt x="637" y="311"/>
                    <a:pt x="637" y="311"/>
                  </a:cubicBezTo>
                  <a:cubicBezTo>
                    <a:pt x="637" y="311"/>
                    <a:pt x="640" y="303"/>
                    <a:pt x="642" y="300"/>
                  </a:cubicBezTo>
                  <a:cubicBezTo>
                    <a:pt x="645" y="299"/>
                    <a:pt x="646" y="297"/>
                    <a:pt x="646" y="296"/>
                  </a:cubicBezTo>
                  <a:lnTo>
                    <a:pt x="646" y="296"/>
                  </a:lnTo>
                  <a:cubicBezTo>
                    <a:pt x="644" y="297"/>
                    <a:pt x="644" y="299"/>
                    <a:pt x="642" y="299"/>
                  </a:cubicBezTo>
                  <a:lnTo>
                    <a:pt x="642" y="299"/>
                  </a:lnTo>
                  <a:cubicBezTo>
                    <a:pt x="644" y="297"/>
                    <a:pt x="648" y="294"/>
                    <a:pt x="650" y="292"/>
                  </a:cubicBezTo>
                  <a:cubicBezTo>
                    <a:pt x="656" y="289"/>
                    <a:pt x="661" y="286"/>
                    <a:pt x="667" y="282"/>
                  </a:cubicBezTo>
                  <a:cubicBezTo>
                    <a:pt x="667" y="282"/>
                    <a:pt x="668" y="282"/>
                    <a:pt x="668" y="282"/>
                  </a:cubicBezTo>
                  <a:cubicBezTo>
                    <a:pt x="673" y="282"/>
                    <a:pt x="692" y="276"/>
                    <a:pt x="691" y="275"/>
                  </a:cubicBezTo>
                  <a:cubicBezTo>
                    <a:pt x="697" y="275"/>
                    <a:pt x="706" y="275"/>
                    <a:pt x="712" y="274"/>
                  </a:cubicBezTo>
                  <a:cubicBezTo>
                    <a:pt x="717" y="274"/>
                    <a:pt x="718" y="273"/>
                    <a:pt x="721" y="273"/>
                  </a:cubicBezTo>
                  <a:close/>
                  <a:moveTo>
                    <a:pt x="708" y="0"/>
                  </a:moveTo>
                  <a:cubicBezTo>
                    <a:pt x="595" y="0"/>
                    <a:pt x="492" y="51"/>
                    <a:pt x="426" y="136"/>
                  </a:cubicBezTo>
                  <a:cubicBezTo>
                    <a:pt x="405" y="137"/>
                    <a:pt x="385" y="141"/>
                    <a:pt x="364" y="150"/>
                  </a:cubicBezTo>
                  <a:cubicBezTo>
                    <a:pt x="118" y="259"/>
                    <a:pt x="1" y="546"/>
                    <a:pt x="71" y="798"/>
                  </a:cubicBezTo>
                  <a:cubicBezTo>
                    <a:pt x="139" y="1042"/>
                    <a:pt x="359" y="1295"/>
                    <a:pt x="618" y="1334"/>
                  </a:cubicBezTo>
                  <a:cubicBezTo>
                    <a:pt x="646" y="1338"/>
                    <a:pt x="675" y="1340"/>
                    <a:pt x="703" y="1340"/>
                  </a:cubicBezTo>
                  <a:cubicBezTo>
                    <a:pt x="949" y="1340"/>
                    <a:pt x="1168" y="1176"/>
                    <a:pt x="1275" y="954"/>
                  </a:cubicBezTo>
                  <a:cubicBezTo>
                    <a:pt x="1339" y="824"/>
                    <a:pt x="1374" y="682"/>
                    <a:pt x="1350" y="537"/>
                  </a:cubicBezTo>
                  <a:cubicBezTo>
                    <a:pt x="1328" y="403"/>
                    <a:pt x="1245" y="297"/>
                    <a:pt x="1143" y="212"/>
                  </a:cubicBezTo>
                  <a:cubicBezTo>
                    <a:pt x="1023" y="113"/>
                    <a:pt x="891" y="10"/>
                    <a:pt x="728" y="1"/>
                  </a:cubicBezTo>
                  <a:cubicBezTo>
                    <a:pt x="721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33">
              <a:extLst>
                <a:ext uri="{FF2B5EF4-FFF2-40B4-BE49-F238E27FC236}">
                  <a16:creationId xmlns:a16="http://schemas.microsoft.com/office/drawing/2014/main" id="{2A31B5D0-EA96-1D06-73FC-BFDD343C5AC2}"/>
                </a:ext>
              </a:extLst>
            </p:cNvPr>
            <p:cNvSpPr/>
            <p:nvPr/>
          </p:nvSpPr>
          <p:spPr>
            <a:xfrm>
              <a:off x="345225" y="7402184"/>
              <a:ext cx="73620" cy="69458"/>
            </a:xfrm>
            <a:custGeom>
              <a:avLst/>
              <a:gdLst/>
              <a:ahLst/>
              <a:cxnLst/>
              <a:rect l="l" t="t" r="r" b="b"/>
              <a:pathLst>
                <a:path w="796" h="751" extrusionOk="0">
                  <a:moveTo>
                    <a:pt x="448" y="279"/>
                  </a:moveTo>
                  <a:cubicBezTo>
                    <a:pt x="454" y="280"/>
                    <a:pt x="461" y="283"/>
                    <a:pt x="468" y="284"/>
                  </a:cubicBezTo>
                  <a:cubicBezTo>
                    <a:pt x="474" y="286"/>
                    <a:pt x="480" y="291"/>
                    <a:pt x="486" y="295"/>
                  </a:cubicBezTo>
                  <a:lnTo>
                    <a:pt x="497" y="306"/>
                  </a:lnTo>
                  <a:cubicBezTo>
                    <a:pt x="500" y="310"/>
                    <a:pt x="502" y="314"/>
                    <a:pt x="505" y="318"/>
                  </a:cubicBezTo>
                  <a:cubicBezTo>
                    <a:pt x="508" y="327"/>
                    <a:pt x="511" y="337"/>
                    <a:pt x="512" y="347"/>
                  </a:cubicBezTo>
                  <a:lnTo>
                    <a:pt x="512" y="377"/>
                  </a:lnTo>
                  <a:cubicBezTo>
                    <a:pt x="510" y="387"/>
                    <a:pt x="507" y="397"/>
                    <a:pt x="505" y="406"/>
                  </a:cubicBezTo>
                  <a:cubicBezTo>
                    <a:pt x="500" y="414"/>
                    <a:pt x="496" y="420"/>
                    <a:pt x="491" y="428"/>
                  </a:cubicBezTo>
                  <a:cubicBezTo>
                    <a:pt x="486" y="435"/>
                    <a:pt x="480" y="440"/>
                    <a:pt x="473" y="445"/>
                  </a:cubicBezTo>
                  <a:lnTo>
                    <a:pt x="445" y="460"/>
                  </a:lnTo>
                  <a:cubicBezTo>
                    <a:pt x="434" y="465"/>
                    <a:pt x="422" y="468"/>
                    <a:pt x="409" y="471"/>
                  </a:cubicBezTo>
                  <a:cubicBezTo>
                    <a:pt x="403" y="471"/>
                    <a:pt x="396" y="472"/>
                    <a:pt x="388" y="472"/>
                  </a:cubicBezTo>
                  <a:cubicBezTo>
                    <a:pt x="381" y="472"/>
                    <a:pt x="374" y="471"/>
                    <a:pt x="367" y="471"/>
                  </a:cubicBezTo>
                  <a:cubicBezTo>
                    <a:pt x="355" y="468"/>
                    <a:pt x="342" y="465"/>
                    <a:pt x="331" y="460"/>
                  </a:cubicBezTo>
                  <a:cubicBezTo>
                    <a:pt x="320" y="456"/>
                    <a:pt x="313" y="451"/>
                    <a:pt x="304" y="446"/>
                  </a:cubicBezTo>
                  <a:cubicBezTo>
                    <a:pt x="299" y="442"/>
                    <a:pt x="294" y="439"/>
                    <a:pt x="290" y="435"/>
                  </a:cubicBezTo>
                  <a:cubicBezTo>
                    <a:pt x="288" y="430"/>
                    <a:pt x="285" y="425"/>
                    <a:pt x="283" y="421"/>
                  </a:cubicBezTo>
                  <a:cubicBezTo>
                    <a:pt x="282" y="416"/>
                    <a:pt x="280" y="413"/>
                    <a:pt x="279" y="408"/>
                  </a:cubicBezTo>
                  <a:lnTo>
                    <a:pt x="279" y="380"/>
                  </a:lnTo>
                  <a:cubicBezTo>
                    <a:pt x="282" y="369"/>
                    <a:pt x="284" y="361"/>
                    <a:pt x="287" y="351"/>
                  </a:cubicBezTo>
                  <a:cubicBezTo>
                    <a:pt x="290" y="341"/>
                    <a:pt x="295" y="333"/>
                    <a:pt x="300" y="326"/>
                  </a:cubicBezTo>
                  <a:cubicBezTo>
                    <a:pt x="329" y="325"/>
                    <a:pt x="357" y="314"/>
                    <a:pt x="381" y="295"/>
                  </a:cubicBezTo>
                  <a:lnTo>
                    <a:pt x="381" y="295"/>
                  </a:lnTo>
                  <a:cubicBezTo>
                    <a:pt x="380" y="296"/>
                    <a:pt x="379" y="296"/>
                    <a:pt x="378" y="297"/>
                  </a:cubicBezTo>
                  <a:cubicBezTo>
                    <a:pt x="380" y="296"/>
                    <a:pt x="382" y="294"/>
                    <a:pt x="384" y="293"/>
                  </a:cubicBezTo>
                  <a:lnTo>
                    <a:pt x="384" y="293"/>
                  </a:lnTo>
                  <a:cubicBezTo>
                    <a:pt x="383" y="294"/>
                    <a:pt x="382" y="295"/>
                    <a:pt x="381" y="295"/>
                  </a:cubicBezTo>
                  <a:lnTo>
                    <a:pt x="381" y="295"/>
                  </a:lnTo>
                  <a:cubicBezTo>
                    <a:pt x="383" y="295"/>
                    <a:pt x="385" y="294"/>
                    <a:pt x="386" y="292"/>
                  </a:cubicBezTo>
                  <a:lnTo>
                    <a:pt x="386" y="292"/>
                  </a:lnTo>
                  <a:cubicBezTo>
                    <a:pt x="385" y="293"/>
                    <a:pt x="385" y="293"/>
                    <a:pt x="384" y="293"/>
                  </a:cubicBezTo>
                  <a:lnTo>
                    <a:pt x="384" y="293"/>
                  </a:lnTo>
                  <a:cubicBezTo>
                    <a:pt x="385" y="292"/>
                    <a:pt x="386" y="292"/>
                    <a:pt x="387" y="291"/>
                  </a:cubicBezTo>
                  <a:lnTo>
                    <a:pt x="387" y="291"/>
                  </a:lnTo>
                  <a:cubicBezTo>
                    <a:pt x="387" y="291"/>
                    <a:pt x="387" y="292"/>
                    <a:pt x="386" y="292"/>
                  </a:cubicBezTo>
                  <a:lnTo>
                    <a:pt x="386" y="292"/>
                  </a:lnTo>
                  <a:cubicBezTo>
                    <a:pt x="391" y="289"/>
                    <a:pt x="396" y="287"/>
                    <a:pt x="402" y="284"/>
                  </a:cubicBezTo>
                  <a:cubicBezTo>
                    <a:pt x="408" y="281"/>
                    <a:pt x="414" y="280"/>
                    <a:pt x="422" y="279"/>
                  </a:cubicBezTo>
                  <a:close/>
                  <a:moveTo>
                    <a:pt x="437" y="0"/>
                  </a:moveTo>
                  <a:cubicBezTo>
                    <a:pt x="434" y="0"/>
                    <a:pt x="431" y="1"/>
                    <a:pt x="428" y="1"/>
                  </a:cubicBezTo>
                  <a:cubicBezTo>
                    <a:pt x="342" y="4"/>
                    <a:pt x="264" y="35"/>
                    <a:pt x="200" y="92"/>
                  </a:cubicBezTo>
                  <a:cubicBezTo>
                    <a:pt x="194" y="97"/>
                    <a:pt x="191" y="105"/>
                    <a:pt x="186" y="112"/>
                  </a:cubicBezTo>
                  <a:cubicBezTo>
                    <a:pt x="174" y="112"/>
                    <a:pt x="161" y="114"/>
                    <a:pt x="149" y="118"/>
                  </a:cubicBezTo>
                  <a:cubicBezTo>
                    <a:pt x="113" y="129"/>
                    <a:pt x="88" y="150"/>
                    <a:pt x="66" y="181"/>
                  </a:cubicBezTo>
                  <a:cubicBezTo>
                    <a:pt x="24" y="241"/>
                    <a:pt x="2" y="319"/>
                    <a:pt x="0" y="393"/>
                  </a:cubicBezTo>
                  <a:cubicBezTo>
                    <a:pt x="0" y="478"/>
                    <a:pt x="31" y="559"/>
                    <a:pt x="87" y="623"/>
                  </a:cubicBezTo>
                  <a:cubicBezTo>
                    <a:pt x="162" y="710"/>
                    <a:pt x="276" y="751"/>
                    <a:pt x="389" y="751"/>
                  </a:cubicBezTo>
                  <a:cubicBezTo>
                    <a:pt x="423" y="751"/>
                    <a:pt x="456" y="747"/>
                    <a:pt x="489" y="740"/>
                  </a:cubicBezTo>
                  <a:cubicBezTo>
                    <a:pt x="626" y="709"/>
                    <a:pt x="741" y="601"/>
                    <a:pt x="777" y="464"/>
                  </a:cubicBezTo>
                  <a:cubicBezTo>
                    <a:pt x="796" y="395"/>
                    <a:pt x="796" y="319"/>
                    <a:pt x="775" y="250"/>
                  </a:cubicBezTo>
                  <a:cubicBezTo>
                    <a:pt x="750" y="172"/>
                    <a:pt x="703" y="109"/>
                    <a:pt x="637" y="62"/>
                  </a:cubicBezTo>
                  <a:cubicBezTo>
                    <a:pt x="581" y="22"/>
                    <a:pt x="506" y="0"/>
                    <a:pt x="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15" name="Google Shape;1915;p33">
            <a:extLst>
              <a:ext uri="{FF2B5EF4-FFF2-40B4-BE49-F238E27FC236}">
                <a16:creationId xmlns:a16="http://schemas.microsoft.com/office/drawing/2014/main" id="{263B2C3E-463C-507F-3BFF-E90CA71B0F17}"/>
              </a:ext>
            </a:extLst>
          </p:cNvPr>
          <p:cNvSpPr/>
          <p:nvPr/>
        </p:nvSpPr>
        <p:spPr>
          <a:xfrm rot="-64386">
            <a:off x="2092965" y="4987056"/>
            <a:ext cx="2414108" cy="1111251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6" name="Google Shape;1916;p33">
            <a:extLst>
              <a:ext uri="{FF2B5EF4-FFF2-40B4-BE49-F238E27FC236}">
                <a16:creationId xmlns:a16="http://schemas.microsoft.com/office/drawing/2014/main" id="{346B4573-477A-DB18-9139-BD9AFF2F4464}"/>
              </a:ext>
            </a:extLst>
          </p:cNvPr>
          <p:cNvSpPr/>
          <p:nvPr/>
        </p:nvSpPr>
        <p:spPr>
          <a:xfrm rot="10800000">
            <a:off x="11105774" y="2753720"/>
            <a:ext cx="1885539" cy="869702"/>
          </a:xfrm>
          <a:custGeom>
            <a:avLst/>
            <a:gdLst/>
            <a:ahLst/>
            <a:cxnLst/>
            <a:rect l="l" t="t" r="r" b="b"/>
            <a:pathLst>
              <a:path w="20382" h="9406" extrusionOk="0">
                <a:moveTo>
                  <a:pt x="5907" y="5840"/>
                </a:moveTo>
                <a:cubicBezTo>
                  <a:pt x="5905" y="5841"/>
                  <a:pt x="5902" y="5841"/>
                  <a:pt x="5900" y="5841"/>
                </a:cubicBezTo>
                <a:cubicBezTo>
                  <a:pt x="5902" y="5841"/>
                  <a:pt x="5905" y="5841"/>
                  <a:pt x="5907" y="5840"/>
                </a:cubicBezTo>
                <a:close/>
                <a:moveTo>
                  <a:pt x="14906" y="6003"/>
                </a:moveTo>
                <a:lnTo>
                  <a:pt x="14906" y="6003"/>
                </a:lnTo>
                <a:cubicBezTo>
                  <a:pt x="14973" y="6040"/>
                  <a:pt x="15039" y="6080"/>
                  <a:pt x="15105" y="6123"/>
                </a:cubicBezTo>
                <a:cubicBezTo>
                  <a:pt x="15128" y="6140"/>
                  <a:pt x="15152" y="6157"/>
                  <a:pt x="15177" y="6175"/>
                </a:cubicBezTo>
                <a:cubicBezTo>
                  <a:pt x="15137" y="6176"/>
                  <a:pt x="15095" y="6176"/>
                  <a:pt x="15055" y="6176"/>
                </a:cubicBezTo>
                <a:lnTo>
                  <a:pt x="15051" y="6168"/>
                </a:lnTo>
                <a:cubicBezTo>
                  <a:pt x="15006" y="6110"/>
                  <a:pt x="14956" y="6056"/>
                  <a:pt x="14906" y="6003"/>
                </a:cubicBezTo>
                <a:close/>
                <a:moveTo>
                  <a:pt x="7419" y="6845"/>
                </a:moveTo>
                <a:lnTo>
                  <a:pt x="7419" y="6845"/>
                </a:lnTo>
                <a:cubicBezTo>
                  <a:pt x="7419" y="6845"/>
                  <a:pt x="7420" y="6845"/>
                  <a:pt x="7420" y="6846"/>
                </a:cubicBezTo>
                <a:lnTo>
                  <a:pt x="7420" y="6846"/>
                </a:lnTo>
                <a:cubicBezTo>
                  <a:pt x="7420" y="6845"/>
                  <a:pt x="7420" y="6845"/>
                  <a:pt x="7419" y="6845"/>
                </a:cubicBezTo>
                <a:close/>
                <a:moveTo>
                  <a:pt x="16065" y="678"/>
                </a:moveTo>
                <a:lnTo>
                  <a:pt x="16142" y="731"/>
                </a:lnTo>
                <a:cubicBezTo>
                  <a:pt x="16303" y="844"/>
                  <a:pt x="16459" y="962"/>
                  <a:pt x="16615" y="1081"/>
                </a:cubicBezTo>
                <a:cubicBezTo>
                  <a:pt x="17215" y="1549"/>
                  <a:pt x="17783" y="2057"/>
                  <a:pt x="18343" y="2571"/>
                </a:cubicBezTo>
                <a:cubicBezTo>
                  <a:pt x="18631" y="2835"/>
                  <a:pt x="18917" y="3099"/>
                  <a:pt x="19205" y="3362"/>
                </a:cubicBezTo>
                <a:cubicBezTo>
                  <a:pt x="19450" y="3585"/>
                  <a:pt x="19694" y="3808"/>
                  <a:pt x="19947" y="4023"/>
                </a:cubicBezTo>
                <a:cubicBezTo>
                  <a:pt x="19852" y="4122"/>
                  <a:pt x="19757" y="4219"/>
                  <a:pt x="19660" y="4318"/>
                </a:cubicBezTo>
                <a:cubicBezTo>
                  <a:pt x="19511" y="4471"/>
                  <a:pt x="19360" y="4623"/>
                  <a:pt x="19209" y="4774"/>
                </a:cubicBezTo>
                <a:cubicBezTo>
                  <a:pt x="18908" y="5074"/>
                  <a:pt x="18604" y="5369"/>
                  <a:pt x="18295" y="5659"/>
                </a:cubicBezTo>
                <a:cubicBezTo>
                  <a:pt x="17677" y="6237"/>
                  <a:pt x="17039" y="6796"/>
                  <a:pt x="16370" y="7316"/>
                </a:cubicBezTo>
                <a:lnTo>
                  <a:pt x="16405" y="7098"/>
                </a:lnTo>
                <a:cubicBezTo>
                  <a:pt x="16443" y="6860"/>
                  <a:pt x="16475" y="6622"/>
                  <a:pt x="16495" y="6381"/>
                </a:cubicBezTo>
                <a:cubicBezTo>
                  <a:pt x="16515" y="6147"/>
                  <a:pt x="16520" y="5913"/>
                  <a:pt x="16506" y="5678"/>
                </a:cubicBezTo>
                <a:cubicBezTo>
                  <a:pt x="16496" y="5516"/>
                  <a:pt x="16478" y="5353"/>
                  <a:pt x="16444" y="5194"/>
                </a:cubicBezTo>
                <a:cubicBezTo>
                  <a:pt x="16478" y="5170"/>
                  <a:pt x="16504" y="5136"/>
                  <a:pt x="16515" y="5095"/>
                </a:cubicBezTo>
                <a:cubicBezTo>
                  <a:pt x="16540" y="5008"/>
                  <a:pt x="16486" y="4895"/>
                  <a:pt x="16391" y="4877"/>
                </a:cubicBezTo>
                <a:cubicBezTo>
                  <a:pt x="16359" y="4870"/>
                  <a:pt x="16328" y="4865"/>
                  <a:pt x="16295" y="4859"/>
                </a:cubicBezTo>
                <a:cubicBezTo>
                  <a:pt x="16275" y="4851"/>
                  <a:pt x="16251" y="4844"/>
                  <a:pt x="16226" y="4844"/>
                </a:cubicBezTo>
                <a:cubicBezTo>
                  <a:pt x="16223" y="4844"/>
                  <a:pt x="16217" y="4846"/>
                  <a:pt x="16214" y="4846"/>
                </a:cubicBezTo>
                <a:cubicBezTo>
                  <a:pt x="15604" y="4743"/>
                  <a:pt x="14992" y="4674"/>
                  <a:pt x="14376" y="4646"/>
                </a:cubicBezTo>
                <a:cubicBezTo>
                  <a:pt x="14100" y="4634"/>
                  <a:pt x="13824" y="4626"/>
                  <a:pt x="13548" y="4626"/>
                </a:cubicBezTo>
                <a:cubicBezTo>
                  <a:pt x="13150" y="4626"/>
                  <a:pt x="12752" y="4639"/>
                  <a:pt x="12355" y="4657"/>
                </a:cubicBezTo>
                <a:cubicBezTo>
                  <a:pt x="11005" y="4724"/>
                  <a:pt x="9662" y="4898"/>
                  <a:pt x="8318" y="5039"/>
                </a:cubicBezTo>
                <a:cubicBezTo>
                  <a:pt x="7645" y="5108"/>
                  <a:pt x="6972" y="5163"/>
                  <a:pt x="6300" y="5236"/>
                </a:cubicBezTo>
                <a:cubicBezTo>
                  <a:pt x="5608" y="5313"/>
                  <a:pt x="4916" y="5403"/>
                  <a:pt x="4228" y="5509"/>
                </a:cubicBezTo>
                <a:cubicBezTo>
                  <a:pt x="3549" y="5610"/>
                  <a:pt x="2872" y="5727"/>
                  <a:pt x="2199" y="5856"/>
                </a:cubicBezTo>
                <a:cubicBezTo>
                  <a:pt x="1862" y="5920"/>
                  <a:pt x="1528" y="5987"/>
                  <a:pt x="1193" y="6063"/>
                </a:cubicBezTo>
                <a:cubicBezTo>
                  <a:pt x="1033" y="6099"/>
                  <a:pt x="873" y="6136"/>
                  <a:pt x="716" y="6178"/>
                </a:cubicBezTo>
                <a:cubicBezTo>
                  <a:pt x="680" y="6187"/>
                  <a:pt x="642" y="6197"/>
                  <a:pt x="606" y="6206"/>
                </a:cubicBezTo>
                <a:cubicBezTo>
                  <a:pt x="629" y="6118"/>
                  <a:pt x="647" y="6028"/>
                  <a:pt x="661" y="5938"/>
                </a:cubicBezTo>
                <a:cubicBezTo>
                  <a:pt x="697" y="5716"/>
                  <a:pt x="718" y="5490"/>
                  <a:pt x="730" y="5266"/>
                </a:cubicBezTo>
                <a:cubicBezTo>
                  <a:pt x="752" y="4843"/>
                  <a:pt x="742" y="4417"/>
                  <a:pt x="713" y="3994"/>
                </a:cubicBezTo>
                <a:cubicBezTo>
                  <a:pt x="686" y="3569"/>
                  <a:pt x="639" y="3144"/>
                  <a:pt x="585" y="2723"/>
                </a:cubicBezTo>
                <a:cubicBezTo>
                  <a:pt x="545" y="2413"/>
                  <a:pt x="497" y="2104"/>
                  <a:pt x="442" y="1796"/>
                </a:cubicBezTo>
                <a:lnTo>
                  <a:pt x="442" y="1796"/>
                </a:lnTo>
                <a:cubicBezTo>
                  <a:pt x="2572" y="2289"/>
                  <a:pt x="4745" y="2591"/>
                  <a:pt x="6923" y="2775"/>
                </a:cubicBezTo>
                <a:cubicBezTo>
                  <a:pt x="8055" y="2869"/>
                  <a:pt x="9189" y="2932"/>
                  <a:pt x="10326" y="2968"/>
                </a:cubicBezTo>
                <a:cubicBezTo>
                  <a:pt x="10865" y="2987"/>
                  <a:pt x="11404" y="2997"/>
                  <a:pt x="11943" y="3014"/>
                </a:cubicBezTo>
                <a:cubicBezTo>
                  <a:pt x="12299" y="3024"/>
                  <a:pt x="12654" y="3034"/>
                  <a:pt x="13010" y="3034"/>
                </a:cubicBezTo>
                <a:cubicBezTo>
                  <a:pt x="13190" y="3034"/>
                  <a:pt x="13369" y="3032"/>
                  <a:pt x="13549" y="3025"/>
                </a:cubicBezTo>
                <a:cubicBezTo>
                  <a:pt x="13979" y="3011"/>
                  <a:pt x="14407" y="2974"/>
                  <a:pt x="14830" y="2904"/>
                </a:cubicBezTo>
                <a:cubicBezTo>
                  <a:pt x="15037" y="2870"/>
                  <a:pt x="15242" y="2826"/>
                  <a:pt x="15446" y="2771"/>
                </a:cubicBezTo>
                <a:cubicBezTo>
                  <a:pt x="15547" y="2744"/>
                  <a:pt x="15645" y="2709"/>
                  <a:pt x="15744" y="2673"/>
                </a:cubicBezTo>
                <a:cubicBezTo>
                  <a:pt x="15847" y="2633"/>
                  <a:pt x="15944" y="2583"/>
                  <a:pt x="16045" y="2536"/>
                </a:cubicBezTo>
                <a:cubicBezTo>
                  <a:pt x="16074" y="2519"/>
                  <a:pt x="16096" y="2497"/>
                  <a:pt x="16112" y="2469"/>
                </a:cubicBezTo>
                <a:cubicBezTo>
                  <a:pt x="16125" y="2448"/>
                  <a:pt x="16132" y="2426"/>
                  <a:pt x="16136" y="2402"/>
                </a:cubicBezTo>
                <a:cubicBezTo>
                  <a:pt x="16175" y="2361"/>
                  <a:pt x="16201" y="2307"/>
                  <a:pt x="16201" y="2247"/>
                </a:cubicBezTo>
                <a:cubicBezTo>
                  <a:pt x="16203" y="1898"/>
                  <a:pt x="16185" y="1549"/>
                  <a:pt x="16143" y="1203"/>
                </a:cubicBezTo>
                <a:cubicBezTo>
                  <a:pt x="16123" y="1028"/>
                  <a:pt x="16097" y="852"/>
                  <a:pt x="16065" y="678"/>
                </a:cubicBezTo>
                <a:close/>
                <a:moveTo>
                  <a:pt x="13936" y="5034"/>
                </a:moveTo>
                <a:cubicBezTo>
                  <a:pt x="14579" y="5034"/>
                  <a:pt x="15222" y="5071"/>
                  <a:pt x="15859" y="5155"/>
                </a:cubicBezTo>
                <a:cubicBezTo>
                  <a:pt x="15932" y="5165"/>
                  <a:pt x="16007" y="5177"/>
                  <a:pt x="16080" y="5189"/>
                </a:cubicBezTo>
                <a:cubicBezTo>
                  <a:pt x="16090" y="5294"/>
                  <a:pt x="16101" y="5402"/>
                  <a:pt x="16107" y="5510"/>
                </a:cubicBezTo>
                <a:cubicBezTo>
                  <a:pt x="16112" y="5667"/>
                  <a:pt x="16115" y="5832"/>
                  <a:pt x="16112" y="5996"/>
                </a:cubicBezTo>
                <a:cubicBezTo>
                  <a:pt x="16111" y="6074"/>
                  <a:pt x="16107" y="6153"/>
                  <a:pt x="16104" y="6231"/>
                </a:cubicBezTo>
                <a:cubicBezTo>
                  <a:pt x="16006" y="6193"/>
                  <a:pt x="15895" y="6192"/>
                  <a:pt x="15791" y="6187"/>
                </a:cubicBezTo>
                <a:cubicBezTo>
                  <a:pt x="15775" y="6185"/>
                  <a:pt x="15759" y="6185"/>
                  <a:pt x="15743" y="6185"/>
                </a:cubicBezTo>
                <a:cubicBezTo>
                  <a:pt x="15568" y="5996"/>
                  <a:pt x="15390" y="5812"/>
                  <a:pt x="15216" y="5623"/>
                </a:cubicBezTo>
                <a:cubicBezTo>
                  <a:pt x="15198" y="5600"/>
                  <a:pt x="15169" y="5588"/>
                  <a:pt x="15142" y="5588"/>
                </a:cubicBezTo>
                <a:cubicBezTo>
                  <a:pt x="15121" y="5588"/>
                  <a:pt x="15099" y="5595"/>
                  <a:pt x="15081" y="5610"/>
                </a:cubicBezTo>
                <a:cubicBezTo>
                  <a:pt x="15042" y="5643"/>
                  <a:pt x="15034" y="5707"/>
                  <a:pt x="15069" y="5745"/>
                </a:cubicBezTo>
                <a:cubicBezTo>
                  <a:pt x="15200" y="5890"/>
                  <a:pt x="15333" y="6034"/>
                  <a:pt x="15468" y="6178"/>
                </a:cubicBezTo>
                <a:cubicBezTo>
                  <a:pt x="15447" y="6178"/>
                  <a:pt x="15427" y="6177"/>
                  <a:pt x="15405" y="6177"/>
                </a:cubicBezTo>
                <a:lnTo>
                  <a:pt x="15307" y="6177"/>
                </a:lnTo>
                <a:cubicBezTo>
                  <a:pt x="15164" y="6070"/>
                  <a:pt x="15012" y="5976"/>
                  <a:pt x="14853" y="5895"/>
                </a:cubicBezTo>
                <a:cubicBezTo>
                  <a:pt x="14849" y="5894"/>
                  <a:pt x="14846" y="5893"/>
                  <a:pt x="14842" y="5893"/>
                </a:cubicBezTo>
                <a:lnTo>
                  <a:pt x="14835" y="5893"/>
                </a:lnTo>
                <a:cubicBezTo>
                  <a:pt x="14826" y="5894"/>
                  <a:pt x="14819" y="5899"/>
                  <a:pt x="14815" y="5905"/>
                </a:cubicBezTo>
                <a:cubicBezTo>
                  <a:pt x="14764" y="5851"/>
                  <a:pt x="14712" y="5797"/>
                  <a:pt x="14660" y="5743"/>
                </a:cubicBezTo>
                <a:cubicBezTo>
                  <a:pt x="14636" y="5718"/>
                  <a:pt x="14610" y="5701"/>
                  <a:pt x="14573" y="5698"/>
                </a:cubicBezTo>
                <a:lnTo>
                  <a:pt x="14564" y="5698"/>
                </a:lnTo>
                <a:cubicBezTo>
                  <a:pt x="14534" y="5698"/>
                  <a:pt x="14506" y="5709"/>
                  <a:pt x="14482" y="5728"/>
                </a:cubicBezTo>
                <a:cubicBezTo>
                  <a:pt x="14456" y="5750"/>
                  <a:pt x="14441" y="5781"/>
                  <a:pt x="14439" y="5815"/>
                </a:cubicBezTo>
                <a:cubicBezTo>
                  <a:pt x="14436" y="5845"/>
                  <a:pt x="14445" y="5883"/>
                  <a:pt x="14467" y="5904"/>
                </a:cubicBezTo>
                <a:cubicBezTo>
                  <a:pt x="14538" y="5976"/>
                  <a:pt x="14612" y="6043"/>
                  <a:pt x="14686" y="6111"/>
                </a:cubicBezTo>
                <a:cubicBezTo>
                  <a:pt x="14713" y="6136"/>
                  <a:pt x="14740" y="6161"/>
                  <a:pt x="14767" y="6184"/>
                </a:cubicBezTo>
                <a:cubicBezTo>
                  <a:pt x="14730" y="6185"/>
                  <a:pt x="14693" y="6185"/>
                  <a:pt x="14656" y="6187"/>
                </a:cubicBezTo>
                <a:cubicBezTo>
                  <a:pt x="14623" y="6188"/>
                  <a:pt x="14589" y="6189"/>
                  <a:pt x="14557" y="6190"/>
                </a:cubicBezTo>
                <a:cubicBezTo>
                  <a:pt x="14508" y="6141"/>
                  <a:pt x="14460" y="6092"/>
                  <a:pt x="14414" y="6043"/>
                </a:cubicBezTo>
                <a:cubicBezTo>
                  <a:pt x="14340" y="5965"/>
                  <a:pt x="14267" y="5888"/>
                  <a:pt x="14195" y="5807"/>
                </a:cubicBezTo>
                <a:cubicBezTo>
                  <a:pt x="14174" y="5783"/>
                  <a:pt x="14144" y="5770"/>
                  <a:pt x="14114" y="5770"/>
                </a:cubicBezTo>
                <a:cubicBezTo>
                  <a:pt x="14091" y="5770"/>
                  <a:pt x="14067" y="5778"/>
                  <a:pt x="14047" y="5795"/>
                </a:cubicBezTo>
                <a:cubicBezTo>
                  <a:pt x="14005" y="5831"/>
                  <a:pt x="13995" y="5900"/>
                  <a:pt x="14035" y="5942"/>
                </a:cubicBezTo>
                <a:cubicBezTo>
                  <a:pt x="14116" y="6032"/>
                  <a:pt x="14197" y="6118"/>
                  <a:pt x="14283" y="6203"/>
                </a:cubicBezTo>
                <a:cubicBezTo>
                  <a:pt x="14219" y="6206"/>
                  <a:pt x="14154" y="6210"/>
                  <a:pt x="14090" y="6215"/>
                </a:cubicBezTo>
                <a:lnTo>
                  <a:pt x="14077" y="6204"/>
                </a:lnTo>
                <a:cubicBezTo>
                  <a:pt x="14019" y="6149"/>
                  <a:pt x="13961" y="6095"/>
                  <a:pt x="13904" y="6040"/>
                </a:cubicBezTo>
                <a:cubicBezTo>
                  <a:pt x="13788" y="5930"/>
                  <a:pt x="13678" y="5817"/>
                  <a:pt x="13570" y="5700"/>
                </a:cubicBezTo>
                <a:cubicBezTo>
                  <a:pt x="13550" y="5680"/>
                  <a:pt x="13524" y="5667"/>
                  <a:pt x="13497" y="5667"/>
                </a:cubicBezTo>
                <a:cubicBezTo>
                  <a:pt x="13477" y="5667"/>
                  <a:pt x="13458" y="5674"/>
                  <a:pt x="13440" y="5688"/>
                </a:cubicBezTo>
                <a:cubicBezTo>
                  <a:pt x="13403" y="5719"/>
                  <a:pt x="13395" y="5780"/>
                  <a:pt x="13429" y="5817"/>
                </a:cubicBezTo>
                <a:cubicBezTo>
                  <a:pt x="13537" y="5935"/>
                  <a:pt x="13647" y="6048"/>
                  <a:pt x="13762" y="6158"/>
                </a:cubicBezTo>
                <a:cubicBezTo>
                  <a:pt x="13788" y="6183"/>
                  <a:pt x="13814" y="6208"/>
                  <a:pt x="13842" y="6232"/>
                </a:cubicBezTo>
                <a:lnTo>
                  <a:pt x="13741" y="6240"/>
                </a:lnTo>
                <a:cubicBezTo>
                  <a:pt x="13697" y="6197"/>
                  <a:pt x="13652" y="6156"/>
                  <a:pt x="13605" y="6116"/>
                </a:cubicBezTo>
                <a:cubicBezTo>
                  <a:pt x="13527" y="6047"/>
                  <a:pt x="13449" y="5981"/>
                  <a:pt x="13367" y="5918"/>
                </a:cubicBezTo>
                <a:cubicBezTo>
                  <a:pt x="13353" y="5907"/>
                  <a:pt x="13340" y="5903"/>
                  <a:pt x="13324" y="5903"/>
                </a:cubicBezTo>
                <a:cubicBezTo>
                  <a:pt x="13298" y="5903"/>
                  <a:pt x="13271" y="5916"/>
                  <a:pt x="13257" y="5938"/>
                </a:cubicBezTo>
                <a:cubicBezTo>
                  <a:pt x="13231" y="5976"/>
                  <a:pt x="13243" y="6022"/>
                  <a:pt x="13278" y="6049"/>
                </a:cubicBezTo>
                <a:cubicBezTo>
                  <a:pt x="13355" y="6110"/>
                  <a:pt x="13431" y="6174"/>
                  <a:pt x="13506" y="6239"/>
                </a:cubicBezTo>
                <a:cubicBezTo>
                  <a:pt x="13513" y="6245"/>
                  <a:pt x="13521" y="6251"/>
                  <a:pt x="13528" y="6260"/>
                </a:cubicBezTo>
                <a:cubicBezTo>
                  <a:pt x="13404" y="6270"/>
                  <a:pt x="13281" y="6281"/>
                  <a:pt x="13157" y="6294"/>
                </a:cubicBezTo>
                <a:cubicBezTo>
                  <a:pt x="13128" y="6262"/>
                  <a:pt x="13097" y="6229"/>
                  <a:pt x="13067" y="6198"/>
                </a:cubicBezTo>
                <a:cubicBezTo>
                  <a:pt x="12984" y="6112"/>
                  <a:pt x="12897" y="6029"/>
                  <a:pt x="12809" y="5948"/>
                </a:cubicBezTo>
                <a:cubicBezTo>
                  <a:pt x="12792" y="5932"/>
                  <a:pt x="12777" y="5921"/>
                  <a:pt x="12753" y="5920"/>
                </a:cubicBezTo>
                <a:lnTo>
                  <a:pt x="12748" y="5920"/>
                </a:lnTo>
                <a:cubicBezTo>
                  <a:pt x="12729" y="5920"/>
                  <a:pt x="12710" y="5926"/>
                  <a:pt x="12695" y="5940"/>
                </a:cubicBezTo>
                <a:cubicBezTo>
                  <a:pt x="12678" y="5953"/>
                  <a:pt x="12668" y="5974"/>
                  <a:pt x="12667" y="5994"/>
                </a:cubicBezTo>
                <a:cubicBezTo>
                  <a:pt x="12665" y="6013"/>
                  <a:pt x="12670" y="6040"/>
                  <a:pt x="12684" y="6053"/>
                </a:cubicBezTo>
                <a:cubicBezTo>
                  <a:pt x="12768" y="6131"/>
                  <a:pt x="12851" y="6211"/>
                  <a:pt x="12932" y="6293"/>
                </a:cubicBezTo>
                <a:cubicBezTo>
                  <a:pt x="12939" y="6300"/>
                  <a:pt x="12946" y="6308"/>
                  <a:pt x="12954" y="6316"/>
                </a:cubicBezTo>
                <a:cubicBezTo>
                  <a:pt x="12864" y="6327"/>
                  <a:pt x="12771" y="6335"/>
                  <a:pt x="12680" y="6348"/>
                </a:cubicBezTo>
                <a:cubicBezTo>
                  <a:pt x="12600" y="6270"/>
                  <a:pt x="12520" y="6193"/>
                  <a:pt x="12439" y="6117"/>
                </a:cubicBezTo>
                <a:cubicBezTo>
                  <a:pt x="12315" y="6002"/>
                  <a:pt x="12188" y="5888"/>
                  <a:pt x="12061" y="5778"/>
                </a:cubicBezTo>
                <a:cubicBezTo>
                  <a:pt x="12051" y="5769"/>
                  <a:pt x="12033" y="5764"/>
                  <a:pt x="12017" y="5764"/>
                </a:cubicBezTo>
                <a:cubicBezTo>
                  <a:pt x="12012" y="5764"/>
                  <a:pt x="12007" y="5764"/>
                  <a:pt x="12004" y="5766"/>
                </a:cubicBezTo>
                <a:cubicBezTo>
                  <a:pt x="11984" y="5770"/>
                  <a:pt x="11966" y="5780"/>
                  <a:pt x="11955" y="5797"/>
                </a:cubicBezTo>
                <a:cubicBezTo>
                  <a:pt x="11944" y="5814"/>
                  <a:pt x="11940" y="5833"/>
                  <a:pt x="11944" y="5854"/>
                </a:cubicBezTo>
                <a:cubicBezTo>
                  <a:pt x="11948" y="5874"/>
                  <a:pt x="11959" y="5889"/>
                  <a:pt x="11975" y="5902"/>
                </a:cubicBezTo>
                <a:cubicBezTo>
                  <a:pt x="12032" y="5951"/>
                  <a:pt x="12088" y="6001"/>
                  <a:pt x="12144" y="6050"/>
                </a:cubicBezTo>
                <a:cubicBezTo>
                  <a:pt x="12233" y="6132"/>
                  <a:pt x="12321" y="6214"/>
                  <a:pt x="12408" y="6298"/>
                </a:cubicBezTo>
                <a:cubicBezTo>
                  <a:pt x="12434" y="6323"/>
                  <a:pt x="12460" y="6348"/>
                  <a:pt x="12483" y="6371"/>
                </a:cubicBezTo>
                <a:cubicBezTo>
                  <a:pt x="12401" y="6382"/>
                  <a:pt x="12320" y="6392"/>
                  <a:pt x="12237" y="6402"/>
                </a:cubicBezTo>
                <a:cubicBezTo>
                  <a:pt x="12199" y="6374"/>
                  <a:pt x="12162" y="6344"/>
                  <a:pt x="12125" y="6316"/>
                </a:cubicBezTo>
                <a:cubicBezTo>
                  <a:pt x="12028" y="6240"/>
                  <a:pt x="11931" y="6162"/>
                  <a:pt x="11839" y="6078"/>
                </a:cubicBezTo>
                <a:lnTo>
                  <a:pt x="11831" y="6070"/>
                </a:lnTo>
                <a:cubicBezTo>
                  <a:pt x="11820" y="6060"/>
                  <a:pt x="11809" y="6052"/>
                  <a:pt x="11794" y="6050"/>
                </a:cubicBezTo>
                <a:lnTo>
                  <a:pt x="11790" y="6050"/>
                </a:lnTo>
                <a:cubicBezTo>
                  <a:pt x="11777" y="6050"/>
                  <a:pt x="11764" y="6054"/>
                  <a:pt x="11755" y="6064"/>
                </a:cubicBezTo>
                <a:cubicBezTo>
                  <a:pt x="11743" y="6072"/>
                  <a:pt x="11737" y="6087"/>
                  <a:pt x="11736" y="6101"/>
                </a:cubicBezTo>
                <a:cubicBezTo>
                  <a:pt x="11735" y="6115"/>
                  <a:pt x="11738" y="6131"/>
                  <a:pt x="11748" y="6140"/>
                </a:cubicBezTo>
                <a:cubicBezTo>
                  <a:pt x="11844" y="6228"/>
                  <a:pt x="11943" y="6312"/>
                  <a:pt x="12043" y="6394"/>
                </a:cubicBezTo>
                <a:cubicBezTo>
                  <a:pt x="12056" y="6405"/>
                  <a:pt x="12068" y="6413"/>
                  <a:pt x="12082" y="6423"/>
                </a:cubicBezTo>
                <a:cubicBezTo>
                  <a:pt x="11995" y="6436"/>
                  <a:pt x="11908" y="6447"/>
                  <a:pt x="11821" y="6459"/>
                </a:cubicBezTo>
                <a:cubicBezTo>
                  <a:pt x="11812" y="6449"/>
                  <a:pt x="11800" y="6441"/>
                  <a:pt x="11789" y="6431"/>
                </a:cubicBezTo>
                <a:lnTo>
                  <a:pt x="11789" y="6431"/>
                </a:lnTo>
                <a:cubicBezTo>
                  <a:pt x="11788" y="6430"/>
                  <a:pt x="11787" y="6428"/>
                  <a:pt x="11784" y="6427"/>
                </a:cubicBezTo>
                <a:cubicBezTo>
                  <a:pt x="11782" y="6425"/>
                  <a:pt x="11778" y="6422"/>
                  <a:pt x="11776" y="6420"/>
                </a:cubicBezTo>
                <a:lnTo>
                  <a:pt x="11776" y="6420"/>
                </a:lnTo>
                <a:lnTo>
                  <a:pt x="11779" y="6423"/>
                </a:lnTo>
                <a:cubicBezTo>
                  <a:pt x="11618" y="6275"/>
                  <a:pt x="11462" y="6120"/>
                  <a:pt x="11316" y="5955"/>
                </a:cubicBezTo>
                <a:cubicBezTo>
                  <a:pt x="11303" y="5940"/>
                  <a:pt x="11284" y="5931"/>
                  <a:pt x="11265" y="5931"/>
                </a:cubicBezTo>
                <a:cubicBezTo>
                  <a:pt x="11250" y="5931"/>
                  <a:pt x="11235" y="5936"/>
                  <a:pt x="11223" y="5947"/>
                </a:cubicBezTo>
                <a:cubicBezTo>
                  <a:pt x="11196" y="5971"/>
                  <a:pt x="11191" y="6013"/>
                  <a:pt x="11215" y="6040"/>
                </a:cubicBezTo>
                <a:cubicBezTo>
                  <a:pt x="11315" y="6154"/>
                  <a:pt x="11420" y="6266"/>
                  <a:pt x="11529" y="6371"/>
                </a:cubicBezTo>
                <a:cubicBezTo>
                  <a:pt x="11567" y="6411"/>
                  <a:pt x="11607" y="6447"/>
                  <a:pt x="11647" y="6484"/>
                </a:cubicBezTo>
                <a:cubicBezTo>
                  <a:pt x="11576" y="6495"/>
                  <a:pt x="11507" y="6505"/>
                  <a:pt x="11435" y="6515"/>
                </a:cubicBezTo>
                <a:cubicBezTo>
                  <a:pt x="11404" y="6486"/>
                  <a:pt x="11374" y="6459"/>
                  <a:pt x="11343" y="6432"/>
                </a:cubicBezTo>
                <a:cubicBezTo>
                  <a:pt x="11274" y="6371"/>
                  <a:pt x="11202" y="6312"/>
                  <a:pt x="11131" y="6253"/>
                </a:cubicBezTo>
                <a:cubicBezTo>
                  <a:pt x="10992" y="6139"/>
                  <a:pt x="10850" y="6031"/>
                  <a:pt x="10704" y="5925"/>
                </a:cubicBezTo>
                <a:cubicBezTo>
                  <a:pt x="10690" y="5915"/>
                  <a:pt x="10673" y="5909"/>
                  <a:pt x="10656" y="5909"/>
                </a:cubicBezTo>
                <a:cubicBezTo>
                  <a:pt x="10628" y="5909"/>
                  <a:pt x="10599" y="5924"/>
                  <a:pt x="10582" y="5947"/>
                </a:cubicBezTo>
                <a:cubicBezTo>
                  <a:pt x="10555" y="5987"/>
                  <a:pt x="10567" y="6040"/>
                  <a:pt x="10604" y="6069"/>
                </a:cubicBezTo>
                <a:cubicBezTo>
                  <a:pt x="10746" y="6170"/>
                  <a:pt x="10882" y="6278"/>
                  <a:pt x="11018" y="6387"/>
                </a:cubicBezTo>
                <a:cubicBezTo>
                  <a:pt x="11083" y="6440"/>
                  <a:pt x="11148" y="6494"/>
                  <a:pt x="11213" y="6547"/>
                </a:cubicBezTo>
                <a:cubicBezTo>
                  <a:pt x="11048" y="6572"/>
                  <a:pt x="10882" y="6598"/>
                  <a:pt x="10718" y="6625"/>
                </a:cubicBezTo>
                <a:cubicBezTo>
                  <a:pt x="10583" y="6497"/>
                  <a:pt x="10443" y="6376"/>
                  <a:pt x="10295" y="6262"/>
                </a:cubicBezTo>
                <a:cubicBezTo>
                  <a:pt x="10286" y="6255"/>
                  <a:pt x="10276" y="6252"/>
                  <a:pt x="10265" y="6252"/>
                </a:cubicBezTo>
                <a:cubicBezTo>
                  <a:pt x="10247" y="6252"/>
                  <a:pt x="10229" y="6262"/>
                  <a:pt x="10220" y="6276"/>
                </a:cubicBezTo>
                <a:cubicBezTo>
                  <a:pt x="10203" y="6301"/>
                  <a:pt x="10210" y="6333"/>
                  <a:pt x="10234" y="6351"/>
                </a:cubicBezTo>
                <a:cubicBezTo>
                  <a:pt x="10324" y="6421"/>
                  <a:pt x="10412" y="6495"/>
                  <a:pt x="10498" y="6571"/>
                </a:cubicBezTo>
                <a:cubicBezTo>
                  <a:pt x="10525" y="6596"/>
                  <a:pt x="10551" y="6623"/>
                  <a:pt x="10577" y="6648"/>
                </a:cubicBezTo>
                <a:cubicBezTo>
                  <a:pt x="10490" y="6661"/>
                  <a:pt x="10404" y="6676"/>
                  <a:pt x="10318" y="6690"/>
                </a:cubicBezTo>
                <a:cubicBezTo>
                  <a:pt x="10207" y="6594"/>
                  <a:pt x="10094" y="6501"/>
                  <a:pt x="9981" y="6410"/>
                </a:cubicBezTo>
                <a:cubicBezTo>
                  <a:pt x="9822" y="6280"/>
                  <a:pt x="9663" y="6152"/>
                  <a:pt x="9508" y="6018"/>
                </a:cubicBezTo>
                <a:cubicBezTo>
                  <a:pt x="9500" y="6012"/>
                  <a:pt x="9487" y="6008"/>
                  <a:pt x="9477" y="6008"/>
                </a:cubicBezTo>
                <a:cubicBezTo>
                  <a:pt x="9473" y="6008"/>
                  <a:pt x="9469" y="6008"/>
                  <a:pt x="9467" y="6009"/>
                </a:cubicBezTo>
                <a:cubicBezTo>
                  <a:pt x="9452" y="6012"/>
                  <a:pt x="9439" y="6019"/>
                  <a:pt x="9430" y="6033"/>
                </a:cubicBezTo>
                <a:cubicBezTo>
                  <a:pt x="9422" y="6044"/>
                  <a:pt x="9418" y="6060"/>
                  <a:pt x="9421" y="6074"/>
                </a:cubicBezTo>
                <a:cubicBezTo>
                  <a:pt x="9423" y="6090"/>
                  <a:pt x="9433" y="6100"/>
                  <a:pt x="9444" y="6110"/>
                </a:cubicBezTo>
                <a:cubicBezTo>
                  <a:pt x="9597" y="6241"/>
                  <a:pt x="9753" y="6368"/>
                  <a:pt x="9908" y="6495"/>
                </a:cubicBezTo>
                <a:cubicBezTo>
                  <a:pt x="9996" y="6567"/>
                  <a:pt x="10083" y="6641"/>
                  <a:pt x="10171" y="6713"/>
                </a:cubicBezTo>
                <a:cubicBezTo>
                  <a:pt x="10161" y="6715"/>
                  <a:pt x="10148" y="6717"/>
                  <a:pt x="10138" y="6718"/>
                </a:cubicBezTo>
                <a:cubicBezTo>
                  <a:pt x="10053" y="6733"/>
                  <a:pt x="9966" y="6747"/>
                  <a:pt x="9881" y="6762"/>
                </a:cubicBezTo>
                <a:cubicBezTo>
                  <a:pt x="9815" y="6690"/>
                  <a:pt x="9746" y="6622"/>
                  <a:pt x="9676" y="6555"/>
                </a:cubicBezTo>
                <a:cubicBezTo>
                  <a:pt x="9591" y="6473"/>
                  <a:pt x="9504" y="6394"/>
                  <a:pt x="9416" y="6316"/>
                </a:cubicBezTo>
                <a:cubicBezTo>
                  <a:pt x="9405" y="6306"/>
                  <a:pt x="9385" y="6301"/>
                  <a:pt x="9366" y="6301"/>
                </a:cubicBezTo>
                <a:cubicBezTo>
                  <a:pt x="9361" y="6301"/>
                  <a:pt x="9355" y="6301"/>
                  <a:pt x="9350" y="6302"/>
                </a:cubicBezTo>
                <a:cubicBezTo>
                  <a:pt x="9328" y="6306"/>
                  <a:pt x="9307" y="6319"/>
                  <a:pt x="9294" y="6338"/>
                </a:cubicBezTo>
                <a:cubicBezTo>
                  <a:pt x="9281" y="6358"/>
                  <a:pt x="9276" y="6381"/>
                  <a:pt x="9280" y="6402"/>
                </a:cubicBezTo>
                <a:cubicBezTo>
                  <a:pt x="9283" y="6427"/>
                  <a:pt x="9298" y="6443"/>
                  <a:pt x="9317" y="6458"/>
                </a:cubicBezTo>
                <a:cubicBezTo>
                  <a:pt x="9375" y="6510"/>
                  <a:pt x="9432" y="6562"/>
                  <a:pt x="9490" y="6614"/>
                </a:cubicBezTo>
                <a:cubicBezTo>
                  <a:pt x="9555" y="6674"/>
                  <a:pt x="9619" y="6734"/>
                  <a:pt x="9684" y="6794"/>
                </a:cubicBezTo>
                <a:cubicBezTo>
                  <a:pt x="9630" y="6803"/>
                  <a:pt x="9577" y="6811"/>
                  <a:pt x="9524" y="6821"/>
                </a:cubicBezTo>
                <a:cubicBezTo>
                  <a:pt x="9498" y="6796"/>
                  <a:pt x="9473" y="6773"/>
                  <a:pt x="9447" y="6748"/>
                </a:cubicBezTo>
                <a:cubicBezTo>
                  <a:pt x="9394" y="6697"/>
                  <a:pt x="9340" y="6645"/>
                  <a:pt x="9288" y="6592"/>
                </a:cubicBezTo>
                <a:cubicBezTo>
                  <a:pt x="9183" y="6487"/>
                  <a:pt x="9079" y="6381"/>
                  <a:pt x="8971" y="6278"/>
                </a:cubicBezTo>
                <a:cubicBezTo>
                  <a:pt x="8954" y="6263"/>
                  <a:pt x="8940" y="6252"/>
                  <a:pt x="8916" y="6250"/>
                </a:cubicBezTo>
                <a:lnTo>
                  <a:pt x="8911" y="6250"/>
                </a:lnTo>
                <a:cubicBezTo>
                  <a:pt x="8893" y="6250"/>
                  <a:pt x="8874" y="6256"/>
                  <a:pt x="8861" y="6268"/>
                </a:cubicBezTo>
                <a:cubicBezTo>
                  <a:pt x="8843" y="6282"/>
                  <a:pt x="8835" y="6302"/>
                  <a:pt x="8832" y="6323"/>
                </a:cubicBezTo>
                <a:cubicBezTo>
                  <a:pt x="8831" y="6340"/>
                  <a:pt x="8836" y="6365"/>
                  <a:pt x="8851" y="6380"/>
                </a:cubicBezTo>
                <a:cubicBezTo>
                  <a:pt x="8959" y="6482"/>
                  <a:pt x="9063" y="6588"/>
                  <a:pt x="9167" y="6692"/>
                </a:cubicBezTo>
                <a:cubicBezTo>
                  <a:pt x="9220" y="6744"/>
                  <a:pt x="9272" y="6798"/>
                  <a:pt x="9327" y="6848"/>
                </a:cubicBezTo>
                <a:lnTo>
                  <a:pt x="9330" y="6852"/>
                </a:lnTo>
                <a:cubicBezTo>
                  <a:pt x="9247" y="6866"/>
                  <a:pt x="9164" y="6879"/>
                  <a:pt x="9081" y="6893"/>
                </a:cubicBezTo>
                <a:cubicBezTo>
                  <a:pt x="9059" y="6873"/>
                  <a:pt x="9037" y="6852"/>
                  <a:pt x="9013" y="6831"/>
                </a:cubicBezTo>
                <a:cubicBezTo>
                  <a:pt x="8929" y="6755"/>
                  <a:pt x="8843" y="6680"/>
                  <a:pt x="8757" y="6606"/>
                </a:cubicBezTo>
                <a:cubicBezTo>
                  <a:pt x="8579" y="6454"/>
                  <a:pt x="8396" y="6309"/>
                  <a:pt x="8203" y="6180"/>
                </a:cubicBezTo>
                <a:cubicBezTo>
                  <a:pt x="8188" y="6169"/>
                  <a:pt x="8169" y="6164"/>
                  <a:pt x="8152" y="6164"/>
                </a:cubicBezTo>
                <a:cubicBezTo>
                  <a:pt x="8123" y="6164"/>
                  <a:pt x="8095" y="6178"/>
                  <a:pt x="8076" y="6204"/>
                </a:cubicBezTo>
                <a:cubicBezTo>
                  <a:pt x="8048" y="6244"/>
                  <a:pt x="8058" y="6302"/>
                  <a:pt x="8100" y="6330"/>
                </a:cubicBezTo>
                <a:cubicBezTo>
                  <a:pt x="8365" y="6510"/>
                  <a:pt x="8610" y="6718"/>
                  <a:pt x="8848" y="6934"/>
                </a:cubicBezTo>
                <a:cubicBezTo>
                  <a:pt x="8780" y="6945"/>
                  <a:pt x="8712" y="6956"/>
                  <a:pt x="8644" y="6967"/>
                </a:cubicBezTo>
                <a:cubicBezTo>
                  <a:pt x="8522" y="6988"/>
                  <a:pt x="8401" y="7006"/>
                  <a:pt x="8279" y="7026"/>
                </a:cubicBezTo>
                <a:cubicBezTo>
                  <a:pt x="8258" y="7008"/>
                  <a:pt x="8237" y="6991"/>
                  <a:pt x="8217" y="6974"/>
                </a:cubicBezTo>
                <a:cubicBezTo>
                  <a:pt x="8112" y="6886"/>
                  <a:pt x="8008" y="6798"/>
                  <a:pt x="7905" y="6706"/>
                </a:cubicBezTo>
                <a:cubicBezTo>
                  <a:pt x="7852" y="6658"/>
                  <a:pt x="7800" y="6609"/>
                  <a:pt x="7751" y="6558"/>
                </a:cubicBezTo>
                <a:cubicBezTo>
                  <a:pt x="7738" y="6545"/>
                  <a:pt x="7723" y="6539"/>
                  <a:pt x="7706" y="6539"/>
                </a:cubicBezTo>
                <a:cubicBezTo>
                  <a:pt x="7694" y="6539"/>
                  <a:pt x="7681" y="6542"/>
                  <a:pt x="7671" y="6552"/>
                </a:cubicBezTo>
                <a:cubicBezTo>
                  <a:pt x="7649" y="6571"/>
                  <a:pt x="7642" y="6609"/>
                  <a:pt x="7665" y="6630"/>
                </a:cubicBezTo>
                <a:cubicBezTo>
                  <a:pt x="7784" y="6759"/>
                  <a:pt x="7909" y="6881"/>
                  <a:pt x="8039" y="6998"/>
                </a:cubicBezTo>
                <a:cubicBezTo>
                  <a:pt x="8059" y="7018"/>
                  <a:pt x="8080" y="7036"/>
                  <a:pt x="8101" y="7054"/>
                </a:cubicBezTo>
                <a:cubicBezTo>
                  <a:pt x="8048" y="7063"/>
                  <a:pt x="7994" y="7070"/>
                  <a:pt x="7941" y="7080"/>
                </a:cubicBezTo>
                <a:lnTo>
                  <a:pt x="7940" y="7079"/>
                </a:lnTo>
                <a:cubicBezTo>
                  <a:pt x="7877" y="7023"/>
                  <a:pt x="7813" y="6966"/>
                  <a:pt x="7751" y="6909"/>
                </a:cubicBezTo>
                <a:cubicBezTo>
                  <a:pt x="7625" y="6795"/>
                  <a:pt x="7500" y="6681"/>
                  <a:pt x="7372" y="6571"/>
                </a:cubicBezTo>
                <a:cubicBezTo>
                  <a:pt x="7359" y="6561"/>
                  <a:pt x="7341" y="6556"/>
                  <a:pt x="7323" y="6556"/>
                </a:cubicBezTo>
                <a:cubicBezTo>
                  <a:pt x="7318" y="6556"/>
                  <a:pt x="7313" y="6556"/>
                  <a:pt x="7307" y="6557"/>
                </a:cubicBezTo>
                <a:cubicBezTo>
                  <a:pt x="7285" y="6561"/>
                  <a:pt x="7264" y="6573"/>
                  <a:pt x="7252" y="6593"/>
                </a:cubicBezTo>
                <a:cubicBezTo>
                  <a:pt x="7238" y="6612"/>
                  <a:pt x="7233" y="6635"/>
                  <a:pt x="7237" y="6658"/>
                </a:cubicBezTo>
                <a:cubicBezTo>
                  <a:pt x="7241" y="6682"/>
                  <a:pt x="7256" y="6698"/>
                  <a:pt x="7273" y="6713"/>
                </a:cubicBezTo>
                <a:cubicBezTo>
                  <a:pt x="7320" y="6755"/>
                  <a:pt x="7367" y="6796"/>
                  <a:pt x="7412" y="6837"/>
                </a:cubicBezTo>
                <a:lnTo>
                  <a:pt x="7411" y="6837"/>
                </a:lnTo>
                <a:lnTo>
                  <a:pt x="7411" y="6837"/>
                </a:lnTo>
                <a:cubicBezTo>
                  <a:pt x="7414" y="6840"/>
                  <a:pt x="7417" y="6843"/>
                  <a:pt x="7421" y="6846"/>
                </a:cubicBezTo>
                <a:cubicBezTo>
                  <a:pt x="7421" y="6846"/>
                  <a:pt x="7421" y="6846"/>
                  <a:pt x="7420" y="6846"/>
                </a:cubicBezTo>
                <a:lnTo>
                  <a:pt x="7420" y="6846"/>
                </a:lnTo>
                <a:cubicBezTo>
                  <a:pt x="7516" y="6931"/>
                  <a:pt x="7611" y="7021"/>
                  <a:pt x="7707" y="7109"/>
                </a:cubicBezTo>
                <a:cubicBezTo>
                  <a:pt x="7709" y="7111"/>
                  <a:pt x="7712" y="7114"/>
                  <a:pt x="7714" y="7115"/>
                </a:cubicBezTo>
                <a:cubicBezTo>
                  <a:pt x="7645" y="7125"/>
                  <a:pt x="7575" y="7137"/>
                  <a:pt x="7504" y="7147"/>
                </a:cubicBezTo>
                <a:cubicBezTo>
                  <a:pt x="7423" y="7099"/>
                  <a:pt x="7351" y="7038"/>
                  <a:pt x="7283" y="6976"/>
                </a:cubicBezTo>
                <a:cubicBezTo>
                  <a:pt x="7200" y="6902"/>
                  <a:pt x="7121" y="6822"/>
                  <a:pt x="7040" y="6744"/>
                </a:cubicBezTo>
                <a:cubicBezTo>
                  <a:pt x="6966" y="6672"/>
                  <a:pt x="6889" y="6598"/>
                  <a:pt x="6808" y="6532"/>
                </a:cubicBezTo>
                <a:cubicBezTo>
                  <a:pt x="6798" y="6525"/>
                  <a:pt x="6787" y="6520"/>
                  <a:pt x="6775" y="6520"/>
                </a:cubicBezTo>
                <a:cubicBezTo>
                  <a:pt x="6754" y="6520"/>
                  <a:pt x="6733" y="6531"/>
                  <a:pt x="6720" y="6547"/>
                </a:cubicBezTo>
                <a:cubicBezTo>
                  <a:pt x="6710" y="6562"/>
                  <a:pt x="6708" y="6578"/>
                  <a:pt x="6710" y="6596"/>
                </a:cubicBezTo>
                <a:cubicBezTo>
                  <a:pt x="6714" y="6614"/>
                  <a:pt x="6723" y="6625"/>
                  <a:pt x="6736" y="6638"/>
                </a:cubicBezTo>
                <a:lnTo>
                  <a:pt x="6767" y="6664"/>
                </a:lnTo>
                <a:cubicBezTo>
                  <a:pt x="6904" y="6789"/>
                  <a:pt x="7028" y="6927"/>
                  <a:pt x="7159" y="7057"/>
                </a:cubicBezTo>
                <a:cubicBezTo>
                  <a:pt x="7204" y="7099"/>
                  <a:pt x="7248" y="7141"/>
                  <a:pt x="7294" y="7181"/>
                </a:cubicBezTo>
                <a:cubicBezTo>
                  <a:pt x="7271" y="7184"/>
                  <a:pt x="7247" y="7187"/>
                  <a:pt x="7225" y="7192"/>
                </a:cubicBezTo>
                <a:cubicBezTo>
                  <a:pt x="7168" y="7200"/>
                  <a:pt x="7112" y="7210"/>
                  <a:pt x="7055" y="7223"/>
                </a:cubicBezTo>
                <a:cubicBezTo>
                  <a:pt x="7054" y="7221"/>
                  <a:pt x="7052" y="7221"/>
                  <a:pt x="7050" y="7220"/>
                </a:cubicBezTo>
                <a:cubicBezTo>
                  <a:pt x="6977" y="7181"/>
                  <a:pt x="6911" y="7135"/>
                  <a:pt x="6847" y="7085"/>
                </a:cubicBezTo>
                <a:cubicBezTo>
                  <a:pt x="6766" y="7023"/>
                  <a:pt x="6688" y="6956"/>
                  <a:pt x="6611" y="6891"/>
                </a:cubicBezTo>
                <a:cubicBezTo>
                  <a:pt x="6533" y="6824"/>
                  <a:pt x="6455" y="6757"/>
                  <a:pt x="6378" y="6690"/>
                </a:cubicBezTo>
                <a:cubicBezTo>
                  <a:pt x="6310" y="6633"/>
                  <a:pt x="6242" y="6577"/>
                  <a:pt x="6169" y="6529"/>
                </a:cubicBezTo>
                <a:cubicBezTo>
                  <a:pt x="6158" y="6520"/>
                  <a:pt x="6143" y="6516"/>
                  <a:pt x="6129" y="6516"/>
                </a:cubicBezTo>
                <a:cubicBezTo>
                  <a:pt x="6106" y="6516"/>
                  <a:pt x="6083" y="6527"/>
                  <a:pt x="6071" y="6547"/>
                </a:cubicBezTo>
                <a:cubicBezTo>
                  <a:pt x="6049" y="6581"/>
                  <a:pt x="6056" y="6625"/>
                  <a:pt x="6089" y="6648"/>
                </a:cubicBezTo>
                <a:cubicBezTo>
                  <a:pt x="6173" y="6706"/>
                  <a:pt x="6252" y="6772"/>
                  <a:pt x="6330" y="6839"/>
                </a:cubicBezTo>
                <a:cubicBezTo>
                  <a:pt x="6419" y="6918"/>
                  <a:pt x="6507" y="6997"/>
                  <a:pt x="6596" y="7076"/>
                </a:cubicBezTo>
                <a:cubicBezTo>
                  <a:pt x="6673" y="7143"/>
                  <a:pt x="6750" y="7208"/>
                  <a:pt x="6831" y="7270"/>
                </a:cubicBezTo>
                <a:cubicBezTo>
                  <a:pt x="6661" y="7308"/>
                  <a:pt x="6491" y="7350"/>
                  <a:pt x="6324" y="7395"/>
                </a:cubicBezTo>
                <a:cubicBezTo>
                  <a:pt x="6206" y="7290"/>
                  <a:pt x="6086" y="7184"/>
                  <a:pt x="5969" y="7080"/>
                </a:cubicBezTo>
                <a:cubicBezTo>
                  <a:pt x="5790" y="6915"/>
                  <a:pt x="5612" y="6747"/>
                  <a:pt x="5449" y="6567"/>
                </a:cubicBezTo>
                <a:cubicBezTo>
                  <a:pt x="5430" y="6547"/>
                  <a:pt x="5404" y="6536"/>
                  <a:pt x="5379" y="6536"/>
                </a:cubicBezTo>
                <a:cubicBezTo>
                  <a:pt x="5361" y="6536"/>
                  <a:pt x="5341" y="6542"/>
                  <a:pt x="5325" y="6557"/>
                </a:cubicBezTo>
                <a:cubicBezTo>
                  <a:pt x="5290" y="6587"/>
                  <a:pt x="5283" y="6645"/>
                  <a:pt x="5315" y="6680"/>
                </a:cubicBezTo>
                <a:cubicBezTo>
                  <a:pt x="5465" y="6846"/>
                  <a:pt x="5626" y="7001"/>
                  <a:pt x="5788" y="7152"/>
                </a:cubicBezTo>
                <a:cubicBezTo>
                  <a:pt x="5897" y="7254"/>
                  <a:pt x="6006" y="7352"/>
                  <a:pt x="6117" y="7452"/>
                </a:cubicBezTo>
                <a:cubicBezTo>
                  <a:pt x="6004" y="7483"/>
                  <a:pt x="5890" y="7514"/>
                  <a:pt x="5777" y="7545"/>
                </a:cubicBezTo>
                <a:cubicBezTo>
                  <a:pt x="5770" y="7536"/>
                  <a:pt x="5760" y="7529"/>
                  <a:pt x="5752" y="7521"/>
                </a:cubicBezTo>
                <a:cubicBezTo>
                  <a:pt x="5693" y="7467"/>
                  <a:pt x="5631" y="7412"/>
                  <a:pt x="5570" y="7359"/>
                </a:cubicBezTo>
                <a:cubicBezTo>
                  <a:pt x="5449" y="7255"/>
                  <a:pt x="5321" y="7155"/>
                  <a:pt x="5190" y="7063"/>
                </a:cubicBezTo>
                <a:cubicBezTo>
                  <a:pt x="5180" y="7057"/>
                  <a:pt x="5170" y="7054"/>
                  <a:pt x="5159" y="7054"/>
                </a:cubicBezTo>
                <a:cubicBezTo>
                  <a:pt x="5141" y="7054"/>
                  <a:pt x="5123" y="7062"/>
                  <a:pt x="5113" y="7078"/>
                </a:cubicBezTo>
                <a:cubicBezTo>
                  <a:pt x="5096" y="7101"/>
                  <a:pt x="5103" y="7136"/>
                  <a:pt x="5128" y="7152"/>
                </a:cubicBezTo>
                <a:cubicBezTo>
                  <a:pt x="5299" y="7272"/>
                  <a:pt x="5461" y="7407"/>
                  <a:pt x="5616" y="7547"/>
                </a:cubicBezTo>
                <a:cubicBezTo>
                  <a:pt x="5628" y="7557"/>
                  <a:pt x="5640" y="7567"/>
                  <a:pt x="5651" y="7578"/>
                </a:cubicBezTo>
                <a:cubicBezTo>
                  <a:pt x="5550" y="7606"/>
                  <a:pt x="5452" y="7634"/>
                  <a:pt x="5352" y="7661"/>
                </a:cubicBezTo>
                <a:cubicBezTo>
                  <a:pt x="5351" y="7660"/>
                  <a:pt x="5350" y="7659"/>
                  <a:pt x="5348" y="7659"/>
                </a:cubicBezTo>
                <a:cubicBezTo>
                  <a:pt x="5279" y="7604"/>
                  <a:pt x="5208" y="7550"/>
                  <a:pt x="5139" y="7493"/>
                </a:cubicBezTo>
                <a:cubicBezTo>
                  <a:pt x="5005" y="7384"/>
                  <a:pt x="4875" y="7272"/>
                  <a:pt x="4747" y="7157"/>
                </a:cubicBezTo>
                <a:lnTo>
                  <a:pt x="4747" y="7157"/>
                </a:lnTo>
                <a:lnTo>
                  <a:pt x="4750" y="7158"/>
                </a:lnTo>
                <a:lnTo>
                  <a:pt x="4750" y="7158"/>
                </a:lnTo>
                <a:lnTo>
                  <a:pt x="4745" y="7155"/>
                </a:lnTo>
                <a:cubicBezTo>
                  <a:pt x="4743" y="7153"/>
                  <a:pt x="4741" y="7152"/>
                  <a:pt x="4740" y="7150"/>
                </a:cubicBezTo>
                <a:lnTo>
                  <a:pt x="4740" y="7150"/>
                </a:lnTo>
                <a:cubicBezTo>
                  <a:pt x="4741" y="7151"/>
                  <a:pt x="4741" y="7151"/>
                  <a:pt x="4741" y="7151"/>
                </a:cubicBezTo>
                <a:cubicBezTo>
                  <a:pt x="4740" y="7150"/>
                  <a:pt x="4740" y="7148"/>
                  <a:pt x="4739" y="7148"/>
                </a:cubicBezTo>
                <a:lnTo>
                  <a:pt x="4739" y="7148"/>
                </a:lnTo>
                <a:cubicBezTo>
                  <a:pt x="4739" y="7149"/>
                  <a:pt x="4740" y="7150"/>
                  <a:pt x="4740" y="7150"/>
                </a:cubicBezTo>
                <a:lnTo>
                  <a:pt x="4740" y="7150"/>
                </a:lnTo>
                <a:cubicBezTo>
                  <a:pt x="4568" y="6992"/>
                  <a:pt x="4400" y="6827"/>
                  <a:pt x="4243" y="6654"/>
                </a:cubicBezTo>
                <a:cubicBezTo>
                  <a:pt x="4232" y="6643"/>
                  <a:pt x="4217" y="6635"/>
                  <a:pt x="4202" y="6635"/>
                </a:cubicBezTo>
                <a:cubicBezTo>
                  <a:pt x="4190" y="6635"/>
                  <a:pt x="4178" y="6640"/>
                  <a:pt x="4170" y="6648"/>
                </a:cubicBezTo>
                <a:cubicBezTo>
                  <a:pt x="4147" y="6665"/>
                  <a:pt x="4144" y="6701"/>
                  <a:pt x="4162" y="6722"/>
                </a:cubicBezTo>
                <a:cubicBezTo>
                  <a:pt x="4361" y="6940"/>
                  <a:pt x="4571" y="7146"/>
                  <a:pt x="4792" y="7342"/>
                </a:cubicBezTo>
                <a:cubicBezTo>
                  <a:pt x="4903" y="7440"/>
                  <a:pt x="5016" y="7535"/>
                  <a:pt x="5131" y="7628"/>
                </a:cubicBezTo>
                <a:lnTo>
                  <a:pt x="5221" y="7697"/>
                </a:lnTo>
                <a:cubicBezTo>
                  <a:pt x="5205" y="7701"/>
                  <a:pt x="5190" y="7706"/>
                  <a:pt x="5175" y="7710"/>
                </a:cubicBezTo>
                <a:cubicBezTo>
                  <a:pt x="5078" y="7737"/>
                  <a:pt x="4980" y="7763"/>
                  <a:pt x="4882" y="7789"/>
                </a:cubicBezTo>
                <a:cubicBezTo>
                  <a:pt x="4880" y="7778"/>
                  <a:pt x="4875" y="7766"/>
                  <a:pt x="4867" y="7756"/>
                </a:cubicBezTo>
                <a:cubicBezTo>
                  <a:pt x="4829" y="7716"/>
                  <a:pt x="4786" y="7680"/>
                  <a:pt x="4742" y="7644"/>
                </a:cubicBezTo>
                <a:cubicBezTo>
                  <a:pt x="4698" y="7607"/>
                  <a:pt x="4651" y="7571"/>
                  <a:pt x="4606" y="7533"/>
                </a:cubicBezTo>
                <a:cubicBezTo>
                  <a:pt x="4519" y="7462"/>
                  <a:pt x="4435" y="7389"/>
                  <a:pt x="4352" y="7314"/>
                </a:cubicBezTo>
                <a:lnTo>
                  <a:pt x="4286" y="7252"/>
                </a:lnTo>
                <a:cubicBezTo>
                  <a:pt x="4268" y="7235"/>
                  <a:pt x="4249" y="7223"/>
                  <a:pt x="4224" y="7221"/>
                </a:cubicBezTo>
                <a:lnTo>
                  <a:pt x="4218" y="7221"/>
                </a:lnTo>
                <a:cubicBezTo>
                  <a:pt x="4198" y="7221"/>
                  <a:pt x="4177" y="7229"/>
                  <a:pt x="4161" y="7241"/>
                </a:cubicBezTo>
                <a:cubicBezTo>
                  <a:pt x="4144" y="7257"/>
                  <a:pt x="4131" y="7280"/>
                  <a:pt x="4130" y="7302"/>
                </a:cubicBezTo>
                <a:cubicBezTo>
                  <a:pt x="4129" y="7323"/>
                  <a:pt x="4135" y="7350"/>
                  <a:pt x="4151" y="7366"/>
                </a:cubicBezTo>
                <a:cubicBezTo>
                  <a:pt x="4244" y="7458"/>
                  <a:pt x="4341" y="7546"/>
                  <a:pt x="4441" y="7630"/>
                </a:cubicBezTo>
                <a:cubicBezTo>
                  <a:pt x="4491" y="7671"/>
                  <a:pt x="4539" y="7711"/>
                  <a:pt x="4590" y="7752"/>
                </a:cubicBezTo>
                <a:cubicBezTo>
                  <a:pt x="4626" y="7780"/>
                  <a:pt x="4663" y="7809"/>
                  <a:pt x="4700" y="7835"/>
                </a:cubicBezTo>
                <a:cubicBezTo>
                  <a:pt x="4644" y="7849"/>
                  <a:pt x="4589" y="7862"/>
                  <a:pt x="4533" y="7876"/>
                </a:cubicBezTo>
                <a:lnTo>
                  <a:pt x="4455" y="7814"/>
                </a:lnTo>
                <a:cubicBezTo>
                  <a:pt x="4411" y="7778"/>
                  <a:pt x="4367" y="7741"/>
                  <a:pt x="4325" y="7705"/>
                </a:cubicBezTo>
                <a:cubicBezTo>
                  <a:pt x="4235" y="7630"/>
                  <a:pt x="4146" y="7552"/>
                  <a:pt x="4058" y="7474"/>
                </a:cubicBezTo>
                <a:cubicBezTo>
                  <a:pt x="3883" y="7323"/>
                  <a:pt x="3706" y="7174"/>
                  <a:pt x="3517" y="7039"/>
                </a:cubicBezTo>
                <a:cubicBezTo>
                  <a:pt x="3507" y="7032"/>
                  <a:pt x="3493" y="7028"/>
                  <a:pt x="3482" y="7028"/>
                </a:cubicBezTo>
                <a:cubicBezTo>
                  <a:pt x="3461" y="7028"/>
                  <a:pt x="3442" y="7037"/>
                  <a:pt x="3429" y="7055"/>
                </a:cubicBezTo>
                <a:cubicBezTo>
                  <a:pt x="3409" y="7084"/>
                  <a:pt x="3417" y="7124"/>
                  <a:pt x="3446" y="7143"/>
                </a:cubicBezTo>
                <a:cubicBezTo>
                  <a:pt x="3634" y="7278"/>
                  <a:pt x="3809" y="7430"/>
                  <a:pt x="3983" y="7583"/>
                </a:cubicBezTo>
                <a:cubicBezTo>
                  <a:pt x="4068" y="7659"/>
                  <a:pt x="4152" y="7733"/>
                  <a:pt x="4239" y="7809"/>
                </a:cubicBezTo>
                <a:cubicBezTo>
                  <a:pt x="4281" y="7845"/>
                  <a:pt x="4323" y="7881"/>
                  <a:pt x="4366" y="7916"/>
                </a:cubicBezTo>
                <a:cubicBezTo>
                  <a:pt x="4280" y="7937"/>
                  <a:pt x="4193" y="7956"/>
                  <a:pt x="4107" y="7974"/>
                </a:cubicBezTo>
                <a:cubicBezTo>
                  <a:pt x="4097" y="7977"/>
                  <a:pt x="4087" y="7979"/>
                  <a:pt x="4076" y="7981"/>
                </a:cubicBezTo>
                <a:cubicBezTo>
                  <a:pt x="4056" y="7963"/>
                  <a:pt x="4032" y="7948"/>
                  <a:pt x="4011" y="7930"/>
                </a:cubicBezTo>
                <a:cubicBezTo>
                  <a:pt x="3969" y="7897"/>
                  <a:pt x="3924" y="7863"/>
                  <a:pt x="3881" y="7830"/>
                </a:cubicBezTo>
                <a:cubicBezTo>
                  <a:pt x="3798" y="7764"/>
                  <a:pt x="3715" y="7699"/>
                  <a:pt x="3633" y="7632"/>
                </a:cubicBezTo>
                <a:cubicBezTo>
                  <a:pt x="3468" y="7498"/>
                  <a:pt x="3306" y="7363"/>
                  <a:pt x="3140" y="7234"/>
                </a:cubicBezTo>
                <a:cubicBezTo>
                  <a:pt x="3129" y="7225"/>
                  <a:pt x="3113" y="7220"/>
                  <a:pt x="3099" y="7220"/>
                </a:cubicBezTo>
                <a:cubicBezTo>
                  <a:pt x="3073" y="7220"/>
                  <a:pt x="3048" y="7233"/>
                  <a:pt x="3034" y="7254"/>
                </a:cubicBezTo>
                <a:cubicBezTo>
                  <a:pt x="3010" y="7290"/>
                  <a:pt x="3021" y="7334"/>
                  <a:pt x="3053" y="7360"/>
                </a:cubicBezTo>
                <a:cubicBezTo>
                  <a:pt x="3220" y="7492"/>
                  <a:pt x="3383" y="7627"/>
                  <a:pt x="3546" y="7759"/>
                </a:cubicBezTo>
                <a:cubicBezTo>
                  <a:pt x="3628" y="7825"/>
                  <a:pt x="3711" y="7893"/>
                  <a:pt x="3794" y="7958"/>
                </a:cubicBezTo>
                <a:cubicBezTo>
                  <a:pt x="3821" y="7980"/>
                  <a:pt x="3850" y="8000"/>
                  <a:pt x="3878" y="8021"/>
                </a:cubicBezTo>
                <a:cubicBezTo>
                  <a:pt x="3767" y="8042"/>
                  <a:pt x="3655" y="8059"/>
                  <a:pt x="3544" y="8075"/>
                </a:cubicBezTo>
                <a:cubicBezTo>
                  <a:pt x="3543" y="8074"/>
                  <a:pt x="3540" y="8073"/>
                  <a:pt x="3539" y="8072"/>
                </a:cubicBezTo>
                <a:cubicBezTo>
                  <a:pt x="3517" y="8056"/>
                  <a:pt x="3494" y="8042"/>
                  <a:pt x="3473" y="8027"/>
                </a:cubicBezTo>
                <a:cubicBezTo>
                  <a:pt x="3425" y="7996"/>
                  <a:pt x="3378" y="7964"/>
                  <a:pt x="3331" y="7930"/>
                </a:cubicBezTo>
                <a:cubicBezTo>
                  <a:pt x="3240" y="7866"/>
                  <a:pt x="3152" y="7798"/>
                  <a:pt x="3065" y="7728"/>
                </a:cubicBezTo>
                <a:cubicBezTo>
                  <a:pt x="2893" y="7591"/>
                  <a:pt x="2728" y="7446"/>
                  <a:pt x="2565" y="7298"/>
                </a:cubicBezTo>
                <a:cubicBezTo>
                  <a:pt x="2469" y="7212"/>
                  <a:pt x="2375" y="7124"/>
                  <a:pt x="2281" y="7034"/>
                </a:cubicBezTo>
                <a:cubicBezTo>
                  <a:pt x="2274" y="7028"/>
                  <a:pt x="2265" y="7024"/>
                  <a:pt x="2256" y="7024"/>
                </a:cubicBezTo>
                <a:cubicBezTo>
                  <a:pt x="2250" y="7024"/>
                  <a:pt x="2243" y="7027"/>
                  <a:pt x="2238" y="7031"/>
                </a:cubicBezTo>
                <a:cubicBezTo>
                  <a:pt x="2226" y="7041"/>
                  <a:pt x="2223" y="7062"/>
                  <a:pt x="2234" y="7074"/>
                </a:cubicBezTo>
                <a:cubicBezTo>
                  <a:pt x="2334" y="7172"/>
                  <a:pt x="2435" y="7270"/>
                  <a:pt x="2536" y="7369"/>
                </a:cubicBezTo>
                <a:cubicBezTo>
                  <a:pt x="2642" y="7469"/>
                  <a:pt x="2749" y="7567"/>
                  <a:pt x="2857" y="7665"/>
                </a:cubicBezTo>
                <a:cubicBezTo>
                  <a:pt x="2966" y="7762"/>
                  <a:pt x="3078" y="7857"/>
                  <a:pt x="3192" y="7949"/>
                </a:cubicBezTo>
                <a:cubicBezTo>
                  <a:pt x="3249" y="7994"/>
                  <a:pt x="3306" y="8039"/>
                  <a:pt x="3363" y="8083"/>
                </a:cubicBezTo>
                <a:cubicBezTo>
                  <a:pt x="3368" y="8087"/>
                  <a:pt x="3374" y="8093"/>
                  <a:pt x="3379" y="8096"/>
                </a:cubicBezTo>
                <a:cubicBezTo>
                  <a:pt x="3260" y="8109"/>
                  <a:pt x="3141" y="8118"/>
                  <a:pt x="3022" y="8122"/>
                </a:cubicBezTo>
                <a:cubicBezTo>
                  <a:pt x="2991" y="8095"/>
                  <a:pt x="2959" y="8068"/>
                  <a:pt x="2927" y="8042"/>
                </a:cubicBezTo>
                <a:lnTo>
                  <a:pt x="2748" y="7902"/>
                </a:lnTo>
                <a:cubicBezTo>
                  <a:pt x="2624" y="7806"/>
                  <a:pt x="2502" y="7709"/>
                  <a:pt x="2380" y="7612"/>
                </a:cubicBezTo>
                <a:cubicBezTo>
                  <a:pt x="2138" y="7417"/>
                  <a:pt x="1897" y="7223"/>
                  <a:pt x="1635" y="7054"/>
                </a:cubicBezTo>
                <a:cubicBezTo>
                  <a:pt x="1623" y="7047"/>
                  <a:pt x="1610" y="7042"/>
                  <a:pt x="1596" y="7042"/>
                </a:cubicBezTo>
                <a:cubicBezTo>
                  <a:pt x="1573" y="7042"/>
                  <a:pt x="1552" y="7053"/>
                  <a:pt x="1539" y="7072"/>
                </a:cubicBezTo>
                <a:cubicBezTo>
                  <a:pt x="1518" y="7104"/>
                  <a:pt x="1525" y="7148"/>
                  <a:pt x="1557" y="7169"/>
                </a:cubicBezTo>
                <a:cubicBezTo>
                  <a:pt x="1814" y="7337"/>
                  <a:pt x="2052" y="7529"/>
                  <a:pt x="2286" y="7726"/>
                </a:cubicBezTo>
                <a:cubicBezTo>
                  <a:pt x="2405" y="7826"/>
                  <a:pt x="2523" y="7930"/>
                  <a:pt x="2644" y="8030"/>
                </a:cubicBezTo>
                <a:cubicBezTo>
                  <a:pt x="2681" y="8061"/>
                  <a:pt x="2721" y="8093"/>
                  <a:pt x="2761" y="8122"/>
                </a:cubicBezTo>
                <a:cubicBezTo>
                  <a:pt x="2746" y="8122"/>
                  <a:pt x="2731" y="8122"/>
                  <a:pt x="2716" y="8121"/>
                </a:cubicBezTo>
                <a:cubicBezTo>
                  <a:pt x="2529" y="8109"/>
                  <a:pt x="2342" y="8082"/>
                  <a:pt x="2163" y="8026"/>
                </a:cubicBezTo>
                <a:cubicBezTo>
                  <a:pt x="2033" y="7981"/>
                  <a:pt x="1912" y="7918"/>
                  <a:pt x="1795" y="7842"/>
                </a:cubicBezTo>
                <a:cubicBezTo>
                  <a:pt x="1330" y="7526"/>
                  <a:pt x="975" y="7072"/>
                  <a:pt x="507" y="6763"/>
                </a:cubicBezTo>
                <a:cubicBezTo>
                  <a:pt x="654" y="6742"/>
                  <a:pt x="799" y="6715"/>
                  <a:pt x="944" y="6689"/>
                </a:cubicBezTo>
                <a:cubicBezTo>
                  <a:pt x="1185" y="6646"/>
                  <a:pt x="1427" y="6598"/>
                  <a:pt x="1670" y="6552"/>
                </a:cubicBezTo>
                <a:cubicBezTo>
                  <a:pt x="2141" y="6459"/>
                  <a:pt x="2612" y="6369"/>
                  <a:pt x="3084" y="6283"/>
                </a:cubicBezTo>
                <a:cubicBezTo>
                  <a:pt x="4007" y="6118"/>
                  <a:pt x="4934" y="5971"/>
                  <a:pt x="5865" y="5845"/>
                </a:cubicBezTo>
                <a:cubicBezTo>
                  <a:pt x="5861" y="5845"/>
                  <a:pt x="5859" y="5846"/>
                  <a:pt x="5855" y="5846"/>
                </a:cubicBezTo>
                <a:cubicBezTo>
                  <a:pt x="5863" y="5845"/>
                  <a:pt x="5870" y="5843"/>
                  <a:pt x="5876" y="5843"/>
                </a:cubicBezTo>
                <a:cubicBezTo>
                  <a:pt x="5894" y="5841"/>
                  <a:pt x="5910" y="5838"/>
                  <a:pt x="5928" y="5837"/>
                </a:cubicBezTo>
                <a:lnTo>
                  <a:pt x="5928" y="5837"/>
                </a:lnTo>
                <a:cubicBezTo>
                  <a:pt x="5922" y="5838"/>
                  <a:pt x="5914" y="5839"/>
                  <a:pt x="5907" y="5840"/>
                </a:cubicBezTo>
                <a:lnTo>
                  <a:pt x="5907" y="5840"/>
                </a:lnTo>
                <a:cubicBezTo>
                  <a:pt x="6228" y="5798"/>
                  <a:pt x="6551" y="5757"/>
                  <a:pt x="6874" y="5719"/>
                </a:cubicBezTo>
                <a:cubicBezTo>
                  <a:pt x="7209" y="5681"/>
                  <a:pt x="7546" y="5645"/>
                  <a:pt x="7882" y="5608"/>
                </a:cubicBezTo>
                <a:cubicBezTo>
                  <a:pt x="8552" y="5530"/>
                  <a:pt x="9220" y="5441"/>
                  <a:pt x="9891" y="5356"/>
                </a:cubicBezTo>
                <a:cubicBezTo>
                  <a:pt x="11233" y="5189"/>
                  <a:pt x="12582" y="5034"/>
                  <a:pt x="13936" y="5034"/>
                </a:cubicBezTo>
                <a:close/>
                <a:moveTo>
                  <a:pt x="19996" y="4460"/>
                </a:moveTo>
                <a:lnTo>
                  <a:pt x="19996" y="4460"/>
                </a:lnTo>
                <a:cubicBezTo>
                  <a:pt x="19973" y="4629"/>
                  <a:pt x="19934" y="4800"/>
                  <a:pt x="19880" y="4968"/>
                </a:cubicBezTo>
                <a:cubicBezTo>
                  <a:pt x="19855" y="5039"/>
                  <a:pt x="19827" y="5108"/>
                  <a:pt x="19796" y="5177"/>
                </a:cubicBezTo>
                <a:cubicBezTo>
                  <a:pt x="19757" y="5142"/>
                  <a:pt x="19718" y="5108"/>
                  <a:pt x="19677" y="5076"/>
                </a:cubicBezTo>
                <a:cubicBezTo>
                  <a:pt x="19671" y="5072"/>
                  <a:pt x="19664" y="5070"/>
                  <a:pt x="19658" y="5070"/>
                </a:cubicBezTo>
                <a:cubicBezTo>
                  <a:pt x="19648" y="5070"/>
                  <a:pt x="19636" y="5075"/>
                  <a:pt x="19629" y="5083"/>
                </a:cubicBezTo>
                <a:cubicBezTo>
                  <a:pt x="19619" y="5099"/>
                  <a:pt x="19623" y="5118"/>
                  <a:pt x="19638" y="5130"/>
                </a:cubicBezTo>
                <a:cubicBezTo>
                  <a:pt x="19683" y="5164"/>
                  <a:pt x="19725" y="5200"/>
                  <a:pt x="19768" y="5236"/>
                </a:cubicBezTo>
                <a:cubicBezTo>
                  <a:pt x="19748" y="5278"/>
                  <a:pt x="19730" y="5319"/>
                  <a:pt x="19709" y="5360"/>
                </a:cubicBezTo>
                <a:cubicBezTo>
                  <a:pt x="19669" y="5310"/>
                  <a:pt x="19627" y="5262"/>
                  <a:pt x="19587" y="5213"/>
                </a:cubicBezTo>
                <a:cubicBezTo>
                  <a:pt x="19570" y="5194"/>
                  <a:pt x="19547" y="5184"/>
                  <a:pt x="19523" y="5184"/>
                </a:cubicBezTo>
                <a:cubicBezTo>
                  <a:pt x="19503" y="5184"/>
                  <a:pt x="19484" y="5190"/>
                  <a:pt x="19470" y="5202"/>
                </a:cubicBezTo>
                <a:cubicBezTo>
                  <a:pt x="19434" y="5232"/>
                  <a:pt x="19429" y="5285"/>
                  <a:pt x="19459" y="5320"/>
                </a:cubicBezTo>
                <a:cubicBezTo>
                  <a:pt x="19514" y="5386"/>
                  <a:pt x="19569" y="5454"/>
                  <a:pt x="19623" y="5521"/>
                </a:cubicBezTo>
                <a:cubicBezTo>
                  <a:pt x="19578" y="5604"/>
                  <a:pt x="19530" y="5686"/>
                  <a:pt x="19478" y="5764"/>
                </a:cubicBezTo>
                <a:cubicBezTo>
                  <a:pt x="19451" y="5805"/>
                  <a:pt x="19423" y="5844"/>
                  <a:pt x="19394" y="5884"/>
                </a:cubicBezTo>
                <a:cubicBezTo>
                  <a:pt x="19383" y="5863"/>
                  <a:pt x="19371" y="5842"/>
                  <a:pt x="19361" y="5821"/>
                </a:cubicBezTo>
                <a:cubicBezTo>
                  <a:pt x="19341" y="5784"/>
                  <a:pt x="19302" y="5759"/>
                  <a:pt x="19263" y="5759"/>
                </a:cubicBezTo>
                <a:cubicBezTo>
                  <a:pt x="19248" y="5759"/>
                  <a:pt x="19233" y="5761"/>
                  <a:pt x="19218" y="5770"/>
                </a:cubicBezTo>
                <a:cubicBezTo>
                  <a:pt x="19166" y="5795"/>
                  <a:pt x="19139" y="5860"/>
                  <a:pt x="19166" y="5912"/>
                </a:cubicBezTo>
                <a:cubicBezTo>
                  <a:pt x="19193" y="5966"/>
                  <a:pt x="19223" y="6019"/>
                  <a:pt x="19255" y="6071"/>
                </a:cubicBezTo>
                <a:cubicBezTo>
                  <a:pt x="19186" y="6160"/>
                  <a:pt x="19114" y="6248"/>
                  <a:pt x="19041" y="6335"/>
                </a:cubicBezTo>
                <a:cubicBezTo>
                  <a:pt x="18998" y="6278"/>
                  <a:pt x="18955" y="6221"/>
                  <a:pt x="18913" y="6163"/>
                </a:cubicBezTo>
                <a:cubicBezTo>
                  <a:pt x="18895" y="6138"/>
                  <a:pt x="18866" y="6128"/>
                  <a:pt x="18836" y="6128"/>
                </a:cubicBezTo>
                <a:cubicBezTo>
                  <a:pt x="18813" y="6128"/>
                  <a:pt x="18788" y="6136"/>
                  <a:pt x="18771" y="6152"/>
                </a:cubicBezTo>
                <a:cubicBezTo>
                  <a:pt x="18726" y="6188"/>
                  <a:pt x="18725" y="6250"/>
                  <a:pt x="18757" y="6294"/>
                </a:cubicBezTo>
                <a:cubicBezTo>
                  <a:pt x="18807" y="6359"/>
                  <a:pt x="18857" y="6423"/>
                  <a:pt x="18907" y="6486"/>
                </a:cubicBezTo>
                <a:lnTo>
                  <a:pt x="18799" y="6603"/>
                </a:lnTo>
                <a:cubicBezTo>
                  <a:pt x="18741" y="6531"/>
                  <a:pt x="18684" y="6458"/>
                  <a:pt x="18631" y="6381"/>
                </a:cubicBezTo>
                <a:cubicBezTo>
                  <a:pt x="18617" y="6361"/>
                  <a:pt x="18589" y="6350"/>
                  <a:pt x="18567" y="6349"/>
                </a:cubicBezTo>
                <a:lnTo>
                  <a:pt x="18560" y="6349"/>
                </a:lnTo>
                <a:cubicBezTo>
                  <a:pt x="18539" y="6349"/>
                  <a:pt x="18518" y="6356"/>
                  <a:pt x="18501" y="6370"/>
                </a:cubicBezTo>
                <a:cubicBezTo>
                  <a:pt x="18482" y="6386"/>
                  <a:pt x="18469" y="6409"/>
                  <a:pt x="18468" y="6434"/>
                </a:cubicBezTo>
                <a:cubicBezTo>
                  <a:pt x="18467" y="6459"/>
                  <a:pt x="18476" y="6479"/>
                  <a:pt x="18489" y="6500"/>
                </a:cubicBezTo>
                <a:cubicBezTo>
                  <a:pt x="18545" y="6583"/>
                  <a:pt x="18606" y="6661"/>
                  <a:pt x="18670" y="6738"/>
                </a:cubicBezTo>
                <a:cubicBezTo>
                  <a:pt x="18609" y="6800"/>
                  <a:pt x="18550" y="6862"/>
                  <a:pt x="18488" y="6923"/>
                </a:cubicBezTo>
                <a:cubicBezTo>
                  <a:pt x="18473" y="6904"/>
                  <a:pt x="18458" y="6883"/>
                  <a:pt x="18443" y="6863"/>
                </a:cubicBezTo>
                <a:cubicBezTo>
                  <a:pt x="18401" y="6806"/>
                  <a:pt x="18360" y="6748"/>
                  <a:pt x="18317" y="6690"/>
                </a:cubicBezTo>
                <a:cubicBezTo>
                  <a:pt x="18305" y="6673"/>
                  <a:pt x="18285" y="6664"/>
                  <a:pt x="18264" y="6664"/>
                </a:cubicBezTo>
                <a:cubicBezTo>
                  <a:pt x="18248" y="6664"/>
                  <a:pt x="18229" y="6670"/>
                  <a:pt x="18217" y="6681"/>
                </a:cubicBezTo>
                <a:cubicBezTo>
                  <a:pt x="18202" y="6693"/>
                  <a:pt x="18192" y="6712"/>
                  <a:pt x="18191" y="6732"/>
                </a:cubicBezTo>
                <a:cubicBezTo>
                  <a:pt x="18189" y="6751"/>
                  <a:pt x="18196" y="6768"/>
                  <a:pt x="18207" y="6784"/>
                </a:cubicBezTo>
                <a:cubicBezTo>
                  <a:pt x="18249" y="6842"/>
                  <a:pt x="18290" y="6900"/>
                  <a:pt x="18333" y="6956"/>
                </a:cubicBezTo>
                <a:cubicBezTo>
                  <a:pt x="18349" y="6980"/>
                  <a:pt x="18368" y="7003"/>
                  <a:pt x="18384" y="7027"/>
                </a:cubicBezTo>
                <a:cubicBezTo>
                  <a:pt x="18340" y="7069"/>
                  <a:pt x="18297" y="7114"/>
                  <a:pt x="18254" y="7156"/>
                </a:cubicBezTo>
                <a:cubicBezTo>
                  <a:pt x="18227" y="7117"/>
                  <a:pt x="18199" y="7080"/>
                  <a:pt x="18175" y="7039"/>
                </a:cubicBezTo>
                <a:lnTo>
                  <a:pt x="18136" y="6977"/>
                </a:lnTo>
                <a:cubicBezTo>
                  <a:pt x="18124" y="6959"/>
                  <a:pt x="18113" y="6944"/>
                  <a:pt x="18090" y="6936"/>
                </a:cubicBezTo>
                <a:cubicBezTo>
                  <a:pt x="18083" y="6934"/>
                  <a:pt x="18074" y="6933"/>
                  <a:pt x="18064" y="6933"/>
                </a:cubicBezTo>
                <a:cubicBezTo>
                  <a:pt x="18053" y="6933"/>
                  <a:pt x="18042" y="6935"/>
                  <a:pt x="18031" y="6940"/>
                </a:cubicBezTo>
                <a:cubicBezTo>
                  <a:pt x="18012" y="6949"/>
                  <a:pt x="17996" y="6966"/>
                  <a:pt x="17990" y="6985"/>
                </a:cubicBezTo>
                <a:cubicBezTo>
                  <a:pt x="17984" y="7003"/>
                  <a:pt x="17984" y="7028"/>
                  <a:pt x="17992" y="7045"/>
                </a:cubicBezTo>
                <a:cubicBezTo>
                  <a:pt x="18038" y="7121"/>
                  <a:pt x="18087" y="7196"/>
                  <a:pt x="18139" y="7270"/>
                </a:cubicBezTo>
                <a:cubicBezTo>
                  <a:pt x="18078" y="7329"/>
                  <a:pt x="18018" y="7387"/>
                  <a:pt x="17958" y="7447"/>
                </a:cubicBezTo>
                <a:cubicBezTo>
                  <a:pt x="17943" y="7433"/>
                  <a:pt x="17929" y="7417"/>
                  <a:pt x="17916" y="7403"/>
                </a:cubicBezTo>
                <a:cubicBezTo>
                  <a:pt x="17851" y="7329"/>
                  <a:pt x="17792" y="7252"/>
                  <a:pt x="17738" y="7169"/>
                </a:cubicBezTo>
                <a:cubicBezTo>
                  <a:pt x="17727" y="7151"/>
                  <a:pt x="17700" y="7141"/>
                  <a:pt x="17680" y="7139"/>
                </a:cubicBezTo>
                <a:lnTo>
                  <a:pt x="17675" y="7139"/>
                </a:lnTo>
                <a:cubicBezTo>
                  <a:pt x="17655" y="7139"/>
                  <a:pt x="17635" y="7146"/>
                  <a:pt x="17619" y="7158"/>
                </a:cubicBezTo>
                <a:cubicBezTo>
                  <a:pt x="17601" y="7173"/>
                  <a:pt x="17591" y="7195"/>
                  <a:pt x="17590" y="7216"/>
                </a:cubicBezTo>
                <a:cubicBezTo>
                  <a:pt x="17588" y="7241"/>
                  <a:pt x="17596" y="7258"/>
                  <a:pt x="17609" y="7278"/>
                </a:cubicBezTo>
                <a:cubicBezTo>
                  <a:pt x="17663" y="7359"/>
                  <a:pt x="17722" y="7437"/>
                  <a:pt x="17787" y="7511"/>
                </a:cubicBezTo>
                <a:cubicBezTo>
                  <a:pt x="17803" y="7529"/>
                  <a:pt x="17821" y="7546"/>
                  <a:pt x="17839" y="7563"/>
                </a:cubicBezTo>
                <a:cubicBezTo>
                  <a:pt x="17788" y="7613"/>
                  <a:pt x="17738" y="7662"/>
                  <a:pt x="17689" y="7712"/>
                </a:cubicBezTo>
                <a:cubicBezTo>
                  <a:pt x="17657" y="7680"/>
                  <a:pt x="17624" y="7646"/>
                  <a:pt x="17593" y="7613"/>
                </a:cubicBezTo>
                <a:cubicBezTo>
                  <a:pt x="17529" y="7543"/>
                  <a:pt x="17468" y="7470"/>
                  <a:pt x="17411" y="7395"/>
                </a:cubicBezTo>
                <a:cubicBezTo>
                  <a:pt x="17398" y="7377"/>
                  <a:pt x="17378" y="7369"/>
                  <a:pt x="17357" y="7369"/>
                </a:cubicBezTo>
                <a:cubicBezTo>
                  <a:pt x="17339" y="7369"/>
                  <a:pt x="17322" y="7374"/>
                  <a:pt x="17308" y="7385"/>
                </a:cubicBezTo>
                <a:cubicBezTo>
                  <a:pt x="17277" y="7411"/>
                  <a:pt x="17276" y="7455"/>
                  <a:pt x="17300" y="7488"/>
                </a:cubicBezTo>
                <a:cubicBezTo>
                  <a:pt x="17386" y="7603"/>
                  <a:pt x="17482" y="7716"/>
                  <a:pt x="17587" y="7815"/>
                </a:cubicBezTo>
                <a:cubicBezTo>
                  <a:pt x="17520" y="7883"/>
                  <a:pt x="17453" y="7951"/>
                  <a:pt x="17389" y="8021"/>
                </a:cubicBezTo>
                <a:cubicBezTo>
                  <a:pt x="17373" y="8002"/>
                  <a:pt x="17355" y="7986"/>
                  <a:pt x="17339" y="7968"/>
                </a:cubicBezTo>
                <a:cubicBezTo>
                  <a:pt x="17274" y="7896"/>
                  <a:pt x="17208" y="7823"/>
                  <a:pt x="17143" y="7749"/>
                </a:cubicBezTo>
                <a:cubicBezTo>
                  <a:pt x="17127" y="7731"/>
                  <a:pt x="17105" y="7722"/>
                  <a:pt x="17084" y="7722"/>
                </a:cubicBezTo>
                <a:cubicBezTo>
                  <a:pt x="17067" y="7722"/>
                  <a:pt x="17049" y="7727"/>
                  <a:pt x="17034" y="7740"/>
                </a:cubicBezTo>
                <a:cubicBezTo>
                  <a:pt x="17003" y="7766"/>
                  <a:pt x="16997" y="7816"/>
                  <a:pt x="17026" y="7849"/>
                </a:cubicBezTo>
                <a:cubicBezTo>
                  <a:pt x="17086" y="7919"/>
                  <a:pt x="17148" y="7987"/>
                  <a:pt x="17209" y="8057"/>
                </a:cubicBezTo>
                <a:cubicBezTo>
                  <a:pt x="17234" y="8084"/>
                  <a:pt x="17257" y="8111"/>
                  <a:pt x="17281" y="8139"/>
                </a:cubicBezTo>
                <a:cubicBezTo>
                  <a:pt x="17240" y="8184"/>
                  <a:pt x="17199" y="8230"/>
                  <a:pt x="17158" y="8277"/>
                </a:cubicBezTo>
                <a:cubicBezTo>
                  <a:pt x="17122" y="8233"/>
                  <a:pt x="17089" y="8189"/>
                  <a:pt x="17057" y="8143"/>
                </a:cubicBezTo>
                <a:cubicBezTo>
                  <a:pt x="16984" y="8044"/>
                  <a:pt x="16915" y="7939"/>
                  <a:pt x="16844" y="7839"/>
                </a:cubicBezTo>
                <a:cubicBezTo>
                  <a:pt x="16834" y="7823"/>
                  <a:pt x="16814" y="7815"/>
                  <a:pt x="16796" y="7815"/>
                </a:cubicBezTo>
                <a:cubicBezTo>
                  <a:pt x="16780" y="7815"/>
                  <a:pt x="16764" y="7820"/>
                  <a:pt x="16752" y="7831"/>
                </a:cubicBezTo>
                <a:cubicBezTo>
                  <a:pt x="16739" y="7842"/>
                  <a:pt x="16729" y="7857"/>
                  <a:pt x="16728" y="7876"/>
                </a:cubicBezTo>
                <a:cubicBezTo>
                  <a:pt x="16727" y="7894"/>
                  <a:pt x="16734" y="7908"/>
                  <a:pt x="16743" y="7923"/>
                </a:cubicBezTo>
                <a:cubicBezTo>
                  <a:pt x="16811" y="8021"/>
                  <a:pt x="16877" y="8123"/>
                  <a:pt x="16945" y="8221"/>
                </a:cubicBezTo>
                <a:cubicBezTo>
                  <a:pt x="16982" y="8277"/>
                  <a:pt x="17022" y="8333"/>
                  <a:pt x="17064" y="8386"/>
                </a:cubicBezTo>
                <a:cubicBezTo>
                  <a:pt x="17037" y="8418"/>
                  <a:pt x="17009" y="8452"/>
                  <a:pt x="16983" y="8484"/>
                </a:cubicBezTo>
                <a:cubicBezTo>
                  <a:pt x="16942" y="8436"/>
                  <a:pt x="16902" y="8387"/>
                  <a:pt x="16862" y="8339"/>
                </a:cubicBezTo>
                <a:cubicBezTo>
                  <a:pt x="16775" y="8234"/>
                  <a:pt x="16692" y="8127"/>
                  <a:pt x="16604" y="8023"/>
                </a:cubicBezTo>
                <a:cubicBezTo>
                  <a:pt x="16598" y="8016"/>
                  <a:pt x="16589" y="8012"/>
                  <a:pt x="16579" y="8012"/>
                </a:cubicBezTo>
                <a:cubicBezTo>
                  <a:pt x="16572" y="8012"/>
                  <a:pt x="16566" y="8014"/>
                  <a:pt x="16559" y="8019"/>
                </a:cubicBezTo>
                <a:cubicBezTo>
                  <a:pt x="16546" y="8031"/>
                  <a:pt x="16545" y="8050"/>
                  <a:pt x="16555" y="8065"/>
                </a:cubicBezTo>
                <a:cubicBezTo>
                  <a:pt x="16645" y="8174"/>
                  <a:pt x="16732" y="8286"/>
                  <a:pt x="16817" y="8397"/>
                </a:cubicBezTo>
                <a:cubicBezTo>
                  <a:pt x="16857" y="8447"/>
                  <a:pt x="16895" y="8497"/>
                  <a:pt x="16935" y="8546"/>
                </a:cubicBezTo>
                <a:cubicBezTo>
                  <a:pt x="16923" y="8561"/>
                  <a:pt x="16911" y="8575"/>
                  <a:pt x="16899" y="8591"/>
                </a:cubicBezTo>
                <a:cubicBezTo>
                  <a:pt x="16832" y="8677"/>
                  <a:pt x="16768" y="8765"/>
                  <a:pt x="16704" y="8856"/>
                </a:cubicBezTo>
                <a:cubicBezTo>
                  <a:pt x="16582" y="8696"/>
                  <a:pt x="16478" y="8525"/>
                  <a:pt x="16386" y="8348"/>
                </a:cubicBezTo>
                <a:cubicBezTo>
                  <a:pt x="16312" y="8202"/>
                  <a:pt x="16251" y="8050"/>
                  <a:pt x="16200" y="7894"/>
                </a:cubicBezTo>
                <a:cubicBezTo>
                  <a:pt x="16209" y="7889"/>
                  <a:pt x="16217" y="7882"/>
                  <a:pt x="16225" y="7876"/>
                </a:cubicBezTo>
                <a:cubicBezTo>
                  <a:pt x="16398" y="7737"/>
                  <a:pt x="16574" y="7603"/>
                  <a:pt x="16748" y="7463"/>
                </a:cubicBezTo>
                <a:cubicBezTo>
                  <a:pt x="16924" y="7320"/>
                  <a:pt x="17097" y="7177"/>
                  <a:pt x="17270" y="7030"/>
                </a:cubicBezTo>
                <a:cubicBezTo>
                  <a:pt x="17628" y="6727"/>
                  <a:pt x="17979" y="6412"/>
                  <a:pt x="18323" y="6092"/>
                </a:cubicBezTo>
                <a:cubicBezTo>
                  <a:pt x="18669" y="5772"/>
                  <a:pt x="19009" y="5446"/>
                  <a:pt x="19343" y="5116"/>
                </a:cubicBezTo>
                <a:cubicBezTo>
                  <a:pt x="19504" y="4957"/>
                  <a:pt x="19664" y="4797"/>
                  <a:pt x="19824" y="4636"/>
                </a:cubicBezTo>
                <a:cubicBezTo>
                  <a:pt x="19882" y="4578"/>
                  <a:pt x="19939" y="4519"/>
                  <a:pt x="19996" y="4460"/>
                </a:cubicBezTo>
                <a:close/>
                <a:moveTo>
                  <a:pt x="15739" y="0"/>
                </a:moveTo>
                <a:cubicBezTo>
                  <a:pt x="15701" y="0"/>
                  <a:pt x="15661" y="11"/>
                  <a:pt x="15630" y="30"/>
                </a:cubicBezTo>
                <a:cubicBezTo>
                  <a:pt x="15547" y="79"/>
                  <a:pt x="15512" y="175"/>
                  <a:pt x="15534" y="266"/>
                </a:cubicBezTo>
                <a:cubicBezTo>
                  <a:pt x="15566" y="403"/>
                  <a:pt x="15598" y="538"/>
                  <a:pt x="15624" y="674"/>
                </a:cubicBezTo>
                <a:cubicBezTo>
                  <a:pt x="15650" y="808"/>
                  <a:pt x="15672" y="943"/>
                  <a:pt x="15692" y="1077"/>
                </a:cubicBezTo>
                <a:cubicBezTo>
                  <a:pt x="15741" y="1457"/>
                  <a:pt x="15763" y="1843"/>
                  <a:pt x="15762" y="2226"/>
                </a:cubicBezTo>
                <a:cubicBezTo>
                  <a:pt x="15706" y="2237"/>
                  <a:pt x="15650" y="2248"/>
                  <a:pt x="15594" y="2259"/>
                </a:cubicBezTo>
                <a:cubicBezTo>
                  <a:pt x="15493" y="2281"/>
                  <a:pt x="15391" y="2305"/>
                  <a:pt x="15289" y="2326"/>
                </a:cubicBezTo>
                <a:cubicBezTo>
                  <a:pt x="15094" y="2368"/>
                  <a:pt x="14895" y="2403"/>
                  <a:pt x="14698" y="2431"/>
                </a:cubicBezTo>
                <a:cubicBezTo>
                  <a:pt x="14097" y="2508"/>
                  <a:pt x="13492" y="2529"/>
                  <a:pt x="12887" y="2529"/>
                </a:cubicBezTo>
                <a:cubicBezTo>
                  <a:pt x="12436" y="2529"/>
                  <a:pt x="11984" y="2517"/>
                  <a:pt x="11534" y="2509"/>
                </a:cubicBezTo>
                <a:cubicBezTo>
                  <a:pt x="10984" y="2498"/>
                  <a:pt x="10435" y="2492"/>
                  <a:pt x="9886" y="2476"/>
                </a:cubicBezTo>
                <a:cubicBezTo>
                  <a:pt x="9319" y="2460"/>
                  <a:pt x="8753" y="2438"/>
                  <a:pt x="8187" y="2408"/>
                </a:cubicBezTo>
                <a:cubicBezTo>
                  <a:pt x="6747" y="2332"/>
                  <a:pt x="5310" y="2210"/>
                  <a:pt x="3882" y="2020"/>
                </a:cubicBezTo>
                <a:cubicBezTo>
                  <a:pt x="2689" y="1858"/>
                  <a:pt x="1502" y="1649"/>
                  <a:pt x="330" y="1373"/>
                </a:cubicBezTo>
                <a:cubicBezTo>
                  <a:pt x="295" y="1341"/>
                  <a:pt x="246" y="1323"/>
                  <a:pt x="198" y="1323"/>
                </a:cubicBezTo>
                <a:cubicBezTo>
                  <a:pt x="182" y="1323"/>
                  <a:pt x="167" y="1326"/>
                  <a:pt x="152" y="1330"/>
                </a:cubicBezTo>
                <a:cubicBezTo>
                  <a:pt x="106" y="1342"/>
                  <a:pt x="65" y="1373"/>
                  <a:pt x="42" y="1415"/>
                </a:cubicBezTo>
                <a:cubicBezTo>
                  <a:pt x="14" y="1460"/>
                  <a:pt x="13" y="1507"/>
                  <a:pt x="23" y="1558"/>
                </a:cubicBezTo>
                <a:cubicBezTo>
                  <a:pt x="69" y="1798"/>
                  <a:pt x="109" y="2039"/>
                  <a:pt x="142" y="2281"/>
                </a:cubicBezTo>
                <a:cubicBezTo>
                  <a:pt x="188" y="2619"/>
                  <a:pt x="220" y="2958"/>
                  <a:pt x="240" y="3298"/>
                </a:cubicBezTo>
                <a:cubicBezTo>
                  <a:pt x="261" y="3650"/>
                  <a:pt x="262" y="4004"/>
                  <a:pt x="254" y="4357"/>
                </a:cubicBezTo>
                <a:cubicBezTo>
                  <a:pt x="245" y="4708"/>
                  <a:pt x="221" y="5058"/>
                  <a:pt x="187" y="5407"/>
                </a:cubicBezTo>
                <a:cubicBezTo>
                  <a:pt x="169" y="5572"/>
                  <a:pt x="151" y="5737"/>
                  <a:pt x="135" y="5900"/>
                </a:cubicBezTo>
                <a:cubicBezTo>
                  <a:pt x="117" y="6056"/>
                  <a:pt x="104" y="6213"/>
                  <a:pt x="105" y="6370"/>
                </a:cubicBezTo>
                <a:cubicBezTo>
                  <a:pt x="91" y="6380"/>
                  <a:pt x="79" y="6389"/>
                  <a:pt x="68" y="6400"/>
                </a:cubicBezTo>
                <a:cubicBezTo>
                  <a:pt x="24" y="6443"/>
                  <a:pt x="0" y="6501"/>
                  <a:pt x="0" y="6562"/>
                </a:cubicBezTo>
                <a:cubicBezTo>
                  <a:pt x="0" y="6623"/>
                  <a:pt x="24" y="6681"/>
                  <a:pt x="68" y="6723"/>
                </a:cubicBezTo>
                <a:cubicBezTo>
                  <a:pt x="76" y="6733"/>
                  <a:pt x="86" y="6741"/>
                  <a:pt x="97" y="6748"/>
                </a:cubicBezTo>
                <a:cubicBezTo>
                  <a:pt x="99" y="6795"/>
                  <a:pt x="126" y="6839"/>
                  <a:pt x="168" y="6861"/>
                </a:cubicBezTo>
                <a:cubicBezTo>
                  <a:pt x="233" y="6893"/>
                  <a:pt x="296" y="6930"/>
                  <a:pt x="358" y="6970"/>
                </a:cubicBezTo>
                <a:cubicBezTo>
                  <a:pt x="686" y="7192"/>
                  <a:pt x="956" y="7484"/>
                  <a:pt x="1246" y="7751"/>
                </a:cubicBezTo>
                <a:cubicBezTo>
                  <a:pt x="1394" y="7885"/>
                  <a:pt x="1549" y="8011"/>
                  <a:pt x="1716" y="8119"/>
                </a:cubicBezTo>
                <a:cubicBezTo>
                  <a:pt x="1864" y="8215"/>
                  <a:pt x="2023" y="8282"/>
                  <a:pt x="2191" y="8334"/>
                </a:cubicBezTo>
                <a:cubicBezTo>
                  <a:pt x="2331" y="8378"/>
                  <a:pt x="2477" y="8401"/>
                  <a:pt x="2625" y="8414"/>
                </a:cubicBezTo>
                <a:cubicBezTo>
                  <a:pt x="2725" y="8422"/>
                  <a:pt x="2824" y="8426"/>
                  <a:pt x="2925" y="8426"/>
                </a:cubicBezTo>
                <a:cubicBezTo>
                  <a:pt x="2994" y="8426"/>
                  <a:pt x="3063" y="8424"/>
                  <a:pt x="3133" y="8420"/>
                </a:cubicBezTo>
                <a:cubicBezTo>
                  <a:pt x="3493" y="8401"/>
                  <a:pt x="3853" y="8343"/>
                  <a:pt x="4205" y="8271"/>
                </a:cubicBezTo>
                <a:cubicBezTo>
                  <a:pt x="4687" y="8172"/>
                  <a:pt x="5164" y="8046"/>
                  <a:pt x="5639" y="7914"/>
                </a:cubicBezTo>
                <a:cubicBezTo>
                  <a:pt x="6074" y="7795"/>
                  <a:pt x="6509" y="7673"/>
                  <a:pt x="6950" y="7580"/>
                </a:cubicBezTo>
                <a:cubicBezTo>
                  <a:pt x="7091" y="7551"/>
                  <a:pt x="7232" y="7526"/>
                  <a:pt x="7374" y="7507"/>
                </a:cubicBezTo>
                <a:cubicBezTo>
                  <a:pt x="7617" y="7472"/>
                  <a:pt x="7862" y="7437"/>
                  <a:pt x="8105" y="7400"/>
                </a:cubicBezTo>
                <a:cubicBezTo>
                  <a:pt x="8214" y="7383"/>
                  <a:pt x="8322" y="7366"/>
                  <a:pt x="8432" y="7348"/>
                </a:cubicBezTo>
                <a:lnTo>
                  <a:pt x="8435" y="7350"/>
                </a:lnTo>
                <a:cubicBezTo>
                  <a:pt x="8446" y="7358"/>
                  <a:pt x="8458" y="7362"/>
                  <a:pt x="8472" y="7363"/>
                </a:cubicBezTo>
                <a:cubicBezTo>
                  <a:pt x="8473" y="7364"/>
                  <a:pt x="8474" y="7364"/>
                  <a:pt x="8476" y="7364"/>
                </a:cubicBezTo>
                <a:cubicBezTo>
                  <a:pt x="8493" y="7364"/>
                  <a:pt x="8511" y="7357"/>
                  <a:pt x="8524" y="7347"/>
                </a:cubicBezTo>
                <a:cubicBezTo>
                  <a:pt x="8530" y="7343"/>
                  <a:pt x="8532" y="7338"/>
                  <a:pt x="8536" y="7332"/>
                </a:cubicBezTo>
                <a:cubicBezTo>
                  <a:pt x="8888" y="7276"/>
                  <a:pt x="9239" y="7221"/>
                  <a:pt x="9591" y="7164"/>
                </a:cubicBezTo>
                <a:cubicBezTo>
                  <a:pt x="10595" y="7002"/>
                  <a:pt x="11599" y="6845"/>
                  <a:pt x="12609" y="6729"/>
                </a:cubicBezTo>
                <a:cubicBezTo>
                  <a:pt x="13200" y="6661"/>
                  <a:pt x="13795" y="6609"/>
                  <a:pt x="14388" y="6581"/>
                </a:cubicBezTo>
                <a:cubicBezTo>
                  <a:pt x="14677" y="6566"/>
                  <a:pt x="14967" y="6560"/>
                  <a:pt x="15256" y="6557"/>
                </a:cubicBezTo>
                <a:cubicBezTo>
                  <a:pt x="15299" y="6556"/>
                  <a:pt x="15343" y="6556"/>
                  <a:pt x="15387" y="6556"/>
                </a:cubicBezTo>
                <a:cubicBezTo>
                  <a:pt x="15492" y="6556"/>
                  <a:pt x="15596" y="6557"/>
                  <a:pt x="15701" y="6558"/>
                </a:cubicBezTo>
                <a:cubicBezTo>
                  <a:pt x="15769" y="6559"/>
                  <a:pt x="15840" y="6559"/>
                  <a:pt x="15908" y="6559"/>
                </a:cubicBezTo>
                <a:cubicBezTo>
                  <a:pt x="15965" y="6559"/>
                  <a:pt x="16023" y="6559"/>
                  <a:pt x="16079" y="6548"/>
                </a:cubicBezTo>
                <a:lnTo>
                  <a:pt x="16079" y="6548"/>
                </a:lnTo>
                <a:cubicBezTo>
                  <a:pt x="16066" y="6686"/>
                  <a:pt x="16050" y="6822"/>
                  <a:pt x="16032" y="6958"/>
                </a:cubicBezTo>
                <a:cubicBezTo>
                  <a:pt x="15996" y="7218"/>
                  <a:pt x="15947" y="7478"/>
                  <a:pt x="15919" y="7739"/>
                </a:cubicBezTo>
                <a:cubicBezTo>
                  <a:pt x="15915" y="7767"/>
                  <a:pt x="15924" y="7795"/>
                  <a:pt x="15936" y="7820"/>
                </a:cubicBezTo>
                <a:cubicBezTo>
                  <a:pt x="15915" y="7847"/>
                  <a:pt x="15900" y="7886"/>
                  <a:pt x="15907" y="7920"/>
                </a:cubicBezTo>
                <a:cubicBezTo>
                  <a:pt x="15954" y="8174"/>
                  <a:pt x="16028" y="8425"/>
                  <a:pt x="16138" y="8659"/>
                </a:cubicBezTo>
                <a:cubicBezTo>
                  <a:pt x="16249" y="8892"/>
                  <a:pt x="16386" y="9120"/>
                  <a:pt x="16557" y="9314"/>
                </a:cubicBezTo>
                <a:cubicBezTo>
                  <a:pt x="16577" y="9344"/>
                  <a:pt x="16604" y="9367"/>
                  <a:pt x="16637" y="9384"/>
                </a:cubicBezTo>
                <a:cubicBezTo>
                  <a:pt x="16666" y="9398"/>
                  <a:pt x="16698" y="9405"/>
                  <a:pt x="16730" y="9405"/>
                </a:cubicBezTo>
                <a:cubicBezTo>
                  <a:pt x="16735" y="9405"/>
                  <a:pt x="16739" y="9405"/>
                  <a:pt x="16744" y="9405"/>
                </a:cubicBezTo>
                <a:cubicBezTo>
                  <a:pt x="16782" y="9402"/>
                  <a:pt x="16816" y="9389"/>
                  <a:pt x="16848" y="9368"/>
                </a:cubicBezTo>
                <a:cubicBezTo>
                  <a:pt x="16878" y="9348"/>
                  <a:pt x="16901" y="9321"/>
                  <a:pt x="16918" y="9288"/>
                </a:cubicBezTo>
                <a:cubicBezTo>
                  <a:pt x="16946" y="9243"/>
                  <a:pt x="16974" y="9199"/>
                  <a:pt x="17003" y="9153"/>
                </a:cubicBezTo>
                <a:cubicBezTo>
                  <a:pt x="17359" y="8619"/>
                  <a:pt x="17803" y="8152"/>
                  <a:pt x="18254" y="7696"/>
                </a:cubicBezTo>
                <a:cubicBezTo>
                  <a:pt x="18688" y="7256"/>
                  <a:pt x="19131" y="6822"/>
                  <a:pt x="19504" y="6329"/>
                </a:cubicBezTo>
                <a:cubicBezTo>
                  <a:pt x="19523" y="6326"/>
                  <a:pt x="19540" y="6320"/>
                  <a:pt x="19556" y="6307"/>
                </a:cubicBezTo>
                <a:cubicBezTo>
                  <a:pt x="19576" y="6289"/>
                  <a:pt x="19591" y="6263"/>
                  <a:pt x="19592" y="6236"/>
                </a:cubicBezTo>
                <a:cubicBezTo>
                  <a:pt x="19592" y="6227"/>
                  <a:pt x="19592" y="6220"/>
                  <a:pt x="19591" y="6212"/>
                </a:cubicBezTo>
                <a:cubicBezTo>
                  <a:pt x="19803" y="5919"/>
                  <a:pt x="19994" y="5604"/>
                  <a:pt x="20115" y="5262"/>
                </a:cubicBezTo>
                <a:cubicBezTo>
                  <a:pt x="20185" y="5066"/>
                  <a:pt x="20246" y="4870"/>
                  <a:pt x="20286" y="4667"/>
                </a:cubicBezTo>
                <a:cubicBezTo>
                  <a:pt x="20324" y="4477"/>
                  <a:pt x="20341" y="4284"/>
                  <a:pt x="20345" y="4091"/>
                </a:cubicBezTo>
                <a:cubicBezTo>
                  <a:pt x="20381" y="4029"/>
                  <a:pt x="20374" y="3940"/>
                  <a:pt x="20317" y="3888"/>
                </a:cubicBezTo>
                <a:cubicBezTo>
                  <a:pt x="20143" y="3730"/>
                  <a:pt x="19967" y="3573"/>
                  <a:pt x="19793" y="3413"/>
                </a:cubicBezTo>
                <a:cubicBezTo>
                  <a:pt x="19611" y="3244"/>
                  <a:pt x="19429" y="3075"/>
                  <a:pt x="19249" y="2905"/>
                </a:cubicBezTo>
                <a:cubicBezTo>
                  <a:pt x="18887" y="2563"/>
                  <a:pt x="18524" y="2219"/>
                  <a:pt x="18157" y="1882"/>
                </a:cubicBezTo>
                <a:cubicBezTo>
                  <a:pt x="17797" y="1554"/>
                  <a:pt x="17432" y="1232"/>
                  <a:pt x="17054" y="923"/>
                </a:cubicBezTo>
                <a:cubicBezTo>
                  <a:pt x="16857" y="762"/>
                  <a:pt x="16655" y="606"/>
                  <a:pt x="16451" y="455"/>
                </a:cubicBezTo>
                <a:cubicBezTo>
                  <a:pt x="16251" y="307"/>
                  <a:pt x="16045" y="171"/>
                  <a:pt x="15841" y="30"/>
                </a:cubicBezTo>
                <a:cubicBezTo>
                  <a:pt x="15812" y="10"/>
                  <a:pt x="15776" y="0"/>
                  <a:pt x="157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7" name="Google Shape;1917;p33">
            <a:extLst>
              <a:ext uri="{FF2B5EF4-FFF2-40B4-BE49-F238E27FC236}">
                <a16:creationId xmlns:a16="http://schemas.microsoft.com/office/drawing/2014/main" id="{750CE36B-E3A9-3614-9361-20DB871FC163}"/>
              </a:ext>
            </a:extLst>
          </p:cNvPr>
          <p:cNvSpPr/>
          <p:nvPr/>
        </p:nvSpPr>
        <p:spPr>
          <a:xfrm>
            <a:off x="11695785" y="5796942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8" name="Google Shape;1918;p33">
            <a:extLst>
              <a:ext uri="{FF2B5EF4-FFF2-40B4-BE49-F238E27FC236}">
                <a16:creationId xmlns:a16="http://schemas.microsoft.com/office/drawing/2014/main" id="{8762E852-F68D-79B0-EA95-171BAE2BD2EF}"/>
              </a:ext>
            </a:extLst>
          </p:cNvPr>
          <p:cNvSpPr/>
          <p:nvPr/>
        </p:nvSpPr>
        <p:spPr>
          <a:xfrm>
            <a:off x="8216142" y="48388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9" name="Google Shape;1919;p33">
            <a:extLst>
              <a:ext uri="{FF2B5EF4-FFF2-40B4-BE49-F238E27FC236}">
                <a16:creationId xmlns:a16="http://schemas.microsoft.com/office/drawing/2014/main" id="{C03A854D-DBF1-A406-20E7-F21C0835EE98}"/>
              </a:ext>
            </a:extLst>
          </p:cNvPr>
          <p:cNvSpPr/>
          <p:nvPr/>
        </p:nvSpPr>
        <p:spPr>
          <a:xfrm>
            <a:off x="12322227" y="2261987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0" name="Google Shape;1920;p33">
            <a:extLst>
              <a:ext uri="{FF2B5EF4-FFF2-40B4-BE49-F238E27FC236}">
                <a16:creationId xmlns:a16="http://schemas.microsoft.com/office/drawing/2014/main" id="{E52807B1-EB1F-70D3-1E51-B8E6CD32C251}"/>
              </a:ext>
            </a:extLst>
          </p:cNvPr>
          <p:cNvSpPr/>
          <p:nvPr/>
        </p:nvSpPr>
        <p:spPr>
          <a:xfrm>
            <a:off x="6092551" y="5503784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1" name="Google Shape;1921;p33">
            <a:extLst>
              <a:ext uri="{FF2B5EF4-FFF2-40B4-BE49-F238E27FC236}">
                <a16:creationId xmlns:a16="http://schemas.microsoft.com/office/drawing/2014/main" id="{DFE34B2F-1157-4BDF-87B3-B4A1F09F9247}"/>
              </a:ext>
            </a:extLst>
          </p:cNvPr>
          <p:cNvSpPr/>
          <p:nvPr/>
        </p:nvSpPr>
        <p:spPr>
          <a:xfrm>
            <a:off x="11903882" y="1598303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2" name="Google Shape;1922;p33">
            <a:extLst>
              <a:ext uri="{FF2B5EF4-FFF2-40B4-BE49-F238E27FC236}">
                <a16:creationId xmlns:a16="http://schemas.microsoft.com/office/drawing/2014/main" id="{F796F29A-05F9-7D9D-04B1-127FA702CCBC}"/>
              </a:ext>
            </a:extLst>
          </p:cNvPr>
          <p:cNvSpPr/>
          <p:nvPr/>
        </p:nvSpPr>
        <p:spPr>
          <a:xfrm>
            <a:off x="423013" y="493366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CAA483-3D69-32DF-CC96-C3F1FF3715E5}"/>
              </a:ext>
            </a:extLst>
          </p:cNvPr>
          <p:cNvSpPr txBox="1"/>
          <p:nvPr/>
        </p:nvSpPr>
        <p:spPr>
          <a:xfrm>
            <a:off x="4855437" y="6939792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0383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>
          <a:extLst>
            <a:ext uri="{FF2B5EF4-FFF2-40B4-BE49-F238E27FC236}">
              <a16:creationId xmlns:a16="http://schemas.microsoft.com/office/drawing/2014/main" id="{16AC2421-2AC2-D1CB-EBAE-455E0E1E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33">
            <a:extLst>
              <a:ext uri="{FF2B5EF4-FFF2-40B4-BE49-F238E27FC236}">
                <a16:creationId xmlns:a16="http://schemas.microsoft.com/office/drawing/2014/main" id="{B332088B-C53A-B906-EB0E-F150B7FFA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161" y="240456"/>
            <a:ext cx="11907599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-US" dirty="0"/>
              <a:t>AME AO SENHOR COM SEU ENTENDIMENTO</a:t>
            </a:r>
            <a:br>
              <a:rPr lang="en-US" sz="5400" dirty="0">
                <a:solidFill>
                  <a:srgbClr val="000000"/>
                </a:solidFill>
                <a:latin typeface="Montserrat Ultra-Bold"/>
              </a:rPr>
            </a:br>
            <a:endParaRPr dirty="0"/>
          </a:p>
        </p:txBody>
      </p:sp>
      <p:sp>
        <p:nvSpPr>
          <p:cNvPr id="1893" name="Google Shape;1893;p33">
            <a:extLst>
              <a:ext uri="{FF2B5EF4-FFF2-40B4-BE49-F238E27FC236}">
                <a16:creationId xmlns:a16="http://schemas.microsoft.com/office/drawing/2014/main" id="{FBD1F3F4-ECB0-A9F6-BEE6-3F181B1610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0477" y="1419328"/>
            <a:ext cx="8769542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>
              <a:lnSpc>
                <a:spcPts val="461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O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estudo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sem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temor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do Senhor é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enfado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Ec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12.12-13), mas o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conhecimento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que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nos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conduz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ao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Criador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é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motivo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de grande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deleite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Sl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111.2). Jesus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nos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convoca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a usar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todo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intelecto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por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amor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somente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ao</a:t>
            </a:r>
            <a:r>
              <a:rPr lang="en-US" sz="3200" dirty="0">
                <a:solidFill>
                  <a:srgbClr val="000000"/>
                </a:solidFill>
                <a:latin typeface="Gaegu" pitchFamily="2" charset="0"/>
                <a:ea typeface="Gaegu" pitchFamily="2" charset="0"/>
                <a:cs typeface="Arial"/>
                <a:sym typeface="Arial"/>
              </a:rPr>
              <a:t> Senhor. </a:t>
            </a:r>
          </a:p>
        </p:txBody>
      </p:sp>
      <p:sp>
        <p:nvSpPr>
          <p:cNvPr id="1894" name="Google Shape;1894;p33">
            <a:extLst>
              <a:ext uri="{FF2B5EF4-FFF2-40B4-BE49-F238E27FC236}">
                <a16:creationId xmlns:a16="http://schemas.microsoft.com/office/drawing/2014/main" id="{E7E8BDE2-5BD0-06AC-D0E8-AE3F2C3F64F0}"/>
              </a:ext>
            </a:extLst>
          </p:cNvPr>
          <p:cNvSpPr/>
          <p:nvPr/>
        </p:nvSpPr>
        <p:spPr>
          <a:xfrm>
            <a:off x="8535892" y="5372632"/>
            <a:ext cx="2363110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5" name="Google Shape;1895;p33">
            <a:extLst>
              <a:ext uri="{FF2B5EF4-FFF2-40B4-BE49-F238E27FC236}">
                <a16:creationId xmlns:a16="http://schemas.microsoft.com/office/drawing/2014/main" id="{3A4BE494-4880-BC74-507E-714A5F5C794A}"/>
              </a:ext>
            </a:extLst>
          </p:cNvPr>
          <p:cNvGrpSpPr/>
          <p:nvPr/>
        </p:nvGrpSpPr>
        <p:grpSpPr>
          <a:xfrm>
            <a:off x="9288212" y="3291552"/>
            <a:ext cx="1106297" cy="1548608"/>
            <a:chOff x="3193695" y="6626019"/>
            <a:chExt cx="1105966" cy="1549073"/>
          </a:xfrm>
        </p:grpSpPr>
        <p:sp>
          <p:nvSpPr>
            <p:cNvPr id="1896" name="Google Shape;1896;p33">
              <a:extLst>
                <a:ext uri="{FF2B5EF4-FFF2-40B4-BE49-F238E27FC236}">
                  <a16:creationId xmlns:a16="http://schemas.microsoft.com/office/drawing/2014/main" id="{921D02E0-D46F-9D50-AA17-27641E4820E2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33">
              <a:extLst>
                <a:ext uri="{FF2B5EF4-FFF2-40B4-BE49-F238E27FC236}">
                  <a16:creationId xmlns:a16="http://schemas.microsoft.com/office/drawing/2014/main" id="{53A09A8B-B637-041E-C319-C0B21F165923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98" name="Google Shape;1898;p33">
            <a:extLst>
              <a:ext uri="{FF2B5EF4-FFF2-40B4-BE49-F238E27FC236}">
                <a16:creationId xmlns:a16="http://schemas.microsoft.com/office/drawing/2014/main" id="{31D3CE8A-4836-0663-E33F-D22E47B75ABF}"/>
              </a:ext>
            </a:extLst>
          </p:cNvPr>
          <p:cNvGrpSpPr/>
          <p:nvPr/>
        </p:nvGrpSpPr>
        <p:grpSpPr>
          <a:xfrm>
            <a:off x="10792932" y="3724647"/>
            <a:ext cx="1430766" cy="1412063"/>
            <a:chOff x="-145058" y="6059156"/>
            <a:chExt cx="1430337" cy="1412487"/>
          </a:xfrm>
        </p:grpSpPr>
        <p:sp>
          <p:nvSpPr>
            <p:cNvPr id="1899" name="Google Shape;1899;p33">
              <a:extLst>
                <a:ext uri="{FF2B5EF4-FFF2-40B4-BE49-F238E27FC236}">
                  <a16:creationId xmlns:a16="http://schemas.microsoft.com/office/drawing/2014/main" id="{69D1D6F8-0FC6-ED1B-EC68-3E265DB9A4D7}"/>
                </a:ext>
              </a:extLst>
            </p:cNvPr>
            <p:cNvSpPr/>
            <p:nvPr/>
          </p:nvSpPr>
          <p:spPr>
            <a:xfrm>
              <a:off x="127784" y="6149332"/>
              <a:ext cx="841544" cy="1205112"/>
            </a:xfrm>
            <a:custGeom>
              <a:avLst/>
              <a:gdLst/>
              <a:ahLst/>
              <a:cxnLst/>
              <a:rect l="l" t="t" r="r" b="b"/>
              <a:pathLst>
                <a:path w="9099" h="13030" extrusionOk="0">
                  <a:moveTo>
                    <a:pt x="5508" y="3015"/>
                  </a:moveTo>
                  <a:cubicBezTo>
                    <a:pt x="5507" y="3016"/>
                    <a:pt x="5553" y="3046"/>
                    <a:pt x="5569" y="3064"/>
                  </a:cubicBezTo>
                  <a:cubicBezTo>
                    <a:pt x="5659" y="3166"/>
                    <a:pt x="5652" y="3339"/>
                    <a:pt x="5624" y="3460"/>
                  </a:cubicBezTo>
                  <a:cubicBezTo>
                    <a:pt x="5566" y="3728"/>
                    <a:pt x="5410" y="3955"/>
                    <a:pt x="5204" y="4117"/>
                  </a:cubicBezTo>
                  <a:cubicBezTo>
                    <a:pt x="5208" y="3916"/>
                    <a:pt x="5217" y="3715"/>
                    <a:pt x="5244" y="3517"/>
                  </a:cubicBezTo>
                  <a:cubicBezTo>
                    <a:pt x="5261" y="3378"/>
                    <a:pt x="5290" y="3249"/>
                    <a:pt x="5344" y="3158"/>
                  </a:cubicBezTo>
                  <a:cubicBezTo>
                    <a:pt x="5348" y="3153"/>
                    <a:pt x="5351" y="3149"/>
                    <a:pt x="5352" y="3147"/>
                  </a:cubicBezTo>
                  <a:cubicBezTo>
                    <a:pt x="5353" y="3145"/>
                    <a:pt x="5357" y="3143"/>
                    <a:pt x="5363" y="3138"/>
                  </a:cubicBezTo>
                  <a:cubicBezTo>
                    <a:pt x="5375" y="3124"/>
                    <a:pt x="5390" y="3112"/>
                    <a:pt x="5403" y="3098"/>
                  </a:cubicBezTo>
                  <a:cubicBezTo>
                    <a:pt x="5426" y="3078"/>
                    <a:pt x="5451" y="3057"/>
                    <a:pt x="5477" y="3039"/>
                  </a:cubicBezTo>
                  <a:cubicBezTo>
                    <a:pt x="5494" y="3025"/>
                    <a:pt x="5491" y="3018"/>
                    <a:pt x="5508" y="3015"/>
                  </a:cubicBezTo>
                  <a:close/>
                  <a:moveTo>
                    <a:pt x="3512" y="2978"/>
                  </a:moveTo>
                  <a:cubicBezTo>
                    <a:pt x="3542" y="2978"/>
                    <a:pt x="3575" y="3005"/>
                    <a:pt x="3607" y="3076"/>
                  </a:cubicBezTo>
                  <a:cubicBezTo>
                    <a:pt x="3694" y="3261"/>
                    <a:pt x="3689" y="3453"/>
                    <a:pt x="3701" y="3666"/>
                  </a:cubicBezTo>
                  <a:cubicBezTo>
                    <a:pt x="3711" y="3818"/>
                    <a:pt x="3715" y="3972"/>
                    <a:pt x="3718" y="4126"/>
                  </a:cubicBezTo>
                  <a:cubicBezTo>
                    <a:pt x="3494" y="3927"/>
                    <a:pt x="3345" y="3636"/>
                    <a:pt x="3348" y="3339"/>
                  </a:cubicBezTo>
                  <a:cubicBezTo>
                    <a:pt x="3349" y="3235"/>
                    <a:pt x="3420" y="2978"/>
                    <a:pt x="3512" y="2978"/>
                  </a:cubicBezTo>
                  <a:close/>
                  <a:moveTo>
                    <a:pt x="4928" y="4583"/>
                  </a:moveTo>
                  <a:lnTo>
                    <a:pt x="4928" y="4616"/>
                  </a:lnTo>
                  <a:cubicBezTo>
                    <a:pt x="4934" y="5258"/>
                    <a:pt x="4958" y="5899"/>
                    <a:pt x="4960" y="6541"/>
                  </a:cubicBezTo>
                  <a:cubicBezTo>
                    <a:pt x="4964" y="7405"/>
                    <a:pt x="4953" y="8271"/>
                    <a:pt x="4923" y="9135"/>
                  </a:cubicBezTo>
                  <a:lnTo>
                    <a:pt x="3946" y="9135"/>
                  </a:lnTo>
                  <a:cubicBezTo>
                    <a:pt x="3953" y="8177"/>
                    <a:pt x="3992" y="7219"/>
                    <a:pt x="4002" y="6262"/>
                  </a:cubicBezTo>
                  <a:cubicBezTo>
                    <a:pt x="4007" y="5707"/>
                    <a:pt x="4011" y="5151"/>
                    <a:pt x="4005" y="4595"/>
                  </a:cubicBezTo>
                  <a:lnTo>
                    <a:pt x="4005" y="4595"/>
                  </a:lnTo>
                  <a:cubicBezTo>
                    <a:pt x="4146" y="4639"/>
                    <a:pt x="4295" y="4661"/>
                    <a:pt x="4444" y="4661"/>
                  </a:cubicBezTo>
                  <a:cubicBezTo>
                    <a:pt x="4607" y="4661"/>
                    <a:pt x="4771" y="4635"/>
                    <a:pt x="4928" y="4583"/>
                  </a:cubicBezTo>
                  <a:close/>
                  <a:moveTo>
                    <a:pt x="4201" y="278"/>
                  </a:moveTo>
                  <a:cubicBezTo>
                    <a:pt x="4612" y="278"/>
                    <a:pt x="5025" y="332"/>
                    <a:pt x="5424" y="431"/>
                  </a:cubicBezTo>
                  <a:cubicBezTo>
                    <a:pt x="6145" y="610"/>
                    <a:pt x="6838" y="927"/>
                    <a:pt x="7430" y="1377"/>
                  </a:cubicBezTo>
                  <a:cubicBezTo>
                    <a:pt x="7936" y="1762"/>
                    <a:pt x="8397" y="2273"/>
                    <a:pt x="8599" y="2888"/>
                  </a:cubicBezTo>
                  <a:cubicBezTo>
                    <a:pt x="8748" y="3341"/>
                    <a:pt x="8758" y="3851"/>
                    <a:pt x="8745" y="4325"/>
                  </a:cubicBezTo>
                  <a:cubicBezTo>
                    <a:pt x="8731" y="4851"/>
                    <a:pt x="8646" y="5375"/>
                    <a:pt x="8450" y="5865"/>
                  </a:cubicBezTo>
                  <a:cubicBezTo>
                    <a:pt x="8137" y="6650"/>
                    <a:pt x="7519" y="7275"/>
                    <a:pt x="6736" y="7596"/>
                  </a:cubicBezTo>
                  <a:cubicBezTo>
                    <a:pt x="6551" y="7673"/>
                    <a:pt x="6361" y="7731"/>
                    <a:pt x="6166" y="7776"/>
                  </a:cubicBezTo>
                  <a:cubicBezTo>
                    <a:pt x="6108" y="7790"/>
                    <a:pt x="6065" y="7850"/>
                    <a:pt x="6065" y="7909"/>
                  </a:cubicBezTo>
                  <a:lnTo>
                    <a:pt x="6065" y="9136"/>
                  </a:lnTo>
                  <a:lnTo>
                    <a:pt x="5197" y="9136"/>
                  </a:lnTo>
                  <a:cubicBezTo>
                    <a:pt x="5214" y="8673"/>
                    <a:pt x="5223" y="8209"/>
                    <a:pt x="5229" y="7746"/>
                  </a:cubicBezTo>
                  <a:cubicBezTo>
                    <a:pt x="5244" y="6669"/>
                    <a:pt x="5207" y="5594"/>
                    <a:pt x="5202" y="4519"/>
                  </a:cubicBezTo>
                  <a:lnTo>
                    <a:pt x="5202" y="4460"/>
                  </a:lnTo>
                  <a:cubicBezTo>
                    <a:pt x="5316" y="4395"/>
                    <a:pt x="5422" y="4315"/>
                    <a:pt x="5515" y="4220"/>
                  </a:cubicBezTo>
                  <a:cubicBezTo>
                    <a:pt x="5791" y="3936"/>
                    <a:pt x="6020" y="3455"/>
                    <a:pt x="5875" y="3057"/>
                  </a:cubicBezTo>
                  <a:cubicBezTo>
                    <a:pt x="5812" y="2883"/>
                    <a:pt x="5664" y="2749"/>
                    <a:pt x="5504" y="2749"/>
                  </a:cubicBezTo>
                  <a:cubicBezTo>
                    <a:pt x="5434" y="2749"/>
                    <a:pt x="5362" y="2774"/>
                    <a:pt x="5293" y="2832"/>
                  </a:cubicBezTo>
                  <a:cubicBezTo>
                    <a:pt x="5227" y="2888"/>
                    <a:pt x="5159" y="2940"/>
                    <a:pt x="5111" y="3013"/>
                  </a:cubicBezTo>
                  <a:cubicBezTo>
                    <a:pt x="5018" y="3154"/>
                    <a:pt x="4991" y="3333"/>
                    <a:pt x="4970" y="3496"/>
                  </a:cubicBezTo>
                  <a:cubicBezTo>
                    <a:pt x="4937" y="3758"/>
                    <a:pt x="4928" y="4022"/>
                    <a:pt x="4928" y="4286"/>
                  </a:cubicBezTo>
                  <a:cubicBezTo>
                    <a:pt x="4773" y="4354"/>
                    <a:pt x="4604" y="4392"/>
                    <a:pt x="4436" y="4392"/>
                  </a:cubicBezTo>
                  <a:cubicBezTo>
                    <a:pt x="4289" y="4392"/>
                    <a:pt x="4141" y="4363"/>
                    <a:pt x="4001" y="4303"/>
                  </a:cubicBezTo>
                  <a:cubicBezTo>
                    <a:pt x="3999" y="4263"/>
                    <a:pt x="3999" y="4225"/>
                    <a:pt x="3999" y="4186"/>
                  </a:cubicBezTo>
                  <a:cubicBezTo>
                    <a:pt x="3994" y="3948"/>
                    <a:pt x="3987" y="3708"/>
                    <a:pt x="3967" y="3471"/>
                  </a:cubicBezTo>
                  <a:cubicBezTo>
                    <a:pt x="3946" y="3222"/>
                    <a:pt x="3918" y="2880"/>
                    <a:pt x="3677" y="2739"/>
                  </a:cubicBezTo>
                  <a:cubicBezTo>
                    <a:pt x="3621" y="2706"/>
                    <a:pt x="3568" y="2692"/>
                    <a:pt x="3517" y="2692"/>
                  </a:cubicBezTo>
                  <a:cubicBezTo>
                    <a:pt x="3310" y="2692"/>
                    <a:pt x="3146" y="2926"/>
                    <a:pt x="3100" y="3123"/>
                  </a:cubicBezTo>
                  <a:cubicBezTo>
                    <a:pt x="3005" y="3531"/>
                    <a:pt x="3185" y="3983"/>
                    <a:pt x="3471" y="4274"/>
                  </a:cubicBezTo>
                  <a:cubicBezTo>
                    <a:pt x="3548" y="4353"/>
                    <a:pt x="3635" y="4418"/>
                    <a:pt x="3726" y="4473"/>
                  </a:cubicBezTo>
                  <a:cubicBezTo>
                    <a:pt x="3735" y="5064"/>
                    <a:pt x="3733" y="5654"/>
                    <a:pt x="3726" y="6246"/>
                  </a:cubicBezTo>
                  <a:cubicBezTo>
                    <a:pt x="3716" y="7209"/>
                    <a:pt x="3693" y="8172"/>
                    <a:pt x="3672" y="9136"/>
                  </a:cubicBezTo>
                  <a:lnTo>
                    <a:pt x="2903" y="9136"/>
                  </a:lnTo>
                  <a:cubicBezTo>
                    <a:pt x="2915" y="8727"/>
                    <a:pt x="2928" y="8318"/>
                    <a:pt x="2939" y="7909"/>
                  </a:cubicBezTo>
                  <a:cubicBezTo>
                    <a:pt x="2939" y="7907"/>
                    <a:pt x="2938" y="7906"/>
                    <a:pt x="2938" y="7903"/>
                  </a:cubicBezTo>
                  <a:cubicBezTo>
                    <a:pt x="2938" y="7891"/>
                    <a:pt x="2935" y="7878"/>
                    <a:pt x="2931" y="7865"/>
                  </a:cubicBezTo>
                  <a:cubicBezTo>
                    <a:pt x="2925" y="7845"/>
                    <a:pt x="2916" y="7826"/>
                    <a:pt x="2902" y="7812"/>
                  </a:cubicBezTo>
                  <a:cubicBezTo>
                    <a:pt x="2845" y="7743"/>
                    <a:pt x="2737" y="7706"/>
                    <a:pt x="2662" y="7671"/>
                  </a:cubicBezTo>
                  <a:cubicBezTo>
                    <a:pt x="2499" y="7593"/>
                    <a:pt x="2338" y="7515"/>
                    <a:pt x="2179" y="7429"/>
                  </a:cubicBezTo>
                  <a:cubicBezTo>
                    <a:pt x="1712" y="7171"/>
                    <a:pt x="1276" y="6839"/>
                    <a:pt x="956" y="6407"/>
                  </a:cubicBezTo>
                  <a:cubicBezTo>
                    <a:pt x="507" y="5803"/>
                    <a:pt x="331" y="5068"/>
                    <a:pt x="367" y="4322"/>
                  </a:cubicBezTo>
                  <a:cubicBezTo>
                    <a:pt x="394" y="3780"/>
                    <a:pt x="526" y="3245"/>
                    <a:pt x="705" y="2734"/>
                  </a:cubicBezTo>
                  <a:cubicBezTo>
                    <a:pt x="853" y="2314"/>
                    <a:pt x="1049" y="1912"/>
                    <a:pt x="1324" y="1560"/>
                  </a:cubicBezTo>
                  <a:cubicBezTo>
                    <a:pt x="2033" y="658"/>
                    <a:pt x="3106" y="278"/>
                    <a:pt x="4201" y="278"/>
                  </a:cubicBezTo>
                  <a:close/>
                  <a:moveTo>
                    <a:pt x="2749" y="9410"/>
                  </a:moveTo>
                  <a:cubicBezTo>
                    <a:pt x="2752" y="9410"/>
                    <a:pt x="2756" y="9410"/>
                    <a:pt x="2759" y="9410"/>
                  </a:cubicBezTo>
                  <a:lnTo>
                    <a:pt x="6204" y="9410"/>
                  </a:lnTo>
                  <a:cubicBezTo>
                    <a:pt x="6437" y="9415"/>
                    <a:pt x="6625" y="9506"/>
                    <a:pt x="6685" y="9742"/>
                  </a:cubicBezTo>
                  <a:cubicBezTo>
                    <a:pt x="6731" y="9918"/>
                    <a:pt x="6709" y="10113"/>
                    <a:pt x="6657" y="10284"/>
                  </a:cubicBezTo>
                  <a:cubicBezTo>
                    <a:pt x="6639" y="10345"/>
                    <a:pt x="6623" y="10378"/>
                    <a:pt x="6617" y="10382"/>
                  </a:cubicBezTo>
                  <a:cubicBezTo>
                    <a:pt x="6573" y="10413"/>
                    <a:pt x="6518" y="10428"/>
                    <a:pt x="6466" y="10441"/>
                  </a:cubicBezTo>
                  <a:cubicBezTo>
                    <a:pt x="6464" y="10441"/>
                    <a:pt x="6461" y="10441"/>
                    <a:pt x="6459" y="10441"/>
                  </a:cubicBezTo>
                  <a:cubicBezTo>
                    <a:pt x="6439" y="10441"/>
                    <a:pt x="6419" y="10445"/>
                    <a:pt x="6404" y="10455"/>
                  </a:cubicBezTo>
                  <a:cubicBezTo>
                    <a:pt x="6144" y="10513"/>
                    <a:pt x="5871" y="10526"/>
                    <a:pt x="5606" y="10537"/>
                  </a:cubicBezTo>
                  <a:cubicBezTo>
                    <a:pt x="5214" y="10555"/>
                    <a:pt x="4821" y="10558"/>
                    <a:pt x="4428" y="10560"/>
                  </a:cubicBezTo>
                  <a:cubicBezTo>
                    <a:pt x="4238" y="10561"/>
                    <a:pt x="4048" y="10565"/>
                    <a:pt x="3858" y="10565"/>
                  </a:cubicBezTo>
                  <a:cubicBezTo>
                    <a:pt x="3640" y="10565"/>
                    <a:pt x="3422" y="10560"/>
                    <a:pt x="3205" y="10539"/>
                  </a:cubicBezTo>
                  <a:cubicBezTo>
                    <a:pt x="3074" y="10528"/>
                    <a:pt x="2902" y="10510"/>
                    <a:pt x="2734" y="10467"/>
                  </a:cubicBezTo>
                  <a:cubicBezTo>
                    <a:pt x="2715" y="10453"/>
                    <a:pt x="2691" y="10445"/>
                    <a:pt x="2665" y="10445"/>
                  </a:cubicBezTo>
                  <a:cubicBezTo>
                    <a:pt x="2663" y="10445"/>
                    <a:pt x="2660" y="10445"/>
                    <a:pt x="2657" y="10445"/>
                  </a:cubicBezTo>
                  <a:cubicBezTo>
                    <a:pt x="2441" y="10379"/>
                    <a:pt x="2247" y="10263"/>
                    <a:pt x="2195" y="10050"/>
                  </a:cubicBezTo>
                  <a:cubicBezTo>
                    <a:pt x="2159" y="9900"/>
                    <a:pt x="2184" y="9689"/>
                    <a:pt x="2301" y="9570"/>
                  </a:cubicBezTo>
                  <a:cubicBezTo>
                    <a:pt x="2413" y="9457"/>
                    <a:pt x="2592" y="9410"/>
                    <a:pt x="2749" y="9410"/>
                  </a:cubicBezTo>
                  <a:close/>
                  <a:moveTo>
                    <a:pt x="6431" y="10731"/>
                  </a:moveTo>
                  <a:cubicBezTo>
                    <a:pt x="6620" y="10864"/>
                    <a:pt x="6912" y="11102"/>
                    <a:pt x="6794" y="11350"/>
                  </a:cubicBezTo>
                  <a:cubicBezTo>
                    <a:pt x="6710" y="11526"/>
                    <a:pt x="6485" y="11625"/>
                    <a:pt x="6307" y="11673"/>
                  </a:cubicBezTo>
                  <a:cubicBezTo>
                    <a:pt x="6020" y="11754"/>
                    <a:pt x="5662" y="11753"/>
                    <a:pt x="5336" y="11765"/>
                  </a:cubicBezTo>
                  <a:cubicBezTo>
                    <a:pt x="5078" y="11776"/>
                    <a:pt x="4819" y="11782"/>
                    <a:pt x="4561" y="11782"/>
                  </a:cubicBezTo>
                  <a:cubicBezTo>
                    <a:pt x="4320" y="11782"/>
                    <a:pt x="4080" y="11777"/>
                    <a:pt x="3839" y="11765"/>
                  </a:cubicBezTo>
                  <a:cubicBezTo>
                    <a:pt x="3480" y="11749"/>
                    <a:pt x="3102" y="11729"/>
                    <a:pt x="2750" y="11640"/>
                  </a:cubicBezTo>
                  <a:cubicBezTo>
                    <a:pt x="2733" y="11630"/>
                    <a:pt x="2714" y="11626"/>
                    <a:pt x="2695" y="11626"/>
                  </a:cubicBezTo>
                  <a:cubicBezTo>
                    <a:pt x="2649" y="11612"/>
                    <a:pt x="2605" y="11600"/>
                    <a:pt x="2561" y="11585"/>
                  </a:cubicBezTo>
                  <a:cubicBezTo>
                    <a:pt x="2376" y="11525"/>
                    <a:pt x="2253" y="11438"/>
                    <a:pt x="2232" y="11233"/>
                  </a:cubicBezTo>
                  <a:cubicBezTo>
                    <a:pt x="2206" y="10992"/>
                    <a:pt x="2496" y="10842"/>
                    <a:pt x="2688" y="10734"/>
                  </a:cubicBezTo>
                  <a:cubicBezTo>
                    <a:pt x="2707" y="10739"/>
                    <a:pt x="2727" y="10744"/>
                    <a:pt x="2748" y="10748"/>
                  </a:cubicBezTo>
                  <a:cubicBezTo>
                    <a:pt x="3102" y="10829"/>
                    <a:pt x="3468" y="10838"/>
                    <a:pt x="3832" y="10838"/>
                  </a:cubicBezTo>
                  <a:cubicBezTo>
                    <a:pt x="3916" y="10838"/>
                    <a:pt x="4001" y="10838"/>
                    <a:pt x="4085" y="10837"/>
                  </a:cubicBezTo>
                  <a:cubicBezTo>
                    <a:pt x="4570" y="10837"/>
                    <a:pt x="5056" y="10835"/>
                    <a:pt x="5541" y="10817"/>
                  </a:cubicBezTo>
                  <a:cubicBezTo>
                    <a:pt x="5836" y="10805"/>
                    <a:pt x="6140" y="10792"/>
                    <a:pt x="6431" y="10731"/>
                  </a:cubicBezTo>
                  <a:close/>
                  <a:moveTo>
                    <a:pt x="6314" y="11957"/>
                  </a:moveTo>
                  <a:lnTo>
                    <a:pt x="6314" y="11957"/>
                  </a:lnTo>
                  <a:cubicBezTo>
                    <a:pt x="6172" y="12542"/>
                    <a:pt x="5401" y="12709"/>
                    <a:pt x="4860" y="12743"/>
                  </a:cubicBezTo>
                  <a:cubicBezTo>
                    <a:pt x="4792" y="12748"/>
                    <a:pt x="4722" y="12750"/>
                    <a:pt x="4650" y="12750"/>
                  </a:cubicBezTo>
                  <a:cubicBezTo>
                    <a:pt x="4054" y="12750"/>
                    <a:pt x="3376" y="12584"/>
                    <a:pt x="2996" y="12116"/>
                  </a:cubicBezTo>
                  <a:cubicBezTo>
                    <a:pt x="2954" y="12065"/>
                    <a:pt x="2919" y="12014"/>
                    <a:pt x="2889" y="11961"/>
                  </a:cubicBezTo>
                  <a:lnTo>
                    <a:pt x="2889" y="11961"/>
                  </a:lnTo>
                  <a:cubicBezTo>
                    <a:pt x="3096" y="11993"/>
                    <a:pt x="3306" y="12007"/>
                    <a:pt x="3488" y="12020"/>
                  </a:cubicBezTo>
                  <a:cubicBezTo>
                    <a:pt x="3838" y="12048"/>
                    <a:pt x="4190" y="12059"/>
                    <a:pt x="4541" y="12059"/>
                  </a:cubicBezTo>
                  <a:cubicBezTo>
                    <a:pt x="4780" y="12059"/>
                    <a:pt x="5020" y="12054"/>
                    <a:pt x="5259" y="12045"/>
                  </a:cubicBezTo>
                  <a:cubicBezTo>
                    <a:pt x="5597" y="12034"/>
                    <a:pt x="5976" y="12041"/>
                    <a:pt x="6314" y="11957"/>
                  </a:cubicBezTo>
                  <a:close/>
                  <a:moveTo>
                    <a:pt x="4181" y="0"/>
                  </a:moveTo>
                  <a:cubicBezTo>
                    <a:pt x="3272" y="0"/>
                    <a:pt x="2375" y="248"/>
                    <a:pt x="1651" y="836"/>
                  </a:cubicBezTo>
                  <a:cubicBezTo>
                    <a:pt x="896" y="1449"/>
                    <a:pt x="486" y="2351"/>
                    <a:pt x="252" y="3276"/>
                  </a:cubicBezTo>
                  <a:cubicBezTo>
                    <a:pt x="29" y="4159"/>
                    <a:pt x="0" y="5105"/>
                    <a:pt x="371" y="5954"/>
                  </a:cubicBezTo>
                  <a:cubicBezTo>
                    <a:pt x="630" y="6545"/>
                    <a:pt x="1074" y="7027"/>
                    <a:pt x="1598" y="7396"/>
                  </a:cubicBezTo>
                  <a:cubicBezTo>
                    <a:pt x="1929" y="7628"/>
                    <a:pt x="2289" y="7783"/>
                    <a:pt x="2644" y="7971"/>
                  </a:cubicBezTo>
                  <a:cubicBezTo>
                    <a:pt x="2649" y="7974"/>
                    <a:pt x="2655" y="7976"/>
                    <a:pt x="2660" y="7980"/>
                  </a:cubicBezTo>
                  <a:lnTo>
                    <a:pt x="2625" y="9145"/>
                  </a:lnTo>
                  <a:cubicBezTo>
                    <a:pt x="2479" y="9162"/>
                    <a:pt x="2330" y="9211"/>
                    <a:pt x="2214" y="9290"/>
                  </a:cubicBezTo>
                  <a:cubicBezTo>
                    <a:pt x="1998" y="9436"/>
                    <a:pt x="1904" y="9682"/>
                    <a:pt x="1905" y="9936"/>
                  </a:cubicBezTo>
                  <a:cubicBezTo>
                    <a:pt x="1906" y="10264"/>
                    <a:pt x="2102" y="10480"/>
                    <a:pt x="2360" y="10615"/>
                  </a:cubicBezTo>
                  <a:cubicBezTo>
                    <a:pt x="2209" y="10714"/>
                    <a:pt x="2069" y="10830"/>
                    <a:pt x="1998" y="11001"/>
                  </a:cubicBezTo>
                  <a:cubicBezTo>
                    <a:pt x="1894" y="11248"/>
                    <a:pt x="1997" y="11566"/>
                    <a:pt x="2210" y="11724"/>
                  </a:cubicBezTo>
                  <a:cubicBezTo>
                    <a:pt x="2310" y="11797"/>
                    <a:pt x="2428" y="11849"/>
                    <a:pt x="2553" y="11890"/>
                  </a:cubicBezTo>
                  <a:cubicBezTo>
                    <a:pt x="2683" y="12396"/>
                    <a:pt x="3251" y="12738"/>
                    <a:pt x="3706" y="12881"/>
                  </a:cubicBezTo>
                  <a:cubicBezTo>
                    <a:pt x="4019" y="12978"/>
                    <a:pt x="4360" y="13029"/>
                    <a:pt x="4701" y="13029"/>
                  </a:cubicBezTo>
                  <a:cubicBezTo>
                    <a:pt x="5101" y="13029"/>
                    <a:pt x="5501" y="12959"/>
                    <a:pt x="5857" y="12806"/>
                  </a:cubicBezTo>
                  <a:cubicBezTo>
                    <a:pt x="6271" y="12629"/>
                    <a:pt x="6575" y="12304"/>
                    <a:pt x="6612" y="11853"/>
                  </a:cubicBezTo>
                  <a:cubicBezTo>
                    <a:pt x="6823" y="11754"/>
                    <a:pt x="7022" y="11598"/>
                    <a:pt x="7081" y="11366"/>
                  </a:cubicBezTo>
                  <a:cubicBezTo>
                    <a:pt x="7154" y="11067"/>
                    <a:pt x="6962" y="10817"/>
                    <a:pt x="6740" y="10627"/>
                  </a:cubicBezTo>
                  <a:cubicBezTo>
                    <a:pt x="6818" y="10578"/>
                    <a:pt x="6877" y="10506"/>
                    <a:pt x="6913" y="10398"/>
                  </a:cubicBezTo>
                  <a:cubicBezTo>
                    <a:pt x="6995" y="10158"/>
                    <a:pt x="7020" y="9865"/>
                    <a:pt x="6938" y="9622"/>
                  </a:cubicBezTo>
                  <a:cubicBezTo>
                    <a:pt x="6844" y="9340"/>
                    <a:pt x="6616" y="9191"/>
                    <a:pt x="6342" y="9149"/>
                  </a:cubicBezTo>
                  <a:lnTo>
                    <a:pt x="6342" y="8014"/>
                  </a:lnTo>
                  <a:cubicBezTo>
                    <a:pt x="7148" y="7800"/>
                    <a:pt x="7868" y="7339"/>
                    <a:pt x="8345" y="6647"/>
                  </a:cubicBezTo>
                  <a:cubicBezTo>
                    <a:pt x="8978" y="5728"/>
                    <a:pt x="9098" y="4553"/>
                    <a:pt x="8988" y="3470"/>
                  </a:cubicBezTo>
                  <a:cubicBezTo>
                    <a:pt x="8951" y="3102"/>
                    <a:pt x="8873" y="2762"/>
                    <a:pt x="8705" y="2430"/>
                  </a:cubicBezTo>
                  <a:cubicBezTo>
                    <a:pt x="8551" y="2128"/>
                    <a:pt x="8341" y="1852"/>
                    <a:pt x="8106" y="1609"/>
                  </a:cubicBezTo>
                  <a:cubicBezTo>
                    <a:pt x="7571" y="1057"/>
                    <a:pt x="6891" y="652"/>
                    <a:pt x="6177" y="379"/>
                  </a:cubicBezTo>
                  <a:cubicBezTo>
                    <a:pt x="5549" y="139"/>
                    <a:pt x="4861" y="0"/>
                    <a:pt x="4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33">
              <a:extLst>
                <a:ext uri="{FF2B5EF4-FFF2-40B4-BE49-F238E27FC236}">
                  <a16:creationId xmlns:a16="http://schemas.microsoft.com/office/drawing/2014/main" id="{EAC9F1BE-0B09-D9D1-466D-6D8B08104EB1}"/>
                </a:ext>
              </a:extLst>
            </p:cNvPr>
            <p:cNvSpPr/>
            <p:nvPr/>
          </p:nvSpPr>
          <p:spPr>
            <a:xfrm>
              <a:off x="-115646" y="6371490"/>
              <a:ext cx="153252" cy="79262"/>
            </a:xfrm>
            <a:custGeom>
              <a:avLst/>
              <a:gdLst/>
              <a:ahLst/>
              <a:cxnLst/>
              <a:rect l="l" t="t" r="r" b="b"/>
              <a:pathLst>
                <a:path w="1657" h="857" extrusionOk="0">
                  <a:moveTo>
                    <a:pt x="150" y="1"/>
                  </a:moveTo>
                  <a:cubicBezTo>
                    <a:pt x="104" y="1"/>
                    <a:pt x="61" y="21"/>
                    <a:pt x="35" y="67"/>
                  </a:cubicBezTo>
                  <a:cubicBezTo>
                    <a:pt x="1" y="125"/>
                    <a:pt x="15" y="225"/>
                    <a:pt x="84" y="255"/>
                  </a:cubicBezTo>
                  <a:cubicBezTo>
                    <a:pt x="478" y="426"/>
                    <a:pt x="872" y="597"/>
                    <a:pt x="1267" y="768"/>
                  </a:cubicBezTo>
                  <a:cubicBezTo>
                    <a:pt x="1322" y="793"/>
                    <a:pt x="1378" y="815"/>
                    <a:pt x="1434" y="840"/>
                  </a:cubicBezTo>
                  <a:cubicBezTo>
                    <a:pt x="1458" y="851"/>
                    <a:pt x="1483" y="856"/>
                    <a:pt x="1508" y="856"/>
                  </a:cubicBezTo>
                  <a:cubicBezTo>
                    <a:pt x="1554" y="856"/>
                    <a:pt x="1597" y="837"/>
                    <a:pt x="1623" y="792"/>
                  </a:cubicBezTo>
                  <a:cubicBezTo>
                    <a:pt x="1657" y="733"/>
                    <a:pt x="1642" y="632"/>
                    <a:pt x="1574" y="602"/>
                  </a:cubicBezTo>
                  <a:cubicBezTo>
                    <a:pt x="1179" y="431"/>
                    <a:pt x="786" y="260"/>
                    <a:pt x="390" y="89"/>
                  </a:cubicBezTo>
                  <a:cubicBezTo>
                    <a:pt x="335" y="67"/>
                    <a:pt x="279" y="42"/>
                    <a:pt x="224" y="17"/>
                  </a:cubicBezTo>
                  <a:cubicBezTo>
                    <a:pt x="200" y="7"/>
                    <a:pt x="174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33">
              <a:extLst>
                <a:ext uri="{FF2B5EF4-FFF2-40B4-BE49-F238E27FC236}">
                  <a16:creationId xmlns:a16="http://schemas.microsoft.com/office/drawing/2014/main" id="{F0EDBB17-5D00-2908-44B0-D817BC672236}"/>
                </a:ext>
              </a:extLst>
            </p:cNvPr>
            <p:cNvSpPr/>
            <p:nvPr/>
          </p:nvSpPr>
          <p:spPr>
            <a:xfrm>
              <a:off x="-145058" y="6628701"/>
              <a:ext cx="154824" cy="43747"/>
            </a:xfrm>
            <a:custGeom>
              <a:avLst/>
              <a:gdLst/>
              <a:ahLst/>
              <a:cxnLst/>
              <a:rect l="l" t="t" r="r" b="b"/>
              <a:pathLst>
                <a:path w="1674" h="473" extrusionOk="0">
                  <a:moveTo>
                    <a:pt x="1515" y="0"/>
                  </a:moveTo>
                  <a:cubicBezTo>
                    <a:pt x="1506" y="0"/>
                    <a:pt x="1497" y="1"/>
                    <a:pt x="1487" y="2"/>
                  </a:cubicBezTo>
                  <a:cubicBezTo>
                    <a:pt x="1086" y="60"/>
                    <a:pt x="685" y="120"/>
                    <a:pt x="286" y="178"/>
                  </a:cubicBezTo>
                  <a:cubicBezTo>
                    <a:pt x="229" y="186"/>
                    <a:pt x="172" y="196"/>
                    <a:pt x="115" y="203"/>
                  </a:cubicBezTo>
                  <a:cubicBezTo>
                    <a:pt x="40" y="213"/>
                    <a:pt x="1" y="308"/>
                    <a:pt x="17" y="373"/>
                  </a:cubicBezTo>
                  <a:cubicBezTo>
                    <a:pt x="35" y="442"/>
                    <a:pt x="93" y="473"/>
                    <a:pt x="156" y="473"/>
                  </a:cubicBezTo>
                  <a:cubicBezTo>
                    <a:pt x="167" y="473"/>
                    <a:pt x="177" y="472"/>
                    <a:pt x="187" y="470"/>
                  </a:cubicBezTo>
                  <a:cubicBezTo>
                    <a:pt x="587" y="411"/>
                    <a:pt x="988" y="352"/>
                    <a:pt x="1389" y="293"/>
                  </a:cubicBezTo>
                  <a:cubicBezTo>
                    <a:pt x="1446" y="286"/>
                    <a:pt x="1503" y="277"/>
                    <a:pt x="1560" y="269"/>
                  </a:cubicBezTo>
                  <a:cubicBezTo>
                    <a:pt x="1633" y="259"/>
                    <a:pt x="1673" y="164"/>
                    <a:pt x="1656" y="99"/>
                  </a:cubicBezTo>
                  <a:cubicBezTo>
                    <a:pt x="1637" y="31"/>
                    <a:pt x="1579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33">
              <a:extLst>
                <a:ext uri="{FF2B5EF4-FFF2-40B4-BE49-F238E27FC236}">
                  <a16:creationId xmlns:a16="http://schemas.microsoft.com/office/drawing/2014/main" id="{21FD258C-8E28-F04F-6663-E6C00F125D56}"/>
                </a:ext>
              </a:extLst>
            </p:cNvPr>
            <p:cNvSpPr/>
            <p:nvPr/>
          </p:nvSpPr>
          <p:spPr>
            <a:xfrm>
              <a:off x="-108895" y="6773816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1330" y="1"/>
                  </a:moveTo>
                  <a:cubicBezTo>
                    <a:pt x="1308" y="1"/>
                    <a:pt x="1285" y="7"/>
                    <a:pt x="1262" y="20"/>
                  </a:cubicBezTo>
                  <a:cubicBezTo>
                    <a:pt x="932" y="202"/>
                    <a:pt x="604" y="383"/>
                    <a:pt x="274" y="565"/>
                  </a:cubicBezTo>
                  <a:cubicBezTo>
                    <a:pt x="227" y="591"/>
                    <a:pt x="180" y="617"/>
                    <a:pt x="133" y="643"/>
                  </a:cubicBezTo>
                  <a:cubicBezTo>
                    <a:pt x="1" y="716"/>
                    <a:pt x="81" y="900"/>
                    <a:pt x="204" y="900"/>
                  </a:cubicBezTo>
                  <a:cubicBezTo>
                    <a:pt x="226" y="900"/>
                    <a:pt x="249" y="894"/>
                    <a:pt x="273" y="881"/>
                  </a:cubicBezTo>
                  <a:cubicBezTo>
                    <a:pt x="601" y="699"/>
                    <a:pt x="930" y="518"/>
                    <a:pt x="1260" y="336"/>
                  </a:cubicBezTo>
                  <a:cubicBezTo>
                    <a:pt x="1306" y="310"/>
                    <a:pt x="1355" y="284"/>
                    <a:pt x="1402" y="258"/>
                  </a:cubicBezTo>
                  <a:cubicBezTo>
                    <a:pt x="1534" y="184"/>
                    <a:pt x="1453" y="1"/>
                    <a:pt x="1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33">
              <a:extLst>
                <a:ext uri="{FF2B5EF4-FFF2-40B4-BE49-F238E27FC236}">
                  <a16:creationId xmlns:a16="http://schemas.microsoft.com/office/drawing/2014/main" id="{3CA09FC7-9C80-4373-68EC-F25B58D7BE09}"/>
                </a:ext>
              </a:extLst>
            </p:cNvPr>
            <p:cNvSpPr/>
            <p:nvPr/>
          </p:nvSpPr>
          <p:spPr>
            <a:xfrm>
              <a:off x="-128" y="6922815"/>
              <a:ext cx="108673" cy="118754"/>
            </a:xfrm>
            <a:custGeom>
              <a:avLst/>
              <a:gdLst/>
              <a:ahLst/>
              <a:cxnLst/>
              <a:rect l="l" t="t" r="r" b="b"/>
              <a:pathLst>
                <a:path w="1175" h="1284" extrusionOk="0">
                  <a:moveTo>
                    <a:pt x="1017" y="1"/>
                  </a:moveTo>
                  <a:cubicBezTo>
                    <a:pt x="982" y="1"/>
                    <a:pt x="946" y="13"/>
                    <a:pt x="922" y="41"/>
                  </a:cubicBezTo>
                  <a:cubicBezTo>
                    <a:pt x="671" y="335"/>
                    <a:pt x="418" y="627"/>
                    <a:pt x="165" y="921"/>
                  </a:cubicBezTo>
                  <a:cubicBezTo>
                    <a:pt x="129" y="964"/>
                    <a:pt x="93" y="1005"/>
                    <a:pt x="57" y="1047"/>
                  </a:cubicBezTo>
                  <a:cubicBezTo>
                    <a:pt x="8" y="1104"/>
                    <a:pt x="1" y="1187"/>
                    <a:pt x="57" y="1243"/>
                  </a:cubicBezTo>
                  <a:cubicBezTo>
                    <a:pt x="82" y="1269"/>
                    <a:pt x="121" y="1283"/>
                    <a:pt x="158" y="1283"/>
                  </a:cubicBezTo>
                  <a:cubicBezTo>
                    <a:pt x="194" y="1283"/>
                    <a:pt x="228" y="1271"/>
                    <a:pt x="252" y="1243"/>
                  </a:cubicBezTo>
                  <a:cubicBezTo>
                    <a:pt x="505" y="949"/>
                    <a:pt x="757" y="657"/>
                    <a:pt x="1009" y="363"/>
                  </a:cubicBezTo>
                  <a:cubicBezTo>
                    <a:pt x="1046" y="320"/>
                    <a:pt x="1082" y="279"/>
                    <a:pt x="1118" y="237"/>
                  </a:cubicBezTo>
                  <a:cubicBezTo>
                    <a:pt x="1168" y="180"/>
                    <a:pt x="1174" y="97"/>
                    <a:pt x="1118" y="41"/>
                  </a:cubicBezTo>
                  <a:cubicBezTo>
                    <a:pt x="1093" y="15"/>
                    <a:pt x="1055" y="1"/>
                    <a:pt x="1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33">
              <a:extLst>
                <a:ext uri="{FF2B5EF4-FFF2-40B4-BE49-F238E27FC236}">
                  <a16:creationId xmlns:a16="http://schemas.microsoft.com/office/drawing/2014/main" id="{69464120-9AA9-ECC1-D369-2C3207DFD420}"/>
                </a:ext>
              </a:extLst>
            </p:cNvPr>
            <p:cNvSpPr/>
            <p:nvPr/>
          </p:nvSpPr>
          <p:spPr>
            <a:xfrm>
              <a:off x="1102338" y="6324968"/>
              <a:ext cx="153529" cy="79262"/>
            </a:xfrm>
            <a:custGeom>
              <a:avLst/>
              <a:gdLst/>
              <a:ahLst/>
              <a:cxnLst/>
              <a:rect l="l" t="t" r="r" b="b"/>
              <a:pathLst>
                <a:path w="1660" h="857" extrusionOk="0">
                  <a:moveTo>
                    <a:pt x="1509" y="0"/>
                  </a:moveTo>
                  <a:cubicBezTo>
                    <a:pt x="1485" y="0"/>
                    <a:pt x="1459" y="6"/>
                    <a:pt x="1435" y="17"/>
                  </a:cubicBezTo>
                  <a:cubicBezTo>
                    <a:pt x="1040" y="188"/>
                    <a:pt x="647" y="358"/>
                    <a:pt x="252" y="529"/>
                  </a:cubicBezTo>
                  <a:cubicBezTo>
                    <a:pt x="196" y="554"/>
                    <a:pt x="140" y="577"/>
                    <a:pt x="86" y="602"/>
                  </a:cubicBezTo>
                  <a:cubicBezTo>
                    <a:pt x="16" y="632"/>
                    <a:pt x="1" y="732"/>
                    <a:pt x="36" y="790"/>
                  </a:cubicBezTo>
                  <a:cubicBezTo>
                    <a:pt x="63" y="837"/>
                    <a:pt x="105" y="856"/>
                    <a:pt x="151" y="856"/>
                  </a:cubicBezTo>
                  <a:cubicBezTo>
                    <a:pt x="175" y="856"/>
                    <a:pt x="201" y="851"/>
                    <a:pt x="225" y="840"/>
                  </a:cubicBezTo>
                  <a:cubicBezTo>
                    <a:pt x="620" y="669"/>
                    <a:pt x="1013" y="498"/>
                    <a:pt x="1408" y="327"/>
                  </a:cubicBezTo>
                  <a:cubicBezTo>
                    <a:pt x="1464" y="302"/>
                    <a:pt x="1520" y="280"/>
                    <a:pt x="1575" y="255"/>
                  </a:cubicBezTo>
                  <a:cubicBezTo>
                    <a:pt x="1644" y="225"/>
                    <a:pt x="1660" y="124"/>
                    <a:pt x="1625" y="65"/>
                  </a:cubicBezTo>
                  <a:cubicBezTo>
                    <a:pt x="1598" y="20"/>
                    <a:pt x="1555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33">
              <a:extLst>
                <a:ext uri="{FF2B5EF4-FFF2-40B4-BE49-F238E27FC236}">
                  <a16:creationId xmlns:a16="http://schemas.microsoft.com/office/drawing/2014/main" id="{4E71EF0E-877F-B6A1-BB23-2D2716AE9E90}"/>
                </a:ext>
              </a:extLst>
            </p:cNvPr>
            <p:cNvSpPr/>
            <p:nvPr/>
          </p:nvSpPr>
          <p:spPr>
            <a:xfrm>
              <a:off x="1130363" y="6582087"/>
              <a:ext cx="154917" cy="43654"/>
            </a:xfrm>
            <a:custGeom>
              <a:avLst/>
              <a:gdLst/>
              <a:ahLst/>
              <a:cxnLst/>
              <a:rect l="l" t="t" r="r" b="b"/>
              <a:pathLst>
                <a:path w="1675" h="472" extrusionOk="0">
                  <a:moveTo>
                    <a:pt x="158" y="1"/>
                  </a:moveTo>
                  <a:cubicBezTo>
                    <a:pt x="95" y="1"/>
                    <a:pt x="36" y="31"/>
                    <a:pt x="18" y="100"/>
                  </a:cubicBezTo>
                  <a:cubicBezTo>
                    <a:pt x="0" y="164"/>
                    <a:pt x="39" y="260"/>
                    <a:pt x="115" y="270"/>
                  </a:cubicBezTo>
                  <a:cubicBezTo>
                    <a:pt x="515" y="328"/>
                    <a:pt x="916" y="387"/>
                    <a:pt x="1316" y="446"/>
                  </a:cubicBezTo>
                  <a:cubicBezTo>
                    <a:pt x="1373" y="453"/>
                    <a:pt x="1430" y="463"/>
                    <a:pt x="1487" y="470"/>
                  </a:cubicBezTo>
                  <a:cubicBezTo>
                    <a:pt x="1497" y="471"/>
                    <a:pt x="1507" y="472"/>
                    <a:pt x="1516" y="472"/>
                  </a:cubicBezTo>
                  <a:cubicBezTo>
                    <a:pt x="1580" y="472"/>
                    <a:pt x="1639" y="442"/>
                    <a:pt x="1657" y="374"/>
                  </a:cubicBezTo>
                  <a:cubicBezTo>
                    <a:pt x="1675" y="308"/>
                    <a:pt x="1634" y="214"/>
                    <a:pt x="1560" y="204"/>
                  </a:cubicBezTo>
                  <a:cubicBezTo>
                    <a:pt x="1160" y="146"/>
                    <a:pt x="758" y="86"/>
                    <a:pt x="358" y="28"/>
                  </a:cubicBezTo>
                  <a:cubicBezTo>
                    <a:pt x="301" y="19"/>
                    <a:pt x="244" y="10"/>
                    <a:pt x="188" y="3"/>
                  </a:cubicBezTo>
                  <a:cubicBezTo>
                    <a:pt x="178" y="1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33">
              <a:extLst>
                <a:ext uri="{FF2B5EF4-FFF2-40B4-BE49-F238E27FC236}">
                  <a16:creationId xmlns:a16="http://schemas.microsoft.com/office/drawing/2014/main" id="{4571DBC0-72B1-0F18-109E-2B85506C6CA1}"/>
                </a:ext>
              </a:extLst>
            </p:cNvPr>
            <p:cNvSpPr/>
            <p:nvPr/>
          </p:nvSpPr>
          <p:spPr>
            <a:xfrm>
              <a:off x="1107148" y="6727202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206" y="1"/>
                  </a:moveTo>
                  <a:cubicBezTo>
                    <a:pt x="82" y="1"/>
                    <a:pt x="1" y="185"/>
                    <a:pt x="133" y="258"/>
                  </a:cubicBezTo>
                  <a:cubicBezTo>
                    <a:pt x="461" y="441"/>
                    <a:pt x="791" y="622"/>
                    <a:pt x="1121" y="804"/>
                  </a:cubicBezTo>
                  <a:cubicBezTo>
                    <a:pt x="1168" y="830"/>
                    <a:pt x="1215" y="856"/>
                    <a:pt x="1262" y="882"/>
                  </a:cubicBezTo>
                  <a:cubicBezTo>
                    <a:pt x="1285" y="895"/>
                    <a:pt x="1308" y="900"/>
                    <a:pt x="1329" y="900"/>
                  </a:cubicBezTo>
                  <a:cubicBezTo>
                    <a:pt x="1452" y="900"/>
                    <a:pt x="1534" y="716"/>
                    <a:pt x="1402" y="644"/>
                  </a:cubicBezTo>
                  <a:cubicBezTo>
                    <a:pt x="1072" y="462"/>
                    <a:pt x="744" y="278"/>
                    <a:pt x="414" y="97"/>
                  </a:cubicBezTo>
                  <a:cubicBezTo>
                    <a:pt x="367" y="71"/>
                    <a:pt x="319" y="45"/>
                    <a:pt x="273" y="19"/>
                  </a:cubicBezTo>
                  <a:cubicBezTo>
                    <a:pt x="250" y="7"/>
                    <a:pt x="227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33">
              <a:extLst>
                <a:ext uri="{FF2B5EF4-FFF2-40B4-BE49-F238E27FC236}">
                  <a16:creationId xmlns:a16="http://schemas.microsoft.com/office/drawing/2014/main" id="{3883C4AF-BDBA-A460-7B15-5C3DB22A2214}"/>
                </a:ext>
              </a:extLst>
            </p:cNvPr>
            <p:cNvSpPr/>
            <p:nvPr/>
          </p:nvSpPr>
          <p:spPr>
            <a:xfrm>
              <a:off x="1031677" y="6876201"/>
              <a:ext cx="108488" cy="118754"/>
            </a:xfrm>
            <a:custGeom>
              <a:avLst/>
              <a:gdLst/>
              <a:ahLst/>
              <a:cxnLst/>
              <a:rect l="l" t="t" r="r" b="b"/>
              <a:pathLst>
                <a:path w="1173" h="1284" extrusionOk="0">
                  <a:moveTo>
                    <a:pt x="157" y="1"/>
                  </a:moveTo>
                  <a:cubicBezTo>
                    <a:pt x="120" y="1"/>
                    <a:pt x="81" y="15"/>
                    <a:pt x="55" y="40"/>
                  </a:cubicBezTo>
                  <a:cubicBezTo>
                    <a:pt x="0" y="96"/>
                    <a:pt x="7" y="179"/>
                    <a:pt x="55" y="236"/>
                  </a:cubicBezTo>
                  <a:cubicBezTo>
                    <a:pt x="308" y="530"/>
                    <a:pt x="561" y="823"/>
                    <a:pt x="813" y="1116"/>
                  </a:cubicBezTo>
                  <a:cubicBezTo>
                    <a:pt x="850" y="1158"/>
                    <a:pt x="886" y="1201"/>
                    <a:pt x="922" y="1244"/>
                  </a:cubicBezTo>
                  <a:cubicBezTo>
                    <a:pt x="946" y="1271"/>
                    <a:pt x="980" y="1284"/>
                    <a:pt x="1015" y="1284"/>
                  </a:cubicBezTo>
                  <a:cubicBezTo>
                    <a:pt x="1053" y="1284"/>
                    <a:pt x="1091" y="1270"/>
                    <a:pt x="1117" y="1244"/>
                  </a:cubicBezTo>
                  <a:cubicBezTo>
                    <a:pt x="1173" y="1188"/>
                    <a:pt x="1166" y="1105"/>
                    <a:pt x="1117" y="1048"/>
                  </a:cubicBezTo>
                  <a:cubicBezTo>
                    <a:pt x="865" y="754"/>
                    <a:pt x="612" y="462"/>
                    <a:pt x="360" y="168"/>
                  </a:cubicBezTo>
                  <a:cubicBezTo>
                    <a:pt x="323" y="125"/>
                    <a:pt x="287" y="84"/>
                    <a:pt x="251" y="40"/>
                  </a:cubicBezTo>
                  <a:cubicBezTo>
                    <a:pt x="227" y="13"/>
                    <a:pt x="193" y="1"/>
                    <a:pt x="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33">
              <a:extLst>
                <a:ext uri="{FF2B5EF4-FFF2-40B4-BE49-F238E27FC236}">
                  <a16:creationId xmlns:a16="http://schemas.microsoft.com/office/drawing/2014/main" id="{E589082F-4AF0-E492-A810-0647D0F16506}"/>
                </a:ext>
              </a:extLst>
            </p:cNvPr>
            <p:cNvSpPr/>
            <p:nvPr/>
          </p:nvSpPr>
          <p:spPr>
            <a:xfrm>
              <a:off x="-7989" y="6134349"/>
              <a:ext cx="111632" cy="137344"/>
            </a:xfrm>
            <a:custGeom>
              <a:avLst/>
              <a:gdLst/>
              <a:ahLst/>
              <a:cxnLst/>
              <a:rect l="l" t="t" r="r" b="b"/>
              <a:pathLst>
                <a:path w="1207" h="1485" extrusionOk="0">
                  <a:moveTo>
                    <a:pt x="610" y="338"/>
                  </a:moveTo>
                  <a:cubicBezTo>
                    <a:pt x="675" y="365"/>
                    <a:pt x="743" y="399"/>
                    <a:pt x="797" y="440"/>
                  </a:cubicBezTo>
                  <a:cubicBezTo>
                    <a:pt x="938" y="551"/>
                    <a:pt x="933" y="762"/>
                    <a:pt x="916" y="934"/>
                  </a:cubicBezTo>
                  <a:cubicBezTo>
                    <a:pt x="909" y="1004"/>
                    <a:pt x="893" y="1086"/>
                    <a:pt x="846" y="1147"/>
                  </a:cubicBezTo>
                  <a:cubicBezTo>
                    <a:pt x="847" y="1145"/>
                    <a:pt x="847" y="1145"/>
                    <a:pt x="847" y="1145"/>
                  </a:cubicBezTo>
                  <a:lnTo>
                    <a:pt x="847" y="1145"/>
                  </a:lnTo>
                  <a:cubicBezTo>
                    <a:pt x="846" y="1145"/>
                    <a:pt x="822" y="1172"/>
                    <a:pt x="818" y="1174"/>
                  </a:cubicBezTo>
                  <a:cubicBezTo>
                    <a:pt x="819" y="1173"/>
                    <a:pt x="819" y="1173"/>
                    <a:pt x="819" y="1173"/>
                  </a:cubicBezTo>
                  <a:lnTo>
                    <a:pt x="819" y="1173"/>
                  </a:lnTo>
                  <a:cubicBezTo>
                    <a:pt x="818" y="1173"/>
                    <a:pt x="787" y="1194"/>
                    <a:pt x="781" y="1196"/>
                  </a:cubicBezTo>
                  <a:cubicBezTo>
                    <a:pt x="762" y="1205"/>
                    <a:pt x="737" y="1208"/>
                    <a:pt x="712" y="1208"/>
                  </a:cubicBezTo>
                  <a:cubicBezTo>
                    <a:pt x="705" y="1208"/>
                    <a:pt x="698" y="1208"/>
                    <a:pt x="692" y="1208"/>
                  </a:cubicBezTo>
                  <a:cubicBezTo>
                    <a:pt x="511" y="1189"/>
                    <a:pt x="410" y="999"/>
                    <a:pt x="354" y="837"/>
                  </a:cubicBezTo>
                  <a:cubicBezTo>
                    <a:pt x="317" y="731"/>
                    <a:pt x="270" y="608"/>
                    <a:pt x="302" y="495"/>
                  </a:cubicBezTo>
                  <a:cubicBezTo>
                    <a:pt x="309" y="468"/>
                    <a:pt x="328" y="443"/>
                    <a:pt x="353" y="427"/>
                  </a:cubicBezTo>
                  <a:cubicBezTo>
                    <a:pt x="378" y="411"/>
                    <a:pt x="376" y="411"/>
                    <a:pt x="404" y="407"/>
                  </a:cubicBezTo>
                  <a:lnTo>
                    <a:pt x="404" y="407"/>
                  </a:lnTo>
                  <a:cubicBezTo>
                    <a:pt x="398" y="409"/>
                    <a:pt x="411" y="413"/>
                    <a:pt x="413" y="413"/>
                  </a:cubicBezTo>
                  <a:cubicBezTo>
                    <a:pt x="413" y="413"/>
                    <a:pt x="413" y="413"/>
                    <a:pt x="412" y="413"/>
                  </a:cubicBezTo>
                  <a:lnTo>
                    <a:pt x="412" y="413"/>
                  </a:lnTo>
                  <a:cubicBezTo>
                    <a:pt x="434" y="424"/>
                    <a:pt x="458" y="429"/>
                    <a:pt x="482" y="429"/>
                  </a:cubicBezTo>
                  <a:cubicBezTo>
                    <a:pt x="529" y="429"/>
                    <a:pt x="575" y="407"/>
                    <a:pt x="602" y="364"/>
                  </a:cubicBezTo>
                  <a:cubicBezTo>
                    <a:pt x="607" y="355"/>
                    <a:pt x="607" y="346"/>
                    <a:pt x="610" y="338"/>
                  </a:cubicBezTo>
                  <a:close/>
                  <a:moveTo>
                    <a:pt x="415" y="0"/>
                  </a:moveTo>
                  <a:cubicBezTo>
                    <a:pt x="350" y="0"/>
                    <a:pt x="286" y="17"/>
                    <a:pt x="231" y="59"/>
                  </a:cubicBezTo>
                  <a:cubicBezTo>
                    <a:pt x="163" y="110"/>
                    <a:pt x="127" y="182"/>
                    <a:pt x="126" y="262"/>
                  </a:cubicBezTo>
                  <a:lnTo>
                    <a:pt x="124" y="265"/>
                  </a:lnTo>
                  <a:cubicBezTo>
                    <a:pt x="7" y="395"/>
                    <a:pt x="1" y="573"/>
                    <a:pt x="37" y="738"/>
                  </a:cubicBezTo>
                  <a:cubicBezTo>
                    <a:pt x="100" y="1031"/>
                    <a:pt x="251" y="1357"/>
                    <a:pt x="556" y="1458"/>
                  </a:cubicBezTo>
                  <a:cubicBezTo>
                    <a:pt x="607" y="1475"/>
                    <a:pt x="660" y="1484"/>
                    <a:pt x="714" y="1484"/>
                  </a:cubicBezTo>
                  <a:cubicBezTo>
                    <a:pt x="807" y="1484"/>
                    <a:pt x="900" y="1457"/>
                    <a:pt x="975" y="1401"/>
                  </a:cubicBezTo>
                  <a:cubicBezTo>
                    <a:pt x="1088" y="1318"/>
                    <a:pt x="1152" y="1189"/>
                    <a:pt x="1177" y="1053"/>
                  </a:cubicBezTo>
                  <a:cubicBezTo>
                    <a:pt x="1203" y="912"/>
                    <a:pt x="1206" y="759"/>
                    <a:pt x="1187" y="616"/>
                  </a:cubicBezTo>
                  <a:cubicBezTo>
                    <a:pt x="1165" y="448"/>
                    <a:pt x="1087" y="314"/>
                    <a:pt x="951" y="213"/>
                  </a:cubicBezTo>
                  <a:cubicBezTo>
                    <a:pt x="891" y="167"/>
                    <a:pt x="826" y="133"/>
                    <a:pt x="758" y="104"/>
                  </a:cubicBezTo>
                  <a:cubicBezTo>
                    <a:pt x="680" y="69"/>
                    <a:pt x="597" y="31"/>
                    <a:pt x="514" y="12"/>
                  </a:cubicBezTo>
                  <a:cubicBezTo>
                    <a:pt x="481" y="4"/>
                    <a:pt x="448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33">
              <a:extLst>
                <a:ext uri="{FF2B5EF4-FFF2-40B4-BE49-F238E27FC236}">
                  <a16:creationId xmlns:a16="http://schemas.microsoft.com/office/drawing/2014/main" id="{53372CE6-8E6F-9EDF-6496-2DB70349F438}"/>
                </a:ext>
              </a:extLst>
            </p:cNvPr>
            <p:cNvSpPr/>
            <p:nvPr/>
          </p:nvSpPr>
          <p:spPr>
            <a:xfrm>
              <a:off x="191139" y="6117886"/>
              <a:ext cx="462" cy="1387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cubicBezTo>
                    <a:pt x="1" y="7"/>
                    <a:pt x="1" y="13"/>
                    <a:pt x="2" y="15"/>
                  </a:cubicBezTo>
                  <a:cubicBezTo>
                    <a:pt x="3" y="10"/>
                    <a:pt x="3" y="5"/>
                    <a:pt x="4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33">
              <a:extLst>
                <a:ext uri="{FF2B5EF4-FFF2-40B4-BE49-F238E27FC236}">
                  <a16:creationId xmlns:a16="http://schemas.microsoft.com/office/drawing/2014/main" id="{70E160E1-5651-E00A-DCD1-44832BAABC92}"/>
                </a:ext>
              </a:extLst>
            </p:cNvPr>
            <p:cNvSpPr/>
            <p:nvPr/>
          </p:nvSpPr>
          <p:spPr>
            <a:xfrm>
              <a:off x="325525" y="6059156"/>
              <a:ext cx="925" cy="111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1" y="1"/>
                    <a:pt x="1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3" y="2"/>
                    <a:pt x="3" y="3"/>
                    <a:pt x="4" y="4"/>
                  </a:cubicBezTo>
                  <a:lnTo>
                    <a:pt x="4" y="4"/>
                  </a:lnTo>
                  <a:cubicBezTo>
                    <a:pt x="4" y="4"/>
                    <a:pt x="4" y="4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  <a:moveTo>
                    <a:pt x="4" y="4"/>
                  </a:moveTo>
                  <a:lnTo>
                    <a:pt x="4" y="4"/>
                  </a:lnTo>
                  <a:cubicBezTo>
                    <a:pt x="5" y="7"/>
                    <a:pt x="6" y="9"/>
                    <a:pt x="9" y="12"/>
                  </a:cubicBezTo>
                  <a:cubicBezTo>
                    <a:pt x="8" y="9"/>
                    <a:pt x="7" y="7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33">
              <a:extLst>
                <a:ext uri="{FF2B5EF4-FFF2-40B4-BE49-F238E27FC236}">
                  <a16:creationId xmlns:a16="http://schemas.microsoft.com/office/drawing/2014/main" id="{C8A5063C-9B7B-D40F-988B-C912D47CB720}"/>
                </a:ext>
              </a:extLst>
            </p:cNvPr>
            <p:cNvSpPr/>
            <p:nvPr/>
          </p:nvSpPr>
          <p:spPr>
            <a:xfrm>
              <a:off x="104939" y="7188998"/>
              <a:ext cx="111817" cy="110430"/>
            </a:xfrm>
            <a:custGeom>
              <a:avLst/>
              <a:gdLst/>
              <a:ahLst/>
              <a:cxnLst/>
              <a:rect l="l" t="t" r="r" b="b"/>
              <a:pathLst>
                <a:path w="1209" h="1194" extrusionOk="0">
                  <a:moveTo>
                    <a:pt x="827" y="389"/>
                  </a:moveTo>
                  <a:lnTo>
                    <a:pt x="827" y="389"/>
                  </a:lnTo>
                  <a:cubicBezTo>
                    <a:pt x="829" y="391"/>
                    <a:pt x="832" y="394"/>
                    <a:pt x="832" y="394"/>
                  </a:cubicBezTo>
                  <a:cubicBezTo>
                    <a:pt x="832" y="394"/>
                    <a:pt x="831" y="393"/>
                    <a:pt x="827" y="389"/>
                  </a:cubicBezTo>
                  <a:close/>
                  <a:moveTo>
                    <a:pt x="556" y="274"/>
                  </a:moveTo>
                  <a:cubicBezTo>
                    <a:pt x="559" y="274"/>
                    <a:pt x="562" y="274"/>
                    <a:pt x="566" y="275"/>
                  </a:cubicBezTo>
                  <a:cubicBezTo>
                    <a:pt x="616" y="282"/>
                    <a:pt x="662" y="291"/>
                    <a:pt x="708" y="291"/>
                  </a:cubicBezTo>
                  <a:cubicBezTo>
                    <a:pt x="725" y="301"/>
                    <a:pt x="742" y="310"/>
                    <a:pt x="759" y="320"/>
                  </a:cubicBezTo>
                  <a:cubicBezTo>
                    <a:pt x="761" y="322"/>
                    <a:pt x="771" y="329"/>
                    <a:pt x="773" y="331"/>
                  </a:cubicBezTo>
                  <a:cubicBezTo>
                    <a:pt x="779" y="334"/>
                    <a:pt x="782" y="338"/>
                    <a:pt x="787" y="342"/>
                  </a:cubicBezTo>
                  <a:cubicBezTo>
                    <a:pt x="800" y="354"/>
                    <a:pt x="812" y="367"/>
                    <a:pt x="823" y="379"/>
                  </a:cubicBezTo>
                  <a:lnTo>
                    <a:pt x="827" y="384"/>
                  </a:lnTo>
                  <a:cubicBezTo>
                    <a:pt x="836" y="394"/>
                    <a:pt x="842" y="404"/>
                    <a:pt x="849" y="416"/>
                  </a:cubicBezTo>
                  <a:cubicBezTo>
                    <a:pt x="860" y="432"/>
                    <a:pt x="869" y="450"/>
                    <a:pt x="877" y="467"/>
                  </a:cubicBezTo>
                  <a:cubicBezTo>
                    <a:pt x="877" y="468"/>
                    <a:pt x="878" y="468"/>
                    <a:pt x="878" y="471"/>
                  </a:cubicBezTo>
                  <a:cubicBezTo>
                    <a:pt x="878" y="473"/>
                    <a:pt x="879" y="474"/>
                    <a:pt x="879" y="477"/>
                  </a:cubicBezTo>
                  <a:cubicBezTo>
                    <a:pt x="882" y="484"/>
                    <a:pt x="884" y="493"/>
                    <a:pt x="887" y="501"/>
                  </a:cubicBezTo>
                  <a:cubicBezTo>
                    <a:pt x="890" y="516"/>
                    <a:pt x="895" y="532"/>
                    <a:pt x="898" y="549"/>
                  </a:cubicBezTo>
                  <a:lnTo>
                    <a:pt x="898" y="554"/>
                  </a:lnTo>
                  <a:cubicBezTo>
                    <a:pt x="898" y="567"/>
                    <a:pt x="899" y="580"/>
                    <a:pt x="899" y="593"/>
                  </a:cubicBezTo>
                  <a:cubicBezTo>
                    <a:pt x="899" y="603"/>
                    <a:pt x="898" y="614"/>
                    <a:pt x="898" y="625"/>
                  </a:cubicBezTo>
                  <a:lnTo>
                    <a:pt x="898" y="627"/>
                  </a:lnTo>
                  <a:cubicBezTo>
                    <a:pt x="893" y="645"/>
                    <a:pt x="889" y="664"/>
                    <a:pt x="883" y="682"/>
                  </a:cubicBezTo>
                  <a:cubicBezTo>
                    <a:pt x="881" y="689"/>
                    <a:pt x="869" y="716"/>
                    <a:pt x="870" y="716"/>
                  </a:cubicBezTo>
                  <a:cubicBezTo>
                    <a:pt x="870" y="716"/>
                    <a:pt x="872" y="714"/>
                    <a:pt x="874" y="710"/>
                  </a:cubicBezTo>
                  <a:lnTo>
                    <a:pt x="874" y="710"/>
                  </a:lnTo>
                  <a:cubicBezTo>
                    <a:pt x="866" y="729"/>
                    <a:pt x="854" y="747"/>
                    <a:pt x="843" y="766"/>
                  </a:cubicBezTo>
                  <a:cubicBezTo>
                    <a:pt x="843" y="766"/>
                    <a:pt x="843" y="765"/>
                    <a:pt x="843" y="765"/>
                  </a:cubicBezTo>
                  <a:lnTo>
                    <a:pt x="843" y="765"/>
                  </a:lnTo>
                  <a:cubicBezTo>
                    <a:pt x="843" y="765"/>
                    <a:pt x="834" y="778"/>
                    <a:pt x="830" y="783"/>
                  </a:cubicBezTo>
                  <a:cubicBezTo>
                    <a:pt x="827" y="787"/>
                    <a:pt x="823" y="793"/>
                    <a:pt x="822" y="794"/>
                  </a:cubicBezTo>
                  <a:cubicBezTo>
                    <a:pt x="810" y="808"/>
                    <a:pt x="796" y="823"/>
                    <a:pt x="783" y="835"/>
                  </a:cubicBezTo>
                  <a:cubicBezTo>
                    <a:pt x="777" y="839"/>
                    <a:pt x="773" y="843"/>
                    <a:pt x="768" y="846"/>
                  </a:cubicBezTo>
                  <a:cubicBezTo>
                    <a:pt x="765" y="850"/>
                    <a:pt x="762" y="852"/>
                    <a:pt x="760" y="853"/>
                  </a:cubicBezTo>
                  <a:cubicBezTo>
                    <a:pt x="742" y="865"/>
                    <a:pt x="724" y="875"/>
                    <a:pt x="705" y="886"/>
                  </a:cubicBezTo>
                  <a:lnTo>
                    <a:pt x="699" y="888"/>
                  </a:lnTo>
                  <a:cubicBezTo>
                    <a:pt x="698" y="888"/>
                    <a:pt x="698" y="888"/>
                    <a:pt x="696" y="889"/>
                  </a:cubicBezTo>
                  <a:cubicBezTo>
                    <a:pt x="687" y="892"/>
                    <a:pt x="678" y="896"/>
                    <a:pt x="671" y="897"/>
                  </a:cubicBezTo>
                  <a:cubicBezTo>
                    <a:pt x="654" y="902"/>
                    <a:pt x="637" y="907"/>
                    <a:pt x="620" y="909"/>
                  </a:cubicBezTo>
                  <a:cubicBezTo>
                    <a:pt x="618" y="909"/>
                    <a:pt x="592" y="912"/>
                    <a:pt x="584" y="912"/>
                  </a:cubicBezTo>
                  <a:cubicBezTo>
                    <a:pt x="564" y="912"/>
                    <a:pt x="546" y="910"/>
                    <a:pt x="526" y="909"/>
                  </a:cubicBezTo>
                  <a:cubicBezTo>
                    <a:pt x="522" y="908"/>
                    <a:pt x="490" y="901"/>
                    <a:pt x="484" y="900"/>
                  </a:cubicBezTo>
                  <a:cubicBezTo>
                    <a:pt x="468" y="895"/>
                    <a:pt x="450" y="889"/>
                    <a:pt x="434" y="883"/>
                  </a:cubicBezTo>
                  <a:cubicBezTo>
                    <a:pt x="430" y="881"/>
                    <a:pt x="408" y="870"/>
                    <a:pt x="403" y="866"/>
                  </a:cubicBezTo>
                  <a:cubicBezTo>
                    <a:pt x="395" y="862"/>
                    <a:pt x="387" y="857"/>
                    <a:pt x="381" y="852"/>
                  </a:cubicBezTo>
                  <a:cubicBezTo>
                    <a:pt x="378" y="851"/>
                    <a:pt x="365" y="840"/>
                    <a:pt x="362" y="837"/>
                  </a:cubicBezTo>
                  <a:cubicBezTo>
                    <a:pt x="350" y="826"/>
                    <a:pt x="335" y="814"/>
                    <a:pt x="324" y="800"/>
                  </a:cubicBezTo>
                  <a:cubicBezTo>
                    <a:pt x="321" y="798"/>
                    <a:pt x="314" y="787"/>
                    <a:pt x="313" y="784"/>
                  </a:cubicBezTo>
                  <a:cubicBezTo>
                    <a:pt x="308" y="779"/>
                    <a:pt x="304" y="773"/>
                    <a:pt x="302" y="768"/>
                  </a:cubicBezTo>
                  <a:cubicBezTo>
                    <a:pt x="300" y="767"/>
                    <a:pt x="298" y="759"/>
                    <a:pt x="297" y="757"/>
                  </a:cubicBezTo>
                  <a:cubicBezTo>
                    <a:pt x="294" y="749"/>
                    <a:pt x="292" y="743"/>
                    <a:pt x="290" y="736"/>
                  </a:cubicBezTo>
                  <a:cubicBezTo>
                    <a:pt x="287" y="725"/>
                    <a:pt x="286" y="721"/>
                    <a:pt x="286" y="721"/>
                  </a:cubicBezTo>
                  <a:lnTo>
                    <a:pt x="286" y="721"/>
                  </a:lnTo>
                  <a:cubicBezTo>
                    <a:pt x="286" y="721"/>
                    <a:pt x="288" y="728"/>
                    <a:pt x="289" y="732"/>
                  </a:cubicBezTo>
                  <a:cubicBezTo>
                    <a:pt x="288" y="716"/>
                    <a:pt x="288" y="699"/>
                    <a:pt x="289" y="683"/>
                  </a:cubicBezTo>
                  <a:cubicBezTo>
                    <a:pt x="289" y="675"/>
                    <a:pt x="291" y="668"/>
                    <a:pt x="291" y="660"/>
                  </a:cubicBezTo>
                  <a:cubicBezTo>
                    <a:pt x="291" y="658"/>
                    <a:pt x="292" y="647"/>
                    <a:pt x="293" y="642"/>
                  </a:cubicBezTo>
                  <a:cubicBezTo>
                    <a:pt x="297" y="623"/>
                    <a:pt x="300" y="602"/>
                    <a:pt x="307" y="582"/>
                  </a:cubicBezTo>
                  <a:cubicBezTo>
                    <a:pt x="313" y="566"/>
                    <a:pt x="318" y="548"/>
                    <a:pt x="324" y="531"/>
                  </a:cubicBezTo>
                  <a:cubicBezTo>
                    <a:pt x="325" y="527"/>
                    <a:pt x="325" y="525"/>
                    <a:pt x="326" y="524"/>
                  </a:cubicBezTo>
                  <a:cubicBezTo>
                    <a:pt x="331" y="513"/>
                    <a:pt x="336" y="502"/>
                    <a:pt x="344" y="489"/>
                  </a:cubicBezTo>
                  <a:cubicBezTo>
                    <a:pt x="354" y="468"/>
                    <a:pt x="365" y="450"/>
                    <a:pt x="377" y="431"/>
                  </a:cubicBezTo>
                  <a:cubicBezTo>
                    <a:pt x="383" y="422"/>
                    <a:pt x="390" y="414"/>
                    <a:pt x="396" y="403"/>
                  </a:cubicBezTo>
                  <a:cubicBezTo>
                    <a:pt x="399" y="400"/>
                    <a:pt x="399" y="399"/>
                    <a:pt x="399" y="399"/>
                  </a:cubicBezTo>
                  <a:lnTo>
                    <a:pt x="404" y="394"/>
                  </a:lnTo>
                  <a:cubicBezTo>
                    <a:pt x="419" y="377"/>
                    <a:pt x="434" y="360"/>
                    <a:pt x="450" y="344"/>
                  </a:cubicBezTo>
                  <a:cubicBezTo>
                    <a:pt x="459" y="337"/>
                    <a:pt x="468" y="329"/>
                    <a:pt x="475" y="321"/>
                  </a:cubicBezTo>
                  <a:cubicBezTo>
                    <a:pt x="479" y="318"/>
                    <a:pt x="489" y="311"/>
                    <a:pt x="490" y="310"/>
                  </a:cubicBezTo>
                  <a:cubicBezTo>
                    <a:pt x="507" y="297"/>
                    <a:pt x="536" y="279"/>
                    <a:pt x="546" y="276"/>
                  </a:cubicBezTo>
                  <a:cubicBezTo>
                    <a:pt x="549" y="275"/>
                    <a:pt x="553" y="274"/>
                    <a:pt x="556" y="274"/>
                  </a:cubicBezTo>
                  <a:close/>
                  <a:moveTo>
                    <a:pt x="548" y="0"/>
                  </a:moveTo>
                  <a:cubicBezTo>
                    <a:pt x="477" y="1"/>
                    <a:pt x="407" y="31"/>
                    <a:pt x="350" y="72"/>
                  </a:cubicBezTo>
                  <a:cubicBezTo>
                    <a:pt x="257" y="139"/>
                    <a:pt x="178" y="223"/>
                    <a:pt x="120" y="321"/>
                  </a:cubicBezTo>
                  <a:cubicBezTo>
                    <a:pt x="60" y="424"/>
                    <a:pt x="25" y="536"/>
                    <a:pt x="13" y="653"/>
                  </a:cubicBezTo>
                  <a:cubicBezTo>
                    <a:pt x="1" y="787"/>
                    <a:pt x="40" y="909"/>
                    <a:pt x="132" y="1007"/>
                  </a:cubicBezTo>
                  <a:cubicBezTo>
                    <a:pt x="246" y="1127"/>
                    <a:pt x="413" y="1194"/>
                    <a:pt x="578" y="1194"/>
                  </a:cubicBezTo>
                  <a:cubicBezTo>
                    <a:pt x="637" y="1194"/>
                    <a:pt x="696" y="1185"/>
                    <a:pt x="752" y="1167"/>
                  </a:cubicBezTo>
                  <a:cubicBezTo>
                    <a:pt x="960" y="1102"/>
                    <a:pt x="1127" y="916"/>
                    <a:pt x="1164" y="699"/>
                  </a:cubicBezTo>
                  <a:cubicBezTo>
                    <a:pt x="1208" y="443"/>
                    <a:pt x="1080" y="173"/>
                    <a:pt x="846" y="53"/>
                  </a:cubicBezTo>
                  <a:cubicBezTo>
                    <a:pt x="832" y="47"/>
                    <a:pt x="817" y="43"/>
                    <a:pt x="801" y="41"/>
                  </a:cubicBezTo>
                  <a:cubicBezTo>
                    <a:pt x="778" y="26"/>
                    <a:pt x="752" y="18"/>
                    <a:pt x="723" y="18"/>
                  </a:cubicBezTo>
                  <a:cubicBezTo>
                    <a:pt x="714" y="18"/>
                    <a:pt x="705" y="19"/>
                    <a:pt x="695" y="20"/>
                  </a:cubicBezTo>
                  <a:lnTo>
                    <a:pt x="695" y="20"/>
                  </a:lnTo>
                  <a:cubicBezTo>
                    <a:pt x="703" y="19"/>
                    <a:pt x="697" y="18"/>
                    <a:pt x="691" y="18"/>
                  </a:cubicBezTo>
                  <a:cubicBezTo>
                    <a:pt x="685" y="18"/>
                    <a:pt x="679" y="19"/>
                    <a:pt x="691" y="21"/>
                  </a:cubicBezTo>
                  <a:cubicBezTo>
                    <a:pt x="675" y="20"/>
                    <a:pt x="661" y="15"/>
                    <a:pt x="645" y="12"/>
                  </a:cubicBezTo>
                  <a:cubicBezTo>
                    <a:pt x="613" y="6"/>
                    <a:pt x="581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33">
              <a:extLst>
                <a:ext uri="{FF2B5EF4-FFF2-40B4-BE49-F238E27FC236}">
                  <a16:creationId xmlns:a16="http://schemas.microsoft.com/office/drawing/2014/main" id="{852E090B-6970-C0C8-2C06-80747714D266}"/>
                </a:ext>
              </a:extLst>
            </p:cNvPr>
            <p:cNvSpPr/>
            <p:nvPr/>
          </p:nvSpPr>
          <p:spPr>
            <a:xfrm>
              <a:off x="175693" y="7330875"/>
              <a:ext cx="131702" cy="120049"/>
            </a:xfrm>
            <a:custGeom>
              <a:avLst/>
              <a:gdLst/>
              <a:ahLst/>
              <a:cxnLst/>
              <a:rect l="l" t="t" r="r" b="b"/>
              <a:pathLst>
                <a:path w="1424" h="1298" extrusionOk="0">
                  <a:moveTo>
                    <a:pt x="638" y="291"/>
                  </a:moveTo>
                  <a:cubicBezTo>
                    <a:pt x="704" y="305"/>
                    <a:pt x="772" y="322"/>
                    <a:pt x="832" y="352"/>
                  </a:cubicBezTo>
                  <a:cubicBezTo>
                    <a:pt x="910" y="389"/>
                    <a:pt x="995" y="440"/>
                    <a:pt x="1042" y="503"/>
                  </a:cubicBezTo>
                  <a:cubicBezTo>
                    <a:pt x="1071" y="543"/>
                    <a:pt x="1072" y="553"/>
                    <a:pt x="1083" y="601"/>
                  </a:cubicBezTo>
                  <a:cubicBezTo>
                    <a:pt x="1087" y="613"/>
                    <a:pt x="1088" y="617"/>
                    <a:pt x="1088" y="617"/>
                  </a:cubicBezTo>
                  <a:cubicBezTo>
                    <a:pt x="1087" y="617"/>
                    <a:pt x="1086" y="612"/>
                    <a:pt x="1085" y="609"/>
                  </a:cubicBezTo>
                  <a:lnTo>
                    <a:pt x="1085" y="609"/>
                  </a:lnTo>
                  <a:cubicBezTo>
                    <a:pt x="1086" y="621"/>
                    <a:pt x="1086" y="633"/>
                    <a:pt x="1086" y="646"/>
                  </a:cubicBezTo>
                  <a:cubicBezTo>
                    <a:pt x="1086" y="657"/>
                    <a:pt x="1086" y="666"/>
                    <a:pt x="1085" y="676"/>
                  </a:cubicBezTo>
                  <a:cubicBezTo>
                    <a:pt x="1085" y="679"/>
                    <a:pt x="1083" y="692"/>
                    <a:pt x="1082" y="695"/>
                  </a:cubicBezTo>
                  <a:cubicBezTo>
                    <a:pt x="1068" y="778"/>
                    <a:pt x="1035" y="843"/>
                    <a:pt x="980" y="899"/>
                  </a:cubicBezTo>
                  <a:cubicBezTo>
                    <a:pt x="899" y="981"/>
                    <a:pt x="793" y="1023"/>
                    <a:pt x="685" y="1023"/>
                  </a:cubicBezTo>
                  <a:cubicBezTo>
                    <a:pt x="640" y="1023"/>
                    <a:pt x="594" y="1016"/>
                    <a:pt x="550" y="1001"/>
                  </a:cubicBezTo>
                  <a:cubicBezTo>
                    <a:pt x="426" y="958"/>
                    <a:pt x="305" y="818"/>
                    <a:pt x="304" y="689"/>
                  </a:cubicBezTo>
                  <a:cubicBezTo>
                    <a:pt x="304" y="663"/>
                    <a:pt x="303" y="640"/>
                    <a:pt x="305" y="614"/>
                  </a:cubicBezTo>
                  <a:cubicBezTo>
                    <a:pt x="305" y="612"/>
                    <a:pt x="306" y="607"/>
                    <a:pt x="306" y="604"/>
                  </a:cubicBezTo>
                  <a:cubicBezTo>
                    <a:pt x="309" y="590"/>
                    <a:pt x="311" y="576"/>
                    <a:pt x="315" y="563"/>
                  </a:cubicBezTo>
                  <a:cubicBezTo>
                    <a:pt x="328" y="513"/>
                    <a:pt x="337" y="497"/>
                    <a:pt x="367" y="449"/>
                  </a:cubicBezTo>
                  <a:cubicBezTo>
                    <a:pt x="367" y="446"/>
                    <a:pt x="372" y="440"/>
                    <a:pt x="374" y="438"/>
                  </a:cubicBezTo>
                  <a:cubicBezTo>
                    <a:pt x="381" y="429"/>
                    <a:pt x="388" y="421"/>
                    <a:pt x="397" y="413"/>
                  </a:cubicBezTo>
                  <a:cubicBezTo>
                    <a:pt x="410" y="398"/>
                    <a:pt x="431" y="381"/>
                    <a:pt x="440" y="373"/>
                  </a:cubicBezTo>
                  <a:cubicBezTo>
                    <a:pt x="480" y="346"/>
                    <a:pt x="527" y="326"/>
                    <a:pt x="558" y="322"/>
                  </a:cubicBezTo>
                  <a:cubicBezTo>
                    <a:pt x="588" y="319"/>
                    <a:pt x="615" y="307"/>
                    <a:pt x="638" y="291"/>
                  </a:cubicBezTo>
                  <a:close/>
                  <a:moveTo>
                    <a:pt x="548" y="1"/>
                  </a:moveTo>
                  <a:cubicBezTo>
                    <a:pt x="502" y="1"/>
                    <a:pt x="461" y="33"/>
                    <a:pt x="439" y="74"/>
                  </a:cubicBezTo>
                  <a:cubicBezTo>
                    <a:pt x="216" y="146"/>
                    <a:pt x="60" y="345"/>
                    <a:pt x="30" y="585"/>
                  </a:cubicBezTo>
                  <a:cubicBezTo>
                    <a:pt x="0" y="839"/>
                    <a:pt x="135" y="1087"/>
                    <a:pt x="356" y="1213"/>
                  </a:cubicBezTo>
                  <a:cubicBezTo>
                    <a:pt x="457" y="1270"/>
                    <a:pt x="571" y="1298"/>
                    <a:pt x="684" y="1298"/>
                  </a:cubicBezTo>
                  <a:cubicBezTo>
                    <a:pt x="828" y="1298"/>
                    <a:pt x="972" y="1253"/>
                    <a:pt x="1090" y="1166"/>
                  </a:cubicBezTo>
                  <a:cubicBezTo>
                    <a:pt x="1294" y="1015"/>
                    <a:pt x="1423" y="738"/>
                    <a:pt x="1338" y="486"/>
                  </a:cubicBezTo>
                  <a:cubicBezTo>
                    <a:pt x="1233" y="173"/>
                    <a:pt x="859" y="30"/>
                    <a:pt x="558" y="1"/>
                  </a:cubicBezTo>
                  <a:cubicBezTo>
                    <a:pt x="555" y="1"/>
                    <a:pt x="552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33">
              <a:extLst>
                <a:ext uri="{FF2B5EF4-FFF2-40B4-BE49-F238E27FC236}">
                  <a16:creationId xmlns:a16="http://schemas.microsoft.com/office/drawing/2014/main" id="{832EFF8C-3530-F81C-0E92-A05D06426053}"/>
                </a:ext>
              </a:extLst>
            </p:cNvPr>
            <p:cNvSpPr/>
            <p:nvPr/>
          </p:nvSpPr>
          <p:spPr>
            <a:xfrm>
              <a:off x="924390" y="7064045"/>
              <a:ext cx="127078" cy="124026"/>
            </a:xfrm>
            <a:custGeom>
              <a:avLst/>
              <a:gdLst/>
              <a:ahLst/>
              <a:cxnLst/>
              <a:rect l="l" t="t" r="r" b="b"/>
              <a:pathLst>
                <a:path w="1374" h="1341" extrusionOk="0">
                  <a:moveTo>
                    <a:pt x="721" y="273"/>
                  </a:moveTo>
                  <a:cubicBezTo>
                    <a:pt x="721" y="273"/>
                    <a:pt x="722" y="274"/>
                    <a:pt x="726" y="274"/>
                  </a:cubicBezTo>
                  <a:cubicBezTo>
                    <a:pt x="808" y="291"/>
                    <a:pt x="875" y="346"/>
                    <a:pt x="940" y="399"/>
                  </a:cubicBezTo>
                  <a:cubicBezTo>
                    <a:pt x="1007" y="455"/>
                    <a:pt x="1067" y="507"/>
                    <a:pt x="1081" y="590"/>
                  </a:cubicBezTo>
                  <a:cubicBezTo>
                    <a:pt x="1090" y="652"/>
                    <a:pt x="1069" y="744"/>
                    <a:pt x="1043" y="801"/>
                  </a:cubicBezTo>
                  <a:cubicBezTo>
                    <a:pt x="979" y="945"/>
                    <a:pt x="859" y="1067"/>
                    <a:pt x="700" y="1067"/>
                  </a:cubicBezTo>
                  <a:cubicBezTo>
                    <a:pt x="699" y="1067"/>
                    <a:pt x="698" y="1067"/>
                    <a:pt x="696" y="1067"/>
                  </a:cubicBezTo>
                  <a:cubicBezTo>
                    <a:pt x="625" y="1066"/>
                    <a:pt x="559" y="1030"/>
                    <a:pt x="504" y="979"/>
                  </a:cubicBezTo>
                  <a:cubicBezTo>
                    <a:pt x="442" y="921"/>
                    <a:pt x="389" y="851"/>
                    <a:pt x="354" y="772"/>
                  </a:cubicBezTo>
                  <a:cubicBezTo>
                    <a:pt x="319" y="694"/>
                    <a:pt x="316" y="620"/>
                    <a:pt x="342" y="546"/>
                  </a:cubicBezTo>
                  <a:cubicBezTo>
                    <a:pt x="343" y="543"/>
                    <a:pt x="345" y="535"/>
                    <a:pt x="346" y="534"/>
                  </a:cubicBezTo>
                  <a:cubicBezTo>
                    <a:pt x="354" y="520"/>
                    <a:pt x="361" y="507"/>
                    <a:pt x="369" y="494"/>
                  </a:cubicBezTo>
                  <a:cubicBezTo>
                    <a:pt x="369" y="494"/>
                    <a:pt x="375" y="484"/>
                    <a:pt x="376" y="482"/>
                  </a:cubicBezTo>
                  <a:cubicBezTo>
                    <a:pt x="383" y="473"/>
                    <a:pt x="391" y="466"/>
                    <a:pt x="400" y="457"/>
                  </a:cubicBezTo>
                  <a:cubicBezTo>
                    <a:pt x="424" y="432"/>
                    <a:pt x="447" y="415"/>
                    <a:pt x="479" y="400"/>
                  </a:cubicBezTo>
                  <a:cubicBezTo>
                    <a:pt x="488" y="401"/>
                    <a:pt x="497" y="402"/>
                    <a:pt x="506" y="402"/>
                  </a:cubicBezTo>
                  <a:cubicBezTo>
                    <a:pt x="567" y="402"/>
                    <a:pt x="617" y="361"/>
                    <a:pt x="639" y="302"/>
                  </a:cubicBezTo>
                  <a:lnTo>
                    <a:pt x="639" y="302"/>
                  </a:lnTo>
                  <a:cubicBezTo>
                    <a:pt x="637" y="309"/>
                    <a:pt x="637" y="311"/>
                    <a:pt x="637" y="311"/>
                  </a:cubicBezTo>
                  <a:cubicBezTo>
                    <a:pt x="637" y="311"/>
                    <a:pt x="640" y="303"/>
                    <a:pt x="642" y="300"/>
                  </a:cubicBezTo>
                  <a:cubicBezTo>
                    <a:pt x="645" y="299"/>
                    <a:pt x="646" y="297"/>
                    <a:pt x="646" y="296"/>
                  </a:cubicBezTo>
                  <a:lnTo>
                    <a:pt x="646" y="296"/>
                  </a:lnTo>
                  <a:cubicBezTo>
                    <a:pt x="644" y="297"/>
                    <a:pt x="644" y="299"/>
                    <a:pt x="642" y="299"/>
                  </a:cubicBezTo>
                  <a:lnTo>
                    <a:pt x="642" y="299"/>
                  </a:lnTo>
                  <a:cubicBezTo>
                    <a:pt x="644" y="297"/>
                    <a:pt x="648" y="294"/>
                    <a:pt x="650" y="292"/>
                  </a:cubicBezTo>
                  <a:cubicBezTo>
                    <a:pt x="656" y="289"/>
                    <a:pt x="661" y="286"/>
                    <a:pt x="667" y="282"/>
                  </a:cubicBezTo>
                  <a:cubicBezTo>
                    <a:pt x="667" y="282"/>
                    <a:pt x="668" y="282"/>
                    <a:pt x="668" y="282"/>
                  </a:cubicBezTo>
                  <a:cubicBezTo>
                    <a:pt x="673" y="282"/>
                    <a:pt x="692" y="276"/>
                    <a:pt x="691" y="275"/>
                  </a:cubicBezTo>
                  <a:cubicBezTo>
                    <a:pt x="697" y="275"/>
                    <a:pt x="706" y="275"/>
                    <a:pt x="712" y="274"/>
                  </a:cubicBezTo>
                  <a:cubicBezTo>
                    <a:pt x="717" y="274"/>
                    <a:pt x="718" y="273"/>
                    <a:pt x="721" y="273"/>
                  </a:cubicBezTo>
                  <a:close/>
                  <a:moveTo>
                    <a:pt x="708" y="0"/>
                  </a:moveTo>
                  <a:cubicBezTo>
                    <a:pt x="595" y="0"/>
                    <a:pt x="492" y="51"/>
                    <a:pt x="426" y="136"/>
                  </a:cubicBezTo>
                  <a:cubicBezTo>
                    <a:pt x="405" y="137"/>
                    <a:pt x="385" y="141"/>
                    <a:pt x="364" y="150"/>
                  </a:cubicBezTo>
                  <a:cubicBezTo>
                    <a:pt x="118" y="259"/>
                    <a:pt x="1" y="546"/>
                    <a:pt x="71" y="798"/>
                  </a:cubicBezTo>
                  <a:cubicBezTo>
                    <a:pt x="139" y="1042"/>
                    <a:pt x="359" y="1295"/>
                    <a:pt x="618" y="1334"/>
                  </a:cubicBezTo>
                  <a:cubicBezTo>
                    <a:pt x="646" y="1338"/>
                    <a:pt x="675" y="1340"/>
                    <a:pt x="703" y="1340"/>
                  </a:cubicBezTo>
                  <a:cubicBezTo>
                    <a:pt x="949" y="1340"/>
                    <a:pt x="1168" y="1176"/>
                    <a:pt x="1275" y="954"/>
                  </a:cubicBezTo>
                  <a:cubicBezTo>
                    <a:pt x="1339" y="824"/>
                    <a:pt x="1374" y="682"/>
                    <a:pt x="1350" y="537"/>
                  </a:cubicBezTo>
                  <a:cubicBezTo>
                    <a:pt x="1328" y="403"/>
                    <a:pt x="1245" y="297"/>
                    <a:pt x="1143" y="212"/>
                  </a:cubicBezTo>
                  <a:cubicBezTo>
                    <a:pt x="1023" y="113"/>
                    <a:pt x="891" y="10"/>
                    <a:pt x="728" y="1"/>
                  </a:cubicBezTo>
                  <a:cubicBezTo>
                    <a:pt x="721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33">
              <a:extLst>
                <a:ext uri="{FF2B5EF4-FFF2-40B4-BE49-F238E27FC236}">
                  <a16:creationId xmlns:a16="http://schemas.microsoft.com/office/drawing/2014/main" id="{2D9CFCDE-D04D-3108-DE08-AD0CEB9B76F4}"/>
                </a:ext>
              </a:extLst>
            </p:cNvPr>
            <p:cNvSpPr/>
            <p:nvPr/>
          </p:nvSpPr>
          <p:spPr>
            <a:xfrm>
              <a:off x="345225" y="7402184"/>
              <a:ext cx="73620" cy="69458"/>
            </a:xfrm>
            <a:custGeom>
              <a:avLst/>
              <a:gdLst/>
              <a:ahLst/>
              <a:cxnLst/>
              <a:rect l="l" t="t" r="r" b="b"/>
              <a:pathLst>
                <a:path w="796" h="751" extrusionOk="0">
                  <a:moveTo>
                    <a:pt x="448" y="279"/>
                  </a:moveTo>
                  <a:cubicBezTo>
                    <a:pt x="454" y="280"/>
                    <a:pt x="461" y="283"/>
                    <a:pt x="468" y="284"/>
                  </a:cubicBezTo>
                  <a:cubicBezTo>
                    <a:pt x="474" y="286"/>
                    <a:pt x="480" y="291"/>
                    <a:pt x="486" y="295"/>
                  </a:cubicBezTo>
                  <a:lnTo>
                    <a:pt x="497" y="306"/>
                  </a:lnTo>
                  <a:cubicBezTo>
                    <a:pt x="500" y="310"/>
                    <a:pt x="502" y="314"/>
                    <a:pt x="505" y="318"/>
                  </a:cubicBezTo>
                  <a:cubicBezTo>
                    <a:pt x="508" y="327"/>
                    <a:pt x="511" y="337"/>
                    <a:pt x="512" y="347"/>
                  </a:cubicBezTo>
                  <a:lnTo>
                    <a:pt x="512" y="377"/>
                  </a:lnTo>
                  <a:cubicBezTo>
                    <a:pt x="510" y="387"/>
                    <a:pt x="507" y="397"/>
                    <a:pt x="505" y="406"/>
                  </a:cubicBezTo>
                  <a:cubicBezTo>
                    <a:pt x="500" y="414"/>
                    <a:pt x="496" y="420"/>
                    <a:pt x="491" y="428"/>
                  </a:cubicBezTo>
                  <a:cubicBezTo>
                    <a:pt x="486" y="435"/>
                    <a:pt x="480" y="440"/>
                    <a:pt x="473" y="445"/>
                  </a:cubicBezTo>
                  <a:lnTo>
                    <a:pt x="445" y="460"/>
                  </a:lnTo>
                  <a:cubicBezTo>
                    <a:pt x="434" y="465"/>
                    <a:pt x="422" y="468"/>
                    <a:pt x="409" y="471"/>
                  </a:cubicBezTo>
                  <a:cubicBezTo>
                    <a:pt x="403" y="471"/>
                    <a:pt x="396" y="472"/>
                    <a:pt x="388" y="472"/>
                  </a:cubicBezTo>
                  <a:cubicBezTo>
                    <a:pt x="381" y="472"/>
                    <a:pt x="374" y="471"/>
                    <a:pt x="367" y="471"/>
                  </a:cubicBezTo>
                  <a:cubicBezTo>
                    <a:pt x="355" y="468"/>
                    <a:pt x="342" y="465"/>
                    <a:pt x="331" y="460"/>
                  </a:cubicBezTo>
                  <a:cubicBezTo>
                    <a:pt x="320" y="456"/>
                    <a:pt x="313" y="451"/>
                    <a:pt x="304" y="446"/>
                  </a:cubicBezTo>
                  <a:cubicBezTo>
                    <a:pt x="299" y="442"/>
                    <a:pt x="294" y="439"/>
                    <a:pt x="290" y="435"/>
                  </a:cubicBezTo>
                  <a:cubicBezTo>
                    <a:pt x="288" y="430"/>
                    <a:pt x="285" y="425"/>
                    <a:pt x="283" y="421"/>
                  </a:cubicBezTo>
                  <a:cubicBezTo>
                    <a:pt x="282" y="416"/>
                    <a:pt x="280" y="413"/>
                    <a:pt x="279" y="408"/>
                  </a:cubicBezTo>
                  <a:lnTo>
                    <a:pt x="279" y="380"/>
                  </a:lnTo>
                  <a:cubicBezTo>
                    <a:pt x="282" y="369"/>
                    <a:pt x="284" y="361"/>
                    <a:pt x="287" y="351"/>
                  </a:cubicBezTo>
                  <a:cubicBezTo>
                    <a:pt x="290" y="341"/>
                    <a:pt x="295" y="333"/>
                    <a:pt x="300" y="326"/>
                  </a:cubicBezTo>
                  <a:cubicBezTo>
                    <a:pt x="329" y="325"/>
                    <a:pt x="357" y="314"/>
                    <a:pt x="381" y="295"/>
                  </a:cubicBezTo>
                  <a:lnTo>
                    <a:pt x="381" y="295"/>
                  </a:lnTo>
                  <a:cubicBezTo>
                    <a:pt x="380" y="296"/>
                    <a:pt x="379" y="296"/>
                    <a:pt x="378" y="297"/>
                  </a:cubicBezTo>
                  <a:cubicBezTo>
                    <a:pt x="380" y="296"/>
                    <a:pt x="382" y="294"/>
                    <a:pt x="384" y="293"/>
                  </a:cubicBezTo>
                  <a:lnTo>
                    <a:pt x="384" y="293"/>
                  </a:lnTo>
                  <a:cubicBezTo>
                    <a:pt x="383" y="294"/>
                    <a:pt x="382" y="295"/>
                    <a:pt x="381" y="295"/>
                  </a:cubicBezTo>
                  <a:lnTo>
                    <a:pt x="381" y="295"/>
                  </a:lnTo>
                  <a:cubicBezTo>
                    <a:pt x="383" y="295"/>
                    <a:pt x="385" y="294"/>
                    <a:pt x="386" y="292"/>
                  </a:cubicBezTo>
                  <a:lnTo>
                    <a:pt x="386" y="292"/>
                  </a:lnTo>
                  <a:cubicBezTo>
                    <a:pt x="385" y="293"/>
                    <a:pt x="385" y="293"/>
                    <a:pt x="384" y="293"/>
                  </a:cubicBezTo>
                  <a:lnTo>
                    <a:pt x="384" y="293"/>
                  </a:lnTo>
                  <a:cubicBezTo>
                    <a:pt x="385" y="292"/>
                    <a:pt x="386" y="292"/>
                    <a:pt x="387" y="291"/>
                  </a:cubicBezTo>
                  <a:lnTo>
                    <a:pt x="387" y="291"/>
                  </a:lnTo>
                  <a:cubicBezTo>
                    <a:pt x="387" y="291"/>
                    <a:pt x="387" y="292"/>
                    <a:pt x="386" y="292"/>
                  </a:cubicBezTo>
                  <a:lnTo>
                    <a:pt x="386" y="292"/>
                  </a:lnTo>
                  <a:cubicBezTo>
                    <a:pt x="391" y="289"/>
                    <a:pt x="396" y="287"/>
                    <a:pt x="402" y="284"/>
                  </a:cubicBezTo>
                  <a:cubicBezTo>
                    <a:pt x="408" y="281"/>
                    <a:pt x="414" y="280"/>
                    <a:pt x="422" y="279"/>
                  </a:cubicBezTo>
                  <a:close/>
                  <a:moveTo>
                    <a:pt x="437" y="0"/>
                  </a:moveTo>
                  <a:cubicBezTo>
                    <a:pt x="434" y="0"/>
                    <a:pt x="431" y="1"/>
                    <a:pt x="428" y="1"/>
                  </a:cubicBezTo>
                  <a:cubicBezTo>
                    <a:pt x="342" y="4"/>
                    <a:pt x="264" y="35"/>
                    <a:pt x="200" y="92"/>
                  </a:cubicBezTo>
                  <a:cubicBezTo>
                    <a:pt x="194" y="97"/>
                    <a:pt x="191" y="105"/>
                    <a:pt x="186" y="112"/>
                  </a:cubicBezTo>
                  <a:cubicBezTo>
                    <a:pt x="174" y="112"/>
                    <a:pt x="161" y="114"/>
                    <a:pt x="149" y="118"/>
                  </a:cubicBezTo>
                  <a:cubicBezTo>
                    <a:pt x="113" y="129"/>
                    <a:pt x="88" y="150"/>
                    <a:pt x="66" y="181"/>
                  </a:cubicBezTo>
                  <a:cubicBezTo>
                    <a:pt x="24" y="241"/>
                    <a:pt x="2" y="319"/>
                    <a:pt x="0" y="393"/>
                  </a:cubicBezTo>
                  <a:cubicBezTo>
                    <a:pt x="0" y="478"/>
                    <a:pt x="31" y="559"/>
                    <a:pt x="87" y="623"/>
                  </a:cubicBezTo>
                  <a:cubicBezTo>
                    <a:pt x="162" y="710"/>
                    <a:pt x="276" y="751"/>
                    <a:pt x="389" y="751"/>
                  </a:cubicBezTo>
                  <a:cubicBezTo>
                    <a:pt x="423" y="751"/>
                    <a:pt x="456" y="747"/>
                    <a:pt x="489" y="740"/>
                  </a:cubicBezTo>
                  <a:cubicBezTo>
                    <a:pt x="626" y="709"/>
                    <a:pt x="741" y="601"/>
                    <a:pt x="777" y="464"/>
                  </a:cubicBezTo>
                  <a:cubicBezTo>
                    <a:pt x="796" y="395"/>
                    <a:pt x="796" y="319"/>
                    <a:pt x="775" y="250"/>
                  </a:cubicBezTo>
                  <a:cubicBezTo>
                    <a:pt x="750" y="172"/>
                    <a:pt x="703" y="109"/>
                    <a:pt x="637" y="62"/>
                  </a:cubicBezTo>
                  <a:cubicBezTo>
                    <a:pt x="581" y="22"/>
                    <a:pt x="506" y="0"/>
                    <a:pt x="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15" name="Google Shape;1915;p33">
            <a:extLst>
              <a:ext uri="{FF2B5EF4-FFF2-40B4-BE49-F238E27FC236}">
                <a16:creationId xmlns:a16="http://schemas.microsoft.com/office/drawing/2014/main" id="{2E8CCB20-EBEB-3C60-7FD0-2357791C0371}"/>
              </a:ext>
            </a:extLst>
          </p:cNvPr>
          <p:cNvSpPr/>
          <p:nvPr/>
        </p:nvSpPr>
        <p:spPr>
          <a:xfrm rot="-64386">
            <a:off x="2092965" y="4987056"/>
            <a:ext cx="2414108" cy="1111251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6" name="Google Shape;1916;p33">
            <a:extLst>
              <a:ext uri="{FF2B5EF4-FFF2-40B4-BE49-F238E27FC236}">
                <a16:creationId xmlns:a16="http://schemas.microsoft.com/office/drawing/2014/main" id="{257662F7-299C-4D84-EDA6-C516FC1107C3}"/>
              </a:ext>
            </a:extLst>
          </p:cNvPr>
          <p:cNvSpPr/>
          <p:nvPr/>
        </p:nvSpPr>
        <p:spPr>
          <a:xfrm rot="10800000">
            <a:off x="11105774" y="2753720"/>
            <a:ext cx="1885539" cy="869702"/>
          </a:xfrm>
          <a:custGeom>
            <a:avLst/>
            <a:gdLst/>
            <a:ahLst/>
            <a:cxnLst/>
            <a:rect l="l" t="t" r="r" b="b"/>
            <a:pathLst>
              <a:path w="20382" h="9406" extrusionOk="0">
                <a:moveTo>
                  <a:pt x="5907" y="5840"/>
                </a:moveTo>
                <a:cubicBezTo>
                  <a:pt x="5905" y="5841"/>
                  <a:pt x="5902" y="5841"/>
                  <a:pt x="5900" y="5841"/>
                </a:cubicBezTo>
                <a:cubicBezTo>
                  <a:pt x="5902" y="5841"/>
                  <a:pt x="5905" y="5841"/>
                  <a:pt x="5907" y="5840"/>
                </a:cubicBezTo>
                <a:close/>
                <a:moveTo>
                  <a:pt x="14906" y="6003"/>
                </a:moveTo>
                <a:lnTo>
                  <a:pt x="14906" y="6003"/>
                </a:lnTo>
                <a:cubicBezTo>
                  <a:pt x="14973" y="6040"/>
                  <a:pt x="15039" y="6080"/>
                  <a:pt x="15105" y="6123"/>
                </a:cubicBezTo>
                <a:cubicBezTo>
                  <a:pt x="15128" y="6140"/>
                  <a:pt x="15152" y="6157"/>
                  <a:pt x="15177" y="6175"/>
                </a:cubicBezTo>
                <a:cubicBezTo>
                  <a:pt x="15137" y="6176"/>
                  <a:pt x="15095" y="6176"/>
                  <a:pt x="15055" y="6176"/>
                </a:cubicBezTo>
                <a:lnTo>
                  <a:pt x="15051" y="6168"/>
                </a:lnTo>
                <a:cubicBezTo>
                  <a:pt x="15006" y="6110"/>
                  <a:pt x="14956" y="6056"/>
                  <a:pt x="14906" y="6003"/>
                </a:cubicBezTo>
                <a:close/>
                <a:moveTo>
                  <a:pt x="7419" y="6845"/>
                </a:moveTo>
                <a:lnTo>
                  <a:pt x="7419" y="6845"/>
                </a:lnTo>
                <a:cubicBezTo>
                  <a:pt x="7419" y="6845"/>
                  <a:pt x="7420" y="6845"/>
                  <a:pt x="7420" y="6846"/>
                </a:cubicBezTo>
                <a:lnTo>
                  <a:pt x="7420" y="6846"/>
                </a:lnTo>
                <a:cubicBezTo>
                  <a:pt x="7420" y="6845"/>
                  <a:pt x="7420" y="6845"/>
                  <a:pt x="7419" y="6845"/>
                </a:cubicBezTo>
                <a:close/>
                <a:moveTo>
                  <a:pt x="16065" y="678"/>
                </a:moveTo>
                <a:lnTo>
                  <a:pt x="16142" y="731"/>
                </a:lnTo>
                <a:cubicBezTo>
                  <a:pt x="16303" y="844"/>
                  <a:pt x="16459" y="962"/>
                  <a:pt x="16615" y="1081"/>
                </a:cubicBezTo>
                <a:cubicBezTo>
                  <a:pt x="17215" y="1549"/>
                  <a:pt x="17783" y="2057"/>
                  <a:pt x="18343" y="2571"/>
                </a:cubicBezTo>
                <a:cubicBezTo>
                  <a:pt x="18631" y="2835"/>
                  <a:pt x="18917" y="3099"/>
                  <a:pt x="19205" y="3362"/>
                </a:cubicBezTo>
                <a:cubicBezTo>
                  <a:pt x="19450" y="3585"/>
                  <a:pt x="19694" y="3808"/>
                  <a:pt x="19947" y="4023"/>
                </a:cubicBezTo>
                <a:cubicBezTo>
                  <a:pt x="19852" y="4122"/>
                  <a:pt x="19757" y="4219"/>
                  <a:pt x="19660" y="4318"/>
                </a:cubicBezTo>
                <a:cubicBezTo>
                  <a:pt x="19511" y="4471"/>
                  <a:pt x="19360" y="4623"/>
                  <a:pt x="19209" y="4774"/>
                </a:cubicBezTo>
                <a:cubicBezTo>
                  <a:pt x="18908" y="5074"/>
                  <a:pt x="18604" y="5369"/>
                  <a:pt x="18295" y="5659"/>
                </a:cubicBezTo>
                <a:cubicBezTo>
                  <a:pt x="17677" y="6237"/>
                  <a:pt x="17039" y="6796"/>
                  <a:pt x="16370" y="7316"/>
                </a:cubicBezTo>
                <a:lnTo>
                  <a:pt x="16405" y="7098"/>
                </a:lnTo>
                <a:cubicBezTo>
                  <a:pt x="16443" y="6860"/>
                  <a:pt x="16475" y="6622"/>
                  <a:pt x="16495" y="6381"/>
                </a:cubicBezTo>
                <a:cubicBezTo>
                  <a:pt x="16515" y="6147"/>
                  <a:pt x="16520" y="5913"/>
                  <a:pt x="16506" y="5678"/>
                </a:cubicBezTo>
                <a:cubicBezTo>
                  <a:pt x="16496" y="5516"/>
                  <a:pt x="16478" y="5353"/>
                  <a:pt x="16444" y="5194"/>
                </a:cubicBezTo>
                <a:cubicBezTo>
                  <a:pt x="16478" y="5170"/>
                  <a:pt x="16504" y="5136"/>
                  <a:pt x="16515" y="5095"/>
                </a:cubicBezTo>
                <a:cubicBezTo>
                  <a:pt x="16540" y="5008"/>
                  <a:pt x="16486" y="4895"/>
                  <a:pt x="16391" y="4877"/>
                </a:cubicBezTo>
                <a:cubicBezTo>
                  <a:pt x="16359" y="4870"/>
                  <a:pt x="16328" y="4865"/>
                  <a:pt x="16295" y="4859"/>
                </a:cubicBezTo>
                <a:cubicBezTo>
                  <a:pt x="16275" y="4851"/>
                  <a:pt x="16251" y="4844"/>
                  <a:pt x="16226" y="4844"/>
                </a:cubicBezTo>
                <a:cubicBezTo>
                  <a:pt x="16223" y="4844"/>
                  <a:pt x="16217" y="4846"/>
                  <a:pt x="16214" y="4846"/>
                </a:cubicBezTo>
                <a:cubicBezTo>
                  <a:pt x="15604" y="4743"/>
                  <a:pt x="14992" y="4674"/>
                  <a:pt x="14376" y="4646"/>
                </a:cubicBezTo>
                <a:cubicBezTo>
                  <a:pt x="14100" y="4634"/>
                  <a:pt x="13824" y="4626"/>
                  <a:pt x="13548" y="4626"/>
                </a:cubicBezTo>
                <a:cubicBezTo>
                  <a:pt x="13150" y="4626"/>
                  <a:pt x="12752" y="4639"/>
                  <a:pt x="12355" y="4657"/>
                </a:cubicBezTo>
                <a:cubicBezTo>
                  <a:pt x="11005" y="4724"/>
                  <a:pt x="9662" y="4898"/>
                  <a:pt x="8318" y="5039"/>
                </a:cubicBezTo>
                <a:cubicBezTo>
                  <a:pt x="7645" y="5108"/>
                  <a:pt x="6972" y="5163"/>
                  <a:pt x="6300" y="5236"/>
                </a:cubicBezTo>
                <a:cubicBezTo>
                  <a:pt x="5608" y="5313"/>
                  <a:pt x="4916" y="5403"/>
                  <a:pt x="4228" y="5509"/>
                </a:cubicBezTo>
                <a:cubicBezTo>
                  <a:pt x="3549" y="5610"/>
                  <a:pt x="2872" y="5727"/>
                  <a:pt x="2199" y="5856"/>
                </a:cubicBezTo>
                <a:cubicBezTo>
                  <a:pt x="1862" y="5920"/>
                  <a:pt x="1528" y="5987"/>
                  <a:pt x="1193" y="6063"/>
                </a:cubicBezTo>
                <a:cubicBezTo>
                  <a:pt x="1033" y="6099"/>
                  <a:pt x="873" y="6136"/>
                  <a:pt x="716" y="6178"/>
                </a:cubicBezTo>
                <a:cubicBezTo>
                  <a:pt x="680" y="6187"/>
                  <a:pt x="642" y="6197"/>
                  <a:pt x="606" y="6206"/>
                </a:cubicBezTo>
                <a:cubicBezTo>
                  <a:pt x="629" y="6118"/>
                  <a:pt x="647" y="6028"/>
                  <a:pt x="661" y="5938"/>
                </a:cubicBezTo>
                <a:cubicBezTo>
                  <a:pt x="697" y="5716"/>
                  <a:pt x="718" y="5490"/>
                  <a:pt x="730" y="5266"/>
                </a:cubicBezTo>
                <a:cubicBezTo>
                  <a:pt x="752" y="4843"/>
                  <a:pt x="742" y="4417"/>
                  <a:pt x="713" y="3994"/>
                </a:cubicBezTo>
                <a:cubicBezTo>
                  <a:pt x="686" y="3569"/>
                  <a:pt x="639" y="3144"/>
                  <a:pt x="585" y="2723"/>
                </a:cubicBezTo>
                <a:cubicBezTo>
                  <a:pt x="545" y="2413"/>
                  <a:pt x="497" y="2104"/>
                  <a:pt x="442" y="1796"/>
                </a:cubicBezTo>
                <a:lnTo>
                  <a:pt x="442" y="1796"/>
                </a:lnTo>
                <a:cubicBezTo>
                  <a:pt x="2572" y="2289"/>
                  <a:pt x="4745" y="2591"/>
                  <a:pt x="6923" y="2775"/>
                </a:cubicBezTo>
                <a:cubicBezTo>
                  <a:pt x="8055" y="2869"/>
                  <a:pt x="9189" y="2932"/>
                  <a:pt x="10326" y="2968"/>
                </a:cubicBezTo>
                <a:cubicBezTo>
                  <a:pt x="10865" y="2987"/>
                  <a:pt x="11404" y="2997"/>
                  <a:pt x="11943" y="3014"/>
                </a:cubicBezTo>
                <a:cubicBezTo>
                  <a:pt x="12299" y="3024"/>
                  <a:pt x="12654" y="3034"/>
                  <a:pt x="13010" y="3034"/>
                </a:cubicBezTo>
                <a:cubicBezTo>
                  <a:pt x="13190" y="3034"/>
                  <a:pt x="13369" y="3032"/>
                  <a:pt x="13549" y="3025"/>
                </a:cubicBezTo>
                <a:cubicBezTo>
                  <a:pt x="13979" y="3011"/>
                  <a:pt x="14407" y="2974"/>
                  <a:pt x="14830" y="2904"/>
                </a:cubicBezTo>
                <a:cubicBezTo>
                  <a:pt x="15037" y="2870"/>
                  <a:pt x="15242" y="2826"/>
                  <a:pt x="15446" y="2771"/>
                </a:cubicBezTo>
                <a:cubicBezTo>
                  <a:pt x="15547" y="2744"/>
                  <a:pt x="15645" y="2709"/>
                  <a:pt x="15744" y="2673"/>
                </a:cubicBezTo>
                <a:cubicBezTo>
                  <a:pt x="15847" y="2633"/>
                  <a:pt x="15944" y="2583"/>
                  <a:pt x="16045" y="2536"/>
                </a:cubicBezTo>
                <a:cubicBezTo>
                  <a:pt x="16074" y="2519"/>
                  <a:pt x="16096" y="2497"/>
                  <a:pt x="16112" y="2469"/>
                </a:cubicBezTo>
                <a:cubicBezTo>
                  <a:pt x="16125" y="2448"/>
                  <a:pt x="16132" y="2426"/>
                  <a:pt x="16136" y="2402"/>
                </a:cubicBezTo>
                <a:cubicBezTo>
                  <a:pt x="16175" y="2361"/>
                  <a:pt x="16201" y="2307"/>
                  <a:pt x="16201" y="2247"/>
                </a:cubicBezTo>
                <a:cubicBezTo>
                  <a:pt x="16203" y="1898"/>
                  <a:pt x="16185" y="1549"/>
                  <a:pt x="16143" y="1203"/>
                </a:cubicBezTo>
                <a:cubicBezTo>
                  <a:pt x="16123" y="1028"/>
                  <a:pt x="16097" y="852"/>
                  <a:pt x="16065" y="678"/>
                </a:cubicBezTo>
                <a:close/>
                <a:moveTo>
                  <a:pt x="13936" y="5034"/>
                </a:moveTo>
                <a:cubicBezTo>
                  <a:pt x="14579" y="5034"/>
                  <a:pt x="15222" y="5071"/>
                  <a:pt x="15859" y="5155"/>
                </a:cubicBezTo>
                <a:cubicBezTo>
                  <a:pt x="15932" y="5165"/>
                  <a:pt x="16007" y="5177"/>
                  <a:pt x="16080" y="5189"/>
                </a:cubicBezTo>
                <a:cubicBezTo>
                  <a:pt x="16090" y="5294"/>
                  <a:pt x="16101" y="5402"/>
                  <a:pt x="16107" y="5510"/>
                </a:cubicBezTo>
                <a:cubicBezTo>
                  <a:pt x="16112" y="5667"/>
                  <a:pt x="16115" y="5832"/>
                  <a:pt x="16112" y="5996"/>
                </a:cubicBezTo>
                <a:cubicBezTo>
                  <a:pt x="16111" y="6074"/>
                  <a:pt x="16107" y="6153"/>
                  <a:pt x="16104" y="6231"/>
                </a:cubicBezTo>
                <a:cubicBezTo>
                  <a:pt x="16006" y="6193"/>
                  <a:pt x="15895" y="6192"/>
                  <a:pt x="15791" y="6187"/>
                </a:cubicBezTo>
                <a:cubicBezTo>
                  <a:pt x="15775" y="6185"/>
                  <a:pt x="15759" y="6185"/>
                  <a:pt x="15743" y="6185"/>
                </a:cubicBezTo>
                <a:cubicBezTo>
                  <a:pt x="15568" y="5996"/>
                  <a:pt x="15390" y="5812"/>
                  <a:pt x="15216" y="5623"/>
                </a:cubicBezTo>
                <a:cubicBezTo>
                  <a:pt x="15198" y="5600"/>
                  <a:pt x="15169" y="5588"/>
                  <a:pt x="15142" y="5588"/>
                </a:cubicBezTo>
                <a:cubicBezTo>
                  <a:pt x="15121" y="5588"/>
                  <a:pt x="15099" y="5595"/>
                  <a:pt x="15081" y="5610"/>
                </a:cubicBezTo>
                <a:cubicBezTo>
                  <a:pt x="15042" y="5643"/>
                  <a:pt x="15034" y="5707"/>
                  <a:pt x="15069" y="5745"/>
                </a:cubicBezTo>
                <a:cubicBezTo>
                  <a:pt x="15200" y="5890"/>
                  <a:pt x="15333" y="6034"/>
                  <a:pt x="15468" y="6178"/>
                </a:cubicBezTo>
                <a:cubicBezTo>
                  <a:pt x="15447" y="6178"/>
                  <a:pt x="15427" y="6177"/>
                  <a:pt x="15405" y="6177"/>
                </a:cubicBezTo>
                <a:lnTo>
                  <a:pt x="15307" y="6177"/>
                </a:lnTo>
                <a:cubicBezTo>
                  <a:pt x="15164" y="6070"/>
                  <a:pt x="15012" y="5976"/>
                  <a:pt x="14853" y="5895"/>
                </a:cubicBezTo>
                <a:cubicBezTo>
                  <a:pt x="14849" y="5894"/>
                  <a:pt x="14846" y="5893"/>
                  <a:pt x="14842" y="5893"/>
                </a:cubicBezTo>
                <a:lnTo>
                  <a:pt x="14835" y="5893"/>
                </a:lnTo>
                <a:cubicBezTo>
                  <a:pt x="14826" y="5894"/>
                  <a:pt x="14819" y="5899"/>
                  <a:pt x="14815" y="5905"/>
                </a:cubicBezTo>
                <a:cubicBezTo>
                  <a:pt x="14764" y="5851"/>
                  <a:pt x="14712" y="5797"/>
                  <a:pt x="14660" y="5743"/>
                </a:cubicBezTo>
                <a:cubicBezTo>
                  <a:pt x="14636" y="5718"/>
                  <a:pt x="14610" y="5701"/>
                  <a:pt x="14573" y="5698"/>
                </a:cubicBezTo>
                <a:lnTo>
                  <a:pt x="14564" y="5698"/>
                </a:lnTo>
                <a:cubicBezTo>
                  <a:pt x="14534" y="5698"/>
                  <a:pt x="14506" y="5709"/>
                  <a:pt x="14482" y="5728"/>
                </a:cubicBezTo>
                <a:cubicBezTo>
                  <a:pt x="14456" y="5750"/>
                  <a:pt x="14441" y="5781"/>
                  <a:pt x="14439" y="5815"/>
                </a:cubicBezTo>
                <a:cubicBezTo>
                  <a:pt x="14436" y="5845"/>
                  <a:pt x="14445" y="5883"/>
                  <a:pt x="14467" y="5904"/>
                </a:cubicBezTo>
                <a:cubicBezTo>
                  <a:pt x="14538" y="5976"/>
                  <a:pt x="14612" y="6043"/>
                  <a:pt x="14686" y="6111"/>
                </a:cubicBezTo>
                <a:cubicBezTo>
                  <a:pt x="14713" y="6136"/>
                  <a:pt x="14740" y="6161"/>
                  <a:pt x="14767" y="6184"/>
                </a:cubicBezTo>
                <a:cubicBezTo>
                  <a:pt x="14730" y="6185"/>
                  <a:pt x="14693" y="6185"/>
                  <a:pt x="14656" y="6187"/>
                </a:cubicBezTo>
                <a:cubicBezTo>
                  <a:pt x="14623" y="6188"/>
                  <a:pt x="14589" y="6189"/>
                  <a:pt x="14557" y="6190"/>
                </a:cubicBezTo>
                <a:cubicBezTo>
                  <a:pt x="14508" y="6141"/>
                  <a:pt x="14460" y="6092"/>
                  <a:pt x="14414" y="6043"/>
                </a:cubicBezTo>
                <a:cubicBezTo>
                  <a:pt x="14340" y="5965"/>
                  <a:pt x="14267" y="5888"/>
                  <a:pt x="14195" y="5807"/>
                </a:cubicBezTo>
                <a:cubicBezTo>
                  <a:pt x="14174" y="5783"/>
                  <a:pt x="14144" y="5770"/>
                  <a:pt x="14114" y="5770"/>
                </a:cubicBezTo>
                <a:cubicBezTo>
                  <a:pt x="14091" y="5770"/>
                  <a:pt x="14067" y="5778"/>
                  <a:pt x="14047" y="5795"/>
                </a:cubicBezTo>
                <a:cubicBezTo>
                  <a:pt x="14005" y="5831"/>
                  <a:pt x="13995" y="5900"/>
                  <a:pt x="14035" y="5942"/>
                </a:cubicBezTo>
                <a:cubicBezTo>
                  <a:pt x="14116" y="6032"/>
                  <a:pt x="14197" y="6118"/>
                  <a:pt x="14283" y="6203"/>
                </a:cubicBezTo>
                <a:cubicBezTo>
                  <a:pt x="14219" y="6206"/>
                  <a:pt x="14154" y="6210"/>
                  <a:pt x="14090" y="6215"/>
                </a:cubicBezTo>
                <a:lnTo>
                  <a:pt x="14077" y="6204"/>
                </a:lnTo>
                <a:cubicBezTo>
                  <a:pt x="14019" y="6149"/>
                  <a:pt x="13961" y="6095"/>
                  <a:pt x="13904" y="6040"/>
                </a:cubicBezTo>
                <a:cubicBezTo>
                  <a:pt x="13788" y="5930"/>
                  <a:pt x="13678" y="5817"/>
                  <a:pt x="13570" y="5700"/>
                </a:cubicBezTo>
                <a:cubicBezTo>
                  <a:pt x="13550" y="5680"/>
                  <a:pt x="13524" y="5667"/>
                  <a:pt x="13497" y="5667"/>
                </a:cubicBezTo>
                <a:cubicBezTo>
                  <a:pt x="13477" y="5667"/>
                  <a:pt x="13458" y="5674"/>
                  <a:pt x="13440" y="5688"/>
                </a:cubicBezTo>
                <a:cubicBezTo>
                  <a:pt x="13403" y="5719"/>
                  <a:pt x="13395" y="5780"/>
                  <a:pt x="13429" y="5817"/>
                </a:cubicBezTo>
                <a:cubicBezTo>
                  <a:pt x="13537" y="5935"/>
                  <a:pt x="13647" y="6048"/>
                  <a:pt x="13762" y="6158"/>
                </a:cubicBezTo>
                <a:cubicBezTo>
                  <a:pt x="13788" y="6183"/>
                  <a:pt x="13814" y="6208"/>
                  <a:pt x="13842" y="6232"/>
                </a:cubicBezTo>
                <a:lnTo>
                  <a:pt x="13741" y="6240"/>
                </a:lnTo>
                <a:cubicBezTo>
                  <a:pt x="13697" y="6197"/>
                  <a:pt x="13652" y="6156"/>
                  <a:pt x="13605" y="6116"/>
                </a:cubicBezTo>
                <a:cubicBezTo>
                  <a:pt x="13527" y="6047"/>
                  <a:pt x="13449" y="5981"/>
                  <a:pt x="13367" y="5918"/>
                </a:cubicBezTo>
                <a:cubicBezTo>
                  <a:pt x="13353" y="5907"/>
                  <a:pt x="13340" y="5903"/>
                  <a:pt x="13324" y="5903"/>
                </a:cubicBezTo>
                <a:cubicBezTo>
                  <a:pt x="13298" y="5903"/>
                  <a:pt x="13271" y="5916"/>
                  <a:pt x="13257" y="5938"/>
                </a:cubicBezTo>
                <a:cubicBezTo>
                  <a:pt x="13231" y="5976"/>
                  <a:pt x="13243" y="6022"/>
                  <a:pt x="13278" y="6049"/>
                </a:cubicBezTo>
                <a:cubicBezTo>
                  <a:pt x="13355" y="6110"/>
                  <a:pt x="13431" y="6174"/>
                  <a:pt x="13506" y="6239"/>
                </a:cubicBezTo>
                <a:cubicBezTo>
                  <a:pt x="13513" y="6245"/>
                  <a:pt x="13521" y="6251"/>
                  <a:pt x="13528" y="6260"/>
                </a:cubicBezTo>
                <a:cubicBezTo>
                  <a:pt x="13404" y="6270"/>
                  <a:pt x="13281" y="6281"/>
                  <a:pt x="13157" y="6294"/>
                </a:cubicBezTo>
                <a:cubicBezTo>
                  <a:pt x="13128" y="6262"/>
                  <a:pt x="13097" y="6229"/>
                  <a:pt x="13067" y="6198"/>
                </a:cubicBezTo>
                <a:cubicBezTo>
                  <a:pt x="12984" y="6112"/>
                  <a:pt x="12897" y="6029"/>
                  <a:pt x="12809" y="5948"/>
                </a:cubicBezTo>
                <a:cubicBezTo>
                  <a:pt x="12792" y="5932"/>
                  <a:pt x="12777" y="5921"/>
                  <a:pt x="12753" y="5920"/>
                </a:cubicBezTo>
                <a:lnTo>
                  <a:pt x="12748" y="5920"/>
                </a:lnTo>
                <a:cubicBezTo>
                  <a:pt x="12729" y="5920"/>
                  <a:pt x="12710" y="5926"/>
                  <a:pt x="12695" y="5940"/>
                </a:cubicBezTo>
                <a:cubicBezTo>
                  <a:pt x="12678" y="5953"/>
                  <a:pt x="12668" y="5974"/>
                  <a:pt x="12667" y="5994"/>
                </a:cubicBezTo>
                <a:cubicBezTo>
                  <a:pt x="12665" y="6013"/>
                  <a:pt x="12670" y="6040"/>
                  <a:pt x="12684" y="6053"/>
                </a:cubicBezTo>
                <a:cubicBezTo>
                  <a:pt x="12768" y="6131"/>
                  <a:pt x="12851" y="6211"/>
                  <a:pt x="12932" y="6293"/>
                </a:cubicBezTo>
                <a:cubicBezTo>
                  <a:pt x="12939" y="6300"/>
                  <a:pt x="12946" y="6308"/>
                  <a:pt x="12954" y="6316"/>
                </a:cubicBezTo>
                <a:cubicBezTo>
                  <a:pt x="12864" y="6327"/>
                  <a:pt x="12771" y="6335"/>
                  <a:pt x="12680" y="6348"/>
                </a:cubicBezTo>
                <a:cubicBezTo>
                  <a:pt x="12600" y="6270"/>
                  <a:pt x="12520" y="6193"/>
                  <a:pt x="12439" y="6117"/>
                </a:cubicBezTo>
                <a:cubicBezTo>
                  <a:pt x="12315" y="6002"/>
                  <a:pt x="12188" y="5888"/>
                  <a:pt x="12061" y="5778"/>
                </a:cubicBezTo>
                <a:cubicBezTo>
                  <a:pt x="12051" y="5769"/>
                  <a:pt x="12033" y="5764"/>
                  <a:pt x="12017" y="5764"/>
                </a:cubicBezTo>
                <a:cubicBezTo>
                  <a:pt x="12012" y="5764"/>
                  <a:pt x="12007" y="5764"/>
                  <a:pt x="12004" y="5766"/>
                </a:cubicBezTo>
                <a:cubicBezTo>
                  <a:pt x="11984" y="5770"/>
                  <a:pt x="11966" y="5780"/>
                  <a:pt x="11955" y="5797"/>
                </a:cubicBezTo>
                <a:cubicBezTo>
                  <a:pt x="11944" y="5814"/>
                  <a:pt x="11940" y="5833"/>
                  <a:pt x="11944" y="5854"/>
                </a:cubicBezTo>
                <a:cubicBezTo>
                  <a:pt x="11948" y="5874"/>
                  <a:pt x="11959" y="5889"/>
                  <a:pt x="11975" y="5902"/>
                </a:cubicBezTo>
                <a:cubicBezTo>
                  <a:pt x="12032" y="5951"/>
                  <a:pt x="12088" y="6001"/>
                  <a:pt x="12144" y="6050"/>
                </a:cubicBezTo>
                <a:cubicBezTo>
                  <a:pt x="12233" y="6132"/>
                  <a:pt x="12321" y="6214"/>
                  <a:pt x="12408" y="6298"/>
                </a:cubicBezTo>
                <a:cubicBezTo>
                  <a:pt x="12434" y="6323"/>
                  <a:pt x="12460" y="6348"/>
                  <a:pt x="12483" y="6371"/>
                </a:cubicBezTo>
                <a:cubicBezTo>
                  <a:pt x="12401" y="6382"/>
                  <a:pt x="12320" y="6392"/>
                  <a:pt x="12237" y="6402"/>
                </a:cubicBezTo>
                <a:cubicBezTo>
                  <a:pt x="12199" y="6374"/>
                  <a:pt x="12162" y="6344"/>
                  <a:pt x="12125" y="6316"/>
                </a:cubicBezTo>
                <a:cubicBezTo>
                  <a:pt x="12028" y="6240"/>
                  <a:pt x="11931" y="6162"/>
                  <a:pt x="11839" y="6078"/>
                </a:cubicBezTo>
                <a:lnTo>
                  <a:pt x="11831" y="6070"/>
                </a:lnTo>
                <a:cubicBezTo>
                  <a:pt x="11820" y="6060"/>
                  <a:pt x="11809" y="6052"/>
                  <a:pt x="11794" y="6050"/>
                </a:cubicBezTo>
                <a:lnTo>
                  <a:pt x="11790" y="6050"/>
                </a:lnTo>
                <a:cubicBezTo>
                  <a:pt x="11777" y="6050"/>
                  <a:pt x="11764" y="6054"/>
                  <a:pt x="11755" y="6064"/>
                </a:cubicBezTo>
                <a:cubicBezTo>
                  <a:pt x="11743" y="6072"/>
                  <a:pt x="11737" y="6087"/>
                  <a:pt x="11736" y="6101"/>
                </a:cubicBezTo>
                <a:cubicBezTo>
                  <a:pt x="11735" y="6115"/>
                  <a:pt x="11738" y="6131"/>
                  <a:pt x="11748" y="6140"/>
                </a:cubicBezTo>
                <a:cubicBezTo>
                  <a:pt x="11844" y="6228"/>
                  <a:pt x="11943" y="6312"/>
                  <a:pt x="12043" y="6394"/>
                </a:cubicBezTo>
                <a:cubicBezTo>
                  <a:pt x="12056" y="6405"/>
                  <a:pt x="12068" y="6413"/>
                  <a:pt x="12082" y="6423"/>
                </a:cubicBezTo>
                <a:cubicBezTo>
                  <a:pt x="11995" y="6436"/>
                  <a:pt x="11908" y="6447"/>
                  <a:pt x="11821" y="6459"/>
                </a:cubicBezTo>
                <a:cubicBezTo>
                  <a:pt x="11812" y="6449"/>
                  <a:pt x="11800" y="6441"/>
                  <a:pt x="11789" y="6431"/>
                </a:cubicBezTo>
                <a:lnTo>
                  <a:pt x="11789" y="6431"/>
                </a:lnTo>
                <a:cubicBezTo>
                  <a:pt x="11788" y="6430"/>
                  <a:pt x="11787" y="6428"/>
                  <a:pt x="11784" y="6427"/>
                </a:cubicBezTo>
                <a:cubicBezTo>
                  <a:pt x="11782" y="6425"/>
                  <a:pt x="11778" y="6422"/>
                  <a:pt x="11776" y="6420"/>
                </a:cubicBezTo>
                <a:lnTo>
                  <a:pt x="11776" y="6420"/>
                </a:lnTo>
                <a:lnTo>
                  <a:pt x="11779" y="6423"/>
                </a:lnTo>
                <a:cubicBezTo>
                  <a:pt x="11618" y="6275"/>
                  <a:pt x="11462" y="6120"/>
                  <a:pt x="11316" y="5955"/>
                </a:cubicBezTo>
                <a:cubicBezTo>
                  <a:pt x="11303" y="5940"/>
                  <a:pt x="11284" y="5931"/>
                  <a:pt x="11265" y="5931"/>
                </a:cubicBezTo>
                <a:cubicBezTo>
                  <a:pt x="11250" y="5931"/>
                  <a:pt x="11235" y="5936"/>
                  <a:pt x="11223" y="5947"/>
                </a:cubicBezTo>
                <a:cubicBezTo>
                  <a:pt x="11196" y="5971"/>
                  <a:pt x="11191" y="6013"/>
                  <a:pt x="11215" y="6040"/>
                </a:cubicBezTo>
                <a:cubicBezTo>
                  <a:pt x="11315" y="6154"/>
                  <a:pt x="11420" y="6266"/>
                  <a:pt x="11529" y="6371"/>
                </a:cubicBezTo>
                <a:cubicBezTo>
                  <a:pt x="11567" y="6411"/>
                  <a:pt x="11607" y="6447"/>
                  <a:pt x="11647" y="6484"/>
                </a:cubicBezTo>
                <a:cubicBezTo>
                  <a:pt x="11576" y="6495"/>
                  <a:pt x="11507" y="6505"/>
                  <a:pt x="11435" y="6515"/>
                </a:cubicBezTo>
                <a:cubicBezTo>
                  <a:pt x="11404" y="6486"/>
                  <a:pt x="11374" y="6459"/>
                  <a:pt x="11343" y="6432"/>
                </a:cubicBezTo>
                <a:cubicBezTo>
                  <a:pt x="11274" y="6371"/>
                  <a:pt x="11202" y="6312"/>
                  <a:pt x="11131" y="6253"/>
                </a:cubicBezTo>
                <a:cubicBezTo>
                  <a:pt x="10992" y="6139"/>
                  <a:pt x="10850" y="6031"/>
                  <a:pt x="10704" y="5925"/>
                </a:cubicBezTo>
                <a:cubicBezTo>
                  <a:pt x="10690" y="5915"/>
                  <a:pt x="10673" y="5909"/>
                  <a:pt x="10656" y="5909"/>
                </a:cubicBezTo>
                <a:cubicBezTo>
                  <a:pt x="10628" y="5909"/>
                  <a:pt x="10599" y="5924"/>
                  <a:pt x="10582" y="5947"/>
                </a:cubicBezTo>
                <a:cubicBezTo>
                  <a:pt x="10555" y="5987"/>
                  <a:pt x="10567" y="6040"/>
                  <a:pt x="10604" y="6069"/>
                </a:cubicBezTo>
                <a:cubicBezTo>
                  <a:pt x="10746" y="6170"/>
                  <a:pt x="10882" y="6278"/>
                  <a:pt x="11018" y="6387"/>
                </a:cubicBezTo>
                <a:cubicBezTo>
                  <a:pt x="11083" y="6440"/>
                  <a:pt x="11148" y="6494"/>
                  <a:pt x="11213" y="6547"/>
                </a:cubicBezTo>
                <a:cubicBezTo>
                  <a:pt x="11048" y="6572"/>
                  <a:pt x="10882" y="6598"/>
                  <a:pt x="10718" y="6625"/>
                </a:cubicBezTo>
                <a:cubicBezTo>
                  <a:pt x="10583" y="6497"/>
                  <a:pt x="10443" y="6376"/>
                  <a:pt x="10295" y="6262"/>
                </a:cubicBezTo>
                <a:cubicBezTo>
                  <a:pt x="10286" y="6255"/>
                  <a:pt x="10276" y="6252"/>
                  <a:pt x="10265" y="6252"/>
                </a:cubicBezTo>
                <a:cubicBezTo>
                  <a:pt x="10247" y="6252"/>
                  <a:pt x="10229" y="6262"/>
                  <a:pt x="10220" y="6276"/>
                </a:cubicBezTo>
                <a:cubicBezTo>
                  <a:pt x="10203" y="6301"/>
                  <a:pt x="10210" y="6333"/>
                  <a:pt x="10234" y="6351"/>
                </a:cubicBezTo>
                <a:cubicBezTo>
                  <a:pt x="10324" y="6421"/>
                  <a:pt x="10412" y="6495"/>
                  <a:pt x="10498" y="6571"/>
                </a:cubicBezTo>
                <a:cubicBezTo>
                  <a:pt x="10525" y="6596"/>
                  <a:pt x="10551" y="6623"/>
                  <a:pt x="10577" y="6648"/>
                </a:cubicBezTo>
                <a:cubicBezTo>
                  <a:pt x="10490" y="6661"/>
                  <a:pt x="10404" y="6676"/>
                  <a:pt x="10318" y="6690"/>
                </a:cubicBezTo>
                <a:cubicBezTo>
                  <a:pt x="10207" y="6594"/>
                  <a:pt x="10094" y="6501"/>
                  <a:pt x="9981" y="6410"/>
                </a:cubicBezTo>
                <a:cubicBezTo>
                  <a:pt x="9822" y="6280"/>
                  <a:pt x="9663" y="6152"/>
                  <a:pt x="9508" y="6018"/>
                </a:cubicBezTo>
                <a:cubicBezTo>
                  <a:pt x="9500" y="6012"/>
                  <a:pt x="9487" y="6008"/>
                  <a:pt x="9477" y="6008"/>
                </a:cubicBezTo>
                <a:cubicBezTo>
                  <a:pt x="9473" y="6008"/>
                  <a:pt x="9469" y="6008"/>
                  <a:pt x="9467" y="6009"/>
                </a:cubicBezTo>
                <a:cubicBezTo>
                  <a:pt x="9452" y="6012"/>
                  <a:pt x="9439" y="6019"/>
                  <a:pt x="9430" y="6033"/>
                </a:cubicBezTo>
                <a:cubicBezTo>
                  <a:pt x="9422" y="6044"/>
                  <a:pt x="9418" y="6060"/>
                  <a:pt x="9421" y="6074"/>
                </a:cubicBezTo>
                <a:cubicBezTo>
                  <a:pt x="9423" y="6090"/>
                  <a:pt x="9433" y="6100"/>
                  <a:pt x="9444" y="6110"/>
                </a:cubicBezTo>
                <a:cubicBezTo>
                  <a:pt x="9597" y="6241"/>
                  <a:pt x="9753" y="6368"/>
                  <a:pt x="9908" y="6495"/>
                </a:cubicBezTo>
                <a:cubicBezTo>
                  <a:pt x="9996" y="6567"/>
                  <a:pt x="10083" y="6641"/>
                  <a:pt x="10171" y="6713"/>
                </a:cubicBezTo>
                <a:cubicBezTo>
                  <a:pt x="10161" y="6715"/>
                  <a:pt x="10148" y="6717"/>
                  <a:pt x="10138" y="6718"/>
                </a:cubicBezTo>
                <a:cubicBezTo>
                  <a:pt x="10053" y="6733"/>
                  <a:pt x="9966" y="6747"/>
                  <a:pt x="9881" y="6762"/>
                </a:cubicBezTo>
                <a:cubicBezTo>
                  <a:pt x="9815" y="6690"/>
                  <a:pt x="9746" y="6622"/>
                  <a:pt x="9676" y="6555"/>
                </a:cubicBezTo>
                <a:cubicBezTo>
                  <a:pt x="9591" y="6473"/>
                  <a:pt x="9504" y="6394"/>
                  <a:pt x="9416" y="6316"/>
                </a:cubicBezTo>
                <a:cubicBezTo>
                  <a:pt x="9405" y="6306"/>
                  <a:pt x="9385" y="6301"/>
                  <a:pt x="9366" y="6301"/>
                </a:cubicBezTo>
                <a:cubicBezTo>
                  <a:pt x="9361" y="6301"/>
                  <a:pt x="9355" y="6301"/>
                  <a:pt x="9350" y="6302"/>
                </a:cubicBezTo>
                <a:cubicBezTo>
                  <a:pt x="9328" y="6306"/>
                  <a:pt x="9307" y="6319"/>
                  <a:pt x="9294" y="6338"/>
                </a:cubicBezTo>
                <a:cubicBezTo>
                  <a:pt x="9281" y="6358"/>
                  <a:pt x="9276" y="6381"/>
                  <a:pt x="9280" y="6402"/>
                </a:cubicBezTo>
                <a:cubicBezTo>
                  <a:pt x="9283" y="6427"/>
                  <a:pt x="9298" y="6443"/>
                  <a:pt x="9317" y="6458"/>
                </a:cubicBezTo>
                <a:cubicBezTo>
                  <a:pt x="9375" y="6510"/>
                  <a:pt x="9432" y="6562"/>
                  <a:pt x="9490" y="6614"/>
                </a:cubicBezTo>
                <a:cubicBezTo>
                  <a:pt x="9555" y="6674"/>
                  <a:pt x="9619" y="6734"/>
                  <a:pt x="9684" y="6794"/>
                </a:cubicBezTo>
                <a:cubicBezTo>
                  <a:pt x="9630" y="6803"/>
                  <a:pt x="9577" y="6811"/>
                  <a:pt x="9524" y="6821"/>
                </a:cubicBezTo>
                <a:cubicBezTo>
                  <a:pt x="9498" y="6796"/>
                  <a:pt x="9473" y="6773"/>
                  <a:pt x="9447" y="6748"/>
                </a:cubicBezTo>
                <a:cubicBezTo>
                  <a:pt x="9394" y="6697"/>
                  <a:pt x="9340" y="6645"/>
                  <a:pt x="9288" y="6592"/>
                </a:cubicBezTo>
                <a:cubicBezTo>
                  <a:pt x="9183" y="6487"/>
                  <a:pt x="9079" y="6381"/>
                  <a:pt x="8971" y="6278"/>
                </a:cubicBezTo>
                <a:cubicBezTo>
                  <a:pt x="8954" y="6263"/>
                  <a:pt x="8940" y="6252"/>
                  <a:pt x="8916" y="6250"/>
                </a:cubicBezTo>
                <a:lnTo>
                  <a:pt x="8911" y="6250"/>
                </a:lnTo>
                <a:cubicBezTo>
                  <a:pt x="8893" y="6250"/>
                  <a:pt x="8874" y="6256"/>
                  <a:pt x="8861" y="6268"/>
                </a:cubicBezTo>
                <a:cubicBezTo>
                  <a:pt x="8843" y="6282"/>
                  <a:pt x="8835" y="6302"/>
                  <a:pt x="8832" y="6323"/>
                </a:cubicBezTo>
                <a:cubicBezTo>
                  <a:pt x="8831" y="6340"/>
                  <a:pt x="8836" y="6365"/>
                  <a:pt x="8851" y="6380"/>
                </a:cubicBezTo>
                <a:cubicBezTo>
                  <a:pt x="8959" y="6482"/>
                  <a:pt x="9063" y="6588"/>
                  <a:pt x="9167" y="6692"/>
                </a:cubicBezTo>
                <a:cubicBezTo>
                  <a:pt x="9220" y="6744"/>
                  <a:pt x="9272" y="6798"/>
                  <a:pt x="9327" y="6848"/>
                </a:cubicBezTo>
                <a:lnTo>
                  <a:pt x="9330" y="6852"/>
                </a:lnTo>
                <a:cubicBezTo>
                  <a:pt x="9247" y="6866"/>
                  <a:pt x="9164" y="6879"/>
                  <a:pt x="9081" y="6893"/>
                </a:cubicBezTo>
                <a:cubicBezTo>
                  <a:pt x="9059" y="6873"/>
                  <a:pt x="9037" y="6852"/>
                  <a:pt x="9013" y="6831"/>
                </a:cubicBezTo>
                <a:cubicBezTo>
                  <a:pt x="8929" y="6755"/>
                  <a:pt x="8843" y="6680"/>
                  <a:pt x="8757" y="6606"/>
                </a:cubicBezTo>
                <a:cubicBezTo>
                  <a:pt x="8579" y="6454"/>
                  <a:pt x="8396" y="6309"/>
                  <a:pt x="8203" y="6180"/>
                </a:cubicBezTo>
                <a:cubicBezTo>
                  <a:pt x="8188" y="6169"/>
                  <a:pt x="8169" y="6164"/>
                  <a:pt x="8152" y="6164"/>
                </a:cubicBezTo>
                <a:cubicBezTo>
                  <a:pt x="8123" y="6164"/>
                  <a:pt x="8095" y="6178"/>
                  <a:pt x="8076" y="6204"/>
                </a:cubicBezTo>
                <a:cubicBezTo>
                  <a:pt x="8048" y="6244"/>
                  <a:pt x="8058" y="6302"/>
                  <a:pt x="8100" y="6330"/>
                </a:cubicBezTo>
                <a:cubicBezTo>
                  <a:pt x="8365" y="6510"/>
                  <a:pt x="8610" y="6718"/>
                  <a:pt x="8848" y="6934"/>
                </a:cubicBezTo>
                <a:cubicBezTo>
                  <a:pt x="8780" y="6945"/>
                  <a:pt x="8712" y="6956"/>
                  <a:pt x="8644" y="6967"/>
                </a:cubicBezTo>
                <a:cubicBezTo>
                  <a:pt x="8522" y="6988"/>
                  <a:pt x="8401" y="7006"/>
                  <a:pt x="8279" y="7026"/>
                </a:cubicBezTo>
                <a:cubicBezTo>
                  <a:pt x="8258" y="7008"/>
                  <a:pt x="8237" y="6991"/>
                  <a:pt x="8217" y="6974"/>
                </a:cubicBezTo>
                <a:cubicBezTo>
                  <a:pt x="8112" y="6886"/>
                  <a:pt x="8008" y="6798"/>
                  <a:pt x="7905" y="6706"/>
                </a:cubicBezTo>
                <a:cubicBezTo>
                  <a:pt x="7852" y="6658"/>
                  <a:pt x="7800" y="6609"/>
                  <a:pt x="7751" y="6558"/>
                </a:cubicBezTo>
                <a:cubicBezTo>
                  <a:pt x="7738" y="6545"/>
                  <a:pt x="7723" y="6539"/>
                  <a:pt x="7706" y="6539"/>
                </a:cubicBezTo>
                <a:cubicBezTo>
                  <a:pt x="7694" y="6539"/>
                  <a:pt x="7681" y="6542"/>
                  <a:pt x="7671" y="6552"/>
                </a:cubicBezTo>
                <a:cubicBezTo>
                  <a:pt x="7649" y="6571"/>
                  <a:pt x="7642" y="6609"/>
                  <a:pt x="7665" y="6630"/>
                </a:cubicBezTo>
                <a:cubicBezTo>
                  <a:pt x="7784" y="6759"/>
                  <a:pt x="7909" y="6881"/>
                  <a:pt x="8039" y="6998"/>
                </a:cubicBezTo>
                <a:cubicBezTo>
                  <a:pt x="8059" y="7018"/>
                  <a:pt x="8080" y="7036"/>
                  <a:pt x="8101" y="7054"/>
                </a:cubicBezTo>
                <a:cubicBezTo>
                  <a:pt x="8048" y="7063"/>
                  <a:pt x="7994" y="7070"/>
                  <a:pt x="7941" y="7080"/>
                </a:cubicBezTo>
                <a:lnTo>
                  <a:pt x="7940" y="7079"/>
                </a:lnTo>
                <a:cubicBezTo>
                  <a:pt x="7877" y="7023"/>
                  <a:pt x="7813" y="6966"/>
                  <a:pt x="7751" y="6909"/>
                </a:cubicBezTo>
                <a:cubicBezTo>
                  <a:pt x="7625" y="6795"/>
                  <a:pt x="7500" y="6681"/>
                  <a:pt x="7372" y="6571"/>
                </a:cubicBezTo>
                <a:cubicBezTo>
                  <a:pt x="7359" y="6561"/>
                  <a:pt x="7341" y="6556"/>
                  <a:pt x="7323" y="6556"/>
                </a:cubicBezTo>
                <a:cubicBezTo>
                  <a:pt x="7318" y="6556"/>
                  <a:pt x="7313" y="6556"/>
                  <a:pt x="7307" y="6557"/>
                </a:cubicBezTo>
                <a:cubicBezTo>
                  <a:pt x="7285" y="6561"/>
                  <a:pt x="7264" y="6573"/>
                  <a:pt x="7252" y="6593"/>
                </a:cubicBezTo>
                <a:cubicBezTo>
                  <a:pt x="7238" y="6612"/>
                  <a:pt x="7233" y="6635"/>
                  <a:pt x="7237" y="6658"/>
                </a:cubicBezTo>
                <a:cubicBezTo>
                  <a:pt x="7241" y="6682"/>
                  <a:pt x="7256" y="6698"/>
                  <a:pt x="7273" y="6713"/>
                </a:cubicBezTo>
                <a:cubicBezTo>
                  <a:pt x="7320" y="6755"/>
                  <a:pt x="7367" y="6796"/>
                  <a:pt x="7412" y="6837"/>
                </a:cubicBezTo>
                <a:lnTo>
                  <a:pt x="7411" y="6837"/>
                </a:lnTo>
                <a:lnTo>
                  <a:pt x="7411" y="6837"/>
                </a:lnTo>
                <a:cubicBezTo>
                  <a:pt x="7414" y="6840"/>
                  <a:pt x="7417" y="6843"/>
                  <a:pt x="7421" y="6846"/>
                </a:cubicBezTo>
                <a:cubicBezTo>
                  <a:pt x="7421" y="6846"/>
                  <a:pt x="7421" y="6846"/>
                  <a:pt x="7420" y="6846"/>
                </a:cubicBezTo>
                <a:lnTo>
                  <a:pt x="7420" y="6846"/>
                </a:lnTo>
                <a:cubicBezTo>
                  <a:pt x="7516" y="6931"/>
                  <a:pt x="7611" y="7021"/>
                  <a:pt x="7707" y="7109"/>
                </a:cubicBezTo>
                <a:cubicBezTo>
                  <a:pt x="7709" y="7111"/>
                  <a:pt x="7712" y="7114"/>
                  <a:pt x="7714" y="7115"/>
                </a:cubicBezTo>
                <a:cubicBezTo>
                  <a:pt x="7645" y="7125"/>
                  <a:pt x="7575" y="7137"/>
                  <a:pt x="7504" y="7147"/>
                </a:cubicBezTo>
                <a:cubicBezTo>
                  <a:pt x="7423" y="7099"/>
                  <a:pt x="7351" y="7038"/>
                  <a:pt x="7283" y="6976"/>
                </a:cubicBezTo>
                <a:cubicBezTo>
                  <a:pt x="7200" y="6902"/>
                  <a:pt x="7121" y="6822"/>
                  <a:pt x="7040" y="6744"/>
                </a:cubicBezTo>
                <a:cubicBezTo>
                  <a:pt x="6966" y="6672"/>
                  <a:pt x="6889" y="6598"/>
                  <a:pt x="6808" y="6532"/>
                </a:cubicBezTo>
                <a:cubicBezTo>
                  <a:pt x="6798" y="6525"/>
                  <a:pt x="6787" y="6520"/>
                  <a:pt x="6775" y="6520"/>
                </a:cubicBezTo>
                <a:cubicBezTo>
                  <a:pt x="6754" y="6520"/>
                  <a:pt x="6733" y="6531"/>
                  <a:pt x="6720" y="6547"/>
                </a:cubicBezTo>
                <a:cubicBezTo>
                  <a:pt x="6710" y="6562"/>
                  <a:pt x="6708" y="6578"/>
                  <a:pt x="6710" y="6596"/>
                </a:cubicBezTo>
                <a:cubicBezTo>
                  <a:pt x="6714" y="6614"/>
                  <a:pt x="6723" y="6625"/>
                  <a:pt x="6736" y="6638"/>
                </a:cubicBezTo>
                <a:lnTo>
                  <a:pt x="6767" y="6664"/>
                </a:lnTo>
                <a:cubicBezTo>
                  <a:pt x="6904" y="6789"/>
                  <a:pt x="7028" y="6927"/>
                  <a:pt x="7159" y="7057"/>
                </a:cubicBezTo>
                <a:cubicBezTo>
                  <a:pt x="7204" y="7099"/>
                  <a:pt x="7248" y="7141"/>
                  <a:pt x="7294" y="7181"/>
                </a:cubicBezTo>
                <a:cubicBezTo>
                  <a:pt x="7271" y="7184"/>
                  <a:pt x="7247" y="7187"/>
                  <a:pt x="7225" y="7192"/>
                </a:cubicBezTo>
                <a:cubicBezTo>
                  <a:pt x="7168" y="7200"/>
                  <a:pt x="7112" y="7210"/>
                  <a:pt x="7055" y="7223"/>
                </a:cubicBezTo>
                <a:cubicBezTo>
                  <a:pt x="7054" y="7221"/>
                  <a:pt x="7052" y="7221"/>
                  <a:pt x="7050" y="7220"/>
                </a:cubicBezTo>
                <a:cubicBezTo>
                  <a:pt x="6977" y="7181"/>
                  <a:pt x="6911" y="7135"/>
                  <a:pt x="6847" y="7085"/>
                </a:cubicBezTo>
                <a:cubicBezTo>
                  <a:pt x="6766" y="7023"/>
                  <a:pt x="6688" y="6956"/>
                  <a:pt x="6611" y="6891"/>
                </a:cubicBezTo>
                <a:cubicBezTo>
                  <a:pt x="6533" y="6824"/>
                  <a:pt x="6455" y="6757"/>
                  <a:pt x="6378" y="6690"/>
                </a:cubicBezTo>
                <a:cubicBezTo>
                  <a:pt x="6310" y="6633"/>
                  <a:pt x="6242" y="6577"/>
                  <a:pt x="6169" y="6529"/>
                </a:cubicBezTo>
                <a:cubicBezTo>
                  <a:pt x="6158" y="6520"/>
                  <a:pt x="6143" y="6516"/>
                  <a:pt x="6129" y="6516"/>
                </a:cubicBezTo>
                <a:cubicBezTo>
                  <a:pt x="6106" y="6516"/>
                  <a:pt x="6083" y="6527"/>
                  <a:pt x="6071" y="6547"/>
                </a:cubicBezTo>
                <a:cubicBezTo>
                  <a:pt x="6049" y="6581"/>
                  <a:pt x="6056" y="6625"/>
                  <a:pt x="6089" y="6648"/>
                </a:cubicBezTo>
                <a:cubicBezTo>
                  <a:pt x="6173" y="6706"/>
                  <a:pt x="6252" y="6772"/>
                  <a:pt x="6330" y="6839"/>
                </a:cubicBezTo>
                <a:cubicBezTo>
                  <a:pt x="6419" y="6918"/>
                  <a:pt x="6507" y="6997"/>
                  <a:pt x="6596" y="7076"/>
                </a:cubicBezTo>
                <a:cubicBezTo>
                  <a:pt x="6673" y="7143"/>
                  <a:pt x="6750" y="7208"/>
                  <a:pt x="6831" y="7270"/>
                </a:cubicBezTo>
                <a:cubicBezTo>
                  <a:pt x="6661" y="7308"/>
                  <a:pt x="6491" y="7350"/>
                  <a:pt x="6324" y="7395"/>
                </a:cubicBezTo>
                <a:cubicBezTo>
                  <a:pt x="6206" y="7290"/>
                  <a:pt x="6086" y="7184"/>
                  <a:pt x="5969" y="7080"/>
                </a:cubicBezTo>
                <a:cubicBezTo>
                  <a:pt x="5790" y="6915"/>
                  <a:pt x="5612" y="6747"/>
                  <a:pt x="5449" y="6567"/>
                </a:cubicBezTo>
                <a:cubicBezTo>
                  <a:pt x="5430" y="6547"/>
                  <a:pt x="5404" y="6536"/>
                  <a:pt x="5379" y="6536"/>
                </a:cubicBezTo>
                <a:cubicBezTo>
                  <a:pt x="5361" y="6536"/>
                  <a:pt x="5341" y="6542"/>
                  <a:pt x="5325" y="6557"/>
                </a:cubicBezTo>
                <a:cubicBezTo>
                  <a:pt x="5290" y="6587"/>
                  <a:pt x="5283" y="6645"/>
                  <a:pt x="5315" y="6680"/>
                </a:cubicBezTo>
                <a:cubicBezTo>
                  <a:pt x="5465" y="6846"/>
                  <a:pt x="5626" y="7001"/>
                  <a:pt x="5788" y="7152"/>
                </a:cubicBezTo>
                <a:cubicBezTo>
                  <a:pt x="5897" y="7254"/>
                  <a:pt x="6006" y="7352"/>
                  <a:pt x="6117" y="7452"/>
                </a:cubicBezTo>
                <a:cubicBezTo>
                  <a:pt x="6004" y="7483"/>
                  <a:pt x="5890" y="7514"/>
                  <a:pt x="5777" y="7545"/>
                </a:cubicBezTo>
                <a:cubicBezTo>
                  <a:pt x="5770" y="7536"/>
                  <a:pt x="5760" y="7529"/>
                  <a:pt x="5752" y="7521"/>
                </a:cubicBezTo>
                <a:cubicBezTo>
                  <a:pt x="5693" y="7467"/>
                  <a:pt x="5631" y="7412"/>
                  <a:pt x="5570" y="7359"/>
                </a:cubicBezTo>
                <a:cubicBezTo>
                  <a:pt x="5449" y="7255"/>
                  <a:pt x="5321" y="7155"/>
                  <a:pt x="5190" y="7063"/>
                </a:cubicBezTo>
                <a:cubicBezTo>
                  <a:pt x="5180" y="7057"/>
                  <a:pt x="5170" y="7054"/>
                  <a:pt x="5159" y="7054"/>
                </a:cubicBezTo>
                <a:cubicBezTo>
                  <a:pt x="5141" y="7054"/>
                  <a:pt x="5123" y="7062"/>
                  <a:pt x="5113" y="7078"/>
                </a:cubicBezTo>
                <a:cubicBezTo>
                  <a:pt x="5096" y="7101"/>
                  <a:pt x="5103" y="7136"/>
                  <a:pt x="5128" y="7152"/>
                </a:cubicBezTo>
                <a:cubicBezTo>
                  <a:pt x="5299" y="7272"/>
                  <a:pt x="5461" y="7407"/>
                  <a:pt x="5616" y="7547"/>
                </a:cubicBezTo>
                <a:cubicBezTo>
                  <a:pt x="5628" y="7557"/>
                  <a:pt x="5640" y="7567"/>
                  <a:pt x="5651" y="7578"/>
                </a:cubicBezTo>
                <a:cubicBezTo>
                  <a:pt x="5550" y="7606"/>
                  <a:pt x="5452" y="7634"/>
                  <a:pt x="5352" y="7661"/>
                </a:cubicBezTo>
                <a:cubicBezTo>
                  <a:pt x="5351" y="7660"/>
                  <a:pt x="5350" y="7659"/>
                  <a:pt x="5348" y="7659"/>
                </a:cubicBezTo>
                <a:cubicBezTo>
                  <a:pt x="5279" y="7604"/>
                  <a:pt x="5208" y="7550"/>
                  <a:pt x="5139" y="7493"/>
                </a:cubicBezTo>
                <a:cubicBezTo>
                  <a:pt x="5005" y="7384"/>
                  <a:pt x="4875" y="7272"/>
                  <a:pt x="4747" y="7157"/>
                </a:cubicBezTo>
                <a:lnTo>
                  <a:pt x="4747" y="7157"/>
                </a:lnTo>
                <a:lnTo>
                  <a:pt x="4750" y="7158"/>
                </a:lnTo>
                <a:lnTo>
                  <a:pt x="4750" y="7158"/>
                </a:lnTo>
                <a:lnTo>
                  <a:pt x="4745" y="7155"/>
                </a:lnTo>
                <a:cubicBezTo>
                  <a:pt x="4743" y="7153"/>
                  <a:pt x="4741" y="7152"/>
                  <a:pt x="4740" y="7150"/>
                </a:cubicBezTo>
                <a:lnTo>
                  <a:pt x="4740" y="7150"/>
                </a:lnTo>
                <a:cubicBezTo>
                  <a:pt x="4741" y="7151"/>
                  <a:pt x="4741" y="7151"/>
                  <a:pt x="4741" y="7151"/>
                </a:cubicBezTo>
                <a:cubicBezTo>
                  <a:pt x="4740" y="7150"/>
                  <a:pt x="4740" y="7148"/>
                  <a:pt x="4739" y="7148"/>
                </a:cubicBezTo>
                <a:lnTo>
                  <a:pt x="4739" y="7148"/>
                </a:lnTo>
                <a:cubicBezTo>
                  <a:pt x="4739" y="7149"/>
                  <a:pt x="4740" y="7150"/>
                  <a:pt x="4740" y="7150"/>
                </a:cubicBezTo>
                <a:lnTo>
                  <a:pt x="4740" y="7150"/>
                </a:lnTo>
                <a:cubicBezTo>
                  <a:pt x="4568" y="6992"/>
                  <a:pt x="4400" y="6827"/>
                  <a:pt x="4243" y="6654"/>
                </a:cubicBezTo>
                <a:cubicBezTo>
                  <a:pt x="4232" y="6643"/>
                  <a:pt x="4217" y="6635"/>
                  <a:pt x="4202" y="6635"/>
                </a:cubicBezTo>
                <a:cubicBezTo>
                  <a:pt x="4190" y="6635"/>
                  <a:pt x="4178" y="6640"/>
                  <a:pt x="4170" y="6648"/>
                </a:cubicBezTo>
                <a:cubicBezTo>
                  <a:pt x="4147" y="6665"/>
                  <a:pt x="4144" y="6701"/>
                  <a:pt x="4162" y="6722"/>
                </a:cubicBezTo>
                <a:cubicBezTo>
                  <a:pt x="4361" y="6940"/>
                  <a:pt x="4571" y="7146"/>
                  <a:pt x="4792" y="7342"/>
                </a:cubicBezTo>
                <a:cubicBezTo>
                  <a:pt x="4903" y="7440"/>
                  <a:pt x="5016" y="7535"/>
                  <a:pt x="5131" y="7628"/>
                </a:cubicBezTo>
                <a:lnTo>
                  <a:pt x="5221" y="7697"/>
                </a:lnTo>
                <a:cubicBezTo>
                  <a:pt x="5205" y="7701"/>
                  <a:pt x="5190" y="7706"/>
                  <a:pt x="5175" y="7710"/>
                </a:cubicBezTo>
                <a:cubicBezTo>
                  <a:pt x="5078" y="7737"/>
                  <a:pt x="4980" y="7763"/>
                  <a:pt x="4882" y="7789"/>
                </a:cubicBezTo>
                <a:cubicBezTo>
                  <a:pt x="4880" y="7778"/>
                  <a:pt x="4875" y="7766"/>
                  <a:pt x="4867" y="7756"/>
                </a:cubicBezTo>
                <a:cubicBezTo>
                  <a:pt x="4829" y="7716"/>
                  <a:pt x="4786" y="7680"/>
                  <a:pt x="4742" y="7644"/>
                </a:cubicBezTo>
                <a:cubicBezTo>
                  <a:pt x="4698" y="7607"/>
                  <a:pt x="4651" y="7571"/>
                  <a:pt x="4606" y="7533"/>
                </a:cubicBezTo>
                <a:cubicBezTo>
                  <a:pt x="4519" y="7462"/>
                  <a:pt x="4435" y="7389"/>
                  <a:pt x="4352" y="7314"/>
                </a:cubicBezTo>
                <a:lnTo>
                  <a:pt x="4286" y="7252"/>
                </a:lnTo>
                <a:cubicBezTo>
                  <a:pt x="4268" y="7235"/>
                  <a:pt x="4249" y="7223"/>
                  <a:pt x="4224" y="7221"/>
                </a:cubicBezTo>
                <a:lnTo>
                  <a:pt x="4218" y="7221"/>
                </a:lnTo>
                <a:cubicBezTo>
                  <a:pt x="4198" y="7221"/>
                  <a:pt x="4177" y="7229"/>
                  <a:pt x="4161" y="7241"/>
                </a:cubicBezTo>
                <a:cubicBezTo>
                  <a:pt x="4144" y="7257"/>
                  <a:pt x="4131" y="7280"/>
                  <a:pt x="4130" y="7302"/>
                </a:cubicBezTo>
                <a:cubicBezTo>
                  <a:pt x="4129" y="7323"/>
                  <a:pt x="4135" y="7350"/>
                  <a:pt x="4151" y="7366"/>
                </a:cubicBezTo>
                <a:cubicBezTo>
                  <a:pt x="4244" y="7458"/>
                  <a:pt x="4341" y="7546"/>
                  <a:pt x="4441" y="7630"/>
                </a:cubicBezTo>
                <a:cubicBezTo>
                  <a:pt x="4491" y="7671"/>
                  <a:pt x="4539" y="7711"/>
                  <a:pt x="4590" y="7752"/>
                </a:cubicBezTo>
                <a:cubicBezTo>
                  <a:pt x="4626" y="7780"/>
                  <a:pt x="4663" y="7809"/>
                  <a:pt x="4700" y="7835"/>
                </a:cubicBezTo>
                <a:cubicBezTo>
                  <a:pt x="4644" y="7849"/>
                  <a:pt x="4589" y="7862"/>
                  <a:pt x="4533" y="7876"/>
                </a:cubicBezTo>
                <a:lnTo>
                  <a:pt x="4455" y="7814"/>
                </a:lnTo>
                <a:cubicBezTo>
                  <a:pt x="4411" y="7778"/>
                  <a:pt x="4367" y="7741"/>
                  <a:pt x="4325" y="7705"/>
                </a:cubicBezTo>
                <a:cubicBezTo>
                  <a:pt x="4235" y="7630"/>
                  <a:pt x="4146" y="7552"/>
                  <a:pt x="4058" y="7474"/>
                </a:cubicBezTo>
                <a:cubicBezTo>
                  <a:pt x="3883" y="7323"/>
                  <a:pt x="3706" y="7174"/>
                  <a:pt x="3517" y="7039"/>
                </a:cubicBezTo>
                <a:cubicBezTo>
                  <a:pt x="3507" y="7032"/>
                  <a:pt x="3493" y="7028"/>
                  <a:pt x="3482" y="7028"/>
                </a:cubicBezTo>
                <a:cubicBezTo>
                  <a:pt x="3461" y="7028"/>
                  <a:pt x="3442" y="7037"/>
                  <a:pt x="3429" y="7055"/>
                </a:cubicBezTo>
                <a:cubicBezTo>
                  <a:pt x="3409" y="7084"/>
                  <a:pt x="3417" y="7124"/>
                  <a:pt x="3446" y="7143"/>
                </a:cubicBezTo>
                <a:cubicBezTo>
                  <a:pt x="3634" y="7278"/>
                  <a:pt x="3809" y="7430"/>
                  <a:pt x="3983" y="7583"/>
                </a:cubicBezTo>
                <a:cubicBezTo>
                  <a:pt x="4068" y="7659"/>
                  <a:pt x="4152" y="7733"/>
                  <a:pt x="4239" y="7809"/>
                </a:cubicBezTo>
                <a:cubicBezTo>
                  <a:pt x="4281" y="7845"/>
                  <a:pt x="4323" y="7881"/>
                  <a:pt x="4366" y="7916"/>
                </a:cubicBezTo>
                <a:cubicBezTo>
                  <a:pt x="4280" y="7937"/>
                  <a:pt x="4193" y="7956"/>
                  <a:pt x="4107" y="7974"/>
                </a:cubicBezTo>
                <a:cubicBezTo>
                  <a:pt x="4097" y="7977"/>
                  <a:pt x="4087" y="7979"/>
                  <a:pt x="4076" y="7981"/>
                </a:cubicBezTo>
                <a:cubicBezTo>
                  <a:pt x="4056" y="7963"/>
                  <a:pt x="4032" y="7948"/>
                  <a:pt x="4011" y="7930"/>
                </a:cubicBezTo>
                <a:cubicBezTo>
                  <a:pt x="3969" y="7897"/>
                  <a:pt x="3924" y="7863"/>
                  <a:pt x="3881" y="7830"/>
                </a:cubicBezTo>
                <a:cubicBezTo>
                  <a:pt x="3798" y="7764"/>
                  <a:pt x="3715" y="7699"/>
                  <a:pt x="3633" y="7632"/>
                </a:cubicBezTo>
                <a:cubicBezTo>
                  <a:pt x="3468" y="7498"/>
                  <a:pt x="3306" y="7363"/>
                  <a:pt x="3140" y="7234"/>
                </a:cubicBezTo>
                <a:cubicBezTo>
                  <a:pt x="3129" y="7225"/>
                  <a:pt x="3113" y="7220"/>
                  <a:pt x="3099" y="7220"/>
                </a:cubicBezTo>
                <a:cubicBezTo>
                  <a:pt x="3073" y="7220"/>
                  <a:pt x="3048" y="7233"/>
                  <a:pt x="3034" y="7254"/>
                </a:cubicBezTo>
                <a:cubicBezTo>
                  <a:pt x="3010" y="7290"/>
                  <a:pt x="3021" y="7334"/>
                  <a:pt x="3053" y="7360"/>
                </a:cubicBezTo>
                <a:cubicBezTo>
                  <a:pt x="3220" y="7492"/>
                  <a:pt x="3383" y="7627"/>
                  <a:pt x="3546" y="7759"/>
                </a:cubicBezTo>
                <a:cubicBezTo>
                  <a:pt x="3628" y="7825"/>
                  <a:pt x="3711" y="7893"/>
                  <a:pt x="3794" y="7958"/>
                </a:cubicBezTo>
                <a:cubicBezTo>
                  <a:pt x="3821" y="7980"/>
                  <a:pt x="3850" y="8000"/>
                  <a:pt x="3878" y="8021"/>
                </a:cubicBezTo>
                <a:cubicBezTo>
                  <a:pt x="3767" y="8042"/>
                  <a:pt x="3655" y="8059"/>
                  <a:pt x="3544" y="8075"/>
                </a:cubicBezTo>
                <a:cubicBezTo>
                  <a:pt x="3543" y="8074"/>
                  <a:pt x="3540" y="8073"/>
                  <a:pt x="3539" y="8072"/>
                </a:cubicBezTo>
                <a:cubicBezTo>
                  <a:pt x="3517" y="8056"/>
                  <a:pt x="3494" y="8042"/>
                  <a:pt x="3473" y="8027"/>
                </a:cubicBezTo>
                <a:cubicBezTo>
                  <a:pt x="3425" y="7996"/>
                  <a:pt x="3378" y="7964"/>
                  <a:pt x="3331" y="7930"/>
                </a:cubicBezTo>
                <a:cubicBezTo>
                  <a:pt x="3240" y="7866"/>
                  <a:pt x="3152" y="7798"/>
                  <a:pt x="3065" y="7728"/>
                </a:cubicBezTo>
                <a:cubicBezTo>
                  <a:pt x="2893" y="7591"/>
                  <a:pt x="2728" y="7446"/>
                  <a:pt x="2565" y="7298"/>
                </a:cubicBezTo>
                <a:cubicBezTo>
                  <a:pt x="2469" y="7212"/>
                  <a:pt x="2375" y="7124"/>
                  <a:pt x="2281" y="7034"/>
                </a:cubicBezTo>
                <a:cubicBezTo>
                  <a:pt x="2274" y="7028"/>
                  <a:pt x="2265" y="7024"/>
                  <a:pt x="2256" y="7024"/>
                </a:cubicBezTo>
                <a:cubicBezTo>
                  <a:pt x="2250" y="7024"/>
                  <a:pt x="2243" y="7027"/>
                  <a:pt x="2238" y="7031"/>
                </a:cubicBezTo>
                <a:cubicBezTo>
                  <a:pt x="2226" y="7041"/>
                  <a:pt x="2223" y="7062"/>
                  <a:pt x="2234" y="7074"/>
                </a:cubicBezTo>
                <a:cubicBezTo>
                  <a:pt x="2334" y="7172"/>
                  <a:pt x="2435" y="7270"/>
                  <a:pt x="2536" y="7369"/>
                </a:cubicBezTo>
                <a:cubicBezTo>
                  <a:pt x="2642" y="7469"/>
                  <a:pt x="2749" y="7567"/>
                  <a:pt x="2857" y="7665"/>
                </a:cubicBezTo>
                <a:cubicBezTo>
                  <a:pt x="2966" y="7762"/>
                  <a:pt x="3078" y="7857"/>
                  <a:pt x="3192" y="7949"/>
                </a:cubicBezTo>
                <a:cubicBezTo>
                  <a:pt x="3249" y="7994"/>
                  <a:pt x="3306" y="8039"/>
                  <a:pt x="3363" y="8083"/>
                </a:cubicBezTo>
                <a:cubicBezTo>
                  <a:pt x="3368" y="8087"/>
                  <a:pt x="3374" y="8093"/>
                  <a:pt x="3379" y="8096"/>
                </a:cubicBezTo>
                <a:cubicBezTo>
                  <a:pt x="3260" y="8109"/>
                  <a:pt x="3141" y="8118"/>
                  <a:pt x="3022" y="8122"/>
                </a:cubicBezTo>
                <a:cubicBezTo>
                  <a:pt x="2991" y="8095"/>
                  <a:pt x="2959" y="8068"/>
                  <a:pt x="2927" y="8042"/>
                </a:cubicBezTo>
                <a:lnTo>
                  <a:pt x="2748" y="7902"/>
                </a:lnTo>
                <a:cubicBezTo>
                  <a:pt x="2624" y="7806"/>
                  <a:pt x="2502" y="7709"/>
                  <a:pt x="2380" y="7612"/>
                </a:cubicBezTo>
                <a:cubicBezTo>
                  <a:pt x="2138" y="7417"/>
                  <a:pt x="1897" y="7223"/>
                  <a:pt x="1635" y="7054"/>
                </a:cubicBezTo>
                <a:cubicBezTo>
                  <a:pt x="1623" y="7047"/>
                  <a:pt x="1610" y="7042"/>
                  <a:pt x="1596" y="7042"/>
                </a:cubicBezTo>
                <a:cubicBezTo>
                  <a:pt x="1573" y="7042"/>
                  <a:pt x="1552" y="7053"/>
                  <a:pt x="1539" y="7072"/>
                </a:cubicBezTo>
                <a:cubicBezTo>
                  <a:pt x="1518" y="7104"/>
                  <a:pt x="1525" y="7148"/>
                  <a:pt x="1557" y="7169"/>
                </a:cubicBezTo>
                <a:cubicBezTo>
                  <a:pt x="1814" y="7337"/>
                  <a:pt x="2052" y="7529"/>
                  <a:pt x="2286" y="7726"/>
                </a:cubicBezTo>
                <a:cubicBezTo>
                  <a:pt x="2405" y="7826"/>
                  <a:pt x="2523" y="7930"/>
                  <a:pt x="2644" y="8030"/>
                </a:cubicBezTo>
                <a:cubicBezTo>
                  <a:pt x="2681" y="8061"/>
                  <a:pt x="2721" y="8093"/>
                  <a:pt x="2761" y="8122"/>
                </a:cubicBezTo>
                <a:cubicBezTo>
                  <a:pt x="2746" y="8122"/>
                  <a:pt x="2731" y="8122"/>
                  <a:pt x="2716" y="8121"/>
                </a:cubicBezTo>
                <a:cubicBezTo>
                  <a:pt x="2529" y="8109"/>
                  <a:pt x="2342" y="8082"/>
                  <a:pt x="2163" y="8026"/>
                </a:cubicBezTo>
                <a:cubicBezTo>
                  <a:pt x="2033" y="7981"/>
                  <a:pt x="1912" y="7918"/>
                  <a:pt x="1795" y="7842"/>
                </a:cubicBezTo>
                <a:cubicBezTo>
                  <a:pt x="1330" y="7526"/>
                  <a:pt x="975" y="7072"/>
                  <a:pt x="507" y="6763"/>
                </a:cubicBezTo>
                <a:cubicBezTo>
                  <a:pt x="654" y="6742"/>
                  <a:pt x="799" y="6715"/>
                  <a:pt x="944" y="6689"/>
                </a:cubicBezTo>
                <a:cubicBezTo>
                  <a:pt x="1185" y="6646"/>
                  <a:pt x="1427" y="6598"/>
                  <a:pt x="1670" y="6552"/>
                </a:cubicBezTo>
                <a:cubicBezTo>
                  <a:pt x="2141" y="6459"/>
                  <a:pt x="2612" y="6369"/>
                  <a:pt x="3084" y="6283"/>
                </a:cubicBezTo>
                <a:cubicBezTo>
                  <a:pt x="4007" y="6118"/>
                  <a:pt x="4934" y="5971"/>
                  <a:pt x="5865" y="5845"/>
                </a:cubicBezTo>
                <a:cubicBezTo>
                  <a:pt x="5861" y="5845"/>
                  <a:pt x="5859" y="5846"/>
                  <a:pt x="5855" y="5846"/>
                </a:cubicBezTo>
                <a:cubicBezTo>
                  <a:pt x="5863" y="5845"/>
                  <a:pt x="5870" y="5843"/>
                  <a:pt x="5876" y="5843"/>
                </a:cubicBezTo>
                <a:cubicBezTo>
                  <a:pt x="5894" y="5841"/>
                  <a:pt x="5910" y="5838"/>
                  <a:pt x="5928" y="5837"/>
                </a:cubicBezTo>
                <a:lnTo>
                  <a:pt x="5928" y="5837"/>
                </a:lnTo>
                <a:cubicBezTo>
                  <a:pt x="5922" y="5838"/>
                  <a:pt x="5914" y="5839"/>
                  <a:pt x="5907" y="5840"/>
                </a:cubicBezTo>
                <a:lnTo>
                  <a:pt x="5907" y="5840"/>
                </a:lnTo>
                <a:cubicBezTo>
                  <a:pt x="6228" y="5798"/>
                  <a:pt x="6551" y="5757"/>
                  <a:pt x="6874" y="5719"/>
                </a:cubicBezTo>
                <a:cubicBezTo>
                  <a:pt x="7209" y="5681"/>
                  <a:pt x="7546" y="5645"/>
                  <a:pt x="7882" y="5608"/>
                </a:cubicBezTo>
                <a:cubicBezTo>
                  <a:pt x="8552" y="5530"/>
                  <a:pt x="9220" y="5441"/>
                  <a:pt x="9891" y="5356"/>
                </a:cubicBezTo>
                <a:cubicBezTo>
                  <a:pt x="11233" y="5189"/>
                  <a:pt x="12582" y="5034"/>
                  <a:pt x="13936" y="5034"/>
                </a:cubicBezTo>
                <a:close/>
                <a:moveTo>
                  <a:pt x="19996" y="4460"/>
                </a:moveTo>
                <a:lnTo>
                  <a:pt x="19996" y="4460"/>
                </a:lnTo>
                <a:cubicBezTo>
                  <a:pt x="19973" y="4629"/>
                  <a:pt x="19934" y="4800"/>
                  <a:pt x="19880" y="4968"/>
                </a:cubicBezTo>
                <a:cubicBezTo>
                  <a:pt x="19855" y="5039"/>
                  <a:pt x="19827" y="5108"/>
                  <a:pt x="19796" y="5177"/>
                </a:cubicBezTo>
                <a:cubicBezTo>
                  <a:pt x="19757" y="5142"/>
                  <a:pt x="19718" y="5108"/>
                  <a:pt x="19677" y="5076"/>
                </a:cubicBezTo>
                <a:cubicBezTo>
                  <a:pt x="19671" y="5072"/>
                  <a:pt x="19664" y="5070"/>
                  <a:pt x="19658" y="5070"/>
                </a:cubicBezTo>
                <a:cubicBezTo>
                  <a:pt x="19648" y="5070"/>
                  <a:pt x="19636" y="5075"/>
                  <a:pt x="19629" y="5083"/>
                </a:cubicBezTo>
                <a:cubicBezTo>
                  <a:pt x="19619" y="5099"/>
                  <a:pt x="19623" y="5118"/>
                  <a:pt x="19638" y="5130"/>
                </a:cubicBezTo>
                <a:cubicBezTo>
                  <a:pt x="19683" y="5164"/>
                  <a:pt x="19725" y="5200"/>
                  <a:pt x="19768" y="5236"/>
                </a:cubicBezTo>
                <a:cubicBezTo>
                  <a:pt x="19748" y="5278"/>
                  <a:pt x="19730" y="5319"/>
                  <a:pt x="19709" y="5360"/>
                </a:cubicBezTo>
                <a:cubicBezTo>
                  <a:pt x="19669" y="5310"/>
                  <a:pt x="19627" y="5262"/>
                  <a:pt x="19587" y="5213"/>
                </a:cubicBezTo>
                <a:cubicBezTo>
                  <a:pt x="19570" y="5194"/>
                  <a:pt x="19547" y="5184"/>
                  <a:pt x="19523" y="5184"/>
                </a:cubicBezTo>
                <a:cubicBezTo>
                  <a:pt x="19503" y="5184"/>
                  <a:pt x="19484" y="5190"/>
                  <a:pt x="19470" y="5202"/>
                </a:cubicBezTo>
                <a:cubicBezTo>
                  <a:pt x="19434" y="5232"/>
                  <a:pt x="19429" y="5285"/>
                  <a:pt x="19459" y="5320"/>
                </a:cubicBezTo>
                <a:cubicBezTo>
                  <a:pt x="19514" y="5386"/>
                  <a:pt x="19569" y="5454"/>
                  <a:pt x="19623" y="5521"/>
                </a:cubicBezTo>
                <a:cubicBezTo>
                  <a:pt x="19578" y="5604"/>
                  <a:pt x="19530" y="5686"/>
                  <a:pt x="19478" y="5764"/>
                </a:cubicBezTo>
                <a:cubicBezTo>
                  <a:pt x="19451" y="5805"/>
                  <a:pt x="19423" y="5844"/>
                  <a:pt x="19394" y="5884"/>
                </a:cubicBezTo>
                <a:cubicBezTo>
                  <a:pt x="19383" y="5863"/>
                  <a:pt x="19371" y="5842"/>
                  <a:pt x="19361" y="5821"/>
                </a:cubicBezTo>
                <a:cubicBezTo>
                  <a:pt x="19341" y="5784"/>
                  <a:pt x="19302" y="5759"/>
                  <a:pt x="19263" y="5759"/>
                </a:cubicBezTo>
                <a:cubicBezTo>
                  <a:pt x="19248" y="5759"/>
                  <a:pt x="19233" y="5761"/>
                  <a:pt x="19218" y="5770"/>
                </a:cubicBezTo>
                <a:cubicBezTo>
                  <a:pt x="19166" y="5795"/>
                  <a:pt x="19139" y="5860"/>
                  <a:pt x="19166" y="5912"/>
                </a:cubicBezTo>
                <a:cubicBezTo>
                  <a:pt x="19193" y="5966"/>
                  <a:pt x="19223" y="6019"/>
                  <a:pt x="19255" y="6071"/>
                </a:cubicBezTo>
                <a:cubicBezTo>
                  <a:pt x="19186" y="6160"/>
                  <a:pt x="19114" y="6248"/>
                  <a:pt x="19041" y="6335"/>
                </a:cubicBezTo>
                <a:cubicBezTo>
                  <a:pt x="18998" y="6278"/>
                  <a:pt x="18955" y="6221"/>
                  <a:pt x="18913" y="6163"/>
                </a:cubicBezTo>
                <a:cubicBezTo>
                  <a:pt x="18895" y="6138"/>
                  <a:pt x="18866" y="6128"/>
                  <a:pt x="18836" y="6128"/>
                </a:cubicBezTo>
                <a:cubicBezTo>
                  <a:pt x="18813" y="6128"/>
                  <a:pt x="18788" y="6136"/>
                  <a:pt x="18771" y="6152"/>
                </a:cubicBezTo>
                <a:cubicBezTo>
                  <a:pt x="18726" y="6188"/>
                  <a:pt x="18725" y="6250"/>
                  <a:pt x="18757" y="6294"/>
                </a:cubicBezTo>
                <a:cubicBezTo>
                  <a:pt x="18807" y="6359"/>
                  <a:pt x="18857" y="6423"/>
                  <a:pt x="18907" y="6486"/>
                </a:cubicBezTo>
                <a:lnTo>
                  <a:pt x="18799" y="6603"/>
                </a:lnTo>
                <a:cubicBezTo>
                  <a:pt x="18741" y="6531"/>
                  <a:pt x="18684" y="6458"/>
                  <a:pt x="18631" y="6381"/>
                </a:cubicBezTo>
                <a:cubicBezTo>
                  <a:pt x="18617" y="6361"/>
                  <a:pt x="18589" y="6350"/>
                  <a:pt x="18567" y="6349"/>
                </a:cubicBezTo>
                <a:lnTo>
                  <a:pt x="18560" y="6349"/>
                </a:lnTo>
                <a:cubicBezTo>
                  <a:pt x="18539" y="6349"/>
                  <a:pt x="18518" y="6356"/>
                  <a:pt x="18501" y="6370"/>
                </a:cubicBezTo>
                <a:cubicBezTo>
                  <a:pt x="18482" y="6386"/>
                  <a:pt x="18469" y="6409"/>
                  <a:pt x="18468" y="6434"/>
                </a:cubicBezTo>
                <a:cubicBezTo>
                  <a:pt x="18467" y="6459"/>
                  <a:pt x="18476" y="6479"/>
                  <a:pt x="18489" y="6500"/>
                </a:cubicBezTo>
                <a:cubicBezTo>
                  <a:pt x="18545" y="6583"/>
                  <a:pt x="18606" y="6661"/>
                  <a:pt x="18670" y="6738"/>
                </a:cubicBezTo>
                <a:cubicBezTo>
                  <a:pt x="18609" y="6800"/>
                  <a:pt x="18550" y="6862"/>
                  <a:pt x="18488" y="6923"/>
                </a:cubicBezTo>
                <a:cubicBezTo>
                  <a:pt x="18473" y="6904"/>
                  <a:pt x="18458" y="6883"/>
                  <a:pt x="18443" y="6863"/>
                </a:cubicBezTo>
                <a:cubicBezTo>
                  <a:pt x="18401" y="6806"/>
                  <a:pt x="18360" y="6748"/>
                  <a:pt x="18317" y="6690"/>
                </a:cubicBezTo>
                <a:cubicBezTo>
                  <a:pt x="18305" y="6673"/>
                  <a:pt x="18285" y="6664"/>
                  <a:pt x="18264" y="6664"/>
                </a:cubicBezTo>
                <a:cubicBezTo>
                  <a:pt x="18248" y="6664"/>
                  <a:pt x="18229" y="6670"/>
                  <a:pt x="18217" y="6681"/>
                </a:cubicBezTo>
                <a:cubicBezTo>
                  <a:pt x="18202" y="6693"/>
                  <a:pt x="18192" y="6712"/>
                  <a:pt x="18191" y="6732"/>
                </a:cubicBezTo>
                <a:cubicBezTo>
                  <a:pt x="18189" y="6751"/>
                  <a:pt x="18196" y="6768"/>
                  <a:pt x="18207" y="6784"/>
                </a:cubicBezTo>
                <a:cubicBezTo>
                  <a:pt x="18249" y="6842"/>
                  <a:pt x="18290" y="6900"/>
                  <a:pt x="18333" y="6956"/>
                </a:cubicBezTo>
                <a:cubicBezTo>
                  <a:pt x="18349" y="6980"/>
                  <a:pt x="18368" y="7003"/>
                  <a:pt x="18384" y="7027"/>
                </a:cubicBezTo>
                <a:cubicBezTo>
                  <a:pt x="18340" y="7069"/>
                  <a:pt x="18297" y="7114"/>
                  <a:pt x="18254" y="7156"/>
                </a:cubicBezTo>
                <a:cubicBezTo>
                  <a:pt x="18227" y="7117"/>
                  <a:pt x="18199" y="7080"/>
                  <a:pt x="18175" y="7039"/>
                </a:cubicBezTo>
                <a:lnTo>
                  <a:pt x="18136" y="6977"/>
                </a:lnTo>
                <a:cubicBezTo>
                  <a:pt x="18124" y="6959"/>
                  <a:pt x="18113" y="6944"/>
                  <a:pt x="18090" y="6936"/>
                </a:cubicBezTo>
                <a:cubicBezTo>
                  <a:pt x="18083" y="6934"/>
                  <a:pt x="18074" y="6933"/>
                  <a:pt x="18064" y="6933"/>
                </a:cubicBezTo>
                <a:cubicBezTo>
                  <a:pt x="18053" y="6933"/>
                  <a:pt x="18042" y="6935"/>
                  <a:pt x="18031" y="6940"/>
                </a:cubicBezTo>
                <a:cubicBezTo>
                  <a:pt x="18012" y="6949"/>
                  <a:pt x="17996" y="6966"/>
                  <a:pt x="17990" y="6985"/>
                </a:cubicBezTo>
                <a:cubicBezTo>
                  <a:pt x="17984" y="7003"/>
                  <a:pt x="17984" y="7028"/>
                  <a:pt x="17992" y="7045"/>
                </a:cubicBezTo>
                <a:cubicBezTo>
                  <a:pt x="18038" y="7121"/>
                  <a:pt x="18087" y="7196"/>
                  <a:pt x="18139" y="7270"/>
                </a:cubicBezTo>
                <a:cubicBezTo>
                  <a:pt x="18078" y="7329"/>
                  <a:pt x="18018" y="7387"/>
                  <a:pt x="17958" y="7447"/>
                </a:cubicBezTo>
                <a:cubicBezTo>
                  <a:pt x="17943" y="7433"/>
                  <a:pt x="17929" y="7417"/>
                  <a:pt x="17916" y="7403"/>
                </a:cubicBezTo>
                <a:cubicBezTo>
                  <a:pt x="17851" y="7329"/>
                  <a:pt x="17792" y="7252"/>
                  <a:pt x="17738" y="7169"/>
                </a:cubicBezTo>
                <a:cubicBezTo>
                  <a:pt x="17727" y="7151"/>
                  <a:pt x="17700" y="7141"/>
                  <a:pt x="17680" y="7139"/>
                </a:cubicBezTo>
                <a:lnTo>
                  <a:pt x="17675" y="7139"/>
                </a:lnTo>
                <a:cubicBezTo>
                  <a:pt x="17655" y="7139"/>
                  <a:pt x="17635" y="7146"/>
                  <a:pt x="17619" y="7158"/>
                </a:cubicBezTo>
                <a:cubicBezTo>
                  <a:pt x="17601" y="7173"/>
                  <a:pt x="17591" y="7195"/>
                  <a:pt x="17590" y="7216"/>
                </a:cubicBezTo>
                <a:cubicBezTo>
                  <a:pt x="17588" y="7241"/>
                  <a:pt x="17596" y="7258"/>
                  <a:pt x="17609" y="7278"/>
                </a:cubicBezTo>
                <a:cubicBezTo>
                  <a:pt x="17663" y="7359"/>
                  <a:pt x="17722" y="7437"/>
                  <a:pt x="17787" y="7511"/>
                </a:cubicBezTo>
                <a:cubicBezTo>
                  <a:pt x="17803" y="7529"/>
                  <a:pt x="17821" y="7546"/>
                  <a:pt x="17839" y="7563"/>
                </a:cubicBezTo>
                <a:cubicBezTo>
                  <a:pt x="17788" y="7613"/>
                  <a:pt x="17738" y="7662"/>
                  <a:pt x="17689" y="7712"/>
                </a:cubicBezTo>
                <a:cubicBezTo>
                  <a:pt x="17657" y="7680"/>
                  <a:pt x="17624" y="7646"/>
                  <a:pt x="17593" y="7613"/>
                </a:cubicBezTo>
                <a:cubicBezTo>
                  <a:pt x="17529" y="7543"/>
                  <a:pt x="17468" y="7470"/>
                  <a:pt x="17411" y="7395"/>
                </a:cubicBezTo>
                <a:cubicBezTo>
                  <a:pt x="17398" y="7377"/>
                  <a:pt x="17378" y="7369"/>
                  <a:pt x="17357" y="7369"/>
                </a:cubicBezTo>
                <a:cubicBezTo>
                  <a:pt x="17339" y="7369"/>
                  <a:pt x="17322" y="7374"/>
                  <a:pt x="17308" y="7385"/>
                </a:cubicBezTo>
                <a:cubicBezTo>
                  <a:pt x="17277" y="7411"/>
                  <a:pt x="17276" y="7455"/>
                  <a:pt x="17300" y="7488"/>
                </a:cubicBezTo>
                <a:cubicBezTo>
                  <a:pt x="17386" y="7603"/>
                  <a:pt x="17482" y="7716"/>
                  <a:pt x="17587" y="7815"/>
                </a:cubicBezTo>
                <a:cubicBezTo>
                  <a:pt x="17520" y="7883"/>
                  <a:pt x="17453" y="7951"/>
                  <a:pt x="17389" y="8021"/>
                </a:cubicBezTo>
                <a:cubicBezTo>
                  <a:pt x="17373" y="8002"/>
                  <a:pt x="17355" y="7986"/>
                  <a:pt x="17339" y="7968"/>
                </a:cubicBezTo>
                <a:cubicBezTo>
                  <a:pt x="17274" y="7896"/>
                  <a:pt x="17208" y="7823"/>
                  <a:pt x="17143" y="7749"/>
                </a:cubicBezTo>
                <a:cubicBezTo>
                  <a:pt x="17127" y="7731"/>
                  <a:pt x="17105" y="7722"/>
                  <a:pt x="17084" y="7722"/>
                </a:cubicBezTo>
                <a:cubicBezTo>
                  <a:pt x="17067" y="7722"/>
                  <a:pt x="17049" y="7727"/>
                  <a:pt x="17034" y="7740"/>
                </a:cubicBezTo>
                <a:cubicBezTo>
                  <a:pt x="17003" y="7766"/>
                  <a:pt x="16997" y="7816"/>
                  <a:pt x="17026" y="7849"/>
                </a:cubicBezTo>
                <a:cubicBezTo>
                  <a:pt x="17086" y="7919"/>
                  <a:pt x="17148" y="7987"/>
                  <a:pt x="17209" y="8057"/>
                </a:cubicBezTo>
                <a:cubicBezTo>
                  <a:pt x="17234" y="8084"/>
                  <a:pt x="17257" y="8111"/>
                  <a:pt x="17281" y="8139"/>
                </a:cubicBezTo>
                <a:cubicBezTo>
                  <a:pt x="17240" y="8184"/>
                  <a:pt x="17199" y="8230"/>
                  <a:pt x="17158" y="8277"/>
                </a:cubicBezTo>
                <a:cubicBezTo>
                  <a:pt x="17122" y="8233"/>
                  <a:pt x="17089" y="8189"/>
                  <a:pt x="17057" y="8143"/>
                </a:cubicBezTo>
                <a:cubicBezTo>
                  <a:pt x="16984" y="8044"/>
                  <a:pt x="16915" y="7939"/>
                  <a:pt x="16844" y="7839"/>
                </a:cubicBezTo>
                <a:cubicBezTo>
                  <a:pt x="16834" y="7823"/>
                  <a:pt x="16814" y="7815"/>
                  <a:pt x="16796" y="7815"/>
                </a:cubicBezTo>
                <a:cubicBezTo>
                  <a:pt x="16780" y="7815"/>
                  <a:pt x="16764" y="7820"/>
                  <a:pt x="16752" y="7831"/>
                </a:cubicBezTo>
                <a:cubicBezTo>
                  <a:pt x="16739" y="7842"/>
                  <a:pt x="16729" y="7857"/>
                  <a:pt x="16728" y="7876"/>
                </a:cubicBezTo>
                <a:cubicBezTo>
                  <a:pt x="16727" y="7894"/>
                  <a:pt x="16734" y="7908"/>
                  <a:pt x="16743" y="7923"/>
                </a:cubicBezTo>
                <a:cubicBezTo>
                  <a:pt x="16811" y="8021"/>
                  <a:pt x="16877" y="8123"/>
                  <a:pt x="16945" y="8221"/>
                </a:cubicBezTo>
                <a:cubicBezTo>
                  <a:pt x="16982" y="8277"/>
                  <a:pt x="17022" y="8333"/>
                  <a:pt x="17064" y="8386"/>
                </a:cubicBezTo>
                <a:cubicBezTo>
                  <a:pt x="17037" y="8418"/>
                  <a:pt x="17009" y="8452"/>
                  <a:pt x="16983" y="8484"/>
                </a:cubicBezTo>
                <a:cubicBezTo>
                  <a:pt x="16942" y="8436"/>
                  <a:pt x="16902" y="8387"/>
                  <a:pt x="16862" y="8339"/>
                </a:cubicBezTo>
                <a:cubicBezTo>
                  <a:pt x="16775" y="8234"/>
                  <a:pt x="16692" y="8127"/>
                  <a:pt x="16604" y="8023"/>
                </a:cubicBezTo>
                <a:cubicBezTo>
                  <a:pt x="16598" y="8016"/>
                  <a:pt x="16589" y="8012"/>
                  <a:pt x="16579" y="8012"/>
                </a:cubicBezTo>
                <a:cubicBezTo>
                  <a:pt x="16572" y="8012"/>
                  <a:pt x="16566" y="8014"/>
                  <a:pt x="16559" y="8019"/>
                </a:cubicBezTo>
                <a:cubicBezTo>
                  <a:pt x="16546" y="8031"/>
                  <a:pt x="16545" y="8050"/>
                  <a:pt x="16555" y="8065"/>
                </a:cubicBezTo>
                <a:cubicBezTo>
                  <a:pt x="16645" y="8174"/>
                  <a:pt x="16732" y="8286"/>
                  <a:pt x="16817" y="8397"/>
                </a:cubicBezTo>
                <a:cubicBezTo>
                  <a:pt x="16857" y="8447"/>
                  <a:pt x="16895" y="8497"/>
                  <a:pt x="16935" y="8546"/>
                </a:cubicBezTo>
                <a:cubicBezTo>
                  <a:pt x="16923" y="8561"/>
                  <a:pt x="16911" y="8575"/>
                  <a:pt x="16899" y="8591"/>
                </a:cubicBezTo>
                <a:cubicBezTo>
                  <a:pt x="16832" y="8677"/>
                  <a:pt x="16768" y="8765"/>
                  <a:pt x="16704" y="8856"/>
                </a:cubicBezTo>
                <a:cubicBezTo>
                  <a:pt x="16582" y="8696"/>
                  <a:pt x="16478" y="8525"/>
                  <a:pt x="16386" y="8348"/>
                </a:cubicBezTo>
                <a:cubicBezTo>
                  <a:pt x="16312" y="8202"/>
                  <a:pt x="16251" y="8050"/>
                  <a:pt x="16200" y="7894"/>
                </a:cubicBezTo>
                <a:cubicBezTo>
                  <a:pt x="16209" y="7889"/>
                  <a:pt x="16217" y="7882"/>
                  <a:pt x="16225" y="7876"/>
                </a:cubicBezTo>
                <a:cubicBezTo>
                  <a:pt x="16398" y="7737"/>
                  <a:pt x="16574" y="7603"/>
                  <a:pt x="16748" y="7463"/>
                </a:cubicBezTo>
                <a:cubicBezTo>
                  <a:pt x="16924" y="7320"/>
                  <a:pt x="17097" y="7177"/>
                  <a:pt x="17270" y="7030"/>
                </a:cubicBezTo>
                <a:cubicBezTo>
                  <a:pt x="17628" y="6727"/>
                  <a:pt x="17979" y="6412"/>
                  <a:pt x="18323" y="6092"/>
                </a:cubicBezTo>
                <a:cubicBezTo>
                  <a:pt x="18669" y="5772"/>
                  <a:pt x="19009" y="5446"/>
                  <a:pt x="19343" y="5116"/>
                </a:cubicBezTo>
                <a:cubicBezTo>
                  <a:pt x="19504" y="4957"/>
                  <a:pt x="19664" y="4797"/>
                  <a:pt x="19824" y="4636"/>
                </a:cubicBezTo>
                <a:cubicBezTo>
                  <a:pt x="19882" y="4578"/>
                  <a:pt x="19939" y="4519"/>
                  <a:pt x="19996" y="4460"/>
                </a:cubicBezTo>
                <a:close/>
                <a:moveTo>
                  <a:pt x="15739" y="0"/>
                </a:moveTo>
                <a:cubicBezTo>
                  <a:pt x="15701" y="0"/>
                  <a:pt x="15661" y="11"/>
                  <a:pt x="15630" y="30"/>
                </a:cubicBezTo>
                <a:cubicBezTo>
                  <a:pt x="15547" y="79"/>
                  <a:pt x="15512" y="175"/>
                  <a:pt x="15534" y="266"/>
                </a:cubicBezTo>
                <a:cubicBezTo>
                  <a:pt x="15566" y="403"/>
                  <a:pt x="15598" y="538"/>
                  <a:pt x="15624" y="674"/>
                </a:cubicBezTo>
                <a:cubicBezTo>
                  <a:pt x="15650" y="808"/>
                  <a:pt x="15672" y="943"/>
                  <a:pt x="15692" y="1077"/>
                </a:cubicBezTo>
                <a:cubicBezTo>
                  <a:pt x="15741" y="1457"/>
                  <a:pt x="15763" y="1843"/>
                  <a:pt x="15762" y="2226"/>
                </a:cubicBezTo>
                <a:cubicBezTo>
                  <a:pt x="15706" y="2237"/>
                  <a:pt x="15650" y="2248"/>
                  <a:pt x="15594" y="2259"/>
                </a:cubicBezTo>
                <a:cubicBezTo>
                  <a:pt x="15493" y="2281"/>
                  <a:pt x="15391" y="2305"/>
                  <a:pt x="15289" y="2326"/>
                </a:cubicBezTo>
                <a:cubicBezTo>
                  <a:pt x="15094" y="2368"/>
                  <a:pt x="14895" y="2403"/>
                  <a:pt x="14698" y="2431"/>
                </a:cubicBezTo>
                <a:cubicBezTo>
                  <a:pt x="14097" y="2508"/>
                  <a:pt x="13492" y="2529"/>
                  <a:pt x="12887" y="2529"/>
                </a:cubicBezTo>
                <a:cubicBezTo>
                  <a:pt x="12436" y="2529"/>
                  <a:pt x="11984" y="2517"/>
                  <a:pt x="11534" y="2509"/>
                </a:cubicBezTo>
                <a:cubicBezTo>
                  <a:pt x="10984" y="2498"/>
                  <a:pt x="10435" y="2492"/>
                  <a:pt x="9886" y="2476"/>
                </a:cubicBezTo>
                <a:cubicBezTo>
                  <a:pt x="9319" y="2460"/>
                  <a:pt x="8753" y="2438"/>
                  <a:pt x="8187" y="2408"/>
                </a:cubicBezTo>
                <a:cubicBezTo>
                  <a:pt x="6747" y="2332"/>
                  <a:pt x="5310" y="2210"/>
                  <a:pt x="3882" y="2020"/>
                </a:cubicBezTo>
                <a:cubicBezTo>
                  <a:pt x="2689" y="1858"/>
                  <a:pt x="1502" y="1649"/>
                  <a:pt x="330" y="1373"/>
                </a:cubicBezTo>
                <a:cubicBezTo>
                  <a:pt x="295" y="1341"/>
                  <a:pt x="246" y="1323"/>
                  <a:pt x="198" y="1323"/>
                </a:cubicBezTo>
                <a:cubicBezTo>
                  <a:pt x="182" y="1323"/>
                  <a:pt x="167" y="1326"/>
                  <a:pt x="152" y="1330"/>
                </a:cubicBezTo>
                <a:cubicBezTo>
                  <a:pt x="106" y="1342"/>
                  <a:pt x="65" y="1373"/>
                  <a:pt x="42" y="1415"/>
                </a:cubicBezTo>
                <a:cubicBezTo>
                  <a:pt x="14" y="1460"/>
                  <a:pt x="13" y="1507"/>
                  <a:pt x="23" y="1558"/>
                </a:cubicBezTo>
                <a:cubicBezTo>
                  <a:pt x="69" y="1798"/>
                  <a:pt x="109" y="2039"/>
                  <a:pt x="142" y="2281"/>
                </a:cubicBezTo>
                <a:cubicBezTo>
                  <a:pt x="188" y="2619"/>
                  <a:pt x="220" y="2958"/>
                  <a:pt x="240" y="3298"/>
                </a:cubicBezTo>
                <a:cubicBezTo>
                  <a:pt x="261" y="3650"/>
                  <a:pt x="262" y="4004"/>
                  <a:pt x="254" y="4357"/>
                </a:cubicBezTo>
                <a:cubicBezTo>
                  <a:pt x="245" y="4708"/>
                  <a:pt x="221" y="5058"/>
                  <a:pt x="187" y="5407"/>
                </a:cubicBezTo>
                <a:cubicBezTo>
                  <a:pt x="169" y="5572"/>
                  <a:pt x="151" y="5737"/>
                  <a:pt x="135" y="5900"/>
                </a:cubicBezTo>
                <a:cubicBezTo>
                  <a:pt x="117" y="6056"/>
                  <a:pt x="104" y="6213"/>
                  <a:pt x="105" y="6370"/>
                </a:cubicBezTo>
                <a:cubicBezTo>
                  <a:pt x="91" y="6380"/>
                  <a:pt x="79" y="6389"/>
                  <a:pt x="68" y="6400"/>
                </a:cubicBezTo>
                <a:cubicBezTo>
                  <a:pt x="24" y="6443"/>
                  <a:pt x="0" y="6501"/>
                  <a:pt x="0" y="6562"/>
                </a:cubicBezTo>
                <a:cubicBezTo>
                  <a:pt x="0" y="6623"/>
                  <a:pt x="24" y="6681"/>
                  <a:pt x="68" y="6723"/>
                </a:cubicBezTo>
                <a:cubicBezTo>
                  <a:pt x="76" y="6733"/>
                  <a:pt x="86" y="6741"/>
                  <a:pt x="97" y="6748"/>
                </a:cubicBezTo>
                <a:cubicBezTo>
                  <a:pt x="99" y="6795"/>
                  <a:pt x="126" y="6839"/>
                  <a:pt x="168" y="6861"/>
                </a:cubicBezTo>
                <a:cubicBezTo>
                  <a:pt x="233" y="6893"/>
                  <a:pt x="296" y="6930"/>
                  <a:pt x="358" y="6970"/>
                </a:cubicBezTo>
                <a:cubicBezTo>
                  <a:pt x="686" y="7192"/>
                  <a:pt x="956" y="7484"/>
                  <a:pt x="1246" y="7751"/>
                </a:cubicBezTo>
                <a:cubicBezTo>
                  <a:pt x="1394" y="7885"/>
                  <a:pt x="1549" y="8011"/>
                  <a:pt x="1716" y="8119"/>
                </a:cubicBezTo>
                <a:cubicBezTo>
                  <a:pt x="1864" y="8215"/>
                  <a:pt x="2023" y="8282"/>
                  <a:pt x="2191" y="8334"/>
                </a:cubicBezTo>
                <a:cubicBezTo>
                  <a:pt x="2331" y="8378"/>
                  <a:pt x="2477" y="8401"/>
                  <a:pt x="2625" y="8414"/>
                </a:cubicBezTo>
                <a:cubicBezTo>
                  <a:pt x="2725" y="8422"/>
                  <a:pt x="2824" y="8426"/>
                  <a:pt x="2925" y="8426"/>
                </a:cubicBezTo>
                <a:cubicBezTo>
                  <a:pt x="2994" y="8426"/>
                  <a:pt x="3063" y="8424"/>
                  <a:pt x="3133" y="8420"/>
                </a:cubicBezTo>
                <a:cubicBezTo>
                  <a:pt x="3493" y="8401"/>
                  <a:pt x="3853" y="8343"/>
                  <a:pt x="4205" y="8271"/>
                </a:cubicBezTo>
                <a:cubicBezTo>
                  <a:pt x="4687" y="8172"/>
                  <a:pt x="5164" y="8046"/>
                  <a:pt x="5639" y="7914"/>
                </a:cubicBezTo>
                <a:cubicBezTo>
                  <a:pt x="6074" y="7795"/>
                  <a:pt x="6509" y="7673"/>
                  <a:pt x="6950" y="7580"/>
                </a:cubicBezTo>
                <a:cubicBezTo>
                  <a:pt x="7091" y="7551"/>
                  <a:pt x="7232" y="7526"/>
                  <a:pt x="7374" y="7507"/>
                </a:cubicBezTo>
                <a:cubicBezTo>
                  <a:pt x="7617" y="7472"/>
                  <a:pt x="7862" y="7437"/>
                  <a:pt x="8105" y="7400"/>
                </a:cubicBezTo>
                <a:cubicBezTo>
                  <a:pt x="8214" y="7383"/>
                  <a:pt x="8322" y="7366"/>
                  <a:pt x="8432" y="7348"/>
                </a:cubicBezTo>
                <a:lnTo>
                  <a:pt x="8435" y="7350"/>
                </a:lnTo>
                <a:cubicBezTo>
                  <a:pt x="8446" y="7358"/>
                  <a:pt x="8458" y="7362"/>
                  <a:pt x="8472" y="7363"/>
                </a:cubicBezTo>
                <a:cubicBezTo>
                  <a:pt x="8473" y="7364"/>
                  <a:pt x="8474" y="7364"/>
                  <a:pt x="8476" y="7364"/>
                </a:cubicBezTo>
                <a:cubicBezTo>
                  <a:pt x="8493" y="7364"/>
                  <a:pt x="8511" y="7357"/>
                  <a:pt x="8524" y="7347"/>
                </a:cubicBezTo>
                <a:cubicBezTo>
                  <a:pt x="8530" y="7343"/>
                  <a:pt x="8532" y="7338"/>
                  <a:pt x="8536" y="7332"/>
                </a:cubicBezTo>
                <a:cubicBezTo>
                  <a:pt x="8888" y="7276"/>
                  <a:pt x="9239" y="7221"/>
                  <a:pt x="9591" y="7164"/>
                </a:cubicBezTo>
                <a:cubicBezTo>
                  <a:pt x="10595" y="7002"/>
                  <a:pt x="11599" y="6845"/>
                  <a:pt x="12609" y="6729"/>
                </a:cubicBezTo>
                <a:cubicBezTo>
                  <a:pt x="13200" y="6661"/>
                  <a:pt x="13795" y="6609"/>
                  <a:pt x="14388" y="6581"/>
                </a:cubicBezTo>
                <a:cubicBezTo>
                  <a:pt x="14677" y="6566"/>
                  <a:pt x="14967" y="6560"/>
                  <a:pt x="15256" y="6557"/>
                </a:cubicBezTo>
                <a:cubicBezTo>
                  <a:pt x="15299" y="6556"/>
                  <a:pt x="15343" y="6556"/>
                  <a:pt x="15387" y="6556"/>
                </a:cubicBezTo>
                <a:cubicBezTo>
                  <a:pt x="15492" y="6556"/>
                  <a:pt x="15596" y="6557"/>
                  <a:pt x="15701" y="6558"/>
                </a:cubicBezTo>
                <a:cubicBezTo>
                  <a:pt x="15769" y="6559"/>
                  <a:pt x="15840" y="6559"/>
                  <a:pt x="15908" y="6559"/>
                </a:cubicBezTo>
                <a:cubicBezTo>
                  <a:pt x="15965" y="6559"/>
                  <a:pt x="16023" y="6559"/>
                  <a:pt x="16079" y="6548"/>
                </a:cubicBezTo>
                <a:lnTo>
                  <a:pt x="16079" y="6548"/>
                </a:lnTo>
                <a:cubicBezTo>
                  <a:pt x="16066" y="6686"/>
                  <a:pt x="16050" y="6822"/>
                  <a:pt x="16032" y="6958"/>
                </a:cubicBezTo>
                <a:cubicBezTo>
                  <a:pt x="15996" y="7218"/>
                  <a:pt x="15947" y="7478"/>
                  <a:pt x="15919" y="7739"/>
                </a:cubicBezTo>
                <a:cubicBezTo>
                  <a:pt x="15915" y="7767"/>
                  <a:pt x="15924" y="7795"/>
                  <a:pt x="15936" y="7820"/>
                </a:cubicBezTo>
                <a:cubicBezTo>
                  <a:pt x="15915" y="7847"/>
                  <a:pt x="15900" y="7886"/>
                  <a:pt x="15907" y="7920"/>
                </a:cubicBezTo>
                <a:cubicBezTo>
                  <a:pt x="15954" y="8174"/>
                  <a:pt x="16028" y="8425"/>
                  <a:pt x="16138" y="8659"/>
                </a:cubicBezTo>
                <a:cubicBezTo>
                  <a:pt x="16249" y="8892"/>
                  <a:pt x="16386" y="9120"/>
                  <a:pt x="16557" y="9314"/>
                </a:cubicBezTo>
                <a:cubicBezTo>
                  <a:pt x="16577" y="9344"/>
                  <a:pt x="16604" y="9367"/>
                  <a:pt x="16637" y="9384"/>
                </a:cubicBezTo>
                <a:cubicBezTo>
                  <a:pt x="16666" y="9398"/>
                  <a:pt x="16698" y="9405"/>
                  <a:pt x="16730" y="9405"/>
                </a:cubicBezTo>
                <a:cubicBezTo>
                  <a:pt x="16735" y="9405"/>
                  <a:pt x="16739" y="9405"/>
                  <a:pt x="16744" y="9405"/>
                </a:cubicBezTo>
                <a:cubicBezTo>
                  <a:pt x="16782" y="9402"/>
                  <a:pt x="16816" y="9389"/>
                  <a:pt x="16848" y="9368"/>
                </a:cubicBezTo>
                <a:cubicBezTo>
                  <a:pt x="16878" y="9348"/>
                  <a:pt x="16901" y="9321"/>
                  <a:pt x="16918" y="9288"/>
                </a:cubicBezTo>
                <a:cubicBezTo>
                  <a:pt x="16946" y="9243"/>
                  <a:pt x="16974" y="9199"/>
                  <a:pt x="17003" y="9153"/>
                </a:cubicBezTo>
                <a:cubicBezTo>
                  <a:pt x="17359" y="8619"/>
                  <a:pt x="17803" y="8152"/>
                  <a:pt x="18254" y="7696"/>
                </a:cubicBezTo>
                <a:cubicBezTo>
                  <a:pt x="18688" y="7256"/>
                  <a:pt x="19131" y="6822"/>
                  <a:pt x="19504" y="6329"/>
                </a:cubicBezTo>
                <a:cubicBezTo>
                  <a:pt x="19523" y="6326"/>
                  <a:pt x="19540" y="6320"/>
                  <a:pt x="19556" y="6307"/>
                </a:cubicBezTo>
                <a:cubicBezTo>
                  <a:pt x="19576" y="6289"/>
                  <a:pt x="19591" y="6263"/>
                  <a:pt x="19592" y="6236"/>
                </a:cubicBezTo>
                <a:cubicBezTo>
                  <a:pt x="19592" y="6227"/>
                  <a:pt x="19592" y="6220"/>
                  <a:pt x="19591" y="6212"/>
                </a:cubicBezTo>
                <a:cubicBezTo>
                  <a:pt x="19803" y="5919"/>
                  <a:pt x="19994" y="5604"/>
                  <a:pt x="20115" y="5262"/>
                </a:cubicBezTo>
                <a:cubicBezTo>
                  <a:pt x="20185" y="5066"/>
                  <a:pt x="20246" y="4870"/>
                  <a:pt x="20286" y="4667"/>
                </a:cubicBezTo>
                <a:cubicBezTo>
                  <a:pt x="20324" y="4477"/>
                  <a:pt x="20341" y="4284"/>
                  <a:pt x="20345" y="4091"/>
                </a:cubicBezTo>
                <a:cubicBezTo>
                  <a:pt x="20381" y="4029"/>
                  <a:pt x="20374" y="3940"/>
                  <a:pt x="20317" y="3888"/>
                </a:cubicBezTo>
                <a:cubicBezTo>
                  <a:pt x="20143" y="3730"/>
                  <a:pt x="19967" y="3573"/>
                  <a:pt x="19793" y="3413"/>
                </a:cubicBezTo>
                <a:cubicBezTo>
                  <a:pt x="19611" y="3244"/>
                  <a:pt x="19429" y="3075"/>
                  <a:pt x="19249" y="2905"/>
                </a:cubicBezTo>
                <a:cubicBezTo>
                  <a:pt x="18887" y="2563"/>
                  <a:pt x="18524" y="2219"/>
                  <a:pt x="18157" y="1882"/>
                </a:cubicBezTo>
                <a:cubicBezTo>
                  <a:pt x="17797" y="1554"/>
                  <a:pt x="17432" y="1232"/>
                  <a:pt x="17054" y="923"/>
                </a:cubicBezTo>
                <a:cubicBezTo>
                  <a:pt x="16857" y="762"/>
                  <a:pt x="16655" y="606"/>
                  <a:pt x="16451" y="455"/>
                </a:cubicBezTo>
                <a:cubicBezTo>
                  <a:pt x="16251" y="307"/>
                  <a:pt x="16045" y="171"/>
                  <a:pt x="15841" y="30"/>
                </a:cubicBezTo>
                <a:cubicBezTo>
                  <a:pt x="15812" y="10"/>
                  <a:pt x="15776" y="0"/>
                  <a:pt x="157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7" name="Google Shape;1917;p33">
            <a:extLst>
              <a:ext uri="{FF2B5EF4-FFF2-40B4-BE49-F238E27FC236}">
                <a16:creationId xmlns:a16="http://schemas.microsoft.com/office/drawing/2014/main" id="{25950EC8-67A7-1575-AFE6-8D2F72DA92FB}"/>
              </a:ext>
            </a:extLst>
          </p:cNvPr>
          <p:cNvSpPr/>
          <p:nvPr/>
        </p:nvSpPr>
        <p:spPr>
          <a:xfrm>
            <a:off x="11695785" y="5796942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8" name="Google Shape;1918;p33">
            <a:extLst>
              <a:ext uri="{FF2B5EF4-FFF2-40B4-BE49-F238E27FC236}">
                <a16:creationId xmlns:a16="http://schemas.microsoft.com/office/drawing/2014/main" id="{5143B3EF-3DB6-396F-EDF8-4621FE9FB0E7}"/>
              </a:ext>
            </a:extLst>
          </p:cNvPr>
          <p:cNvSpPr/>
          <p:nvPr/>
        </p:nvSpPr>
        <p:spPr>
          <a:xfrm>
            <a:off x="8216142" y="48388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9" name="Google Shape;1919;p33">
            <a:extLst>
              <a:ext uri="{FF2B5EF4-FFF2-40B4-BE49-F238E27FC236}">
                <a16:creationId xmlns:a16="http://schemas.microsoft.com/office/drawing/2014/main" id="{1523E845-031E-7610-8593-F22094684B88}"/>
              </a:ext>
            </a:extLst>
          </p:cNvPr>
          <p:cNvSpPr/>
          <p:nvPr/>
        </p:nvSpPr>
        <p:spPr>
          <a:xfrm>
            <a:off x="12322227" y="2261987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0" name="Google Shape;1920;p33">
            <a:extLst>
              <a:ext uri="{FF2B5EF4-FFF2-40B4-BE49-F238E27FC236}">
                <a16:creationId xmlns:a16="http://schemas.microsoft.com/office/drawing/2014/main" id="{F9792476-B071-D203-D63A-1D0A56295C70}"/>
              </a:ext>
            </a:extLst>
          </p:cNvPr>
          <p:cNvSpPr/>
          <p:nvPr/>
        </p:nvSpPr>
        <p:spPr>
          <a:xfrm>
            <a:off x="6092551" y="5503784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1" name="Google Shape;1921;p33">
            <a:extLst>
              <a:ext uri="{FF2B5EF4-FFF2-40B4-BE49-F238E27FC236}">
                <a16:creationId xmlns:a16="http://schemas.microsoft.com/office/drawing/2014/main" id="{4D7FF076-47B4-E044-F549-6E8ECD464C75}"/>
              </a:ext>
            </a:extLst>
          </p:cNvPr>
          <p:cNvSpPr/>
          <p:nvPr/>
        </p:nvSpPr>
        <p:spPr>
          <a:xfrm>
            <a:off x="11903882" y="1598303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2" name="Google Shape;1922;p33">
            <a:extLst>
              <a:ext uri="{FF2B5EF4-FFF2-40B4-BE49-F238E27FC236}">
                <a16:creationId xmlns:a16="http://schemas.microsoft.com/office/drawing/2014/main" id="{B4F339BD-3116-69E6-23B9-A7D5474B08D3}"/>
              </a:ext>
            </a:extLst>
          </p:cNvPr>
          <p:cNvSpPr/>
          <p:nvPr/>
        </p:nvSpPr>
        <p:spPr>
          <a:xfrm>
            <a:off x="423013" y="493366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0ABE02C-83EC-4570-AE30-704BD163CA3C}"/>
              </a:ext>
            </a:extLst>
          </p:cNvPr>
          <p:cNvSpPr txBox="1"/>
          <p:nvPr/>
        </p:nvSpPr>
        <p:spPr>
          <a:xfrm>
            <a:off x="4855437" y="6939792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6799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634A945C-4C1E-214D-BBA6-FB01DCF8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90928298-D65E-B710-8A23-B022F5F897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5658" y="661273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Somos </a:t>
            </a:r>
            <a:r>
              <a:rPr lang="en" b="1" dirty="0"/>
              <a:t>Chamados</a:t>
            </a:r>
            <a:r>
              <a:rPr lang="en" dirty="0"/>
              <a:t> a uma vida</a:t>
            </a:r>
            <a:br>
              <a:rPr lang="en" dirty="0"/>
            </a:br>
            <a:r>
              <a:rPr lang="en" dirty="0"/>
              <a:t>de </a:t>
            </a:r>
            <a:r>
              <a:rPr lang="en" b="1" dirty="0">
                <a:highlight>
                  <a:srgbClr val="FFFF00"/>
                </a:highlight>
              </a:rPr>
              <a:t>Mordomia</a:t>
            </a:r>
            <a:r>
              <a:rPr lang="en" dirty="0"/>
              <a:t>!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A021954C-8BE6-3B32-57C9-C6FAEC4206F5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1DCB226D-C736-52C1-27DB-EA529F58A2A7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6" name="Google Shape;1866;p32">
            <a:extLst>
              <a:ext uri="{FF2B5EF4-FFF2-40B4-BE49-F238E27FC236}">
                <a16:creationId xmlns:a16="http://schemas.microsoft.com/office/drawing/2014/main" id="{6D61A5FB-AC66-1652-CF3D-44D5A7DB864D}"/>
              </a:ext>
            </a:extLst>
          </p:cNvPr>
          <p:cNvSpPr/>
          <p:nvPr/>
        </p:nvSpPr>
        <p:spPr>
          <a:xfrm>
            <a:off x="3309653" y="641159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7" name="Google Shape;1867;p32">
            <a:extLst>
              <a:ext uri="{FF2B5EF4-FFF2-40B4-BE49-F238E27FC236}">
                <a16:creationId xmlns:a16="http://schemas.microsoft.com/office/drawing/2014/main" id="{86FE5412-DFFB-A5E8-3C89-FD1B1194C4C4}"/>
              </a:ext>
            </a:extLst>
          </p:cNvPr>
          <p:cNvSpPr/>
          <p:nvPr/>
        </p:nvSpPr>
        <p:spPr>
          <a:xfrm>
            <a:off x="488292" y="1027988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8" name="Google Shape;1868;p32">
            <a:extLst>
              <a:ext uri="{FF2B5EF4-FFF2-40B4-BE49-F238E27FC236}">
                <a16:creationId xmlns:a16="http://schemas.microsoft.com/office/drawing/2014/main" id="{EC8DB204-9A34-EF88-2F50-00E2B29159B2}"/>
              </a:ext>
            </a:extLst>
          </p:cNvPr>
          <p:cNvSpPr/>
          <p:nvPr/>
        </p:nvSpPr>
        <p:spPr>
          <a:xfrm>
            <a:off x="9355644" y="6594723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8BC1EBCE-9420-E4A4-D4F7-AB28A4B68A2B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2E85E12F-F9EE-CF2E-F43C-B463DA587F4A}"/>
              </a:ext>
            </a:extLst>
          </p:cNvPr>
          <p:cNvGrpSpPr/>
          <p:nvPr/>
        </p:nvGrpSpPr>
        <p:grpSpPr>
          <a:xfrm rot="1549639">
            <a:off x="12005309" y="614120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A4FAE1B2-8F32-C38A-43EB-A05C77461925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194720D7-833C-CFDB-6A0D-D9AEF2E57088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EDCF32ED-14F0-EBD8-64BC-2B1166C7E4AD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4DC7329F-8836-77AA-E84B-4E530172E6E7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A4B5E97D-4B38-E6DE-3203-D045684C807A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BEABB40C-164E-4A9C-45DB-DDA6111C6BC9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5C349309-5686-E4DA-DF7B-2883D1A5ED90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78" name="Google Shape;1878;p32">
            <a:extLst>
              <a:ext uri="{FF2B5EF4-FFF2-40B4-BE49-F238E27FC236}">
                <a16:creationId xmlns:a16="http://schemas.microsoft.com/office/drawing/2014/main" id="{7981DF6D-426D-5522-01C4-782A5FF2F4DA}"/>
              </a:ext>
            </a:extLst>
          </p:cNvPr>
          <p:cNvSpPr/>
          <p:nvPr/>
        </p:nvSpPr>
        <p:spPr>
          <a:xfrm rot="6434968" flipH="1">
            <a:off x="11464374" y="5796565"/>
            <a:ext cx="1616443" cy="1111873"/>
          </a:xfrm>
          <a:custGeom>
            <a:avLst/>
            <a:gdLst/>
            <a:ahLst/>
            <a:cxnLst/>
            <a:rect l="l" t="t" r="r" b="b"/>
            <a:pathLst>
              <a:path w="17473" h="12025" extrusionOk="0">
                <a:moveTo>
                  <a:pt x="13593" y="689"/>
                </a:moveTo>
                <a:cubicBezTo>
                  <a:pt x="13621" y="705"/>
                  <a:pt x="13648" y="721"/>
                  <a:pt x="13677" y="735"/>
                </a:cubicBezTo>
                <a:cubicBezTo>
                  <a:pt x="13730" y="763"/>
                  <a:pt x="13785" y="792"/>
                  <a:pt x="13838" y="819"/>
                </a:cubicBezTo>
                <a:cubicBezTo>
                  <a:pt x="13767" y="913"/>
                  <a:pt x="13700" y="1010"/>
                  <a:pt x="13637" y="1109"/>
                </a:cubicBezTo>
                <a:cubicBezTo>
                  <a:pt x="13622" y="969"/>
                  <a:pt x="13609" y="829"/>
                  <a:pt x="13593" y="689"/>
                </a:cubicBezTo>
                <a:close/>
                <a:moveTo>
                  <a:pt x="14137" y="974"/>
                </a:moveTo>
                <a:cubicBezTo>
                  <a:pt x="14143" y="977"/>
                  <a:pt x="14149" y="980"/>
                  <a:pt x="14155" y="984"/>
                </a:cubicBezTo>
                <a:cubicBezTo>
                  <a:pt x="14154" y="985"/>
                  <a:pt x="14153" y="986"/>
                  <a:pt x="14153" y="988"/>
                </a:cubicBezTo>
                <a:cubicBezTo>
                  <a:pt x="13992" y="1262"/>
                  <a:pt x="13842" y="1543"/>
                  <a:pt x="13702" y="1829"/>
                </a:cubicBezTo>
                <a:cubicBezTo>
                  <a:pt x="13698" y="1785"/>
                  <a:pt x="13694" y="1740"/>
                  <a:pt x="13690" y="1695"/>
                </a:cubicBezTo>
                <a:cubicBezTo>
                  <a:pt x="13731" y="1616"/>
                  <a:pt x="13775" y="1539"/>
                  <a:pt x="13819" y="1461"/>
                </a:cubicBezTo>
                <a:cubicBezTo>
                  <a:pt x="13917" y="1294"/>
                  <a:pt x="14023" y="1131"/>
                  <a:pt x="14137" y="974"/>
                </a:cubicBezTo>
                <a:close/>
                <a:moveTo>
                  <a:pt x="16128" y="1941"/>
                </a:moveTo>
                <a:lnTo>
                  <a:pt x="16287" y="2015"/>
                </a:lnTo>
                <a:cubicBezTo>
                  <a:pt x="16246" y="2019"/>
                  <a:pt x="16205" y="2041"/>
                  <a:pt x="16183" y="2081"/>
                </a:cubicBezTo>
                <a:cubicBezTo>
                  <a:pt x="16120" y="2197"/>
                  <a:pt x="16059" y="2315"/>
                  <a:pt x="15997" y="2432"/>
                </a:cubicBezTo>
                <a:cubicBezTo>
                  <a:pt x="16049" y="2306"/>
                  <a:pt x="16098" y="2180"/>
                  <a:pt x="16143" y="2052"/>
                </a:cubicBezTo>
                <a:cubicBezTo>
                  <a:pt x="16158" y="2015"/>
                  <a:pt x="16148" y="1974"/>
                  <a:pt x="16128" y="1941"/>
                </a:cubicBezTo>
                <a:close/>
                <a:moveTo>
                  <a:pt x="16418" y="2075"/>
                </a:moveTo>
                <a:lnTo>
                  <a:pt x="16418" y="2075"/>
                </a:lnTo>
                <a:cubicBezTo>
                  <a:pt x="16501" y="2113"/>
                  <a:pt x="16586" y="2154"/>
                  <a:pt x="16671" y="2191"/>
                </a:cubicBezTo>
                <a:cubicBezTo>
                  <a:pt x="16548" y="2272"/>
                  <a:pt x="16427" y="2355"/>
                  <a:pt x="16307" y="2441"/>
                </a:cubicBezTo>
                <a:cubicBezTo>
                  <a:pt x="16345" y="2367"/>
                  <a:pt x="16382" y="2294"/>
                  <a:pt x="16423" y="2221"/>
                </a:cubicBezTo>
                <a:cubicBezTo>
                  <a:pt x="16449" y="2173"/>
                  <a:pt x="16447" y="2118"/>
                  <a:pt x="16418" y="2075"/>
                </a:cubicBezTo>
                <a:close/>
                <a:moveTo>
                  <a:pt x="14428" y="1119"/>
                </a:moveTo>
                <a:cubicBezTo>
                  <a:pt x="14500" y="1155"/>
                  <a:pt x="14572" y="1192"/>
                  <a:pt x="14642" y="1227"/>
                </a:cubicBezTo>
                <a:cubicBezTo>
                  <a:pt x="14396" y="1637"/>
                  <a:pt x="14106" y="2020"/>
                  <a:pt x="13874" y="2440"/>
                </a:cubicBezTo>
                <a:cubicBezTo>
                  <a:pt x="13835" y="2511"/>
                  <a:pt x="13798" y="2585"/>
                  <a:pt x="13766" y="2658"/>
                </a:cubicBezTo>
                <a:lnTo>
                  <a:pt x="13751" y="2449"/>
                </a:lnTo>
                <a:cubicBezTo>
                  <a:pt x="13951" y="2001"/>
                  <a:pt x="14169" y="1563"/>
                  <a:pt x="14418" y="1141"/>
                </a:cubicBezTo>
                <a:cubicBezTo>
                  <a:pt x="14422" y="1134"/>
                  <a:pt x="14425" y="1125"/>
                  <a:pt x="14428" y="1119"/>
                </a:cubicBezTo>
                <a:close/>
                <a:moveTo>
                  <a:pt x="15616" y="1700"/>
                </a:moveTo>
                <a:cubicBezTo>
                  <a:pt x="15663" y="1722"/>
                  <a:pt x="15708" y="1745"/>
                  <a:pt x="15755" y="1766"/>
                </a:cubicBezTo>
                <a:cubicBezTo>
                  <a:pt x="15589" y="2086"/>
                  <a:pt x="15414" y="2404"/>
                  <a:pt x="15235" y="2719"/>
                </a:cubicBezTo>
                <a:lnTo>
                  <a:pt x="15029" y="2929"/>
                </a:lnTo>
                <a:cubicBezTo>
                  <a:pt x="15013" y="2945"/>
                  <a:pt x="14998" y="2961"/>
                  <a:pt x="14983" y="2976"/>
                </a:cubicBezTo>
                <a:cubicBezTo>
                  <a:pt x="14966" y="2969"/>
                  <a:pt x="14948" y="2965"/>
                  <a:pt x="14930" y="2965"/>
                </a:cubicBezTo>
                <a:cubicBezTo>
                  <a:pt x="14921" y="2965"/>
                  <a:pt x="14912" y="2966"/>
                  <a:pt x="14903" y="2968"/>
                </a:cubicBezTo>
                <a:cubicBezTo>
                  <a:pt x="15009" y="2857"/>
                  <a:pt x="15122" y="2750"/>
                  <a:pt x="15242" y="2653"/>
                </a:cubicBezTo>
                <a:cubicBezTo>
                  <a:pt x="15267" y="2632"/>
                  <a:pt x="15279" y="2594"/>
                  <a:pt x="15279" y="2564"/>
                </a:cubicBezTo>
                <a:cubicBezTo>
                  <a:pt x="15279" y="2531"/>
                  <a:pt x="15266" y="2498"/>
                  <a:pt x="15242" y="2475"/>
                </a:cubicBezTo>
                <a:cubicBezTo>
                  <a:pt x="15232" y="2464"/>
                  <a:pt x="15219" y="2455"/>
                  <a:pt x="15205" y="2450"/>
                </a:cubicBezTo>
                <a:cubicBezTo>
                  <a:pt x="15339" y="2218"/>
                  <a:pt x="15471" y="1984"/>
                  <a:pt x="15599" y="1748"/>
                </a:cubicBezTo>
                <a:cubicBezTo>
                  <a:pt x="15608" y="1732"/>
                  <a:pt x="15613" y="1717"/>
                  <a:pt x="15616" y="1700"/>
                </a:cubicBezTo>
                <a:close/>
                <a:moveTo>
                  <a:pt x="14941" y="1372"/>
                </a:moveTo>
                <a:cubicBezTo>
                  <a:pt x="14991" y="1397"/>
                  <a:pt x="15040" y="1421"/>
                  <a:pt x="15091" y="1444"/>
                </a:cubicBezTo>
                <a:cubicBezTo>
                  <a:pt x="14791" y="1879"/>
                  <a:pt x="14502" y="2322"/>
                  <a:pt x="14227" y="2775"/>
                </a:cubicBezTo>
                <a:cubicBezTo>
                  <a:pt x="14175" y="2860"/>
                  <a:pt x="14124" y="2947"/>
                  <a:pt x="14073" y="3034"/>
                </a:cubicBezTo>
                <a:cubicBezTo>
                  <a:pt x="14052" y="3024"/>
                  <a:pt x="14029" y="3019"/>
                  <a:pt x="14005" y="3017"/>
                </a:cubicBezTo>
                <a:lnTo>
                  <a:pt x="13998" y="3017"/>
                </a:lnTo>
                <a:cubicBezTo>
                  <a:pt x="13995" y="3017"/>
                  <a:pt x="13993" y="3015"/>
                  <a:pt x="13990" y="3015"/>
                </a:cubicBezTo>
                <a:cubicBezTo>
                  <a:pt x="13990" y="3007"/>
                  <a:pt x="13990" y="2999"/>
                  <a:pt x="13992" y="2990"/>
                </a:cubicBezTo>
                <a:cubicBezTo>
                  <a:pt x="14002" y="2936"/>
                  <a:pt x="14020" y="2881"/>
                  <a:pt x="14041" y="2829"/>
                </a:cubicBezTo>
                <a:cubicBezTo>
                  <a:pt x="14092" y="2714"/>
                  <a:pt x="14154" y="2603"/>
                  <a:pt x="14218" y="2493"/>
                </a:cubicBezTo>
                <a:cubicBezTo>
                  <a:pt x="14299" y="2358"/>
                  <a:pt x="14386" y="2225"/>
                  <a:pt x="14472" y="2093"/>
                </a:cubicBezTo>
                <a:cubicBezTo>
                  <a:pt x="14629" y="1853"/>
                  <a:pt x="14793" y="1617"/>
                  <a:pt x="14941" y="1372"/>
                </a:cubicBezTo>
                <a:close/>
                <a:moveTo>
                  <a:pt x="14971" y="2237"/>
                </a:moveTo>
                <a:cubicBezTo>
                  <a:pt x="14828" y="2485"/>
                  <a:pt x="14683" y="2733"/>
                  <a:pt x="14536" y="2978"/>
                </a:cubicBezTo>
                <a:cubicBezTo>
                  <a:pt x="14525" y="2995"/>
                  <a:pt x="14516" y="3010"/>
                  <a:pt x="14506" y="3028"/>
                </a:cubicBezTo>
                <a:cubicBezTo>
                  <a:pt x="14453" y="3092"/>
                  <a:pt x="14403" y="3159"/>
                  <a:pt x="14356" y="3228"/>
                </a:cubicBezTo>
                <a:cubicBezTo>
                  <a:pt x="14356" y="3228"/>
                  <a:pt x="14355" y="3227"/>
                  <a:pt x="14355" y="3226"/>
                </a:cubicBezTo>
                <a:lnTo>
                  <a:pt x="14521" y="2946"/>
                </a:lnTo>
                <a:cubicBezTo>
                  <a:pt x="14667" y="2708"/>
                  <a:pt x="14818" y="2471"/>
                  <a:pt x="14971" y="2237"/>
                </a:cubicBezTo>
                <a:close/>
                <a:moveTo>
                  <a:pt x="13814" y="3285"/>
                </a:moveTo>
                <a:cubicBezTo>
                  <a:pt x="13843" y="3301"/>
                  <a:pt x="13875" y="3312"/>
                  <a:pt x="13907" y="3320"/>
                </a:cubicBezTo>
                <a:cubicBezTo>
                  <a:pt x="13881" y="3365"/>
                  <a:pt x="13854" y="3412"/>
                  <a:pt x="13829" y="3459"/>
                </a:cubicBezTo>
                <a:cubicBezTo>
                  <a:pt x="13823" y="3401"/>
                  <a:pt x="13819" y="3343"/>
                  <a:pt x="13814" y="3285"/>
                </a:cubicBezTo>
                <a:close/>
                <a:moveTo>
                  <a:pt x="15496" y="2827"/>
                </a:moveTo>
                <a:cubicBezTo>
                  <a:pt x="15460" y="2895"/>
                  <a:pt x="15422" y="2967"/>
                  <a:pt x="15383" y="3037"/>
                </a:cubicBezTo>
                <a:cubicBezTo>
                  <a:pt x="15319" y="3155"/>
                  <a:pt x="15250" y="3271"/>
                  <a:pt x="15180" y="3385"/>
                </a:cubicBezTo>
                <a:cubicBezTo>
                  <a:pt x="15148" y="3438"/>
                  <a:pt x="15114" y="3491"/>
                  <a:pt x="15081" y="3544"/>
                </a:cubicBezTo>
                <a:cubicBezTo>
                  <a:pt x="15070" y="3560"/>
                  <a:pt x="15059" y="3578"/>
                  <a:pt x="15046" y="3595"/>
                </a:cubicBezTo>
                <a:cubicBezTo>
                  <a:pt x="15045" y="3594"/>
                  <a:pt x="15044" y="3592"/>
                  <a:pt x="15043" y="3590"/>
                </a:cubicBezTo>
                <a:cubicBezTo>
                  <a:pt x="15144" y="3424"/>
                  <a:pt x="15245" y="3258"/>
                  <a:pt x="15344" y="3091"/>
                </a:cubicBezTo>
                <a:cubicBezTo>
                  <a:pt x="15395" y="3003"/>
                  <a:pt x="15445" y="2915"/>
                  <a:pt x="15496" y="2827"/>
                </a:cubicBezTo>
                <a:close/>
                <a:moveTo>
                  <a:pt x="14650" y="3691"/>
                </a:moveTo>
                <a:lnTo>
                  <a:pt x="14650" y="3691"/>
                </a:lnTo>
                <a:cubicBezTo>
                  <a:pt x="14549" y="3848"/>
                  <a:pt x="14450" y="4007"/>
                  <a:pt x="14349" y="4165"/>
                </a:cubicBezTo>
                <a:cubicBezTo>
                  <a:pt x="14344" y="4173"/>
                  <a:pt x="14340" y="4183"/>
                  <a:pt x="14337" y="4191"/>
                </a:cubicBezTo>
                <a:cubicBezTo>
                  <a:pt x="14334" y="4194"/>
                  <a:pt x="14330" y="4198"/>
                  <a:pt x="14326" y="4200"/>
                </a:cubicBezTo>
                <a:cubicBezTo>
                  <a:pt x="14247" y="4261"/>
                  <a:pt x="14166" y="4320"/>
                  <a:pt x="14087" y="4380"/>
                </a:cubicBezTo>
                <a:cubicBezTo>
                  <a:pt x="14132" y="4328"/>
                  <a:pt x="14176" y="4274"/>
                  <a:pt x="14221" y="4221"/>
                </a:cubicBezTo>
                <a:cubicBezTo>
                  <a:pt x="14315" y="4107"/>
                  <a:pt x="14408" y="3992"/>
                  <a:pt x="14502" y="3877"/>
                </a:cubicBezTo>
                <a:cubicBezTo>
                  <a:pt x="14548" y="3820"/>
                  <a:pt x="14593" y="3760"/>
                  <a:pt x="14637" y="3702"/>
                </a:cubicBezTo>
                <a:lnTo>
                  <a:pt x="14650" y="3691"/>
                </a:lnTo>
                <a:close/>
                <a:moveTo>
                  <a:pt x="4958" y="6660"/>
                </a:moveTo>
                <a:lnTo>
                  <a:pt x="4958" y="6660"/>
                </a:lnTo>
                <a:cubicBezTo>
                  <a:pt x="4957" y="6661"/>
                  <a:pt x="4955" y="6663"/>
                  <a:pt x="4953" y="6664"/>
                </a:cubicBezTo>
                <a:cubicBezTo>
                  <a:pt x="4955" y="6663"/>
                  <a:pt x="4957" y="6661"/>
                  <a:pt x="4958" y="6660"/>
                </a:cubicBezTo>
                <a:close/>
                <a:moveTo>
                  <a:pt x="13369" y="1"/>
                </a:moveTo>
                <a:cubicBezTo>
                  <a:pt x="13286" y="1"/>
                  <a:pt x="13207" y="38"/>
                  <a:pt x="13158" y="107"/>
                </a:cubicBezTo>
                <a:cubicBezTo>
                  <a:pt x="13110" y="121"/>
                  <a:pt x="13065" y="147"/>
                  <a:pt x="13029" y="183"/>
                </a:cubicBezTo>
                <a:cubicBezTo>
                  <a:pt x="12977" y="235"/>
                  <a:pt x="12928" y="327"/>
                  <a:pt x="12937" y="405"/>
                </a:cubicBezTo>
                <a:cubicBezTo>
                  <a:pt x="12991" y="835"/>
                  <a:pt x="13030" y="1268"/>
                  <a:pt x="13062" y="1700"/>
                </a:cubicBezTo>
                <a:cubicBezTo>
                  <a:pt x="13052" y="1700"/>
                  <a:pt x="13041" y="1700"/>
                  <a:pt x="13031" y="1701"/>
                </a:cubicBezTo>
                <a:cubicBezTo>
                  <a:pt x="12911" y="1710"/>
                  <a:pt x="12788" y="1731"/>
                  <a:pt x="12670" y="1756"/>
                </a:cubicBezTo>
                <a:cubicBezTo>
                  <a:pt x="12476" y="1798"/>
                  <a:pt x="12285" y="1859"/>
                  <a:pt x="12098" y="1922"/>
                </a:cubicBezTo>
                <a:cubicBezTo>
                  <a:pt x="11701" y="2055"/>
                  <a:pt x="11313" y="2211"/>
                  <a:pt x="10929" y="2373"/>
                </a:cubicBezTo>
                <a:cubicBezTo>
                  <a:pt x="10757" y="2448"/>
                  <a:pt x="10587" y="2528"/>
                  <a:pt x="10417" y="2606"/>
                </a:cubicBezTo>
                <a:cubicBezTo>
                  <a:pt x="10231" y="2693"/>
                  <a:pt x="10044" y="2778"/>
                  <a:pt x="9860" y="2866"/>
                </a:cubicBezTo>
                <a:cubicBezTo>
                  <a:pt x="9500" y="3039"/>
                  <a:pt x="9142" y="3216"/>
                  <a:pt x="8800" y="3422"/>
                </a:cubicBezTo>
                <a:cubicBezTo>
                  <a:pt x="8454" y="3631"/>
                  <a:pt x="8105" y="3831"/>
                  <a:pt x="7759" y="4040"/>
                </a:cubicBezTo>
                <a:cubicBezTo>
                  <a:pt x="7410" y="4250"/>
                  <a:pt x="7068" y="4469"/>
                  <a:pt x="6731" y="4698"/>
                </a:cubicBezTo>
                <a:cubicBezTo>
                  <a:pt x="6052" y="5159"/>
                  <a:pt x="5390" y="5650"/>
                  <a:pt x="4758" y="6172"/>
                </a:cubicBezTo>
                <a:cubicBezTo>
                  <a:pt x="4282" y="6561"/>
                  <a:pt x="3821" y="6969"/>
                  <a:pt x="3379" y="7395"/>
                </a:cubicBezTo>
                <a:cubicBezTo>
                  <a:pt x="2929" y="7828"/>
                  <a:pt x="2503" y="8285"/>
                  <a:pt x="2097" y="8760"/>
                </a:cubicBezTo>
                <a:cubicBezTo>
                  <a:pt x="1314" y="9674"/>
                  <a:pt x="618" y="10669"/>
                  <a:pt x="51" y="11732"/>
                </a:cubicBezTo>
                <a:cubicBezTo>
                  <a:pt x="0" y="11825"/>
                  <a:pt x="26" y="11942"/>
                  <a:pt x="121" y="11998"/>
                </a:cubicBezTo>
                <a:cubicBezTo>
                  <a:pt x="151" y="12016"/>
                  <a:pt x="185" y="12024"/>
                  <a:pt x="219" y="12024"/>
                </a:cubicBezTo>
                <a:cubicBezTo>
                  <a:pt x="286" y="12024"/>
                  <a:pt x="354" y="11991"/>
                  <a:pt x="387" y="11929"/>
                </a:cubicBezTo>
                <a:cubicBezTo>
                  <a:pt x="775" y="11204"/>
                  <a:pt x="1224" y="10516"/>
                  <a:pt x="1724" y="9864"/>
                </a:cubicBezTo>
                <a:cubicBezTo>
                  <a:pt x="2184" y="9272"/>
                  <a:pt x="2686" y="8716"/>
                  <a:pt x="3220" y="8190"/>
                </a:cubicBezTo>
                <a:cubicBezTo>
                  <a:pt x="3775" y="7639"/>
                  <a:pt x="4363" y="7125"/>
                  <a:pt x="4979" y="6644"/>
                </a:cubicBezTo>
                <a:lnTo>
                  <a:pt x="4979" y="6644"/>
                </a:lnTo>
                <a:cubicBezTo>
                  <a:pt x="4978" y="6645"/>
                  <a:pt x="4976" y="6646"/>
                  <a:pt x="4975" y="6647"/>
                </a:cubicBezTo>
                <a:lnTo>
                  <a:pt x="4975" y="6647"/>
                </a:lnTo>
                <a:cubicBezTo>
                  <a:pt x="4978" y="6645"/>
                  <a:pt x="4981" y="6643"/>
                  <a:pt x="4983" y="6640"/>
                </a:cubicBezTo>
                <a:cubicBezTo>
                  <a:pt x="4989" y="6636"/>
                  <a:pt x="4996" y="6631"/>
                  <a:pt x="5001" y="6626"/>
                </a:cubicBezTo>
                <a:lnTo>
                  <a:pt x="5001" y="6626"/>
                </a:lnTo>
                <a:cubicBezTo>
                  <a:pt x="5618" y="6155"/>
                  <a:pt x="6257" y="5715"/>
                  <a:pt x="6924" y="5318"/>
                </a:cubicBezTo>
                <a:cubicBezTo>
                  <a:pt x="7273" y="5109"/>
                  <a:pt x="7628" y="4911"/>
                  <a:pt x="7986" y="4719"/>
                </a:cubicBezTo>
                <a:cubicBezTo>
                  <a:pt x="8334" y="4533"/>
                  <a:pt x="8687" y="4354"/>
                  <a:pt x="9050" y="4199"/>
                </a:cubicBezTo>
                <a:cubicBezTo>
                  <a:pt x="9318" y="4087"/>
                  <a:pt x="9584" y="3976"/>
                  <a:pt x="9851" y="3865"/>
                </a:cubicBezTo>
                <a:lnTo>
                  <a:pt x="9851" y="3865"/>
                </a:lnTo>
                <a:cubicBezTo>
                  <a:pt x="9841" y="3869"/>
                  <a:pt x="9830" y="3874"/>
                  <a:pt x="9819" y="3879"/>
                </a:cubicBezTo>
                <a:cubicBezTo>
                  <a:pt x="10110" y="3756"/>
                  <a:pt x="10404" y="3637"/>
                  <a:pt x="10701" y="3530"/>
                </a:cubicBezTo>
                <a:cubicBezTo>
                  <a:pt x="11010" y="3417"/>
                  <a:pt x="11323" y="3320"/>
                  <a:pt x="11636" y="3216"/>
                </a:cubicBezTo>
                <a:cubicBezTo>
                  <a:pt x="11944" y="3114"/>
                  <a:pt x="12254" y="3022"/>
                  <a:pt x="12564" y="2925"/>
                </a:cubicBezTo>
                <a:cubicBezTo>
                  <a:pt x="12710" y="2880"/>
                  <a:pt x="12855" y="2833"/>
                  <a:pt x="12998" y="2780"/>
                </a:cubicBezTo>
                <a:cubicBezTo>
                  <a:pt x="13042" y="2763"/>
                  <a:pt x="13087" y="2745"/>
                  <a:pt x="13131" y="2726"/>
                </a:cubicBezTo>
                <a:cubicBezTo>
                  <a:pt x="13181" y="3521"/>
                  <a:pt x="13232" y="4314"/>
                  <a:pt x="13331" y="5102"/>
                </a:cubicBezTo>
                <a:cubicBezTo>
                  <a:pt x="13331" y="5163"/>
                  <a:pt x="13347" y="5219"/>
                  <a:pt x="13377" y="5272"/>
                </a:cubicBezTo>
                <a:cubicBezTo>
                  <a:pt x="13407" y="5323"/>
                  <a:pt x="13446" y="5362"/>
                  <a:pt x="13497" y="5392"/>
                </a:cubicBezTo>
                <a:cubicBezTo>
                  <a:pt x="13548" y="5422"/>
                  <a:pt x="13612" y="5439"/>
                  <a:pt x="13675" y="5439"/>
                </a:cubicBezTo>
                <a:cubicBezTo>
                  <a:pt x="13733" y="5439"/>
                  <a:pt x="13791" y="5424"/>
                  <a:pt x="13837" y="5392"/>
                </a:cubicBezTo>
                <a:cubicBezTo>
                  <a:pt x="14470" y="4947"/>
                  <a:pt x="15070" y="4454"/>
                  <a:pt x="15657" y="3952"/>
                </a:cubicBezTo>
                <a:cubicBezTo>
                  <a:pt x="15947" y="3704"/>
                  <a:pt x="16236" y="3455"/>
                  <a:pt x="16525" y="3205"/>
                </a:cubicBezTo>
                <a:cubicBezTo>
                  <a:pt x="16675" y="3075"/>
                  <a:pt x="16825" y="2944"/>
                  <a:pt x="16973" y="2812"/>
                </a:cubicBezTo>
                <a:cubicBezTo>
                  <a:pt x="17115" y="2687"/>
                  <a:pt x="17249" y="2559"/>
                  <a:pt x="17370" y="2416"/>
                </a:cubicBezTo>
                <a:cubicBezTo>
                  <a:pt x="17398" y="2399"/>
                  <a:pt x="17423" y="2376"/>
                  <a:pt x="17441" y="2347"/>
                </a:cubicBezTo>
                <a:cubicBezTo>
                  <a:pt x="17467" y="2300"/>
                  <a:pt x="17473" y="2246"/>
                  <a:pt x="17459" y="2196"/>
                </a:cubicBezTo>
                <a:cubicBezTo>
                  <a:pt x="17448" y="2154"/>
                  <a:pt x="17415" y="2100"/>
                  <a:pt x="17371" y="2082"/>
                </a:cubicBezTo>
                <a:cubicBezTo>
                  <a:pt x="16693" y="1788"/>
                  <a:pt x="16055" y="1416"/>
                  <a:pt x="15423" y="1035"/>
                </a:cubicBezTo>
                <a:cubicBezTo>
                  <a:pt x="15107" y="844"/>
                  <a:pt x="14793" y="652"/>
                  <a:pt x="14470" y="474"/>
                </a:cubicBezTo>
                <a:cubicBezTo>
                  <a:pt x="14308" y="385"/>
                  <a:pt x="14143" y="302"/>
                  <a:pt x="13977" y="223"/>
                </a:cubicBezTo>
                <a:cubicBezTo>
                  <a:pt x="13890" y="182"/>
                  <a:pt x="13802" y="145"/>
                  <a:pt x="13713" y="106"/>
                </a:cubicBezTo>
                <a:cubicBezTo>
                  <a:pt x="13621" y="69"/>
                  <a:pt x="13531" y="31"/>
                  <a:pt x="13435" y="8"/>
                </a:cubicBezTo>
                <a:cubicBezTo>
                  <a:pt x="13413" y="3"/>
                  <a:pt x="13391" y="1"/>
                  <a:pt x="133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9" name="Google Shape;1879;p32">
            <a:extLst>
              <a:ext uri="{FF2B5EF4-FFF2-40B4-BE49-F238E27FC236}">
                <a16:creationId xmlns:a16="http://schemas.microsoft.com/office/drawing/2014/main" id="{215DFCC7-9BBD-7CE8-D80B-AE6F9A91762B}"/>
              </a:ext>
            </a:extLst>
          </p:cNvPr>
          <p:cNvGrpSpPr/>
          <p:nvPr/>
        </p:nvGrpSpPr>
        <p:grpSpPr>
          <a:xfrm rot="1083920">
            <a:off x="6199842" y="5995460"/>
            <a:ext cx="692897" cy="714085"/>
            <a:chOff x="4743606" y="4369375"/>
            <a:chExt cx="692900" cy="714088"/>
          </a:xfrm>
        </p:grpSpPr>
        <p:sp>
          <p:nvSpPr>
            <p:cNvPr id="1880" name="Google Shape;1880;p32">
              <a:extLst>
                <a:ext uri="{FF2B5EF4-FFF2-40B4-BE49-F238E27FC236}">
                  <a16:creationId xmlns:a16="http://schemas.microsoft.com/office/drawing/2014/main" id="{C435E411-975F-79DC-0C3C-F2F394C57D78}"/>
                </a:ext>
              </a:extLst>
            </p:cNvPr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1" name="Google Shape;1881;p32">
              <a:extLst>
                <a:ext uri="{FF2B5EF4-FFF2-40B4-BE49-F238E27FC236}">
                  <a16:creationId xmlns:a16="http://schemas.microsoft.com/office/drawing/2014/main" id="{D6C39B5D-AA9C-FE56-4989-CA17E2D57CFE}"/>
                </a:ext>
              </a:extLst>
            </p:cNvPr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2" name="Google Shape;1882;p32">
              <a:extLst>
                <a:ext uri="{FF2B5EF4-FFF2-40B4-BE49-F238E27FC236}">
                  <a16:creationId xmlns:a16="http://schemas.microsoft.com/office/drawing/2014/main" id="{B4DE19C2-D52D-CC77-26B6-12520E22647E}"/>
                </a:ext>
              </a:extLst>
            </p:cNvPr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83" name="Google Shape;1883;p32">
            <a:extLst>
              <a:ext uri="{FF2B5EF4-FFF2-40B4-BE49-F238E27FC236}">
                <a16:creationId xmlns:a16="http://schemas.microsoft.com/office/drawing/2014/main" id="{E28CDBF2-502E-E80E-B7AC-79B4D7F37815}"/>
              </a:ext>
            </a:extLst>
          </p:cNvPr>
          <p:cNvSpPr/>
          <p:nvPr/>
        </p:nvSpPr>
        <p:spPr>
          <a:xfrm rot="-2128200">
            <a:off x="783627" y="6596971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1342416-3C77-F6D2-22FF-27D9031A9FDD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863;p32">
            <a:extLst>
              <a:ext uri="{FF2B5EF4-FFF2-40B4-BE49-F238E27FC236}">
                <a16:creationId xmlns:a16="http://schemas.microsoft.com/office/drawing/2014/main" id="{B9C6AAE2-5394-E028-8BB8-180B95E41AE1}"/>
              </a:ext>
            </a:extLst>
          </p:cNvPr>
          <p:cNvSpPr txBox="1">
            <a:spLocks/>
          </p:cNvSpPr>
          <p:nvPr/>
        </p:nvSpPr>
        <p:spPr>
          <a:xfrm>
            <a:off x="764804" y="2557720"/>
            <a:ext cx="11902253" cy="332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pt-BR" sz="3600" dirty="0"/>
              <a:t>“Não há um único centímetro quadrado em toda a esfera de nossa existência sobre o qual </a:t>
            </a:r>
            <a:r>
              <a:rPr lang="pt-BR" sz="3600" b="1" dirty="0"/>
              <a:t>Cristo, que é soberano sobre tudo</a:t>
            </a:r>
            <a:r>
              <a:rPr lang="pt-BR" sz="3600" dirty="0"/>
              <a:t>, não clame: </a:t>
            </a:r>
            <a:r>
              <a:rPr lang="pt-BR" sz="3600" b="1" dirty="0"/>
              <a:t>É meu</a:t>
            </a:r>
            <a:r>
              <a:rPr lang="pt-BR" sz="3600" dirty="0"/>
              <a:t>!”   Abraham </a:t>
            </a:r>
            <a:r>
              <a:rPr lang="pt-BR" sz="3600" dirty="0" err="1"/>
              <a:t>Kuyper</a:t>
            </a:r>
            <a:endParaRPr lang="pt-BR" sz="3600" dirty="0"/>
          </a:p>
          <a:p>
            <a:endParaRPr lang="pt-BR" sz="3600" dirty="0"/>
          </a:p>
          <a:p>
            <a:r>
              <a:rPr lang="pt-BR" sz="3600" dirty="0"/>
              <a:t>“A mordomia não é sobre o que temos, mas o que fazemos com o que </a:t>
            </a:r>
            <a:r>
              <a:rPr lang="pt-BR" sz="3600" b="1" dirty="0"/>
              <a:t>Deus nos deu</a:t>
            </a:r>
            <a:r>
              <a:rPr lang="pt-BR" sz="3600" dirty="0"/>
              <a:t>.”   John Piper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5775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8EAF69AA-C2FC-6B17-1A19-2F46DE09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A0D5934E-60AE-836E-3A6F-FAE9277304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5658" y="661273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Dinâmica: A Regra dos centímetros Quadrados. 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DD2539FF-609F-6F48-AC4D-941F0E21BCA9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A0B92840-55B5-70F6-FC45-2CCA8006A63C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6" name="Google Shape;1866;p32">
            <a:extLst>
              <a:ext uri="{FF2B5EF4-FFF2-40B4-BE49-F238E27FC236}">
                <a16:creationId xmlns:a16="http://schemas.microsoft.com/office/drawing/2014/main" id="{9C69F9C6-DBD3-B74C-2757-D158B1E50648}"/>
              </a:ext>
            </a:extLst>
          </p:cNvPr>
          <p:cNvSpPr/>
          <p:nvPr/>
        </p:nvSpPr>
        <p:spPr>
          <a:xfrm>
            <a:off x="3309653" y="641159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7" name="Google Shape;1867;p32">
            <a:extLst>
              <a:ext uri="{FF2B5EF4-FFF2-40B4-BE49-F238E27FC236}">
                <a16:creationId xmlns:a16="http://schemas.microsoft.com/office/drawing/2014/main" id="{DF3D9E93-BA11-55E5-E9F1-9CD3C5E8D9D8}"/>
              </a:ext>
            </a:extLst>
          </p:cNvPr>
          <p:cNvSpPr/>
          <p:nvPr/>
        </p:nvSpPr>
        <p:spPr>
          <a:xfrm>
            <a:off x="488292" y="1027988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8" name="Google Shape;1868;p32">
            <a:extLst>
              <a:ext uri="{FF2B5EF4-FFF2-40B4-BE49-F238E27FC236}">
                <a16:creationId xmlns:a16="http://schemas.microsoft.com/office/drawing/2014/main" id="{5E243907-728A-E04B-B742-7F1998ED83B3}"/>
              </a:ext>
            </a:extLst>
          </p:cNvPr>
          <p:cNvSpPr/>
          <p:nvPr/>
        </p:nvSpPr>
        <p:spPr>
          <a:xfrm>
            <a:off x="9355644" y="6594723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636D1BA9-5BB3-E178-EBD4-5165AE66F469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FE8B351C-BC5D-113D-FE6D-FAEE90336D30}"/>
              </a:ext>
            </a:extLst>
          </p:cNvPr>
          <p:cNvGrpSpPr/>
          <p:nvPr/>
        </p:nvGrpSpPr>
        <p:grpSpPr>
          <a:xfrm rot="1549639">
            <a:off x="12005309" y="614120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169ABFCA-FC07-3BBB-2C4F-3ADECEA605D5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7F415969-5CD6-C757-F404-612F7D59D055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E15157FE-8988-617E-FB8B-840E9433FC8C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7B456A36-86F3-4220-AB90-AE41DA1B5C0D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389FF9AD-120F-3CA0-FDB7-C9F3EBFCA1A8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E4F15467-3F10-AFF2-9975-03BA1CBD587A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1BC696C9-00BD-983B-FB07-E65D44C2E4FA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78" name="Google Shape;1878;p32">
            <a:extLst>
              <a:ext uri="{FF2B5EF4-FFF2-40B4-BE49-F238E27FC236}">
                <a16:creationId xmlns:a16="http://schemas.microsoft.com/office/drawing/2014/main" id="{3165601A-FEEF-6590-4097-48EE1B54E7D6}"/>
              </a:ext>
            </a:extLst>
          </p:cNvPr>
          <p:cNvSpPr/>
          <p:nvPr/>
        </p:nvSpPr>
        <p:spPr>
          <a:xfrm rot="6434968" flipH="1">
            <a:off x="11464374" y="5796565"/>
            <a:ext cx="1616443" cy="1111873"/>
          </a:xfrm>
          <a:custGeom>
            <a:avLst/>
            <a:gdLst/>
            <a:ahLst/>
            <a:cxnLst/>
            <a:rect l="l" t="t" r="r" b="b"/>
            <a:pathLst>
              <a:path w="17473" h="12025" extrusionOk="0">
                <a:moveTo>
                  <a:pt x="13593" y="689"/>
                </a:moveTo>
                <a:cubicBezTo>
                  <a:pt x="13621" y="705"/>
                  <a:pt x="13648" y="721"/>
                  <a:pt x="13677" y="735"/>
                </a:cubicBezTo>
                <a:cubicBezTo>
                  <a:pt x="13730" y="763"/>
                  <a:pt x="13785" y="792"/>
                  <a:pt x="13838" y="819"/>
                </a:cubicBezTo>
                <a:cubicBezTo>
                  <a:pt x="13767" y="913"/>
                  <a:pt x="13700" y="1010"/>
                  <a:pt x="13637" y="1109"/>
                </a:cubicBezTo>
                <a:cubicBezTo>
                  <a:pt x="13622" y="969"/>
                  <a:pt x="13609" y="829"/>
                  <a:pt x="13593" y="689"/>
                </a:cubicBezTo>
                <a:close/>
                <a:moveTo>
                  <a:pt x="14137" y="974"/>
                </a:moveTo>
                <a:cubicBezTo>
                  <a:pt x="14143" y="977"/>
                  <a:pt x="14149" y="980"/>
                  <a:pt x="14155" y="984"/>
                </a:cubicBezTo>
                <a:cubicBezTo>
                  <a:pt x="14154" y="985"/>
                  <a:pt x="14153" y="986"/>
                  <a:pt x="14153" y="988"/>
                </a:cubicBezTo>
                <a:cubicBezTo>
                  <a:pt x="13992" y="1262"/>
                  <a:pt x="13842" y="1543"/>
                  <a:pt x="13702" y="1829"/>
                </a:cubicBezTo>
                <a:cubicBezTo>
                  <a:pt x="13698" y="1785"/>
                  <a:pt x="13694" y="1740"/>
                  <a:pt x="13690" y="1695"/>
                </a:cubicBezTo>
                <a:cubicBezTo>
                  <a:pt x="13731" y="1616"/>
                  <a:pt x="13775" y="1539"/>
                  <a:pt x="13819" y="1461"/>
                </a:cubicBezTo>
                <a:cubicBezTo>
                  <a:pt x="13917" y="1294"/>
                  <a:pt x="14023" y="1131"/>
                  <a:pt x="14137" y="974"/>
                </a:cubicBezTo>
                <a:close/>
                <a:moveTo>
                  <a:pt x="16128" y="1941"/>
                </a:moveTo>
                <a:lnTo>
                  <a:pt x="16287" y="2015"/>
                </a:lnTo>
                <a:cubicBezTo>
                  <a:pt x="16246" y="2019"/>
                  <a:pt x="16205" y="2041"/>
                  <a:pt x="16183" y="2081"/>
                </a:cubicBezTo>
                <a:cubicBezTo>
                  <a:pt x="16120" y="2197"/>
                  <a:pt x="16059" y="2315"/>
                  <a:pt x="15997" y="2432"/>
                </a:cubicBezTo>
                <a:cubicBezTo>
                  <a:pt x="16049" y="2306"/>
                  <a:pt x="16098" y="2180"/>
                  <a:pt x="16143" y="2052"/>
                </a:cubicBezTo>
                <a:cubicBezTo>
                  <a:pt x="16158" y="2015"/>
                  <a:pt x="16148" y="1974"/>
                  <a:pt x="16128" y="1941"/>
                </a:cubicBezTo>
                <a:close/>
                <a:moveTo>
                  <a:pt x="16418" y="2075"/>
                </a:moveTo>
                <a:lnTo>
                  <a:pt x="16418" y="2075"/>
                </a:lnTo>
                <a:cubicBezTo>
                  <a:pt x="16501" y="2113"/>
                  <a:pt x="16586" y="2154"/>
                  <a:pt x="16671" y="2191"/>
                </a:cubicBezTo>
                <a:cubicBezTo>
                  <a:pt x="16548" y="2272"/>
                  <a:pt x="16427" y="2355"/>
                  <a:pt x="16307" y="2441"/>
                </a:cubicBezTo>
                <a:cubicBezTo>
                  <a:pt x="16345" y="2367"/>
                  <a:pt x="16382" y="2294"/>
                  <a:pt x="16423" y="2221"/>
                </a:cubicBezTo>
                <a:cubicBezTo>
                  <a:pt x="16449" y="2173"/>
                  <a:pt x="16447" y="2118"/>
                  <a:pt x="16418" y="2075"/>
                </a:cubicBezTo>
                <a:close/>
                <a:moveTo>
                  <a:pt x="14428" y="1119"/>
                </a:moveTo>
                <a:cubicBezTo>
                  <a:pt x="14500" y="1155"/>
                  <a:pt x="14572" y="1192"/>
                  <a:pt x="14642" y="1227"/>
                </a:cubicBezTo>
                <a:cubicBezTo>
                  <a:pt x="14396" y="1637"/>
                  <a:pt x="14106" y="2020"/>
                  <a:pt x="13874" y="2440"/>
                </a:cubicBezTo>
                <a:cubicBezTo>
                  <a:pt x="13835" y="2511"/>
                  <a:pt x="13798" y="2585"/>
                  <a:pt x="13766" y="2658"/>
                </a:cubicBezTo>
                <a:lnTo>
                  <a:pt x="13751" y="2449"/>
                </a:lnTo>
                <a:cubicBezTo>
                  <a:pt x="13951" y="2001"/>
                  <a:pt x="14169" y="1563"/>
                  <a:pt x="14418" y="1141"/>
                </a:cubicBezTo>
                <a:cubicBezTo>
                  <a:pt x="14422" y="1134"/>
                  <a:pt x="14425" y="1125"/>
                  <a:pt x="14428" y="1119"/>
                </a:cubicBezTo>
                <a:close/>
                <a:moveTo>
                  <a:pt x="15616" y="1700"/>
                </a:moveTo>
                <a:cubicBezTo>
                  <a:pt x="15663" y="1722"/>
                  <a:pt x="15708" y="1745"/>
                  <a:pt x="15755" y="1766"/>
                </a:cubicBezTo>
                <a:cubicBezTo>
                  <a:pt x="15589" y="2086"/>
                  <a:pt x="15414" y="2404"/>
                  <a:pt x="15235" y="2719"/>
                </a:cubicBezTo>
                <a:lnTo>
                  <a:pt x="15029" y="2929"/>
                </a:lnTo>
                <a:cubicBezTo>
                  <a:pt x="15013" y="2945"/>
                  <a:pt x="14998" y="2961"/>
                  <a:pt x="14983" y="2976"/>
                </a:cubicBezTo>
                <a:cubicBezTo>
                  <a:pt x="14966" y="2969"/>
                  <a:pt x="14948" y="2965"/>
                  <a:pt x="14930" y="2965"/>
                </a:cubicBezTo>
                <a:cubicBezTo>
                  <a:pt x="14921" y="2965"/>
                  <a:pt x="14912" y="2966"/>
                  <a:pt x="14903" y="2968"/>
                </a:cubicBezTo>
                <a:cubicBezTo>
                  <a:pt x="15009" y="2857"/>
                  <a:pt x="15122" y="2750"/>
                  <a:pt x="15242" y="2653"/>
                </a:cubicBezTo>
                <a:cubicBezTo>
                  <a:pt x="15267" y="2632"/>
                  <a:pt x="15279" y="2594"/>
                  <a:pt x="15279" y="2564"/>
                </a:cubicBezTo>
                <a:cubicBezTo>
                  <a:pt x="15279" y="2531"/>
                  <a:pt x="15266" y="2498"/>
                  <a:pt x="15242" y="2475"/>
                </a:cubicBezTo>
                <a:cubicBezTo>
                  <a:pt x="15232" y="2464"/>
                  <a:pt x="15219" y="2455"/>
                  <a:pt x="15205" y="2450"/>
                </a:cubicBezTo>
                <a:cubicBezTo>
                  <a:pt x="15339" y="2218"/>
                  <a:pt x="15471" y="1984"/>
                  <a:pt x="15599" y="1748"/>
                </a:cubicBezTo>
                <a:cubicBezTo>
                  <a:pt x="15608" y="1732"/>
                  <a:pt x="15613" y="1717"/>
                  <a:pt x="15616" y="1700"/>
                </a:cubicBezTo>
                <a:close/>
                <a:moveTo>
                  <a:pt x="14941" y="1372"/>
                </a:moveTo>
                <a:cubicBezTo>
                  <a:pt x="14991" y="1397"/>
                  <a:pt x="15040" y="1421"/>
                  <a:pt x="15091" y="1444"/>
                </a:cubicBezTo>
                <a:cubicBezTo>
                  <a:pt x="14791" y="1879"/>
                  <a:pt x="14502" y="2322"/>
                  <a:pt x="14227" y="2775"/>
                </a:cubicBezTo>
                <a:cubicBezTo>
                  <a:pt x="14175" y="2860"/>
                  <a:pt x="14124" y="2947"/>
                  <a:pt x="14073" y="3034"/>
                </a:cubicBezTo>
                <a:cubicBezTo>
                  <a:pt x="14052" y="3024"/>
                  <a:pt x="14029" y="3019"/>
                  <a:pt x="14005" y="3017"/>
                </a:cubicBezTo>
                <a:lnTo>
                  <a:pt x="13998" y="3017"/>
                </a:lnTo>
                <a:cubicBezTo>
                  <a:pt x="13995" y="3017"/>
                  <a:pt x="13993" y="3015"/>
                  <a:pt x="13990" y="3015"/>
                </a:cubicBezTo>
                <a:cubicBezTo>
                  <a:pt x="13990" y="3007"/>
                  <a:pt x="13990" y="2999"/>
                  <a:pt x="13992" y="2990"/>
                </a:cubicBezTo>
                <a:cubicBezTo>
                  <a:pt x="14002" y="2936"/>
                  <a:pt x="14020" y="2881"/>
                  <a:pt x="14041" y="2829"/>
                </a:cubicBezTo>
                <a:cubicBezTo>
                  <a:pt x="14092" y="2714"/>
                  <a:pt x="14154" y="2603"/>
                  <a:pt x="14218" y="2493"/>
                </a:cubicBezTo>
                <a:cubicBezTo>
                  <a:pt x="14299" y="2358"/>
                  <a:pt x="14386" y="2225"/>
                  <a:pt x="14472" y="2093"/>
                </a:cubicBezTo>
                <a:cubicBezTo>
                  <a:pt x="14629" y="1853"/>
                  <a:pt x="14793" y="1617"/>
                  <a:pt x="14941" y="1372"/>
                </a:cubicBezTo>
                <a:close/>
                <a:moveTo>
                  <a:pt x="14971" y="2237"/>
                </a:moveTo>
                <a:cubicBezTo>
                  <a:pt x="14828" y="2485"/>
                  <a:pt x="14683" y="2733"/>
                  <a:pt x="14536" y="2978"/>
                </a:cubicBezTo>
                <a:cubicBezTo>
                  <a:pt x="14525" y="2995"/>
                  <a:pt x="14516" y="3010"/>
                  <a:pt x="14506" y="3028"/>
                </a:cubicBezTo>
                <a:cubicBezTo>
                  <a:pt x="14453" y="3092"/>
                  <a:pt x="14403" y="3159"/>
                  <a:pt x="14356" y="3228"/>
                </a:cubicBezTo>
                <a:cubicBezTo>
                  <a:pt x="14356" y="3228"/>
                  <a:pt x="14355" y="3227"/>
                  <a:pt x="14355" y="3226"/>
                </a:cubicBezTo>
                <a:lnTo>
                  <a:pt x="14521" y="2946"/>
                </a:lnTo>
                <a:cubicBezTo>
                  <a:pt x="14667" y="2708"/>
                  <a:pt x="14818" y="2471"/>
                  <a:pt x="14971" y="2237"/>
                </a:cubicBezTo>
                <a:close/>
                <a:moveTo>
                  <a:pt x="13814" y="3285"/>
                </a:moveTo>
                <a:cubicBezTo>
                  <a:pt x="13843" y="3301"/>
                  <a:pt x="13875" y="3312"/>
                  <a:pt x="13907" y="3320"/>
                </a:cubicBezTo>
                <a:cubicBezTo>
                  <a:pt x="13881" y="3365"/>
                  <a:pt x="13854" y="3412"/>
                  <a:pt x="13829" y="3459"/>
                </a:cubicBezTo>
                <a:cubicBezTo>
                  <a:pt x="13823" y="3401"/>
                  <a:pt x="13819" y="3343"/>
                  <a:pt x="13814" y="3285"/>
                </a:cubicBezTo>
                <a:close/>
                <a:moveTo>
                  <a:pt x="15496" y="2827"/>
                </a:moveTo>
                <a:cubicBezTo>
                  <a:pt x="15460" y="2895"/>
                  <a:pt x="15422" y="2967"/>
                  <a:pt x="15383" y="3037"/>
                </a:cubicBezTo>
                <a:cubicBezTo>
                  <a:pt x="15319" y="3155"/>
                  <a:pt x="15250" y="3271"/>
                  <a:pt x="15180" y="3385"/>
                </a:cubicBezTo>
                <a:cubicBezTo>
                  <a:pt x="15148" y="3438"/>
                  <a:pt x="15114" y="3491"/>
                  <a:pt x="15081" y="3544"/>
                </a:cubicBezTo>
                <a:cubicBezTo>
                  <a:pt x="15070" y="3560"/>
                  <a:pt x="15059" y="3578"/>
                  <a:pt x="15046" y="3595"/>
                </a:cubicBezTo>
                <a:cubicBezTo>
                  <a:pt x="15045" y="3594"/>
                  <a:pt x="15044" y="3592"/>
                  <a:pt x="15043" y="3590"/>
                </a:cubicBezTo>
                <a:cubicBezTo>
                  <a:pt x="15144" y="3424"/>
                  <a:pt x="15245" y="3258"/>
                  <a:pt x="15344" y="3091"/>
                </a:cubicBezTo>
                <a:cubicBezTo>
                  <a:pt x="15395" y="3003"/>
                  <a:pt x="15445" y="2915"/>
                  <a:pt x="15496" y="2827"/>
                </a:cubicBezTo>
                <a:close/>
                <a:moveTo>
                  <a:pt x="14650" y="3691"/>
                </a:moveTo>
                <a:lnTo>
                  <a:pt x="14650" y="3691"/>
                </a:lnTo>
                <a:cubicBezTo>
                  <a:pt x="14549" y="3848"/>
                  <a:pt x="14450" y="4007"/>
                  <a:pt x="14349" y="4165"/>
                </a:cubicBezTo>
                <a:cubicBezTo>
                  <a:pt x="14344" y="4173"/>
                  <a:pt x="14340" y="4183"/>
                  <a:pt x="14337" y="4191"/>
                </a:cubicBezTo>
                <a:cubicBezTo>
                  <a:pt x="14334" y="4194"/>
                  <a:pt x="14330" y="4198"/>
                  <a:pt x="14326" y="4200"/>
                </a:cubicBezTo>
                <a:cubicBezTo>
                  <a:pt x="14247" y="4261"/>
                  <a:pt x="14166" y="4320"/>
                  <a:pt x="14087" y="4380"/>
                </a:cubicBezTo>
                <a:cubicBezTo>
                  <a:pt x="14132" y="4328"/>
                  <a:pt x="14176" y="4274"/>
                  <a:pt x="14221" y="4221"/>
                </a:cubicBezTo>
                <a:cubicBezTo>
                  <a:pt x="14315" y="4107"/>
                  <a:pt x="14408" y="3992"/>
                  <a:pt x="14502" y="3877"/>
                </a:cubicBezTo>
                <a:cubicBezTo>
                  <a:pt x="14548" y="3820"/>
                  <a:pt x="14593" y="3760"/>
                  <a:pt x="14637" y="3702"/>
                </a:cubicBezTo>
                <a:lnTo>
                  <a:pt x="14650" y="3691"/>
                </a:lnTo>
                <a:close/>
                <a:moveTo>
                  <a:pt x="4958" y="6660"/>
                </a:moveTo>
                <a:lnTo>
                  <a:pt x="4958" y="6660"/>
                </a:lnTo>
                <a:cubicBezTo>
                  <a:pt x="4957" y="6661"/>
                  <a:pt x="4955" y="6663"/>
                  <a:pt x="4953" y="6664"/>
                </a:cubicBezTo>
                <a:cubicBezTo>
                  <a:pt x="4955" y="6663"/>
                  <a:pt x="4957" y="6661"/>
                  <a:pt x="4958" y="6660"/>
                </a:cubicBezTo>
                <a:close/>
                <a:moveTo>
                  <a:pt x="13369" y="1"/>
                </a:moveTo>
                <a:cubicBezTo>
                  <a:pt x="13286" y="1"/>
                  <a:pt x="13207" y="38"/>
                  <a:pt x="13158" y="107"/>
                </a:cubicBezTo>
                <a:cubicBezTo>
                  <a:pt x="13110" y="121"/>
                  <a:pt x="13065" y="147"/>
                  <a:pt x="13029" y="183"/>
                </a:cubicBezTo>
                <a:cubicBezTo>
                  <a:pt x="12977" y="235"/>
                  <a:pt x="12928" y="327"/>
                  <a:pt x="12937" y="405"/>
                </a:cubicBezTo>
                <a:cubicBezTo>
                  <a:pt x="12991" y="835"/>
                  <a:pt x="13030" y="1268"/>
                  <a:pt x="13062" y="1700"/>
                </a:cubicBezTo>
                <a:cubicBezTo>
                  <a:pt x="13052" y="1700"/>
                  <a:pt x="13041" y="1700"/>
                  <a:pt x="13031" y="1701"/>
                </a:cubicBezTo>
                <a:cubicBezTo>
                  <a:pt x="12911" y="1710"/>
                  <a:pt x="12788" y="1731"/>
                  <a:pt x="12670" y="1756"/>
                </a:cubicBezTo>
                <a:cubicBezTo>
                  <a:pt x="12476" y="1798"/>
                  <a:pt x="12285" y="1859"/>
                  <a:pt x="12098" y="1922"/>
                </a:cubicBezTo>
                <a:cubicBezTo>
                  <a:pt x="11701" y="2055"/>
                  <a:pt x="11313" y="2211"/>
                  <a:pt x="10929" y="2373"/>
                </a:cubicBezTo>
                <a:cubicBezTo>
                  <a:pt x="10757" y="2448"/>
                  <a:pt x="10587" y="2528"/>
                  <a:pt x="10417" y="2606"/>
                </a:cubicBezTo>
                <a:cubicBezTo>
                  <a:pt x="10231" y="2693"/>
                  <a:pt x="10044" y="2778"/>
                  <a:pt x="9860" y="2866"/>
                </a:cubicBezTo>
                <a:cubicBezTo>
                  <a:pt x="9500" y="3039"/>
                  <a:pt x="9142" y="3216"/>
                  <a:pt x="8800" y="3422"/>
                </a:cubicBezTo>
                <a:cubicBezTo>
                  <a:pt x="8454" y="3631"/>
                  <a:pt x="8105" y="3831"/>
                  <a:pt x="7759" y="4040"/>
                </a:cubicBezTo>
                <a:cubicBezTo>
                  <a:pt x="7410" y="4250"/>
                  <a:pt x="7068" y="4469"/>
                  <a:pt x="6731" y="4698"/>
                </a:cubicBezTo>
                <a:cubicBezTo>
                  <a:pt x="6052" y="5159"/>
                  <a:pt x="5390" y="5650"/>
                  <a:pt x="4758" y="6172"/>
                </a:cubicBezTo>
                <a:cubicBezTo>
                  <a:pt x="4282" y="6561"/>
                  <a:pt x="3821" y="6969"/>
                  <a:pt x="3379" y="7395"/>
                </a:cubicBezTo>
                <a:cubicBezTo>
                  <a:pt x="2929" y="7828"/>
                  <a:pt x="2503" y="8285"/>
                  <a:pt x="2097" y="8760"/>
                </a:cubicBezTo>
                <a:cubicBezTo>
                  <a:pt x="1314" y="9674"/>
                  <a:pt x="618" y="10669"/>
                  <a:pt x="51" y="11732"/>
                </a:cubicBezTo>
                <a:cubicBezTo>
                  <a:pt x="0" y="11825"/>
                  <a:pt x="26" y="11942"/>
                  <a:pt x="121" y="11998"/>
                </a:cubicBezTo>
                <a:cubicBezTo>
                  <a:pt x="151" y="12016"/>
                  <a:pt x="185" y="12024"/>
                  <a:pt x="219" y="12024"/>
                </a:cubicBezTo>
                <a:cubicBezTo>
                  <a:pt x="286" y="12024"/>
                  <a:pt x="354" y="11991"/>
                  <a:pt x="387" y="11929"/>
                </a:cubicBezTo>
                <a:cubicBezTo>
                  <a:pt x="775" y="11204"/>
                  <a:pt x="1224" y="10516"/>
                  <a:pt x="1724" y="9864"/>
                </a:cubicBezTo>
                <a:cubicBezTo>
                  <a:pt x="2184" y="9272"/>
                  <a:pt x="2686" y="8716"/>
                  <a:pt x="3220" y="8190"/>
                </a:cubicBezTo>
                <a:cubicBezTo>
                  <a:pt x="3775" y="7639"/>
                  <a:pt x="4363" y="7125"/>
                  <a:pt x="4979" y="6644"/>
                </a:cubicBezTo>
                <a:lnTo>
                  <a:pt x="4979" y="6644"/>
                </a:lnTo>
                <a:cubicBezTo>
                  <a:pt x="4978" y="6645"/>
                  <a:pt x="4976" y="6646"/>
                  <a:pt x="4975" y="6647"/>
                </a:cubicBezTo>
                <a:lnTo>
                  <a:pt x="4975" y="6647"/>
                </a:lnTo>
                <a:cubicBezTo>
                  <a:pt x="4978" y="6645"/>
                  <a:pt x="4981" y="6643"/>
                  <a:pt x="4983" y="6640"/>
                </a:cubicBezTo>
                <a:cubicBezTo>
                  <a:pt x="4989" y="6636"/>
                  <a:pt x="4996" y="6631"/>
                  <a:pt x="5001" y="6626"/>
                </a:cubicBezTo>
                <a:lnTo>
                  <a:pt x="5001" y="6626"/>
                </a:lnTo>
                <a:cubicBezTo>
                  <a:pt x="5618" y="6155"/>
                  <a:pt x="6257" y="5715"/>
                  <a:pt x="6924" y="5318"/>
                </a:cubicBezTo>
                <a:cubicBezTo>
                  <a:pt x="7273" y="5109"/>
                  <a:pt x="7628" y="4911"/>
                  <a:pt x="7986" y="4719"/>
                </a:cubicBezTo>
                <a:cubicBezTo>
                  <a:pt x="8334" y="4533"/>
                  <a:pt x="8687" y="4354"/>
                  <a:pt x="9050" y="4199"/>
                </a:cubicBezTo>
                <a:cubicBezTo>
                  <a:pt x="9318" y="4087"/>
                  <a:pt x="9584" y="3976"/>
                  <a:pt x="9851" y="3865"/>
                </a:cubicBezTo>
                <a:lnTo>
                  <a:pt x="9851" y="3865"/>
                </a:lnTo>
                <a:cubicBezTo>
                  <a:pt x="9841" y="3869"/>
                  <a:pt x="9830" y="3874"/>
                  <a:pt x="9819" y="3879"/>
                </a:cubicBezTo>
                <a:cubicBezTo>
                  <a:pt x="10110" y="3756"/>
                  <a:pt x="10404" y="3637"/>
                  <a:pt x="10701" y="3530"/>
                </a:cubicBezTo>
                <a:cubicBezTo>
                  <a:pt x="11010" y="3417"/>
                  <a:pt x="11323" y="3320"/>
                  <a:pt x="11636" y="3216"/>
                </a:cubicBezTo>
                <a:cubicBezTo>
                  <a:pt x="11944" y="3114"/>
                  <a:pt x="12254" y="3022"/>
                  <a:pt x="12564" y="2925"/>
                </a:cubicBezTo>
                <a:cubicBezTo>
                  <a:pt x="12710" y="2880"/>
                  <a:pt x="12855" y="2833"/>
                  <a:pt x="12998" y="2780"/>
                </a:cubicBezTo>
                <a:cubicBezTo>
                  <a:pt x="13042" y="2763"/>
                  <a:pt x="13087" y="2745"/>
                  <a:pt x="13131" y="2726"/>
                </a:cubicBezTo>
                <a:cubicBezTo>
                  <a:pt x="13181" y="3521"/>
                  <a:pt x="13232" y="4314"/>
                  <a:pt x="13331" y="5102"/>
                </a:cubicBezTo>
                <a:cubicBezTo>
                  <a:pt x="13331" y="5163"/>
                  <a:pt x="13347" y="5219"/>
                  <a:pt x="13377" y="5272"/>
                </a:cubicBezTo>
                <a:cubicBezTo>
                  <a:pt x="13407" y="5323"/>
                  <a:pt x="13446" y="5362"/>
                  <a:pt x="13497" y="5392"/>
                </a:cubicBezTo>
                <a:cubicBezTo>
                  <a:pt x="13548" y="5422"/>
                  <a:pt x="13612" y="5439"/>
                  <a:pt x="13675" y="5439"/>
                </a:cubicBezTo>
                <a:cubicBezTo>
                  <a:pt x="13733" y="5439"/>
                  <a:pt x="13791" y="5424"/>
                  <a:pt x="13837" y="5392"/>
                </a:cubicBezTo>
                <a:cubicBezTo>
                  <a:pt x="14470" y="4947"/>
                  <a:pt x="15070" y="4454"/>
                  <a:pt x="15657" y="3952"/>
                </a:cubicBezTo>
                <a:cubicBezTo>
                  <a:pt x="15947" y="3704"/>
                  <a:pt x="16236" y="3455"/>
                  <a:pt x="16525" y="3205"/>
                </a:cubicBezTo>
                <a:cubicBezTo>
                  <a:pt x="16675" y="3075"/>
                  <a:pt x="16825" y="2944"/>
                  <a:pt x="16973" y="2812"/>
                </a:cubicBezTo>
                <a:cubicBezTo>
                  <a:pt x="17115" y="2687"/>
                  <a:pt x="17249" y="2559"/>
                  <a:pt x="17370" y="2416"/>
                </a:cubicBezTo>
                <a:cubicBezTo>
                  <a:pt x="17398" y="2399"/>
                  <a:pt x="17423" y="2376"/>
                  <a:pt x="17441" y="2347"/>
                </a:cubicBezTo>
                <a:cubicBezTo>
                  <a:pt x="17467" y="2300"/>
                  <a:pt x="17473" y="2246"/>
                  <a:pt x="17459" y="2196"/>
                </a:cubicBezTo>
                <a:cubicBezTo>
                  <a:pt x="17448" y="2154"/>
                  <a:pt x="17415" y="2100"/>
                  <a:pt x="17371" y="2082"/>
                </a:cubicBezTo>
                <a:cubicBezTo>
                  <a:pt x="16693" y="1788"/>
                  <a:pt x="16055" y="1416"/>
                  <a:pt x="15423" y="1035"/>
                </a:cubicBezTo>
                <a:cubicBezTo>
                  <a:pt x="15107" y="844"/>
                  <a:pt x="14793" y="652"/>
                  <a:pt x="14470" y="474"/>
                </a:cubicBezTo>
                <a:cubicBezTo>
                  <a:pt x="14308" y="385"/>
                  <a:pt x="14143" y="302"/>
                  <a:pt x="13977" y="223"/>
                </a:cubicBezTo>
                <a:cubicBezTo>
                  <a:pt x="13890" y="182"/>
                  <a:pt x="13802" y="145"/>
                  <a:pt x="13713" y="106"/>
                </a:cubicBezTo>
                <a:cubicBezTo>
                  <a:pt x="13621" y="69"/>
                  <a:pt x="13531" y="31"/>
                  <a:pt x="13435" y="8"/>
                </a:cubicBezTo>
                <a:cubicBezTo>
                  <a:pt x="13413" y="3"/>
                  <a:pt x="13391" y="1"/>
                  <a:pt x="133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9" name="Google Shape;1879;p32">
            <a:extLst>
              <a:ext uri="{FF2B5EF4-FFF2-40B4-BE49-F238E27FC236}">
                <a16:creationId xmlns:a16="http://schemas.microsoft.com/office/drawing/2014/main" id="{1F253137-B190-9BCF-296A-F5E8C0F44E70}"/>
              </a:ext>
            </a:extLst>
          </p:cNvPr>
          <p:cNvGrpSpPr/>
          <p:nvPr/>
        </p:nvGrpSpPr>
        <p:grpSpPr>
          <a:xfrm rot="1083920">
            <a:off x="6199842" y="5995460"/>
            <a:ext cx="692897" cy="714085"/>
            <a:chOff x="4743606" y="4369375"/>
            <a:chExt cx="692900" cy="714088"/>
          </a:xfrm>
        </p:grpSpPr>
        <p:sp>
          <p:nvSpPr>
            <p:cNvPr id="1880" name="Google Shape;1880;p32">
              <a:extLst>
                <a:ext uri="{FF2B5EF4-FFF2-40B4-BE49-F238E27FC236}">
                  <a16:creationId xmlns:a16="http://schemas.microsoft.com/office/drawing/2014/main" id="{5E65CEFC-AE20-8E1D-1D3C-E4286B1F42C4}"/>
                </a:ext>
              </a:extLst>
            </p:cNvPr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1" name="Google Shape;1881;p32">
              <a:extLst>
                <a:ext uri="{FF2B5EF4-FFF2-40B4-BE49-F238E27FC236}">
                  <a16:creationId xmlns:a16="http://schemas.microsoft.com/office/drawing/2014/main" id="{C0767B24-F685-B540-D422-CD45A85EDCAB}"/>
                </a:ext>
              </a:extLst>
            </p:cNvPr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2" name="Google Shape;1882;p32">
              <a:extLst>
                <a:ext uri="{FF2B5EF4-FFF2-40B4-BE49-F238E27FC236}">
                  <a16:creationId xmlns:a16="http://schemas.microsoft.com/office/drawing/2014/main" id="{D4CB1B69-7257-0519-CC00-9EF828AB0FBC}"/>
                </a:ext>
              </a:extLst>
            </p:cNvPr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83" name="Google Shape;1883;p32">
            <a:extLst>
              <a:ext uri="{FF2B5EF4-FFF2-40B4-BE49-F238E27FC236}">
                <a16:creationId xmlns:a16="http://schemas.microsoft.com/office/drawing/2014/main" id="{477A0B49-D285-1996-AC1F-700A4209D20F}"/>
              </a:ext>
            </a:extLst>
          </p:cNvPr>
          <p:cNvSpPr/>
          <p:nvPr/>
        </p:nvSpPr>
        <p:spPr>
          <a:xfrm rot="-2128200">
            <a:off x="783627" y="6596971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A87ACA-F06A-B92F-31BF-20DB5CA34F1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863;p32">
            <a:extLst>
              <a:ext uri="{FF2B5EF4-FFF2-40B4-BE49-F238E27FC236}">
                <a16:creationId xmlns:a16="http://schemas.microsoft.com/office/drawing/2014/main" id="{0FA6479C-FBBE-D555-B125-8523DD116B12}"/>
              </a:ext>
            </a:extLst>
          </p:cNvPr>
          <p:cNvSpPr txBox="1">
            <a:spLocks/>
          </p:cNvSpPr>
          <p:nvPr/>
        </p:nvSpPr>
        <p:spPr>
          <a:xfrm>
            <a:off x="764804" y="2557720"/>
            <a:ext cx="12048010" cy="332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 b="0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pt-BR" sz="4400" dirty="0"/>
              <a:t>Vou falar um curso. Imagine que esse curso é um território. Onde é que Jesus entra nessa sala, bate na mesa e diz: 'Isso aqui é MEU, e eu quero que seja usado assim'?"</a:t>
            </a:r>
          </a:p>
        </p:txBody>
      </p:sp>
    </p:spTree>
    <p:extLst>
      <p:ext uri="{BB962C8B-B14F-4D97-AF65-F5344CB8AC3E}">
        <p14:creationId xmlns:p14="http://schemas.microsoft.com/office/powerpoint/2010/main" val="22391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39"/>
          <p:cNvSpPr txBox="1">
            <a:spLocks noGrp="1"/>
          </p:cNvSpPr>
          <p:nvPr>
            <p:ph type="title"/>
          </p:nvPr>
        </p:nvSpPr>
        <p:spPr>
          <a:xfrm>
            <a:off x="974698" y="535589"/>
            <a:ext cx="11553719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Engenharia e Arquitetura</a:t>
            </a:r>
            <a:endParaRPr dirty="0"/>
          </a:p>
        </p:txBody>
      </p:sp>
      <p:sp>
        <p:nvSpPr>
          <p:cNvPr id="2102" name="Google Shape;2102;p39"/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103" name="Google Shape;2103;p39"/>
          <p:cNvGrpSpPr/>
          <p:nvPr/>
        </p:nvGrpSpPr>
        <p:grpSpPr>
          <a:xfrm>
            <a:off x="911358" y="1377089"/>
            <a:ext cx="11940989" cy="5689382"/>
            <a:chOff x="421634" y="1618700"/>
            <a:chExt cx="9798746" cy="5289879"/>
          </a:xfrm>
        </p:grpSpPr>
        <p:sp>
          <p:nvSpPr>
            <p:cNvPr id="2104" name="Google Shape;2104;p39"/>
            <p:cNvSpPr/>
            <p:nvPr/>
          </p:nvSpPr>
          <p:spPr>
            <a:xfrm rot="205028">
              <a:off x="722495" y="1688695"/>
              <a:ext cx="2359213" cy="35449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39"/>
            <p:cNvSpPr/>
            <p:nvPr/>
          </p:nvSpPr>
          <p:spPr>
            <a:xfrm rot="390189">
              <a:off x="3054307" y="1859227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39"/>
            <p:cNvSpPr/>
            <p:nvPr/>
          </p:nvSpPr>
          <p:spPr>
            <a:xfrm rot="-177149">
              <a:off x="5294599" y="1881288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39"/>
            <p:cNvSpPr/>
            <p:nvPr/>
          </p:nvSpPr>
          <p:spPr>
            <a:xfrm rot="92">
              <a:off x="7582450" y="1788556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39"/>
            <p:cNvSpPr/>
            <p:nvPr/>
          </p:nvSpPr>
          <p:spPr>
            <a:xfrm rot="-5400000" flipH="1">
              <a:off x="-513771" y="2854647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39"/>
            <p:cNvSpPr/>
            <p:nvPr/>
          </p:nvSpPr>
          <p:spPr>
            <a:xfrm rot="-5400372" flipH="1">
              <a:off x="-555618" y="5137072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0" name="Google Shape;2110;p39"/>
            <p:cNvSpPr/>
            <p:nvPr/>
          </p:nvSpPr>
          <p:spPr>
            <a:xfrm rot="5400000">
              <a:off x="8841954" y="2993247"/>
              <a:ext cx="2328169" cy="354674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1" name="Google Shape;2111;p39"/>
            <p:cNvSpPr/>
            <p:nvPr/>
          </p:nvSpPr>
          <p:spPr>
            <a:xfrm rot="5721798">
              <a:off x="8781167" y="5284361"/>
              <a:ext cx="2309431" cy="35468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2" name="Google Shape;2112;p39"/>
            <p:cNvSpPr/>
            <p:nvPr/>
          </p:nvSpPr>
          <p:spPr>
            <a:xfrm rot="-10578460" flipH="1">
              <a:off x="629590" y="6447767"/>
              <a:ext cx="2310610" cy="354499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3" name="Google Shape;2113;p39"/>
            <p:cNvSpPr/>
            <p:nvPr/>
          </p:nvSpPr>
          <p:spPr>
            <a:xfrm rot="10409811" flipH="1">
              <a:off x="2913756" y="6424370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4" name="Google Shape;2114;p39"/>
            <p:cNvSpPr/>
            <p:nvPr/>
          </p:nvSpPr>
          <p:spPr>
            <a:xfrm rot="-10622851" flipH="1">
              <a:off x="5172649" y="6385754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5" name="Google Shape;2115;p39"/>
            <p:cNvSpPr/>
            <p:nvPr/>
          </p:nvSpPr>
          <p:spPr>
            <a:xfrm rot="10799908" flipH="1">
              <a:off x="7451575" y="6485381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61C6E6-16DA-3A4C-C7D4-8926C3165209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02F4D47D-6440-27E3-D17A-DF8896739339}"/>
              </a:ext>
            </a:extLst>
          </p:cNvPr>
          <p:cNvSpPr txBox="1">
            <a:spLocks/>
          </p:cNvSpPr>
          <p:nvPr/>
        </p:nvSpPr>
        <p:spPr>
          <a:xfrm>
            <a:off x="2069374" y="4130308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Na Ordem, na Segurança e no Domínio da Criação.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Construir um prédio ou uma ponte não é só cálculo; é exercer o mandato cultural. Cristo clama por estruturas que protejam a vida (segurança) e que organizem o espaço de forma que o próximo seja servido com excelência. Um cálculo errado por preguiça é uma ofensa à soberania de Deus sobre a matéria.</a:t>
            </a:r>
            <a:endParaRPr lang="en-US" sz="2800" dirty="0">
              <a:latin typeface="Gaegu" pitchFamily="2" charset="0"/>
              <a:ea typeface="Gaegu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>
          <a:extLst>
            <a:ext uri="{FF2B5EF4-FFF2-40B4-BE49-F238E27FC236}">
              <a16:creationId xmlns:a16="http://schemas.microsoft.com/office/drawing/2014/main" id="{9D909EF3-BB29-DC87-3FC4-4641E603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39">
            <a:extLst>
              <a:ext uri="{FF2B5EF4-FFF2-40B4-BE49-F238E27FC236}">
                <a16:creationId xmlns:a16="http://schemas.microsoft.com/office/drawing/2014/main" id="{18FAF3E9-B573-E05E-956B-398FF5061D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4698" y="535589"/>
            <a:ext cx="11553719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Marketing e Publicidade</a:t>
            </a:r>
            <a:endParaRPr dirty="0"/>
          </a:p>
        </p:txBody>
      </p:sp>
      <p:sp>
        <p:nvSpPr>
          <p:cNvPr id="2102" name="Google Shape;2102;p39">
            <a:extLst>
              <a:ext uri="{FF2B5EF4-FFF2-40B4-BE49-F238E27FC236}">
                <a16:creationId xmlns:a16="http://schemas.microsoft.com/office/drawing/2014/main" id="{5ADCA623-85A7-6BB9-3199-976AFA99A3A2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/>
          </a:p>
        </p:txBody>
      </p:sp>
      <p:grpSp>
        <p:nvGrpSpPr>
          <p:cNvPr id="2103" name="Google Shape;2103;p39">
            <a:extLst>
              <a:ext uri="{FF2B5EF4-FFF2-40B4-BE49-F238E27FC236}">
                <a16:creationId xmlns:a16="http://schemas.microsoft.com/office/drawing/2014/main" id="{8E2E58F7-F69C-9553-46A3-79F6EA2949DF}"/>
              </a:ext>
            </a:extLst>
          </p:cNvPr>
          <p:cNvGrpSpPr/>
          <p:nvPr/>
        </p:nvGrpSpPr>
        <p:grpSpPr>
          <a:xfrm>
            <a:off x="911358" y="1377089"/>
            <a:ext cx="11940989" cy="5689382"/>
            <a:chOff x="421634" y="1618700"/>
            <a:chExt cx="9798746" cy="5289879"/>
          </a:xfrm>
        </p:grpSpPr>
        <p:sp>
          <p:nvSpPr>
            <p:cNvPr id="2104" name="Google Shape;2104;p39">
              <a:extLst>
                <a:ext uri="{FF2B5EF4-FFF2-40B4-BE49-F238E27FC236}">
                  <a16:creationId xmlns:a16="http://schemas.microsoft.com/office/drawing/2014/main" id="{396A52A4-FF2D-4C4C-3C5C-09EB7E438A48}"/>
                </a:ext>
              </a:extLst>
            </p:cNvPr>
            <p:cNvSpPr/>
            <p:nvPr/>
          </p:nvSpPr>
          <p:spPr>
            <a:xfrm rot="205028">
              <a:off x="722495" y="1688695"/>
              <a:ext cx="2359213" cy="35449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39">
              <a:extLst>
                <a:ext uri="{FF2B5EF4-FFF2-40B4-BE49-F238E27FC236}">
                  <a16:creationId xmlns:a16="http://schemas.microsoft.com/office/drawing/2014/main" id="{0AB7AA61-6B40-5FA3-D785-A5CFA817FE41}"/>
                </a:ext>
              </a:extLst>
            </p:cNvPr>
            <p:cNvSpPr/>
            <p:nvPr/>
          </p:nvSpPr>
          <p:spPr>
            <a:xfrm rot="390189">
              <a:off x="3054307" y="1859227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39">
              <a:extLst>
                <a:ext uri="{FF2B5EF4-FFF2-40B4-BE49-F238E27FC236}">
                  <a16:creationId xmlns:a16="http://schemas.microsoft.com/office/drawing/2014/main" id="{82F40FC1-A7EE-05EE-06DF-976AD1A141B9}"/>
                </a:ext>
              </a:extLst>
            </p:cNvPr>
            <p:cNvSpPr/>
            <p:nvPr/>
          </p:nvSpPr>
          <p:spPr>
            <a:xfrm rot="-177149">
              <a:off x="5294599" y="1881288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39">
              <a:extLst>
                <a:ext uri="{FF2B5EF4-FFF2-40B4-BE49-F238E27FC236}">
                  <a16:creationId xmlns:a16="http://schemas.microsoft.com/office/drawing/2014/main" id="{799FC3CC-DEB9-2D33-CC7C-BCEAC1339D75}"/>
                </a:ext>
              </a:extLst>
            </p:cNvPr>
            <p:cNvSpPr/>
            <p:nvPr/>
          </p:nvSpPr>
          <p:spPr>
            <a:xfrm rot="92">
              <a:off x="7582450" y="1788556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39">
              <a:extLst>
                <a:ext uri="{FF2B5EF4-FFF2-40B4-BE49-F238E27FC236}">
                  <a16:creationId xmlns:a16="http://schemas.microsoft.com/office/drawing/2014/main" id="{42F00359-8022-6906-9C68-895EE0A133CD}"/>
                </a:ext>
              </a:extLst>
            </p:cNvPr>
            <p:cNvSpPr/>
            <p:nvPr/>
          </p:nvSpPr>
          <p:spPr>
            <a:xfrm rot="-5400000" flipH="1">
              <a:off x="-513771" y="2854647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39">
              <a:extLst>
                <a:ext uri="{FF2B5EF4-FFF2-40B4-BE49-F238E27FC236}">
                  <a16:creationId xmlns:a16="http://schemas.microsoft.com/office/drawing/2014/main" id="{E17B004A-D01B-7317-5417-C21DFC3441E5}"/>
                </a:ext>
              </a:extLst>
            </p:cNvPr>
            <p:cNvSpPr/>
            <p:nvPr/>
          </p:nvSpPr>
          <p:spPr>
            <a:xfrm rot="-5400372" flipH="1">
              <a:off x="-555618" y="5137072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0" name="Google Shape;2110;p39">
              <a:extLst>
                <a:ext uri="{FF2B5EF4-FFF2-40B4-BE49-F238E27FC236}">
                  <a16:creationId xmlns:a16="http://schemas.microsoft.com/office/drawing/2014/main" id="{41933251-87CE-B0A2-1856-3FA74AE96D52}"/>
                </a:ext>
              </a:extLst>
            </p:cNvPr>
            <p:cNvSpPr/>
            <p:nvPr/>
          </p:nvSpPr>
          <p:spPr>
            <a:xfrm rot="5400000">
              <a:off x="8841954" y="2993247"/>
              <a:ext cx="2328169" cy="354674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1" name="Google Shape;2111;p39">
              <a:extLst>
                <a:ext uri="{FF2B5EF4-FFF2-40B4-BE49-F238E27FC236}">
                  <a16:creationId xmlns:a16="http://schemas.microsoft.com/office/drawing/2014/main" id="{8F9BD800-6412-ED65-62F1-B19C1E0BDE91}"/>
                </a:ext>
              </a:extLst>
            </p:cNvPr>
            <p:cNvSpPr/>
            <p:nvPr/>
          </p:nvSpPr>
          <p:spPr>
            <a:xfrm rot="5721798">
              <a:off x="8781167" y="5284361"/>
              <a:ext cx="2309431" cy="35468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2" name="Google Shape;2112;p39">
              <a:extLst>
                <a:ext uri="{FF2B5EF4-FFF2-40B4-BE49-F238E27FC236}">
                  <a16:creationId xmlns:a16="http://schemas.microsoft.com/office/drawing/2014/main" id="{FB2A2164-5DAF-6E6D-F2AB-26772735C912}"/>
                </a:ext>
              </a:extLst>
            </p:cNvPr>
            <p:cNvSpPr/>
            <p:nvPr/>
          </p:nvSpPr>
          <p:spPr>
            <a:xfrm rot="-10578460" flipH="1">
              <a:off x="629590" y="6447767"/>
              <a:ext cx="2310610" cy="354499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3" name="Google Shape;2113;p39">
              <a:extLst>
                <a:ext uri="{FF2B5EF4-FFF2-40B4-BE49-F238E27FC236}">
                  <a16:creationId xmlns:a16="http://schemas.microsoft.com/office/drawing/2014/main" id="{62C7B1C6-FE8C-746B-2759-13C6D12F368B}"/>
                </a:ext>
              </a:extLst>
            </p:cNvPr>
            <p:cNvSpPr/>
            <p:nvPr/>
          </p:nvSpPr>
          <p:spPr>
            <a:xfrm rot="10409811" flipH="1">
              <a:off x="2913756" y="6424370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4" name="Google Shape;2114;p39">
              <a:extLst>
                <a:ext uri="{FF2B5EF4-FFF2-40B4-BE49-F238E27FC236}">
                  <a16:creationId xmlns:a16="http://schemas.microsoft.com/office/drawing/2014/main" id="{0D77C887-5B2C-F003-EB4A-3ADF72D5A316}"/>
                </a:ext>
              </a:extLst>
            </p:cNvPr>
            <p:cNvSpPr/>
            <p:nvPr/>
          </p:nvSpPr>
          <p:spPr>
            <a:xfrm rot="-10622851" flipH="1">
              <a:off x="5172649" y="6385754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5" name="Google Shape;2115;p39">
              <a:extLst>
                <a:ext uri="{FF2B5EF4-FFF2-40B4-BE49-F238E27FC236}">
                  <a16:creationId xmlns:a16="http://schemas.microsoft.com/office/drawing/2014/main" id="{96B70E4A-142F-1222-B360-D0626B7705BC}"/>
                </a:ext>
              </a:extLst>
            </p:cNvPr>
            <p:cNvSpPr/>
            <p:nvPr/>
          </p:nvSpPr>
          <p:spPr>
            <a:xfrm rot="10799908" flipH="1">
              <a:off x="7451575" y="6485381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2CF14EF-0A14-C1DB-34F2-F873C4F663F0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3CC78629-2F9A-CC4B-649A-19D426836E72}"/>
              </a:ext>
            </a:extLst>
          </p:cNvPr>
          <p:cNvSpPr txBox="1">
            <a:spLocks/>
          </p:cNvSpPr>
          <p:nvPr/>
        </p:nvSpPr>
        <p:spPr>
          <a:xfrm>
            <a:off x="2069374" y="1418236"/>
            <a:ext cx="8936736" cy="5144772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Na Veracidade e no uso da Criatividade.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Cristo clama contra a manipulação. Na publicidade, Ele reivindica o poder de influenciar para que seja usado para comunicar o que é bom, belo e verdadeiro. Usar a criatividade (um dom de Deus) para enganar pessoas e criar ídolos de consumo é entregar um centímetro quadrado de Cristo para o inimigo.</a:t>
            </a:r>
            <a:endParaRPr lang="en-US" sz="28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>
          <a:extLst>
            <a:ext uri="{FF2B5EF4-FFF2-40B4-BE49-F238E27FC236}">
              <a16:creationId xmlns:a16="http://schemas.microsoft.com/office/drawing/2014/main" id="{9F9F3ED7-6A4C-50AF-B473-412985933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39">
            <a:extLst>
              <a:ext uri="{FF2B5EF4-FFF2-40B4-BE49-F238E27FC236}">
                <a16:creationId xmlns:a16="http://schemas.microsoft.com/office/drawing/2014/main" id="{AD7F643E-3031-DB86-5C6D-93BC607B18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4698" y="535589"/>
            <a:ext cx="11553719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Medicina e Enfermagem</a:t>
            </a:r>
            <a:endParaRPr dirty="0"/>
          </a:p>
        </p:txBody>
      </p:sp>
      <p:sp>
        <p:nvSpPr>
          <p:cNvPr id="2102" name="Google Shape;2102;p39">
            <a:extLst>
              <a:ext uri="{FF2B5EF4-FFF2-40B4-BE49-F238E27FC236}">
                <a16:creationId xmlns:a16="http://schemas.microsoft.com/office/drawing/2014/main" id="{FD79A8E3-A3AC-4F89-D5F9-BE8F14B1A987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/>
          </a:p>
        </p:txBody>
      </p:sp>
      <p:grpSp>
        <p:nvGrpSpPr>
          <p:cNvPr id="2103" name="Google Shape;2103;p39">
            <a:extLst>
              <a:ext uri="{FF2B5EF4-FFF2-40B4-BE49-F238E27FC236}">
                <a16:creationId xmlns:a16="http://schemas.microsoft.com/office/drawing/2014/main" id="{7D2E4D81-9F1D-9B22-148A-0E1E253253B8}"/>
              </a:ext>
            </a:extLst>
          </p:cNvPr>
          <p:cNvGrpSpPr/>
          <p:nvPr/>
        </p:nvGrpSpPr>
        <p:grpSpPr>
          <a:xfrm>
            <a:off x="911358" y="1377089"/>
            <a:ext cx="11940989" cy="5689382"/>
            <a:chOff x="421634" y="1618700"/>
            <a:chExt cx="9798746" cy="5289879"/>
          </a:xfrm>
        </p:grpSpPr>
        <p:sp>
          <p:nvSpPr>
            <p:cNvPr id="2104" name="Google Shape;2104;p39">
              <a:extLst>
                <a:ext uri="{FF2B5EF4-FFF2-40B4-BE49-F238E27FC236}">
                  <a16:creationId xmlns:a16="http://schemas.microsoft.com/office/drawing/2014/main" id="{95A5DDCE-67F8-C032-2928-D5FAB103B43D}"/>
                </a:ext>
              </a:extLst>
            </p:cNvPr>
            <p:cNvSpPr/>
            <p:nvPr/>
          </p:nvSpPr>
          <p:spPr>
            <a:xfrm rot="205028">
              <a:off x="722495" y="1688695"/>
              <a:ext cx="2359213" cy="35449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39">
              <a:extLst>
                <a:ext uri="{FF2B5EF4-FFF2-40B4-BE49-F238E27FC236}">
                  <a16:creationId xmlns:a16="http://schemas.microsoft.com/office/drawing/2014/main" id="{7D5A4F3B-2097-AC0A-C953-53E7F2F97FE1}"/>
                </a:ext>
              </a:extLst>
            </p:cNvPr>
            <p:cNvSpPr/>
            <p:nvPr/>
          </p:nvSpPr>
          <p:spPr>
            <a:xfrm rot="390189">
              <a:off x="3054307" y="1859227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39">
              <a:extLst>
                <a:ext uri="{FF2B5EF4-FFF2-40B4-BE49-F238E27FC236}">
                  <a16:creationId xmlns:a16="http://schemas.microsoft.com/office/drawing/2014/main" id="{C05FE5D9-5D76-6B1F-92E5-911D9B58B5E3}"/>
                </a:ext>
              </a:extLst>
            </p:cNvPr>
            <p:cNvSpPr/>
            <p:nvPr/>
          </p:nvSpPr>
          <p:spPr>
            <a:xfrm rot="-177149">
              <a:off x="5294599" y="1881288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39">
              <a:extLst>
                <a:ext uri="{FF2B5EF4-FFF2-40B4-BE49-F238E27FC236}">
                  <a16:creationId xmlns:a16="http://schemas.microsoft.com/office/drawing/2014/main" id="{C9061762-9694-94C5-9034-F5D4FB2A3447}"/>
                </a:ext>
              </a:extLst>
            </p:cNvPr>
            <p:cNvSpPr/>
            <p:nvPr/>
          </p:nvSpPr>
          <p:spPr>
            <a:xfrm rot="92">
              <a:off x="7582450" y="1788556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39">
              <a:extLst>
                <a:ext uri="{FF2B5EF4-FFF2-40B4-BE49-F238E27FC236}">
                  <a16:creationId xmlns:a16="http://schemas.microsoft.com/office/drawing/2014/main" id="{BAB7A232-FE81-1FEE-5AE9-E7794F51FD5D}"/>
                </a:ext>
              </a:extLst>
            </p:cNvPr>
            <p:cNvSpPr/>
            <p:nvPr/>
          </p:nvSpPr>
          <p:spPr>
            <a:xfrm rot="-5400000" flipH="1">
              <a:off x="-513771" y="2854647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39">
              <a:extLst>
                <a:ext uri="{FF2B5EF4-FFF2-40B4-BE49-F238E27FC236}">
                  <a16:creationId xmlns:a16="http://schemas.microsoft.com/office/drawing/2014/main" id="{B345DB91-52A5-8229-6302-2EA8CD6B9967}"/>
                </a:ext>
              </a:extLst>
            </p:cNvPr>
            <p:cNvSpPr/>
            <p:nvPr/>
          </p:nvSpPr>
          <p:spPr>
            <a:xfrm rot="-5400372" flipH="1">
              <a:off x="-555618" y="5137072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0" name="Google Shape;2110;p39">
              <a:extLst>
                <a:ext uri="{FF2B5EF4-FFF2-40B4-BE49-F238E27FC236}">
                  <a16:creationId xmlns:a16="http://schemas.microsoft.com/office/drawing/2014/main" id="{A62D26DC-4DBB-0830-012F-7C35596E30DA}"/>
                </a:ext>
              </a:extLst>
            </p:cNvPr>
            <p:cNvSpPr/>
            <p:nvPr/>
          </p:nvSpPr>
          <p:spPr>
            <a:xfrm rot="5400000">
              <a:off x="8841954" y="2993247"/>
              <a:ext cx="2328169" cy="354674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1" name="Google Shape;2111;p39">
              <a:extLst>
                <a:ext uri="{FF2B5EF4-FFF2-40B4-BE49-F238E27FC236}">
                  <a16:creationId xmlns:a16="http://schemas.microsoft.com/office/drawing/2014/main" id="{5822A5F8-9176-B070-2059-F3B608918543}"/>
                </a:ext>
              </a:extLst>
            </p:cNvPr>
            <p:cNvSpPr/>
            <p:nvPr/>
          </p:nvSpPr>
          <p:spPr>
            <a:xfrm rot="5721798">
              <a:off x="8781167" y="5284361"/>
              <a:ext cx="2309431" cy="35468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2" name="Google Shape;2112;p39">
              <a:extLst>
                <a:ext uri="{FF2B5EF4-FFF2-40B4-BE49-F238E27FC236}">
                  <a16:creationId xmlns:a16="http://schemas.microsoft.com/office/drawing/2014/main" id="{A6824BC6-7405-B810-5F1C-A76E43F52799}"/>
                </a:ext>
              </a:extLst>
            </p:cNvPr>
            <p:cNvSpPr/>
            <p:nvPr/>
          </p:nvSpPr>
          <p:spPr>
            <a:xfrm rot="-10578460" flipH="1">
              <a:off x="629590" y="6447767"/>
              <a:ext cx="2310610" cy="354499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3" name="Google Shape;2113;p39">
              <a:extLst>
                <a:ext uri="{FF2B5EF4-FFF2-40B4-BE49-F238E27FC236}">
                  <a16:creationId xmlns:a16="http://schemas.microsoft.com/office/drawing/2014/main" id="{450BBD3A-2649-6B2C-E0BF-C239707DD547}"/>
                </a:ext>
              </a:extLst>
            </p:cNvPr>
            <p:cNvSpPr/>
            <p:nvPr/>
          </p:nvSpPr>
          <p:spPr>
            <a:xfrm rot="10409811" flipH="1">
              <a:off x="2913756" y="6424370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4" name="Google Shape;2114;p39">
              <a:extLst>
                <a:ext uri="{FF2B5EF4-FFF2-40B4-BE49-F238E27FC236}">
                  <a16:creationId xmlns:a16="http://schemas.microsoft.com/office/drawing/2014/main" id="{AB523A90-D036-1AF9-3DB8-3734BBC835A0}"/>
                </a:ext>
              </a:extLst>
            </p:cNvPr>
            <p:cNvSpPr/>
            <p:nvPr/>
          </p:nvSpPr>
          <p:spPr>
            <a:xfrm rot="-10622851" flipH="1">
              <a:off x="5172649" y="6385754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5" name="Google Shape;2115;p39">
              <a:extLst>
                <a:ext uri="{FF2B5EF4-FFF2-40B4-BE49-F238E27FC236}">
                  <a16:creationId xmlns:a16="http://schemas.microsoft.com/office/drawing/2014/main" id="{601487C9-7123-8749-AA83-02596A3E43A5}"/>
                </a:ext>
              </a:extLst>
            </p:cNvPr>
            <p:cNvSpPr/>
            <p:nvPr/>
          </p:nvSpPr>
          <p:spPr>
            <a:xfrm rot="10799908" flipH="1">
              <a:off x="7451575" y="6485381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68F81B-4BC3-482E-E414-ABE6E129CD1A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FE9824DF-6282-1983-DB6F-1D4F9482219E}"/>
              </a:ext>
            </a:extLst>
          </p:cNvPr>
          <p:cNvSpPr txBox="1">
            <a:spLocks/>
          </p:cNvSpPr>
          <p:nvPr/>
        </p:nvSpPr>
        <p:spPr>
          <a:xfrm>
            <a:off x="2069374" y="1418236"/>
            <a:ext cx="8936736" cy="5144772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Na Preservação da Vida e na Misericórdia.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O médico não é um mecânico de gente. Cristo é o Grande Médico, e ele reivindica os hospitais para que a vida seja tratada como sagrada do início ao fim. O profissional cristão traz a "presença fiel" de Cristo ao leito do sofredor, unindo técnica de ponta com o amor que restaura a dignidade.</a:t>
            </a:r>
            <a:endParaRPr lang="en-US" sz="28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9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>
          <a:extLst>
            <a:ext uri="{FF2B5EF4-FFF2-40B4-BE49-F238E27FC236}">
              <a16:creationId xmlns:a16="http://schemas.microsoft.com/office/drawing/2014/main" id="{B36AC81F-DA55-B72C-1A67-6B7F42E6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39">
            <a:extLst>
              <a:ext uri="{FF2B5EF4-FFF2-40B4-BE49-F238E27FC236}">
                <a16:creationId xmlns:a16="http://schemas.microsoft.com/office/drawing/2014/main" id="{BDDC6FE5-3EF2-4A00-7EE8-3DB39A5DF3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4698" y="535589"/>
            <a:ext cx="11553719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Direito</a:t>
            </a:r>
            <a:endParaRPr dirty="0"/>
          </a:p>
        </p:txBody>
      </p:sp>
      <p:sp>
        <p:nvSpPr>
          <p:cNvPr id="2102" name="Google Shape;2102;p39">
            <a:extLst>
              <a:ext uri="{FF2B5EF4-FFF2-40B4-BE49-F238E27FC236}">
                <a16:creationId xmlns:a16="http://schemas.microsoft.com/office/drawing/2014/main" id="{33F3B06B-5BDB-B3E7-982E-25E2EA14AD47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dirty="0"/>
          </a:p>
        </p:txBody>
      </p:sp>
      <p:grpSp>
        <p:nvGrpSpPr>
          <p:cNvPr id="2103" name="Google Shape;2103;p39">
            <a:extLst>
              <a:ext uri="{FF2B5EF4-FFF2-40B4-BE49-F238E27FC236}">
                <a16:creationId xmlns:a16="http://schemas.microsoft.com/office/drawing/2014/main" id="{F9A1F6FC-5C1D-00ED-EC36-EC792AD0A270}"/>
              </a:ext>
            </a:extLst>
          </p:cNvPr>
          <p:cNvGrpSpPr/>
          <p:nvPr/>
        </p:nvGrpSpPr>
        <p:grpSpPr>
          <a:xfrm>
            <a:off x="911358" y="1377089"/>
            <a:ext cx="11940989" cy="5689382"/>
            <a:chOff x="421634" y="1618700"/>
            <a:chExt cx="9798746" cy="5289879"/>
          </a:xfrm>
        </p:grpSpPr>
        <p:sp>
          <p:nvSpPr>
            <p:cNvPr id="2104" name="Google Shape;2104;p39">
              <a:extLst>
                <a:ext uri="{FF2B5EF4-FFF2-40B4-BE49-F238E27FC236}">
                  <a16:creationId xmlns:a16="http://schemas.microsoft.com/office/drawing/2014/main" id="{A3784981-056A-9EED-3922-4BC1E4FB2E9E}"/>
                </a:ext>
              </a:extLst>
            </p:cNvPr>
            <p:cNvSpPr/>
            <p:nvPr/>
          </p:nvSpPr>
          <p:spPr>
            <a:xfrm rot="205028">
              <a:off x="722495" y="1688695"/>
              <a:ext cx="2359213" cy="35449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39">
              <a:extLst>
                <a:ext uri="{FF2B5EF4-FFF2-40B4-BE49-F238E27FC236}">
                  <a16:creationId xmlns:a16="http://schemas.microsoft.com/office/drawing/2014/main" id="{7F4F2E99-4BB9-9211-D618-1D2215265268}"/>
                </a:ext>
              </a:extLst>
            </p:cNvPr>
            <p:cNvSpPr/>
            <p:nvPr/>
          </p:nvSpPr>
          <p:spPr>
            <a:xfrm rot="390189">
              <a:off x="3054307" y="1859227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39">
              <a:extLst>
                <a:ext uri="{FF2B5EF4-FFF2-40B4-BE49-F238E27FC236}">
                  <a16:creationId xmlns:a16="http://schemas.microsoft.com/office/drawing/2014/main" id="{3F081D90-C8E6-C56F-DB76-9C9BC3FAC78F}"/>
                </a:ext>
              </a:extLst>
            </p:cNvPr>
            <p:cNvSpPr/>
            <p:nvPr/>
          </p:nvSpPr>
          <p:spPr>
            <a:xfrm rot="-177149">
              <a:off x="5294599" y="1881288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39">
              <a:extLst>
                <a:ext uri="{FF2B5EF4-FFF2-40B4-BE49-F238E27FC236}">
                  <a16:creationId xmlns:a16="http://schemas.microsoft.com/office/drawing/2014/main" id="{F5287499-AA87-CF7A-EAC9-4F22E92AB1ED}"/>
                </a:ext>
              </a:extLst>
            </p:cNvPr>
            <p:cNvSpPr/>
            <p:nvPr/>
          </p:nvSpPr>
          <p:spPr>
            <a:xfrm rot="92">
              <a:off x="7582450" y="1788556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39">
              <a:extLst>
                <a:ext uri="{FF2B5EF4-FFF2-40B4-BE49-F238E27FC236}">
                  <a16:creationId xmlns:a16="http://schemas.microsoft.com/office/drawing/2014/main" id="{72E0E847-A244-91AC-63FE-F054D62EEA1D}"/>
                </a:ext>
              </a:extLst>
            </p:cNvPr>
            <p:cNvSpPr/>
            <p:nvPr/>
          </p:nvSpPr>
          <p:spPr>
            <a:xfrm rot="-5400000" flipH="1">
              <a:off x="-513771" y="2854647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39">
              <a:extLst>
                <a:ext uri="{FF2B5EF4-FFF2-40B4-BE49-F238E27FC236}">
                  <a16:creationId xmlns:a16="http://schemas.microsoft.com/office/drawing/2014/main" id="{045106B6-56C7-A68D-3CB0-94A1151D0419}"/>
                </a:ext>
              </a:extLst>
            </p:cNvPr>
            <p:cNvSpPr/>
            <p:nvPr/>
          </p:nvSpPr>
          <p:spPr>
            <a:xfrm rot="-5400372" flipH="1">
              <a:off x="-555618" y="5137072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0" name="Google Shape;2110;p39">
              <a:extLst>
                <a:ext uri="{FF2B5EF4-FFF2-40B4-BE49-F238E27FC236}">
                  <a16:creationId xmlns:a16="http://schemas.microsoft.com/office/drawing/2014/main" id="{69808D23-8808-E683-859E-80BDE96F695B}"/>
                </a:ext>
              </a:extLst>
            </p:cNvPr>
            <p:cNvSpPr/>
            <p:nvPr/>
          </p:nvSpPr>
          <p:spPr>
            <a:xfrm rot="5400000">
              <a:off x="8841954" y="2993247"/>
              <a:ext cx="2328169" cy="354674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1" name="Google Shape;2111;p39">
              <a:extLst>
                <a:ext uri="{FF2B5EF4-FFF2-40B4-BE49-F238E27FC236}">
                  <a16:creationId xmlns:a16="http://schemas.microsoft.com/office/drawing/2014/main" id="{92D06A39-D522-63C6-ACE0-097609A1C353}"/>
                </a:ext>
              </a:extLst>
            </p:cNvPr>
            <p:cNvSpPr/>
            <p:nvPr/>
          </p:nvSpPr>
          <p:spPr>
            <a:xfrm rot="5721798">
              <a:off x="8781167" y="5284361"/>
              <a:ext cx="2309431" cy="35468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2" name="Google Shape;2112;p39">
              <a:extLst>
                <a:ext uri="{FF2B5EF4-FFF2-40B4-BE49-F238E27FC236}">
                  <a16:creationId xmlns:a16="http://schemas.microsoft.com/office/drawing/2014/main" id="{F7CBCACE-34A8-4E84-74A4-FB8C671D3623}"/>
                </a:ext>
              </a:extLst>
            </p:cNvPr>
            <p:cNvSpPr/>
            <p:nvPr/>
          </p:nvSpPr>
          <p:spPr>
            <a:xfrm rot="-10578460" flipH="1">
              <a:off x="629590" y="6447767"/>
              <a:ext cx="2310610" cy="354499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3" name="Google Shape;2113;p39">
              <a:extLst>
                <a:ext uri="{FF2B5EF4-FFF2-40B4-BE49-F238E27FC236}">
                  <a16:creationId xmlns:a16="http://schemas.microsoft.com/office/drawing/2014/main" id="{9606285D-0BF1-8AEA-066E-E55144030EFB}"/>
                </a:ext>
              </a:extLst>
            </p:cNvPr>
            <p:cNvSpPr/>
            <p:nvPr/>
          </p:nvSpPr>
          <p:spPr>
            <a:xfrm rot="10409811" flipH="1">
              <a:off x="2913756" y="6424370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4" name="Google Shape;2114;p39">
              <a:extLst>
                <a:ext uri="{FF2B5EF4-FFF2-40B4-BE49-F238E27FC236}">
                  <a16:creationId xmlns:a16="http://schemas.microsoft.com/office/drawing/2014/main" id="{30D6EA78-353B-70B3-5ADA-715D7961D378}"/>
                </a:ext>
              </a:extLst>
            </p:cNvPr>
            <p:cNvSpPr/>
            <p:nvPr/>
          </p:nvSpPr>
          <p:spPr>
            <a:xfrm rot="-10622851" flipH="1">
              <a:off x="5172649" y="6385754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5" name="Google Shape;2115;p39">
              <a:extLst>
                <a:ext uri="{FF2B5EF4-FFF2-40B4-BE49-F238E27FC236}">
                  <a16:creationId xmlns:a16="http://schemas.microsoft.com/office/drawing/2014/main" id="{E78FD87E-6341-135B-87F5-CFE1E29C78B9}"/>
                </a:ext>
              </a:extLst>
            </p:cNvPr>
            <p:cNvSpPr/>
            <p:nvPr/>
          </p:nvSpPr>
          <p:spPr>
            <a:xfrm rot="10799908" flipH="1">
              <a:off x="7451575" y="6485381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4089B64-1D6A-3B65-EE1A-DB572A0FB5EB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9C1E51C8-AAAD-7AF8-399D-6D4227B32DC2}"/>
              </a:ext>
            </a:extLst>
          </p:cNvPr>
          <p:cNvSpPr txBox="1">
            <a:spLocks/>
          </p:cNvSpPr>
          <p:nvPr/>
        </p:nvSpPr>
        <p:spPr>
          <a:xfrm>
            <a:off x="2075722" y="1080611"/>
            <a:ext cx="8936736" cy="5144772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28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Na busca pela Justiça e na Proteção do Vulnerável.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O advogado cristão não trabalha apenas para "ganhar a causa" ou seguir a lei fria, mas para que a estrutura jurídica da sociedade reflita o caráter justo de Deus. Ele entende que o tribunal é um centímetro quadrado onde se deve lutar pelo órfão, pela viúva e pela verdade.</a:t>
            </a:r>
            <a:endParaRPr lang="en-US" sz="28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46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/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Bibliografia</a:t>
            </a:r>
            <a:endParaRPr dirty="0"/>
          </a:p>
        </p:txBody>
      </p:sp>
      <p:sp>
        <p:nvSpPr>
          <p:cNvPr id="2056" name="Google Shape;2056;p37"/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/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/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/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/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A2FC848B-F810-3AC3-2A99-D5939E14E245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170" name="Picture 2" descr="Inteligência pra quê?: Como usar seu cérebro para a glória de Deus |  Amazon.com.br">
            <a:extLst>
              <a:ext uri="{FF2B5EF4-FFF2-40B4-BE49-F238E27FC236}">
                <a16:creationId xmlns:a16="http://schemas.microsoft.com/office/drawing/2014/main" id="{F5364BFC-2E2F-423A-75DE-BF0DDCE3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61" y="2539497"/>
            <a:ext cx="2413886" cy="369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84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>
          <a:extLst>
            <a:ext uri="{FF2B5EF4-FFF2-40B4-BE49-F238E27FC236}">
              <a16:creationId xmlns:a16="http://schemas.microsoft.com/office/drawing/2014/main" id="{A794E066-20E6-2361-6BC6-82566F64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39">
            <a:extLst>
              <a:ext uri="{FF2B5EF4-FFF2-40B4-BE49-F238E27FC236}">
                <a16:creationId xmlns:a16="http://schemas.microsoft.com/office/drawing/2014/main" id="{60477C8C-0BC3-4778-D655-263AE67C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4698" y="535589"/>
            <a:ext cx="11553719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Contabilidade</a:t>
            </a:r>
            <a:endParaRPr dirty="0"/>
          </a:p>
        </p:txBody>
      </p:sp>
      <p:sp>
        <p:nvSpPr>
          <p:cNvPr id="2102" name="Google Shape;2102;p39">
            <a:extLst>
              <a:ext uri="{FF2B5EF4-FFF2-40B4-BE49-F238E27FC236}">
                <a16:creationId xmlns:a16="http://schemas.microsoft.com/office/drawing/2014/main" id="{9673322D-1D8D-0F09-17B7-B590467844F1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dirty="0"/>
          </a:p>
        </p:txBody>
      </p:sp>
      <p:grpSp>
        <p:nvGrpSpPr>
          <p:cNvPr id="2103" name="Google Shape;2103;p39">
            <a:extLst>
              <a:ext uri="{FF2B5EF4-FFF2-40B4-BE49-F238E27FC236}">
                <a16:creationId xmlns:a16="http://schemas.microsoft.com/office/drawing/2014/main" id="{EA74A42F-7187-8623-C39E-BF8FD352D9A0}"/>
              </a:ext>
            </a:extLst>
          </p:cNvPr>
          <p:cNvGrpSpPr/>
          <p:nvPr/>
        </p:nvGrpSpPr>
        <p:grpSpPr>
          <a:xfrm>
            <a:off x="911358" y="1377089"/>
            <a:ext cx="11940989" cy="5689382"/>
            <a:chOff x="421634" y="1618700"/>
            <a:chExt cx="9798746" cy="5289879"/>
          </a:xfrm>
        </p:grpSpPr>
        <p:sp>
          <p:nvSpPr>
            <p:cNvPr id="2104" name="Google Shape;2104;p39">
              <a:extLst>
                <a:ext uri="{FF2B5EF4-FFF2-40B4-BE49-F238E27FC236}">
                  <a16:creationId xmlns:a16="http://schemas.microsoft.com/office/drawing/2014/main" id="{B56CA9A3-DE39-E53E-42CA-CE0E744D2A96}"/>
                </a:ext>
              </a:extLst>
            </p:cNvPr>
            <p:cNvSpPr/>
            <p:nvPr/>
          </p:nvSpPr>
          <p:spPr>
            <a:xfrm rot="205028">
              <a:off x="722495" y="1688695"/>
              <a:ext cx="2359213" cy="35449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39">
              <a:extLst>
                <a:ext uri="{FF2B5EF4-FFF2-40B4-BE49-F238E27FC236}">
                  <a16:creationId xmlns:a16="http://schemas.microsoft.com/office/drawing/2014/main" id="{FFAD5A40-3ACD-F316-25F4-BA76BA588432}"/>
                </a:ext>
              </a:extLst>
            </p:cNvPr>
            <p:cNvSpPr/>
            <p:nvPr/>
          </p:nvSpPr>
          <p:spPr>
            <a:xfrm rot="390189">
              <a:off x="3054307" y="1859227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39">
              <a:extLst>
                <a:ext uri="{FF2B5EF4-FFF2-40B4-BE49-F238E27FC236}">
                  <a16:creationId xmlns:a16="http://schemas.microsoft.com/office/drawing/2014/main" id="{D329074F-9522-ADAA-021A-7D4BF09EF1F7}"/>
                </a:ext>
              </a:extLst>
            </p:cNvPr>
            <p:cNvSpPr/>
            <p:nvPr/>
          </p:nvSpPr>
          <p:spPr>
            <a:xfrm rot="-177149">
              <a:off x="5294599" y="1881288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39">
              <a:extLst>
                <a:ext uri="{FF2B5EF4-FFF2-40B4-BE49-F238E27FC236}">
                  <a16:creationId xmlns:a16="http://schemas.microsoft.com/office/drawing/2014/main" id="{2B3792E8-A4A5-70DC-E0EC-0569B97FFF5D}"/>
                </a:ext>
              </a:extLst>
            </p:cNvPr>
            <p:cNvSpPr/>
            <p:nvPr/>
          </p:nvSpPr>
          <p:spPr>
            <a:xfrm rot="92">
              <a:off x="7582450" y="1788556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39">
              <a:extLst>
                <a:ext uri="{FF2B5EF4-FFF2-40B4-BE49-F238E27FC236}">
                  <a16:creationId xmlns:a16="http://schemas.microsoft.com/office/drawing/2014/main" id="{BEB662DE-B08A-D206-6190-0985F4E54889}"/>
                </a:ext>
              </a:extLst>
            </p:cNvPr>
            <p:cNvSpPr/>
            <p:nvPr/>
          </p:nvSpPr>
          <p:spPr>
            <a:xfrm rot="-5400000" flipH="1">
              <a:off x="-513771" y="2854647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39">
              <a:extLst>
                <a:ext uri="{FF2B5EF4-FFF2-40B4-BE49-F238E27FC236}">
                  <a16:creationId xmlns:a16="http://schemas.microsoft.com/office/drawing/2014/main" id="{206560F5-6363-2396-4D1F-547E58F46BD0}"/>
                </a:ext>
              </a:extLst>
            </p:cNvPr>
            <p:cNvSpPr/>
            <p:nvPr/>
          </p:nvSpPr>
          <p:spPr>
            <a:xfrm rot="-5400372" flipH="1">
              <a:off x="-555618" y="5137072"/>
              <a:ext cx="2309436" cy="354683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0" name="Google Shape;2110;p39">
              <a:extLst>
                <a:ext uri="{FF2B5EF4-FFF2-40B4-BE49-F238E27FC236}">
                  <a16:creationId xmlns:a16="http://schemas.microsoft.com/office/drawing/2014/main" id="{D6082E23-1A99-2229-2F65-D69D5B5BD125}"/>
                </a:ext>
              </a:extLst>
            </p:cNvPr>
            <p:cNvSpPr/>
            <p:nvPr/>
          </p:nvSpPr>
          <p:spPr>
            <a:xfrm rot="5400000">
              <a:off x="8841954" y="2993247"/>
              <a:ext cx="2328169" cy="354674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1" name="Google Shape;2111;p39">
              <a:extLst>
                <a:ext uri="{FF2B5EF4-FFF2-40B4-BE49-F238E27FC236}">
                  <a16:creationId xmlns:a16="http://schemas.microsoft.com/office/drawing/2014/main" id="{5F782BE8-D92C-D495-4756-2F00E7C396D0}"/>
                </a:ext>
              </a:extLst>
            </p:cNvPr>
            <p:cNvSpPr/>
            <p:nvPr/>
          </p:nvSpPr>
          <p:spPr>
            <a:xfrm rot="5721798">
              <a:off x="8781167" y="5284361"/>
              <a:ext cx="2309431" cy="354680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2" name="Google Shape;2112;p39">
              <a:extLst>
                <a:ext uri="{FF2B5EF4-FFF2-40B4-BE49-F238E27FC236}">
                  <a16:creationId xmlns:a16="http://schemas.microsoft.com/office/drawing/2014/main" id="{352C1C3F-3EFC-9FBE-59BE-22A37B2C578F}"/>
                </a:ext>
              </a:extLst>
            </p:cNvPr>
            <p:cNvSpPr/>
            <p:nvPr/>
          </p:nvSpPr>
          <p:spPr>
            <a:xfrm rot="-10578460" flipH="1">
              <a:off x="629590" y="6447767"/>
              <a:ext cx="2310610" cy="354499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3" name="Google Shape;2113;p39">
              <a:extLst>
                <a:ext uri="{FF2B5EF4-FFF2-40B4-BE49-F238E27FC236}">
                  <a16:creationId xmlns:a16="http://schemas.microsoft.com/office/drawing/2014/main" id="{FA3D75F9-2D81-A662-DC5B-92BCFEBD3BE1}"/>
                </a:ext>
              </a:extLst>
            </p:cNvPr>
            <p:cNvSpPr/>
            <p:nvPr/>
          </p:nvSpPr>
          <p:spPr>
            <a:xfrm rot="10409811" flipH="1">
              <a:off x="2913756" y="6424370"/>
              <a:ext cx="2310628" cy="35450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4" name="Google Shape;2114;p39">
              <a:extLst>
                <a:ext uri="{FF2B5EF4-FFF2-40B4-BE49-F238E27FC236}">
                  <a16:creationId xmlns:a16="http://schemas.microsoft.com/office/drawing/2014/main" id="{A71FE626-AB69-3304-52FC-5BA207F6E263}"/>
                </a:ext>
              </a:extLst>
            </p:cNvPr>
            <p:cNvSpPr/>
            <p:nvPr/>
          </p:nvSpPr>
          <p:spPr>
            <a:xfrm rot="-10622851" flipH="1">
              <a:off x="5172649" y="6385754"/>
              <a:ext cx="2310630" cy="354502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5" name="Google Shape;2115;p39">
              <a:extLst>
                <a:ext uri="{FF2B5EF4-FFF2-40B4-BE49-F238E27FC236}">
                  <a16:creationId xmlns:a16="http://schemas.microsoft.com/office/drawing/2014/main" id="{630B53A8-7443-DC33-4D16-87A1A370A6FC}"/>
                </a:ext>
              </a:extLst>
            </p:cNvPr>
            <p:cNvSpPr/>
            <p:nvPr/>
          </p:nvSpPr>
          <p:spPr>
            <a:xfrm rot="10799908" flipH="1">
              <a:off x="7451575" y="6485381"/>
              <a:ext cx="2335911" cy="354511"/>
            </a:xfrm>
            <a:custGeom>
              <a:avLst/>
              <a:gdLst/>
              <a:ahLst/>
              <a:cxnLst/>
              <a:rect l="l" t="t" r="r" b="b"/>
              <a:pathLst>
                <a:path w="24977" h="3834" extrusionOk="0">
                  <a:moveTo>
                    <a:pt x="17307" y="566"/>
                  </a:moveTo>
                  <a:cubicBezTo>
                    <a:pt x="17325" y="566"/>
                    <a:pt x="17339" y="584"/>
                    <a:pt x="17352" y="622"/>
                  </a:cubicBezTo>
                  <a:cubicBezTo>
                    <a:pt x="17396" y="754"/>
                    <a:pt x="17380" y="886"/>
                    <a:pt x="17355" y="1019"/>
                  </a:cubicBezTo>
                  <a:cubicBezTo>
                    <a:pt x="17297" y="1332"/>
                    <a:pt x="17203" y="1635"/>
                    <a:pt x="17024" y="1904"/>
                  </a:cubicBezTo>
                  <a:cubicBezTo>
                    <a:pt x="17016" y="1919"/>
                    <a:pt x="17003" y="1932"/>
                    <a:pt x="16985" y="1958"/>
                  </a:cubicBezTo>
                  <a:cubicBezTo>
                    <a:pt x="16946" y="1624"/>
                    <a:pt x="16970" y="1308"/>
                    <a:pt x="17047" y="996"/>
                  </a:cubicBezTo>
                  <a:cubicBezTo>
                    <a:pt x="17083" y="849"/>
                    <a:pt x="17146" y="715"/>
                    <a:pt x="17252" y="604"/>
                  </a:cubicBezTo>
                  <a:cubicBezTo>
                    <a:pt x="17275" y="579"/>
                    <a:pt x="17293" y="566"/>
                    <a:pt x="17307" y="566"/>
                  </a:cubicBezTo>
                  <a:close/>
                  <a:moveTo>
                    <a:pt x="11057" y="709"/>
                  </a:moveTo>
                  <a:cubicBezTo>
                    <a:pt x="11071" y="709"/>
                    <a:pt x="11085" y="722"/>
                    <a:pt x="11099" y="750"/>
                  </a:cubicBezTo>
                  <a:cubicBezTo>
                    <a:pt x="11181" y="904"/>
                    <a:pt x="11181" y="1072"/>
                    <a:pt x="11164" y="1235"/>
                  </a:cubicBezTo>
                  <a:cubicBezTo>
                    <a:pt x="11134" y="1525"/>
                    <a:pt x="11031" y="1793"/>
                    <a:pt x="10876" y="2065"/>
                  </a:cubicBezTo>
                  <a:cubicBezTo>
                    <a:pt x="10824" y="1873"/>
                    <a:pt x="10789" y="1701"/>
                    <a:pt x="10803" y="1518"/>
                  </a:cubicBezTo>
                  <a:cubicBezTo>
                    <a:pt x="10818" y="1326"/>
                    <a:pt x="10841" y="1137"/>
                    <a:pt x="10905" y="954"/>
                  </a:cubicBezTo>
                  <a:cubicBezTo>
                    <a:pt x="10931" y="879"/>
                    <a:pt x="10964" y="807"/>
                    <a:pt x="11014" y="741"/>
                  </a:cubicBezTo>
                  <a:cubicBezTo>
                    <a:pt x="11030" y="721"/>
                    <a:pt x="11043" y="709"/>
                    <a:pt x="11057" y="709"/>
                  </a:cubicBezTo>
                  <a:close/>
                  <a:moveTo>
                    <a:pt x="23180" y="376"/>
                  </a:moveTo>
                  <a:cubicBezTo>
                    <a:pt x="23238" y="376"/>
                    <a:pt x="23297" y="408"/>
                    <a:pt x="23343" y="472"/>
                  </a:cubicBezTo>
                  <a:cubicBezTo>
                    <a:pt x="23421" y="581"/>
                    <a:pt x="23458" y="708"/>
                    <a:pt x="23464" y="840"/>
                  </a:cubicBezTo>
                  <a:cubicBezTo>
                    <a:pt x="23486" y="1310"/>
                    <a:pt x="23331" y="1733"/>
                    <a:pt x="23090" y="2127"/>
                  </a:cubicBezTo>
                  <a:cubicBezTo>
                    <a:pt x="23075" y="2152"/>
                    <a:pt x="23062" y="2164"/>
                    <a:pt x="23051" y="2164"/>
                  </a:cubicBezTo>
                  <a:cubicBezTo>
                    <a:pt x="23037" y="2164"/>
                    <a:pt x="23025" y="2147"/>
                    <a:pt x="23012" y="2121"/>
                  </a:cubicBezTo>
                  <a:cubicBezTo>
                    <a:pt x="22927" y="1957"/>
                    <a:pt x="22884" y="1782"/>
                    <a:pt x="22865" y="1600"/>
                  </a:cubicBezTo>
                  <a:cubicBezTo>
                    <a:pt x="22852" y="1489"/>
                    <a:pt x="22848" y="1377"/>
                    <a:pt x="22849" y="1306"/>
                  </a:cubicBezTo>
                  <a:cubicBezTo>
                    <a:pt x="22848" y="1026"/>
                    <a:pt x="22858" y="790"/>
                    <a:pt x="22961" y="567"/>
                  </a:cubicBezTo>
                  <a:cubicBezTo>
                    <a:pt x="22976" y="533"/>
                    <a:pt x="22996" y="500"/>
                    <a:pt x="23018" y="470"/>
                  </a:cubicBezTo>
                  <a:cubicBezTo>
                    <a:pt x="23064" y="408"/>
                    <a:pt x="23122" y="376"/>
                    <a:pt x="23180" y="376"/>
                  </a:cubicBezTo>
                  <a:close/>
                  <a:moveTo>
                    <a:pt x="15272" y="501"/>
                  </a:moveTo>
                  <a:cubicBezTo>
                    <a:pt x="15274" y="501"/>
                    <a:pt x="15277" y="501"/>
                    <a:pt x="15279" y="501"/>
                  </a:cubicBezTo>
                  <a:cubicBezTo>
                    <a:pt x="15315" y="506"/>
                    <a:pt x="15324" y="550"/>
                    <a:pt x="15338" y="581"/>
                  </a:cubicBezTo>
                  <a:cubicBezTo>
                    <a:pt x="15412" y="757"/>
                    <a:pt x="15410" y="941"/>
                    <a:pt x="15379" y="1125"/>
                  </a:cubicBezTo>
                  <a:cubicBezTo>
                    <a:pt x="15319" y="1481"/>
                    <a:pt x="15210" y="1821"/>
                    <a:pt x="15006" y="2123"/>
                  </a:cubicBezTo>
                  <a:cubicBezTo>
                    <a:pt x="14996" y="2138"/>
                    <a:pt x="14983" y="2153"/>
                    <a:pt x="14962" y="2180"/>
                  </a:cubicBezTo>
                  <a:cubicBezTo>
                    <a:pt x="14901" y="2044"/>
                    <a:pt x="14877" y="1916"/>
                    <a:pt x="14874" y="1782"/>
                  </a:cubicBezTo>
                  <a:cubicBezTo>
                    <a:pt x="14864" y="1344"/>
                    <a:pt x="14954" y="933"/>
                    <a:pt x="15205" y="565"/>
                  </a:cubicBezTo>
                  <a:cubicBezTo>
                    <a:pt x="15224" y="539"/>
                    <a:pt x="15239" y="501"/>
                    <a:pt x="15272" y="501"/>
                  </a:cubicBezTo>
                  <a:close/>
                  <a:moveTo>
                    <a:pt x="21431" y="559"/>
                  </a:moveTo>
                  <a:cubicBezTo>
                    <a:pt x="21478" y="559"/>
                    <a:pt x="21510" y="598"/>
                    <a:pt x="21541" y="679"/>
                  </a:cubicBezTo>
                  <a:cubicBezTo>
                    <a:pt x="21612" y="870"/>
                    <a:pt x="21598" y="1065"/>
                    <a:pt x="21568" y="1258"/>
                  </a:cubicBezTo>
                  <a:cubicBezTo>
                    <a:pt x="21520" y="1575"/>
                    <a:pt x="21404" y="1865"/>
                    <a:pt x="21215" y="2126"/>
                  </a:cubicBezTo>
                  <a:cubicBezTo>
                    <a:pt x="21202" y="2143"/>
                    <a:pt x="21189" y="2159"/>
                    <a:pt x="21175" y="2175"/>
                  </a:cubicBezTo>
                  <a:cubicBezTo>
                    <a:pt x="21170" y="2179"/>
                    <a:pt x="21165" y="2180"/>
                    <a:pt x="21155" y="2184"/>
                  </a:cubicBezTo>
                  <a:cubicBezTo>
                    <a:pt x="21082" y="2057"/>
                    <a:pt x="21044" y="1916"/>
                    <a:pt x="21039" y="1773"/>
                  </a:cubicBezTo>
                  <a:cubicBezTo>
                    <a:pt x="21029" y="1511"/>
                    <a:pt x="21010" y="1244"/>
                    <a:pt x="21081" y="984"/>
                  </a:cubicBezTo>
                  <a:cubicBezTo>
                    <a:pt x="21117" y="855"/>
                    <a:pt x="21166" y="736"/>
                    <a:pt x="21269" y="646"/>
                  </a:cubicBezTo>
                  <a:cubicBezTo>
                    <a:pt x="21283" y="633"/>
                    <a:pt x="21296" y="620"/>
                    <a:pt x="21311" y="610"/>
                  </a:cubicBezTo>
                  <a:cubicBezTo>
                    <a:pt x="21361" y="576"/>
                    <a:pt x="21399" y="559"/>
                    <a:pt x="21431" y="559"/>
                  </a:cubicBezTo>
                  <a:close/>
                  <a:moveTo>
                    <a:pt x="13259" y="488"/>
                  </a:moveTo>
                  <a:cubicBezTo>
                    <a:pt x="13307" y="488"/>
                    <a:pt x="13349" y="517"/>
                    <a:pt x="13382" y="576"/>
                  </a:cubicBezTo>
                  <a:cubicBezTo>
                    <a:pt x="13445" y="694"/>
                    <a:pt x="13459" y="824"/>
                    <a:pt x="13446" y="957"/>
                  </a:cubicBezTo>
                  <a:cubicBezTo>
                    <a:pt x="13404" y="1380"/>
                    <a:pt x="13253" y="1758"/>
                    <a:pt x="12975" y="2083"/>
                  </a:cubicBezTo>
                  <a:cubicBezTo>
                    <a:pt x="12933" y="2132"/>
                    <a:pt x="12887" y="2176"/>
                    <a:pt x="12844" y="2224"/>
                  </a:cubicBezTo>
                  <a:cubicBezTo>
                    <a:pt x="12831" y="2239"/>
                    <a:pt x="12820" y="2246"/>
                    <a:pt x="12812" y="2246"/>
                  </a:cubicBezTo>
                  <a:cubicBezTo>
                    <a:pt x="12801" y="2246"/>
                    <a:pt x="12793" y="2233"/>
                    <a:pt x="12788" y="2209"/>
                  </a:cubicBezTo>
                  <a:cubicBezTo>
                    <a:pt x="12770" y="2101"/>
                    <a:pt x="12754" y="1992"/>
                    <a:pt x="12755" y="1847"/>
                  </a:cubicBezTo>
                  <a:cubicBezTo>
                    <a:pt x="12773" y="1507"/>
                    <a:pt x="12826" y="1139"/>
                    <a:pt x="12975" y="792"/>
                  </a:cubicBezTo>
                  <a:cubicBezTo>
                    <a:pt x="13016" y="695"/>
                    <a:pt x="13070" y="606"/>
                    <a:pt x="13150" y="536"/>
                  </a:cubicBezTo>
                  <a:cubicBezTo>
                    <a:pt x="13187" y="504"/>
                    <a:pt x="13224" y="488"/>
                    <a:pt x="13259" y="488"/>
                  </a:cubicBezTo>
                  <a:close/>
                  <a:moveTo>
                    <a:pt x="19393" y="716"/>
                  </a:moveTo>
                  <a:cubicBezTo>
                    <a:pt x="19418" y="716"/>
                    <a:pt x="19442" y="727"/>
                    <a:pt x="19466" y="750"/>
                  </a:cubicBezTo>
                  <a:cubicBezTo>
                    <a:pt x="19535" y="817"/>
                    <a:pt x="19565" y="900"/>
                    <a:pt x="19575" y="993"/>
                  </a:cubicBezTo>
                  <a:cubicBezTo>
                    <a:pt x="19607" y="1313"/>
                    <a:pt x="19512" y="1609"/>
                    <a:pt x="19403" y="1903"/>
                  </a:cubicBezTo>
                  <a:cubicBezTo>
                    <a:pt x="19354" y="2031"/>
                    <a:pt x="19289" y="2150"/>
                    <a:pt x="19212" y="2263"/>
                  </a:cubicBezTo>
                  <a:cubicBezTo>
                    <a:pt x="19184" y="2304"/>
                    <a:pt x="19169" y="2325"/>
                    <a:pt x="19154" y="2325"/>
                  </a:cubicBezTo>
                  <a:cubicBezTo>
                    <a:pt x="19139" y="2325"/>
                    <a:pt x="19125" y="2303"/>
                    <a:pt x="19100" y="2259"/>
                  </a:cubicBezTo>
                  <a:cubicBezTo>
                    <a:pt x="19026" y="2124"/>
                    <a:pt x="18996" y="1981"/>
                    <a:pt x="19006" y="1827"/>
                  </a:cubicBezTo>
                  <a:cubicBezTo>
                    <a:pt x="19017" y="1527"/>
                    <a:pt x="19056" y="1232"/>
                    <a:pt x="19166" y="952"/>
                  </a:cubicBezTo>
                  <a:cubicBezTo>
                    <a:pt x="19201" y="866"/>
                    <a:pt x="19248" y="790"/>
                    <a:pt x="19328" y="738"/>
                  </a:cubicBezTo>
                  <a:cubicBezTo>
                    <a:pt x="19350" y="723"/>
                    <a:pt x="19372" y="716"/>
                    <a:pt x="19393" y="716"/>
                  </a:cubicBezTo>
                  <a:close/>
                  <a:moveTo>
                    <a:pt x="9023" y="884"/>
                  </a:moveTo>
                  <a:cubicBezTo>
                    <a:pt x="9025" y="884"/>
                    <a:pt x="9027" y="884"/>
                    <a:pt x="9029" y="884"/>
                  </a:cubicBezTo>
                  <a:cubicBezTo>
                    <a:pt x="9111" y="890"/>
                    <a:pt x="9155" y="968"/>
                    <a:pt x="9188" y="1040"/>
                  </a:cubicBezTo>
                  <a:cubicBezTo>
                    <a:pt x="9274" y="1220"/>
                    <a:pt x="9271" y="1407"/>
                    <a:pt x="9229" y="1596"/>
                  </a:cubicBezTo>
                  <a:cubicBezTo>
                    <a:pt x="9160" y="1900"/>
                    <a:pt x="9031" y="2178"/>
                    <a:pt x="8851" y="2432"/>
                  </a:cubicBezTo>
                  <a:cubicBezTo>
                    <a:pt x="8840" y="2447"/>
                    <a:pt x="8826" y="2460"/>
                    <a:pt x="8816" y="2475"/>
                  </a:cubicBezTo>
                  <a:cubicBezTo>
                    <a:pt x="8803" y="2494"/>
                    <a:pt x="8793" y="2503"/>
                    <a:pt x="8783" y="2503"/>
                  </a:cubicBezTo>
                  <a:cubicBezTo>
                    <a:pt x="8773" y="2503"/>
                    <a:pt x="8763" y="2491"/>
                    <a:pt x="8752" y="2468"/>
                  </a:cubicBezTo>
                  <a:cubicBezTo>
                    <a:pt x="8703" y="2360"/>
                    <a:pt x="8628" y="2154"/>
                    <a:pt x="8637" y="1930"/>
                  </a:cubicBezTo>
                  <a:cubicBezTo>
                    <a:pt x="8644" y="1611"/>
                    <a:pt x="8722" y="1313"/>
                    <a:pt x="8877" y="1036"/>
                  </a:cubicBezTo>
                  <a:cubicBezTo>
                    <a:pt x="8881" y="1028"/>
                    <a:pt x="8884" y="1021"/>
                    <a:pt x="8889" y="1015"/>
                  </a:cubicBezTo>
                  <a:cubicBezTo>
                    <a:pt x="8928" y="965"/>
                    <a:pt x="8957" y="884"/>
                    <a:pt x="9023" y="884"/>
                  </a:cubicBezTo>
                  <a:close/>
                  <a:moveTo>
                    <a:pt x="2515" y="843"/>
                  </a:moveTo>
                  <a:cubicBezTo>
                    <a:pt x="2539" y="843"/>
                    <a:pt x="2564" y="849"/>
                    <a:pt x="2591" y="861"/>
                  </a:cubicBezTo>
                  <a:cubicBezTo>
                    <a:pt x="2734" y="925"/>
                    <a:pt x="2810" y="1045"/>
                    <a:pt x="2855" y="1187"/>
                  </a:cubicBezTo>
                  <a:cubicBezTo>
                    <a:pt x="2970" y="1556"/>
                    <a:pt x="2900" y="1905"/>
                    <a:pt x="2730" y="2241"/>
                  </a:cubicBezTo>
                  <a:cubicBezTo>
                    <a:pt x="2626" y="2445"/>
                    <a:pt x="2476" y="2616"/>
                    <a:pt x="2308" y="2773"/>
                  </a:cubicBezTo>
                  <a:cubicBezTo>
                    <a:pt x="2277" y="2802"/>
                    <a:pt x="2259" y="2817"/>
                    <a:pt x="2244" y="2817"/>
                  </a:cubicBezTo>
                  <a:cubicBezTo>
                    <a:pt x="2227" y="2817"/>
                    <a:pt x="2214" y="2795"/>
                    <a:pt x="2192" y="2749"/>
                  </a:cubicBezTo>
                  <a:cubicBezTo>
                    <a:pt x="2085" y="2533"/>
                    <a:pt x="1994" y="2315"/>
                    <a:pt x="2007" y="2157"/>
                  </a:cubicBezTo>
                  <a:cubicBezTo>
                    <a:pt x="2025" y="1679"/>
                    <a:pt x="2103" y="1309"/>
                    <a:pt x="2327" y="984"/>
                  </a:cubicBezTo>
                  <a:cubicBezTo>
                    <a:pt x="2349" y="950"/>
                    <a:pt x="2379" y="922"/>
                    <a:pt x="2406" y="893"/>
                  </a:cubicBezTo>
                  <a:cubicBezTo>
                    <a:pt x="2439" y="859"/>
                    <a:pt x="2476" y="843"/>
                    <a:pt x="2515" y="843"/>
                  </a:cubicBezTo>
                  <a:close/>
                  <a:moveTo>
                    <a:pt x="7019" y="940"/>
                  </a:moveTo>
                  <a:cubicBezTo>
                    <a:pt x="7110" y="940"/>
                    <a:pt x="7187" y="999"/>
                    <a:pt x="7238" y="1112"/>
                  </a:cubicBezTo>
                  <a:cubicBezTo>
                    <a:pt x="7303" y="1252"/>
                    <a:pt x="7294" y="1399"/>
                    <a:pt x="7269" y="1544"/>
                  </a:cubicBezTo>
                  <a:cubicBezTo>
                    <a:pt x="7200" y="1953"/>
                    <a:pt x="7005" y="2302"/>
                    <a:pt x="6742" y="2618"/>
                  </a:cubicBezTo>
                  <a:cubicBezTo>
                    <a:pt x="6668" y="2705"/>
                    <a:pt x="6588" y="2787"/>
                    <a:pt x="6505" y="2868"/>
                  </a:cubicBezTo>
                  <a:cubicBezTo>
                    <a:pt x="6475" y="2897"/>
                    <a:pt x="6455" y="2913"/>
                    <a:pt x="6440" y="2913"/>
                  </a:cubicBezTo>
                  <a:cubicBezTo>
                    <a:pt x="6420" y="2913"/>
                    <a:pt x="6407" y="2889"/>
                    <a:pt x="6388" y="2838"/>
                  </a:cubicBezTo>
                  <a:cubicBezTo>
                    <a:pt x="6330" y="2678"/>
                    <a:pt x="6298" y="2514"/>
                    <a:pt x="6304" y="2341"/>
                  </a:cubicBezTo>
                  <a:cubicBezTo>
                    <a:pt x="6331" y="1920"/>
                    <a:pt x="6432" y="1521"/>
                    <a:pt x="6673" y="1166"/>
                  </a:cubicBezTo>
                  <a:cubicBezTo>
                    <a:pt x="6721" y="1098"/>
                    <a:pt x="6784" y="1042"/>
                    <a:pt x="6853" y="997"/>
                  </a:cubicBezTo>
                  <a:cubicBezTo>
                    <a:pt x="6911" y="959"/>
                    <a:pt x="6967" y="940"/>
                    <a:pt x="7019" y="940"/>
                  </a:cubicBezTo>
                  <a:close/>
                  <a:moveTo>
                    <a:pt x="4712" y="948"/>
                  </a:moveTo>
                  <a:cubicBezTo>
                    <a:pt x="4757" y="948"/>
                    <a:pt x="4801" y="975"/>
                    <a:pt x="4853" y="1029"/>
                  </a:cubicBezTo>
                  <a:cubicBezTo>
                    <a:pt x="5000" y="1181"/>
                    <a:pt x="5052" y="1372"/>
                    <a:pt x="5073" y="1575"/>
                  </a:cubicBezTo>
                  <a:cubicBezTo>
                    <a:pt x="5078" y="1624"/>
                    <a:pt x="5075" y="1672"/>
                    <a:pt x="5075" y="1720"/>
                  </a:cubicBezTo>
                  <a:cubicBezTo>
                    <a:pt x="5073" y="2090"/>
                    <a:pt x="4933" y="2407"/>
                    <a:pt x="4696" y="2682"/>
                  </a:cubicBezTo>
                  <a:cubicBezTo>
                    <a:pt x="4610" y="2785"/>
                    <a:pt x="4512" y="2875"/>
                    <a:pt x="4406" y="2960"/>
                  </a:cubicBezTo>
                  <a:cubicBezTo>
                    <a:pt x="4388" y="2973"/>
                    <a:pt x="4375" y="2981"/>
                    <a:pt x="4364" y="2981"/>
                  </a:cubicBezTo>
                  <a:cubicBezTo>
                    <a:pt x="4349" y="2981"/>
                    <a:pt x="4339" y="2967"/>
                    <a:pt x="4328" y="2938"/>
                  </a:cubicBezTo>
                  <a:cubicBezTo>
                    <a:pt x="4238" y="2672"/>
                    <a:pt x="4203" y="2399"/>
                    <a:pt x="4227" y="2118"/>
                  </a:cubicBezTo>
                  <a:cubicBezTo>
                    <a:pt x="4247" y="1870"/>
                    <a:pt x="4280" y="1625"/>
                    <a:pt x="4363" y="1389"/>
                  </a:cubicBezTo>
                  <a:cubicBezTo>
                    <a:pt x="4412" y="1255"/>
                    <a:pt x="4468" y="1125"/>
                    <a:pt x="4574" y="1024"/>
                  </a:cubicBezTo>
                  <a:cubicBezTo>
                    <a:pt x="4626" y="973"/>
                    <a:pt x="4669" y="948"/>
                    <a:pt x="4712" y="948"/>
                  </a:cubicBezTo>
                  <a:close/>
                  <a:moveTo>
                    <a:pt x="23278" y="1"/>
                  </a:moveTo>
                  <a:cubicBezTo>
                    <a:pt x="23209" y="1"/>
                    <a:pt x="23139" y="1"/>
                    <a:pt x="23063" y="5"/>
                  </a:cubicBezTo>
                  <a:cubicBezTo>
                    <a:pt x="22874" y="52"/>
                    <a:pt x="22742" y="169"/>
                    <a:pt x="22649" y="335"/>
                  </a:cubicBezTo>
                  <a:cubicBezTo>
                    <a:pt x="22533" y="544"/>
                    <a:pt x="22492" y="769"/>
                    <a:pt x="22474" y="1004"/>
                  </a:cubicBezTo>
                  <a:cubicBezTo>
                    <a:pt x="22450" y="1305"/>
                    <a:pt x="22463" y="1603"/>
                    <a:pt x="22522" y="1898"/>
                  </a:cubicBezTo>
                  <a:cubicBezTo>
                    <a:pt x="22559" y="2087"/>
                    <a:pt x="22637" y="2259"/>
                    <a:pt x="22737" y="2422"/>
                  </a:cubicBezTo>
                  <a:cubicBezTo>
                    <a:pt x="22758" y="2454"/>
                    <a:pt x="22779" y="2485"/>
                    <a:pt x="22735" y="2520"/>
                  </a:cubicBezTo>
                  <a:cubicBezTo>
                    <a:pt x="22587" y="2636"/>
                    <a:pt x="22432" y="2738"/>
                    <a:pt x="22235" y="2751"/>
                  </a:cubicBezTo>
                  <a:cubicBezTo>
                    <a:pt x="22211" y="2752"/>
                    <a:pt x="22187" y="2753"/>
                    <a:pt x="22164" y="2753"/>
                  </a:cubicBezTo>
                  <a:cubicBezTo>
                    <a:pt x="21928" y="2753"/>
                    <a:pt x="21714" y="2670"/>
                    <a:pt x="21513" y="2547"/>
                  </a:cubicBezTo>
                  <a:cubicBezTo>
                    <a:pt x="21389" y="2470"/>
                    <a:pt x="21408" y="2495"/>
                    <a:pt x="21487" y="2387"/>
                  </a:cubicBezTo>
                  <a:cubicBezTo>
                    <a:pt x="21831" y="1927"/>
                    <a:pt x="21989" y="1409"/>
                    <a:pt x="21956" y="839"/>
                  </a:cubicBezTo>
                  <a:cubicBezTo>
                    <a:pt x="21947" y="676"/>
                    <a:pt x="21899" y="519"/>
                    <a:pt x="21800" y="382"/>
                  </a:cubicBezTo>
                  <a:cubicBezTo>
                    <a:pt x="21704" y="251"/>
                    <a:pt x="21585" y="184"/>
                    <a:pt x="21445" y="184"/>
                  </a:cubicBezTo>
                  <a:cubicBezTo>
                    <a:pt x="21397" y="184"/>
                    <a:pt x="21346" y="192"/>
                    <a:pt x="21293" y="208"/>
                  </a:cubicBezTo>
                  <a:cubicBezTo>
                    <a:pt x="21023" y="288"/>
                    <a:pt x="20863" y="481"/>
                    <a:pt x="20761" y="729"/>
                  </a:cubicBezTo>
                  <a:cubicBezTo>
                    <a:pt x="20620" y="1073"/>
                    <a:pt x="20633" y="1435"/>
                    <a:pt x="20653" y="1797"/>
                  </a:cubicBezTo>
                  <a:cubicBezTo>
                    <a:pt x="20662" y="1976"/>
                    <a:pt x="20705" y="2150"/>
                    <a:pt x="20786" y="2313"/>
                  </a:cubicBezTo>
                  <a:cubicBezTo>
                    <a:pt x="20873" y="2490"/>
                    <a:pt x="20870" y="2486"/>
                    <a:pt x="20698" y="2594"/>
                  </a:cubicBezTo>
                  <a:cubicBezTo>
                    <a:pt x="20490" y="2723"/>
                    <a:pt x="20280" y="2785"/>
                    <a:pt x="20068" y="2785"/>
                  </a:cubicBezTo>
                  <a:cubicBezTo>
                    <a:pt x="19880" y="2785"/>
                    <a:pt x="19690" y="2737"/>
                    <a:pt x="19498" y="2644"/>
                  </a:cubicBezTo>
                  <a:cubicBezTo>
                    <a:pt x="19460" y="2625"/>
                    <a:pt x="19414" y="2615"/>
                    <a:pt x="19461" y="2549"/>
                  </a:cubicBezTo>
                  <a:cubicBezTo>
                    <a:pt x="19788" y="2092"/>
                    <a:pt x="19957" y="1582"/>
                    <a:pt x="19947" y="1018"/>
                  </a:cubicBezTo>
                  <a:cubicBezTo>
                    <a:pt x="19944" y="863"/>
                    <a:pt x="19901" y="718"/>
                    <a:pt x="19813" y="588"/>
                  </a:cubicBezTo>
                  <a:cubicBezTo>
                    <a:pt x="19700" y="422"/>
                    <a:pt x="19555" y="338"/>
                    <a:pt x="19399" y="338"/>
                  </a:cubicBezTo>
                  <a:cubicBezTo>
                    <a:pt x="19289" y="338"/>
                    <a:pt x="19173" y="380"/>
                    <a:pt x="19059" y="466"/>
                  </a:cubicBezTo>
                  <a:cubicBezTo>
                    <a:pt x="18947" y="552"/>
                    <a:pt x="18870" y="663"/>
                    <a:pt x="18819" y="791"/>
                  </a:cubicBezTo>
                  <a:cubicBezTo>
                    <a:pt x="18674" y="1153"/>
                    <a:pt x="18617" y="1532"/>
                    <a:pt x="18621" y="1920"/>
                  </a:cubicBezTo>
                  <a:cubicBezTo>
                    <a:pt x="18622" y="2138"/>
                    <a:pt x="18686" y="2340"/>
                    <a:pt x="18810" y="2522"/>
                  </a:cubicBezTo>
                  <a:cubicBezTo>
                    <a:pt x="18867" y="2606"/>
                    <a:pt x="18869" y="2605"/>
                    <a:pt x="18777" y="2655"/>
                  </a:cubicBezTo>
                  <a:cubicBezTo>
                    <a:pt x="18534" y="2788"/>
                    <a:pt x="18281" y="2846"/>
                    <a:pt x="18021" y="2846"/>
                  </a:cubicBezTo>
                  <a:cubicBezTo>
                    <a:pt x="17886" y="2846"/>
                    <a:pt x="17749" y="2831"/>
                    <a:pt x="17611" y="2802"/>
                  </a:cubicBezTo>
                  <a:cubicBezTo>
                    <a:pt x="17411" y="2763"/>
                    <a:pt x="17255" y="2660"/>
                    <a:pt x="17143" y="2491"/>
                  </a:cubicBezTo>
                  <a:cubicBezTo>
                    <a:pt x="17117" y="2452"/>
                    <a:pt x="17101" y="2418"/>
                    <a:pt x="17142" y="2370"/>
                  </a:cubicBezTo>
                  <a:cubicBezTo>
                    <a:pt x="17530" y="1906"/>
                    <a:pt x="17725" y="1368"/>
                    <a:pt x="17747" y="766"/>
                  </a:cubicBezTo>
                  <a:cubicBezTo>
                    <a:pt x="17753" y="606"/>
                    <a:pt x="17704" y="461"/>
                    <a:pt x="17609" y="331"/>
                  </a:cubicBezTo>
                  <a:cubicBezTo>
                    <a:pt x="17534" y="230"/>
                    <a:pt x="17424" y="176"/>
                    <a:pt x="17309" y="176"/>
                  </a:cubicBezTo>
                  <a:cubicBezTo>
                    <a:pt x="17242" y="176"/>
                    <a:pt x="17173" y="194"/>
                    <a:pt x="17110" y="233"/>
                  </a:cubicBezTo>
                  <a:cubicBezTo>
                    <a:pt x="16985" y="310"/>
                    <a:pt x="16894" y="418"/>
                    <a:pt x="16824" y="543"/>
                  </a:cubicBezTo>
                  <a:cubicBezTo>
                    <a:pt x="16696" y="766"/>
                    <a:pt x="16633" y="1010"/>
                    <a:pt x="16607" y="1266"/>
                  </a:cubicBezTo>
                  <a:cubicBezTo>
                    <a:pt x="16573" y="1598"/>
                    <a:pt x="16570" y="1927"/>
                    <a:pt x="16645" y="2253"/>
                  </a:cubicBezTo>
                  <a:cubicBezTo>
                    <a:pt x="16659" y="2315"/>
                    <a:pt x="16641" y="2350"/>
                    <a:pt x="16598" y="2383"/>
                  </a:cubicBezTo>
                  <a:cubicBezTo>
                    <a:pt x="16406" y="2537"/>
                    <a:pt x="16194" y="2656"/>
                    <a:pt x="15952" y="2711"/>
                  </a:cubicBezTo>
                  <a:cubicBezTo>
                    <a:pt x="15867" y="2730"/>
                    <a:pt x="15782" y="2741"/>
                    <a:pt x="15698" y="2741"/>
                  </a:cubicBezTo>
                  <a:cubicBezTo>
                    <a:pt x="15541" y="2741"/>
                    <a:pt x="15389" y="2702"/>
                    <a:pt x="15248" y="2599"/>
                  </a:cubicBezTo>
                  <a:cubicBezTo>
                    <a:pt x="15168" y="2541"/>
                    <a:pt x="15169" y="2533"/>
                    <a:pt x="15225" y="2455"/>
                  </a:cubicBezTo>
                  <a:cubicBezTo>
                    <a:pt x="15597" y="1937"/>
                    <a:pt x="15802" y="1368"/>
                    <a:pt x="15753" y="723"/>
                  </a:cubicBezTo>
                  <a:cubicBezTo>
                    <a:pt x="15739" y="533"/>
                    <a:pt x="15672" y="360"/>
                    <a:pt x="15541" y="222"/>
                  </a:cubicBezTo>
                  <a:cubicBezTo>
                    <a:pt x="15468" y="146"/>
                    <a:pt x="15382" y="99"/>
                    <a:pt x="15280" y="99"/>
                  </a:cubicBezTo>
                  <a:cubicBezTo>
                    <a:pt x="15254" y="99"/>
                    <a:pt x="15228" y="101"/>
                    <a:pt x="15200" y="108"/>
                  </a:cubicBezTo>
                  <a:cubicBezTo>
                    <a:pt x="15074" y="135"/>
                    <a:pt x="14988" y="217"/>
                    <a:pt x="14915" y="315"/>
                  </a:cubicBezTo>
                  <a:cubicBezTo>
                    <a:pt x="14645" y="674"/>
                    <a:pt x="14526" y="1090"/>
                    <a:pt x="14491" y="1532"/>
                  </a:cubicBezTo>
                  <a:cubicBezTo>
                    <a:pt x="14466" y="1847"/>
                    <a:pt x="14506" y="2157"/>
                    <a:pt x="14656" y="2443"/>
                  </a:cubicBezTo>
                  <a:cubicBezTo>
                    <a:pt x="14672" y="2474"/>
                    <a:pt x="14673" y="2497"/>
                    <a:pt x="14644" y="2520"/>
                  </a:cubicBezTo>
                  <a:cubicBezTo>
                    <a:pt x="14377" y="2724"/>
                    <a:pt x="14093" y="2896"/>
                    <a:pt x="13746" y="2910"/>
                  </a:cubicBezTo>
                  <a:cubicBezTo>
                    <a:pt x="13727" y="2911"/>
                    <a:pt x="13708" y="2911"/>
                    <a:pt x="13690" y="2911"/>
                  </a:cubicBezTo>
                  <a:cubicBezTo>
                    <a:pt x="13445" y="2911"/>
                    <a:pt x="13218" y="2841"/>
                    <a:pt x="13026" y="2671"/>
                  </a:cubicBezTo>
                  <a:cubicBezTo>
                    <a:pt x="12983" y="2631"/>
                    <a:pt x="12975" y="2605"/>
                    <a:pt x="13025" y="2564"/>
                  </a:cubicBezTo>
                  <a:cubicBezTo>
                    <a:pt x="13111" y="2496"/>
                    <a:pt x="13185" y="2413"/>
                    <a:pt x="13254" y="2329"/>
                  </a:cubicBezTo>
                  <a:cubicBezTo>
                    <a:pt x="13591" y="1924"/>
                    <a:pt x="13790" y="1461"/>
                    <a:pt x="13812" y="932"/>
                  </a:cubicBezTo>
                  <a:cubicBezTo>
                    <a:pt x="13821" y="749"/>
                    <a:pt x="13801" y="570"/>
                    <a:pt x="13713" y="403"/>
                  </a:cubicBezTo>
                  <a:cubicBezTo>
                    <a:pt x="13609" y="208"/>
                    <a:pt x="13435" y="105"/>
                    <a:pt x="13253" y="105"/>
                  </a:cubicBezTo>
                  <a:cubicBezTo>
                    <a:pt x="13121" y="105"/>
                    <a:pt x="12986" y="160"/>
                    <a:pt x="12871" y="272"/>
                  </a:cubicBezTo>
                  <a:cubicBezTo>
                    <a:pt x="12785" y="357"/>
                    <a:pt x="12708" y="451"/>
                    <a:pt x="12661" y="563"/>
                  </a:cubicBezTo>
                  <a:cubicBezTo>
                    <a:pt x="12399" y="1176"/>
                    <a:pt x="12280" y="1807"/>
                    <a:pt x="12462" y="2468"/>
                  </a:cubicBezTo>
                  <a:cubicBezTo>
                    <a:pt x="12470" y="2497"/>
                    <a:pt x="12471" y="2516"/>
                    <a:pt x="12440" y="2533"/>
                  </a:cubicBezTo>
                  <a:cubicBezTo>
                    <a:pt x="12235" y="2641"/>
                    <a:pt x="12026" y="2733"/>
                    <a:pt x="11788" y="2733"/>
                  </a:cubicBezTo>
                  <a:cubicBezTo>
                    <a:pt x="11786" y="2733"/>
                    <a:pt x="11783" y="2733"/>
                    <a:pt x="11781" y="2733"/>
                  </a:cubicBezTo>
                  <a:cubicBezTo>
                    <a:pt x="11527" y="2730"/>
                    <a:pt x="11310" y="2644"/>
                    <a:pt x="11126" y="2470"/>
                  </a:cubicBezTo>
                  <a:cubicBezTo>
                    <a:pt x="11093" y="2439"/>
                    <a:pt x="11089" y="2413"/>
                    <a:pt x="11115" y="2375"/>
                  </a:cubicBezTo>
                  <a:cubicBezTo>
                    <a:pt x="11340" y="2031"/>
                    <a:pt x="11491" y="1660"/>
                    <a:pt x="11533" y="1251"/>
                  </a:cubicBezTo>
                  <a:cubicBezTo>
                    <a:pt x="11561" y="977"/>
                    <a:pt x="11530" y="709"/>
                    <a:pt x="11362" y="477"/>
                  </a:cubicBezTo>
                  <a:cubicBezTo>
                    <a:pt x="11284" y="370"/>
                    <a:pt x="11174" y="315"/>
                    <a:pt x="11061" y="315"/>
                  </a:cubicBezTo>
                  <a:cubicBezTo>
                    <a:pt x="10981" y="315"/>
                    <a:pt x="10899" y="342"/>
                    <a:pt x="10825" y="398"/>
                  </a:cubicBezTo>
                  <a:cubicBezTo>
                    <a:pt x="10774" y="435"/>
                    <a:pt x="10731" y="479"/>
                    <a:pt x="10695" y="529"/>
                  </a:cubicBezTo>
                  <a:cubicBezTo>
                    <a:pt x="10505" y="800"/>
                    <a:pt x="10450" y="1113"/>
                    <a:pt x="10422" y="1432"/>
                  </a:cubicBezTo>
                  <a:cubicBezTo>
                    <a:pt x="10394" y="1753"/>
                    <a:pt x="10440" y="2067"/>
                    <a:pt x="10586" y="2360"/>
                  </a:cubicBezTo>
                  <a:cubicBezTo>
                    <a:pt x="10606" y="2398"/>
                    <a:pt x="10598" y="2422"/>
                    <a:pt x="10570" y="2450"/>
                  </a:cubicBezTo>
                  <a:cubicBezTo>
                    <a:pt x="10367" y="2652"/>
                    <a:pt x="10139" y="2818"/>
                    <a:pt x="9863" y="2909"/>
                  </a:cubicBezTo>
                  <a:cubicBezTo>
                    <a:pt x="9749" y="2946"/>
                    <a:pt x="9637" y="2966"/>
                    <a:pt x="9526" y="2966"/>
                  </a:cubicBezTo>
                  <a:cubicBezTo>
                    <a:pt x="9372" y="2966"/>
                    <a:pt x="9221" y="2927"/>
                    <a:pt x="9074" y="2842"/>
                  </a:cubicBezTo>
                  <a:cubicBezTo>
                    <a:pt x="9031" y="2816"/>
                    <a:pt x="9026" y="2796"/>
                    <a:pt x="9059" y="2758"/>
                  </a:cubicBezTo>
                  <a:cubicBezTo>
                    <a:pt x="9142" y="2661"/>
                    <a:pt x="9215" y="2559"/>
                    <a:pt x="9276" y="2449"/>
                  </a:cubicBezTo>
                  <a:cubicBezTo>
                    <a:pt x="9493" y="2059"/>
                    <a:pt x="9668" y="1656"/>
                    <a:pt x="9612" y="1194"/>
                  </a:cubicBezTo>
                  <a:cubicBezTo>
                    <a:pt x="9585" y="968"/>
                    <a:pt x="9499" y="771"/>
                    <a:pt x="9324" y="619"/>
                  </a:cubicBezTo>
                  <a:cubicBezTo>
                    <a:pt x="9232" y="539"/>
                    <a:pt x="9130" y="499"/>
                    <a:pt x="9026" y="499"/>
                  </a:cubicBezTo>
                  <a:cubicBezTo>
                    <a:pt x="8931" y="499"/>
                    <a:pt x="8835" y="532"/>
                    <a:pt x="8746" y="600"/>
                  </a:cubicBezTo>
                  <a:cubicBezTo>
                    <a:pt x="8686" y="643"/>
                    <a:pt x="8643" y="700"/>
                    <a:pt x="8602" y="760"/>
                  </a:cubicBezTo>
                  <a:cubicBezTo>
                    <a:pt x="8422" y="1026"/>
                    <a:pt x="8329" y="1324"/>
                    <a:pt x="8278" y="1640"/>
                  </a:cubicBezTo>
                  <a:cubicBezTo>
                    <a:pt x="8216" y="2028"/>
                    <a:pt x="8270" y="2391"/>
                    <a:pt x="8467" y="2732"/>
                  </a:cubicBezTo>
                  <a:cubicBezTo>
                    <a:pt x="8496" y="2782"/>
                    <a:pt x="8490" y="2807"/>
                    <a:pt x="8443" y="2842"/>
                  </a:cubicBezTo>
                  <a:cubicBezTo>
                    <a:pt x="8027" y="3140"/>
                    <a:pt x="7568" y="3293"/>
                    <a:pt x="7065" y="3293"/>
                  </a:cubicBezTo>
                  <a:cubicBezTo>
                    <a:pt x="7014" y="3293"/>
                    <a:pt x="6963" y="3291"/>
                    <a:pt x="6911" y="3288"/>
                  </a:cubicBezTo>
                  <a:cubicBezTo>
                    <a:pt x="6848" y="3284"/>
                    <a:pt x="6786" y="3266"/>
                    <a:pt x="6727" y="3240"/>
                  </a:cubicBezTo>
                  <a:cubicBezTo>
                    <a:pt x="6682" y="3221"/>
                    <a:pt x="6675" y="3203"/>
                    <a:pt x="6716" y="3169"/>
                  </a:cubicBezTo>
                  <a:cubicBezTo>
                    <a:pt x="6915" y="3007"/>
                    <a:pt x="7076" y="2810"/>
                    <a:pt x="7219" y="2598"/>
                  </a:cubicBezTo>
                  <a:cubicBezTo>
                    <a:pt x="7484" y="2209"/>
                    <a:pt x="7662" y="1786"/>
                    <a:pt x="7654" y="1305"/>
                  </a:cubicBezTo>
                  <a:cubicBezTo>
                    <a:pt x="7649" y="1055"/>
                    <a:pt x="7560" y="839"/>
                    <a:pt x="7361" y="679"/>
                  </a:cubicBezTo>
                  <a:cubicBezTo>
                    <a:pt x="7264" y="603"/>
                    <a:pt x="7156" y="560"/>
                    <a:pt x="7036" y="560"/>
                  </a:cubicBezTo>
                  <a:cubicBezTo>
                    <a:pt x="7005" y="560"/>
                    <a:pt x="6973" y="563"/>
                    <a:pt x="6940" y="568"/>
                  </a:cubicBezTo>
                  <a:cubicBezTo>
                    <a:pt x="6714" y="609"/>
                    <a:pt x="6541" y="734"/>
                    <a:pt x="6401" y="905"/>
                  </a:cubicBezTo>
                  <a:cubicBezTo>
                    <a:pt x="6190" y="1159"/>
                    <a:pt x="6090" y="1463"/>
                    <a:pt x="6007" y="1775"/>
                  </a:cubicBezTo>
                  <a:cubicBezTo>
                    <a:pt x="5885" y="2230"/>
                    <a:pt x="5885" y="2678"/>
                    <a:pt x="6098" y="3111"/>
                  </a:cubicBezTo>
                  <a:cubicBezTo>
                    <a:pt x="6117" y="3148"/>
                    <a:pt x="6101" y="3164"/>
                    <a:pt x="6072" y="3180"/>
                  </a:cubicBezTo>
                  <a:cubicBezTo>
                    <a:pt x="5937" y="3262"/>
                    <a:pt x="5796" y="3334"/>
                    <a:pt x="5646" y="3382"/>
                  </a:cubicBezTo>
                  <a:cubicBezTo>
                    <a:pt x="5491" y="3433"/>
                    <a:pt x="5337" y="3463"/>
                    <a:pt x="5183" y="3463"/>
                  </a:cubicBezTo>
                  <a:cubicBezTo>
                    <a:pt x="5031" y="3463"/>
                    <a:pt x="4880" y="3434"/>
                    <a:pt x="4730" y="3369"/>
                  </a:cubicBezTo>
                  <a:cubicBezTo>
                    <a:pt x="4571" y="3298"/>
                    <a:pt x="4574" y="3301"/>
                    <a:pt x="4704" y="3189"/>
                  </a:cubicBezTo>
                  <a:cubicBezTo>
                    <a:pt x="5217" y="2745"/>
                    <a:pt x="5508" y="2205"/>
                    <a:pt x="5437" y="1506"/>
                  </a:cubicBezTo>
                  <a:cubicBezTo>
                    <a:pt x="5412" y="1256"/>
                    <a:pt x="5330" y="1026"/>
                    <a:pt x="5174" y="827"/>
                  </a:cubicBezTo>
                  <a:cubicBezTo>
                    <a:pt x="5044" y="659"/>
                    <a:pt x="4878" y="575"/>
                    <a:pt x="4710" y="575"/>
                  </a:cubicBezTo>
                  <a:cubicBezTo>
                    <a:pt x="4557" y="575"/>
                    <a:pt x="4404" y="645"/>
                    <a:pt x="4278" y="787"/>
                  </a:cubicBezTo>
                  <a:cubicBezTo>
                    <a:pt x="4189" y="885"/>
                    <a:pt x="4118" y="995"/>
                    <a:pt x="4066" y="1117"/>
                  </a:cubicBezTo>
                  <a:cubicBezTo>
                    <a:pt x="3922" y="1453"/>
                    <a:pt x="3861" y="1806"/>
                    <a:pt x="3849" y="2170"/>
                  </a:cubicBezTo>
                  <a:cubicBezTo>
                    <a:pt x="3837" y="2507"/>
                    <a:pt x="3872" y="2836"/>
                    <a:pt x="4010" y="3149"/>
                  </a:cubicBezTo>
                  <a:cubicBezTo>
                    <a:pt x="4032" y="3199"/>
                    <a:pt x="3996" y="3209"/>
                    <a:pt x="3967" y="3225"/>
                  </a:cubicBezTo>
                  <a:cubicBezTo>
                    <a:pt x="3717" y="3349"/>
                    <a:pt x="3457" y="3437"/>
                    <a:pt x="3178" y="3437"/>
                  </a:cubicBezTo>
                  <a:cubicBezTo>
                    <a:pt x="3140" y="3437"/>
                    <a:pt x="3102" y="3435"/>
                    <a:pt x="3064" y="3432"/>
                  </a:cubicBezTo>
                  <a:cubicBezTo>
                    <a:pt x="2841" y="3412"/>
                    <a:pt x="2648" y="3322"/>
                    <a:pt x="2487" y="3164"/>
                  </a:cubicBezTo>
                  <a:cubicBezTo>
                    <a:pt x="2457" y="3136"/>
                    <a:pt x="2455" y="3117"/>
                    <a:pt x="2489" y="3089"/>
                  </a:cubicBezTo>
                  <a:cubicBezTo>
                    <a:pt x="2636" y="2971"/>
                    <a:pt x="2766" y="2834"/>
                    <a:pt x="2875" y="2682"/>
                  </a:cubicBezTo>
                  <a:cubicBezTo>
                    <a:pt x="3216" y="2211"/>
                    <a:pt x="3372" y="1697"/>
                    <a:pt x="3217" y="1118"/>
                  </a:cubicBezTo>
                  <a:cubicBezTo>
                    <a:pt x="3146" y="850"/>
                    <a:pt x="3002" y="637"/>
                    <a:pt x="2738" y="521"/>
                  </a:cubicBezTo>
                  <a:cubicBezTo>
                    <a:pt x="2664" y="488"/>
                    <a:pt x="2589" y="473"/>
                    <a:pt x="2514" y="473"/>
                  </a:cubicBezTo>
                  <a:cubicBezTo>
                    <a:pt x="2351" y="473"/>
                    <a:pt x="2193" y="548"/>
                    <a:pt x="2083" y="686"/>
                  </a:cubicBezTo>
                  <a:cubicBezTo>
                    <a:pt x="1902" y="912"/>
                    <a:pt x="1787" y="1167"/>
                    <a:pt x="1721" y="1447"/>
                  </a:cubicBezTo>
                  <a:cubicBezTo>
                    <a:pt x="1647" y="1757"/>
                    <a:pt x="1600" y="2071"/>
                    <a:pt x="1665" y="2391"/>
                  </a:cubicBezTo>
                  <a:cubicBezTo>
                    <a:pt x="1707" y="2600"/>
                    <a:pt x="1790" y="2795"/>
                    <a:pt x="1893" y="2979"/>
                  </a:cubicBezTo>
                  <a:cubicBezTo>
                    <a:pt x="1921" y="3031"/>
                    <a:pt x="1914" y="3055"/>
                    <a:pt x="1861" y="3085"/>
                  </a:cubicBezTo>
                  <a:cubicBezTo>
                    <a:pt x="1610" y="3224"/>
                    <a:pt x="1343" y="3278"/>
                    <a:pt x="1067" y="3278"/>
                  </a:cubicBezTo>
                  <a:cubicBezTo>
                    <a:pt x="1003" y="3278"/>
                    <a:pt x="938" y="3275"/>
                    <a:pt x="873" y="3269"/>
                  </a:cubicBezTo>
                  <a:cubicBezTo>
                    <a:pt x="625" y="3249"/>
                    <a:pt x="404" y="3168"/>
                    <a:pt x="319" y="2896"/>
                  </a:cubicBezTo>
                  <a:cubicBezTo>
                    <a:pt x="316" y="2883"/>
                    <a:pt x="306" y="2873"/>
                    <a:pt x="298" y="2862"/>
                  </a:cubicBezTo>
                  <a:cubicBezTo>
                    <a:pt x="265" y="2820"/>
                    <a:pt x="223" y="2797"/>
                    <a:pt x="176" y="2797"/>
                  </a:cubicBezTo>
                  <a:cubicBezTo>
                    <a:pt x="165" y="2797"/>
                    <a:pt x="153" y="2799"/>
                    <a:pt x="141" y="2801"/>
                  </a:cubicBezTo>
                  <a:cubicBezTo>
                    <a:pt x="80" y="2814"/>
                    <a:pt x="37" y="2852"/>
                    <a:pt x="17" y="2914"/>
                  </a:cubicBezTo>
                  <a:cubicBezTo>
                    <a:pt x="0" y="2967"/>
                    <a:pt x="3" y="3020"/>
                    <a:pt x="19" y="3072"/>
                  </a:cubicBezTo>
                  <a:cubicBezTo>
                    <a:pt x="61" y="3200"/>
                    <a:pt x="135" y="3308"/>
                    <a:pt x="237" y="3394"/>
                  </a:cubicBezTo>
                  <a:cubicBezTo>
                    <a:pt x="451" y="3577"/>
                    <a:pt x="711" y="3626"/>
                    <a:pt x="977" y="3636"/>
                  </a:cubicBezTo>
                  <a:cubicBezTo>
                    <a:pt x="1009" y="3637"/>
                    <a:pt x="1041" y="3638"/>
                    <a:pt x="1073" y="3638"/>
                  </a:cubicBezTo>
                  <a:cubicBezTo>
                    <a:pt x="1420" y="3638"/>
                    <a:pt x="1753" y="3564"/>
                    <a:pt x="2058" y="3387"/>
                  </a:cubicBezTo>
                  <a:cubicBezTo>
                    <a:pt x="2085" y="3372"/>
                    <a:pt x="2106" y="3365"/>
                    <a:pt x="2125" y="3365"/>
                  </a:cubicBezTo>
                  <a:cubicBezTo>
                    <a:pt x="2154" y="3365"/>
                    <a:pt x="2178" y="3381"/>
                    <a:pt x="2207" y="3411"/>
                  </a:cubicBezTo>
                  <a:cubicBezTo>
                    <a:pt x="2471" y="3680"/>
                    <a:pt x="2799" y="3813"/>
                    <a:pt x="3172" y="3813"/>
                  </a:cubicBezTo>
                  <a:cubicBezTo>
                    <a:pt x="3175" y="3813"/>
                    <a:pt x="3178" y="3813"/>
                    <a:pt x="3181" y="3813"/>
                  </a:cubicBezTo>
                  <a:cubicBezTo>
                    <a:pt x="3542" y="3813"/>
                    <a:pt x="3875" y="3698"/>
                    <a:pt x="4191" y="3531"/>
                  </a:cubicBezTo>
                  <a:cubicBezTo>
                    <a:pt x="4211" y="3520"/>
                    <a:pt x="4229" y="3514"/>
                    <a:pt x="4246" y="3514"/>
                  </a:cubicBezTo>
                  <a:cubicBezTo>
                    <a:pt x="4265" y="3514"/>
                    <a:pt x="4284" y="3521"/>
                    <a:pt x="4304" y="3538"/>
                  </a:cubicBezTo>
                  <a:cubicBezTo>
                    <a:pt x="4566" y="3748"/>
                    <a:pt x="4856" y="3834"/>
                    <a:pt x="5166" y="3834"/>
                  </a:cubicBezTo>
                  <a:cubicBezTo>
                    <a:pt x="5270" y="3834"/>
                    <a:pt x="5377" y="3824"/>
                    <a:pt x="5485" y="3806"/>
                  </a:cubicBezTo>
                  <a:cubicBezTo>
                    <a:pt x="5777" y="3756"/>
                    <a:pt x="6043" y="3637"/>
                    <a:pt x="6292" y="3482"/>
                  </a:cubicBezTo>
                  <a:cubicBezTo>
                    <a:pt x="6314" y="3467"/>
                    <a:pt x="6333" y="3460"/>
                    <a:pt x="6351" y="3460"/>
                  </a:cubicBezTo>
                  <a:cubicBezTo>
                    <a:pt x="6372" y="3460"/>
                    <a:pt x="6393" y="3470"/>
                    <a:pt x="6418" y="3489"/>
                  </a:cubicBezTo>
                  <a:cubicBezTo>
                    <a:pt x="6520" y="3563"/>
                    <a:pt x="6635" y="3614"/>
                    <a:pt x="6760" y="3640"/>
                  </a:cubicBezTo>
                  <a:cubicBezTo>
                    <a:pt x="6869" y="3662"/>
                    <a:pt x="6977" y="3672"/>
                    <a:pt x="7086" y="3672"/>
                  </a:cubicBezTo>
                  <a:cubicBezTo>
                    <a:pt x="7208" y="3672"/>
                    <a:pt x="7331" y="3660"/>
                    <a:pt x="7454" y="3640"/>
                  </a:cubicBezTo>
                  <a:cubicBezTo>
                    <a:pt x="7910" y="3568"/>
                    <a:pt x="8330" y="3406"/>
                    <a:pt x="8696" y="3118"/>
                  </a:cubicBezTo>
                  <a:cubicBezTo>
                    <a:pt x="8719" y="3101"/>
                    <a:pt x="8739" y="3092"/>
                    <a:pt x="8759" y="3092"/>
                  </a:cubicBezTo>
                  <a:cubicBezTo>
                    <a:pt x="8776" y="3092"/>
                    <a:pt x="8794" y="3099"/>
                    <a:pt x="8816" y="3113"/>
                  </a:cubicBezTo>
                  <a:cubicBezTo>
                    <a:pt x="9040" y="3270"/>
                    <a:pt x="9278" y="3340"/>
                    <a:pt x="9524" y="3340"/>
                  </a:cubicBezTo>
                  <a:cubicBezTo>
                    <a:pt x="9668" y="3340"/>
                    <a:pt x="9815" y="3316"/>
                    <a:pt x="9964" y="3271"/>
                  </a:cubicBezTo>
                  <a:cubicBezTo>
                    <a:pt x="10266" y="3181"/>
                    <a:pt x="10525" y="3013"/>
                    <a:pt x="10755" y="2797"/>
                  </a:cubicBezTo>
                  <a:cubicBezTo>
                    <a:pt x="10799" y="2757"/>
                    <a:pt x="10819" y="2737"/>
                    <a:pt x="10840" y="2737"/>
                  </a:cubicBezTo>
                  <a:cubicBezTo>
                    <a:pt x="10861" y="2737"/>
                    <a:pt x="10882" y="2756"/>
                    <a:pt x="10924" y="2792"/>
                  </a:cubicBezTo>
                  <a:cubicBezTo>
                    <a:pt x="11178" y="3004"/>
                    <a:pt x="11463" y="3111"/>
                    <a:pt x="11780" y="3111"/>
                  </a:cubicBezTo>
                  <a:cubicBezTo>
                    <a:pt x="11844" y="3111"/>
                    <a:pt x="11910" y="3106"/>
                    <a:pt x="11977" y="3097"/>
                  </a:cubicBezTo>
                  <a:cubicBezTo>
                    <a:pt x="12206" y="3067"/>
                    <a:pt x="12414" y="2978"/>
                    <a:pt x="12615" y="2869"/>
                  </a:cubicBezTo>
                  <a:cubicBezTo>
                    <a:pt x="12631" y="2860"/>
                    <a:pt x="12645" y="2855"/>
                    <a:pt x="12658" y="2855"/>
                  </a:cubicBezTo>
                  <a:cubicBezTo>
                    <a:pt x="12675" y="2855"/>
                    <a:pt x="12691" y="2863"/>
                    <a:pt x="12709" y="2883"/>
                  </a:cubicBezTo>
                  <a:cubicBezTo>
                    <a:pt x="12982" y="3167"/>
                    <a:pt x="13314" y="3288"/>
                    <a:pt x="13681" y="3288"/>
                  </a:cubicBezTo>
                  <a:cubicBezTo>
                    <a:pt x="13744" y="3288"/>
                    <a:pt x="13808" y="3285"/>
                    <a:pt x="13873" y="3278"/>
                  </a:cubicBezTo>
                  <a:cubicBezTo>
                    <a:pt x="14242" y="3237"/>
                    <a:pt x="14566" y="3067"/>
                    <a:pt x="14852" y="2831"/>
                  </a:cubicBezTo>
                  <a:cubicBezTo>
                    <a:pt x="14871" y="2816"/>
                    <a:pt x="14886" y="2807"/>
                    <a:pt x="14902" y="2807"/>
                  </a:cubicBezTo>
                  <a:cubicBezTo>
                    <a:pt x="14918" y="2807"/>
                    <a:pt x="14933" y="2815"/>
                    <a:pt x="14953" y="2833"/>
                  </a:cubicBezTo>
                  <a:cubicBezTo>
                    <a:pt x="15167" y="3035"/>
                    <a:pt x="15422" y="3114"/>
                    <a:pt x="15696" y="3114"/>
                  </a:cubicBezTo>
                  <a:cubicBezTo>
                    <a:pt x="15758" y="3114"/>
                    <a:pt x="15820" y="3110"/>
                    <a:pt x="15884" y="3103"/>
                  </a:cubicBezTo>
                  <a:cubicBezTo>
                    <a:pt x="16213" y="3065"/>
                    <a:pt x="16505" y="2930"/>
                    <a:pt x="16767" y="2729"/>
                  </a:cubicBezTo>
                  <a:cubicBezTo>
                    <a:pt x="16787" y="2713"/>
                    <a:pt x="16803" y="2705"/>
                    <a:pt x="16817" y="2705"/>
                  </a:cubicBezTo>
                  <a:cubicBezTo>
                    <a:pt x="16835" y="2705"/>
                    <a:pt x="16849" y="2718"/>
                    <a:pt x="16866" y="2743"/>
                  </a:cubicBezTo>
                  <a:cubicBezTo>
                    <a:pt x="16997" y="2932"/>
                    <a:pt x="17176" y="3059"/>
                    <a:pt x="17395" y="3129"/>
                  </a:cubicBezTo>
                  <a:cubicBezTo>
                    <a:pt x="17593" y="3192"/>
                    <a:pt x="17796" y="3221"/>
                    <a:pt x="18001" y="3221"/>
                  </a:cubicBezTo>
                  <a:cubicBezTo>
                    <a:pt x="18102" y="3221"/>
                    <a:pt x="18204" y="3214"/>
                    <a:pt x="18306" y="3200"/>
                  </a:cubicBezTo>
                  <a:cubicBezTo>
                    <a:pt x="18592" y="3161"/>
                    <a:pt x="18860" y="3062"/>
                    <a:pt x="19099" y="2896"/>
                  </a:cubicBezTo>
                  <a:cubicBezTo>
                    <a:pt x="19116" y="2883"/>
                    <a:pt x="19132" y="2878"/>
                    <a:pt x="19147" y="2878"/>
                  </a:cubicBezTo>
                  <a:cubicBezTo>
                    <a:pt x="19165" y="2878"/>
                    <a:pt x="19182" y="2885"/>
                    <a:pt x="19201" y="2899"/>
                  </a:cubicBezTo>
                  <a:cubicBezTo>
                    <a:pt x="19275" y="2951"/>
                    <a:pt x="19357" y="2990"/>
                    <a:pt x="19441" y="3026"/>
                  </a:cubicBezTo>
                  <a:cubicBezTo>
                    <a:pt x="19647" y="3114"/>
                    <a:pt x="19860" y="3164"/>
                    <a:pt x="20077" y="3164"/>
                  </a:cubicBezTo>
                  <a:cubicBezTo>
                    <a:pt x="20137" y="3164"/>
                    <a:pt x="20197" y="3160"/>
                    <a:pt x="20257" y="3152"/>
                  </a:cubicBezTo>
                  <a:cubicBezTo>
                    <a:pt x="20559" y="3113"/>
                    <a:pt x="20829" y="2980"/>
                    <a:pt x="21071" y="2796"/>
                  </a:cubicBezTo>
                  <a:cubicBezTo>
                    <a:pt x="21099" y="2775"/>
                    <a:pt x="21121" y="2764"/>
                    <a:pt x="21144" y="2764"/>
                  </a:cubicBezTo>
                  <a:cubicBezTo>
                    <a:pt x="21166" y="2764"/>
                    <a:pt x="21188" y="2774"/>
                    <a:pt x="21215" y="2795"/>
                  </a:cubicBezTo>
                  <a:cubicBezTo>
                    <a:pt x="21459" y="2980"/>
                    <a:pt x="21739" y="3086"/>
                    <a:pt x="22040" y="3123"/>
                  </a:cubicBezTo>
                  <a:cubicBezTo>
                    <a:pt x="22087" y="3129"/>
                    <a:pt x="22133" y="3132"/>
                    <a:pt x="22178" y="3132"/>
                  </a:cubicBezTo>
                  <a:cubicBezTo>
                    <a:pt x="22474" y="3132"/>
                    <a:pt x="22734" y="3010"/>
                    <a:pt x="22966" y="2817"/>
                  </a:cubicBezTo>
                  <a:cubicBezTo>
                    <a:pt x="22991" y="2795"/>
                    <a:pt x="23012" y="2785"/>
                    <a:pt x="23033" y="2785"/>
                  </a:cubicBezTo>
                  <a:cubicBezTo>
                    <a:pt x="23052" y="2785"/>
                    <a:pt x="23072" y="2794"/>
                    <a:pt x="23097" y="2812"/>
                  </a:cubicBezTo>
                  <a:cubicBezTo>
                    <a:pt x="23328" y="2975"/>
                    <a:pt x="23585" y="3061"/>
                    <a:pt x="23868" y="3061"/>
                  </a:cubicBezTo>
                  <a:cubicBezTo>
                    <a:pt x="23872" y="3061"/>
                    <a:pt x="23875" y="3061"/>
                    <a:pt x="23879" y="3061"/>
                  </a:cubicBezTo>
                  <a:cubicBezTo>
                    <a:pt x="24127" y="3060"/>
                    <a:pt x="24359" y="2989"/>
                    <a:pt x="24583" y="2889"/>
                  </a:cubicBezTo>
                  <a:cubicBezTo>
                    <a:pt x="24679" y="2847"/>
                    <a:pt x="24772" y="2800"/>
                    <a:pt x="24862" y="2748"/>
                  </a:cubicBezTo>
                  <a:cubicBezTo>
                    <a:pt x="24931" y="2709"/>
                    <a:pt x="24976" y="2647"/>
                    <a:pt x="24967" y="2563"/>
                  </a:cubicBezTo>
                  <a:cubicBezTo>
                    <a:pt x="24960" y="2485"/>
                    <a:pt x="24918" y="2428"/>
                    <a:pt x="24842" y="2402"/>
                  </a:cubicBezTo>
                  <a:cubicBezTo>
                    <a:pt x="24821" y="2395"/>
                    <a:pt x="24801" y="2392"/>
                    <a:pt x="24782" y="2392"/>
                  </a:cubicBezTo>
                  <a:cubicBezTo>
                    <a:pt x="24739" y="2392"/>
                    <a:pt x="24698" y="2407"/>
                    <a:pt x="24658" y="2429"/>
                  </a:cubicBezTo>
                  <a:cubicBezTo>
                    <a:pt x="24503" y="2521"/>
                    <a:pt x="24338" y="2590"/>
                    <a:pt x="24164" y="2640"/>
                  </a:cubicBezTo>
                  <a:cubicBezTo>
                    <a:pt x="24066" y="2668"/>
                    <a:pt x="23969" y="2682"/>
                    <a:pt x="23874" y="2682"/>
                  </a:cubicBezTo>
                  <a:cubicBezTo>
                    <a:pt x="23694" y="2682"/>
                    <a:pt x="23521" y="2632"/>
                    <a:pt x="23356" y="2530"/>
                  </a:cubicBezTo>
                  <a:cubicBezTo>
                    <a:pt x="23309" y="2501"/>
                    <a:pt x="23300" y="2479"/>
                    <a:pt x="23336" y="2429"/>
                  </a:cubicBezTo>
                  <a:cubicBezTo>
                    <a:pt x="23449" y="2278"/>
                    <a:pt x="23545" y="2118"/>
                    <a:pt x="23614" y="1943"/>
                  </a:cubicBezTo>
                  <a:cubicBezTo>
                    <a:pt x="23773" y="1551"/>
                    <a:pt x="23899" y="1151"/>
                    <a:pt x="23828" y="720"/>
                  </a:cubicBezTo>
                  <a:cubicBezTo>
                    <a:pt x="23774" y="386"/>
                    <a:pt x="23638" y="107"/>
                    <a:pt x="23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305064E-4AD7-5206-F0FD-E067CB386874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48CF2F05-930D-6BB3-9738-BDB6953A3442}"/>
              </a:ext>
            </a:extLst>
          </p:cNvPr>
          <p:cNvSpPr txBox="1">
            <a:spLocks/>
          </p:cNvSpPr>
          <p:nvPr/>
        </p:nvSpPr>
        <p:spPr>
          <a:xfrm>
            <a:off x="1737006" y="1700689"/>
            <a:ext cx="10114449" cy="5144772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2800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Onde Cristo clama "é meu":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Na Fidelidade aos Fatos e na Justiça Econômica.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latin typeface="Gaegu" pitchFamily="2" charset="0"/>
              <a:ea typeface="Gaegu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latin typeface="Gaegu" pitchFamily="2" charset="0"/>
                <a:ea typeface="Gaegu" pitchFamily="2" charset="0"/>
              </a:rPr>
              <a:t>O que muda: </a:t>
            </a:r>
            <a:r>
              <a:rPr lang="pt-BR" sz="2800" dirty="0">
                <a:latin typeface="Gaegu" pitchFamily="2" charset="0"/>
                <a:ea typeface="Gaegu" pitchFamily="2" charset="0"/>
              </a:rPr>
              <a:t>Muita gente acha contabilidade chato ou "só números", mas os números representam a realidade da vida das pessoas. Cristo clama pelos balancetes! Ele exige que a contabilidade seja honesta, porque o erro "maquiado" é uma mentira que rouba o próximo (investidores, funcionários, governo). O contador cristão é um guardião da confiança pública. Se não houver confiança nos números, a sociedade colapsa</a:t>
            </a:r>
            <a:endParaRPr lang="en-US" sz="28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86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87E40FF7-215A-40E7-71F4-91C338C5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E4D38FBB-5B13-B8C6-B569-3980EAA54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5" y="41084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O intelectual do Plaugorund </a:t>
            </a:r>
            <a:br>
              <a:rPr lang="en" dirty="0"/>
            </a:br>
            <a:r>
              <a:rPr lang="en" dirty="0"/>
              <a:t>vs. O intelectual do Reino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AAE29A9E-1AE3-BB8B-BFEA-6BEAAB78AAFE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62B1102C-AD7C-1C48-F43C-CF2FF9786900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6" name="Google Shape;1866;p32">
            <a:extLst>
              <a:ext uri="{FF2B5EF4-FFF2-40B4-BE49-F238E27FC236}">
                <a16:creationId xmlns:a16="http://schemas.microsoft.com/office/drawing/2014/main" id="{944B6C0F-F184-DA1F-4636-5481CC47849C}"/>
              </a:ext>
            </a:extLst>
          </p:cNvPr>
          <p:cNvSpPr/>
          <p:nvPr/>
        </p:nvSpPr>
        <p:spPr>
          <a:xfrm>
            <a:off x="3309653" y="641159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7" name="Google Shape;1867;p32">
            <a:extLst>
              <a:ext uri="{FF2B5EF4-FFF2-40B4-BE49-F238E27FC236}">
                <a16:creationId xmlns:a16="http://schemas.microsoft.com/office/drawing/2014/main" id="{97DFF8EB-24E3-C688-9C5F-5981818BD423}"/>
              </a:ext>
            </a:extLst>
          </p:cNvPr>
          <p:cNvSpPr/>
          <p:nvPr/>
        </p:nvSpPr>
        <p:spPr>
          <a:xfrm>
            <a:off x="2846219" y="2386198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8" name="Google Shape;1868;p32">
            <a:extLst>
              <a:ext uri="{FF2B5EF4-FFF2-40B4-BE49-F238E27FC236}">
                <a16:creationId xmlns:a16="http://schemas.microsoft.com/office/drawing/2014/main" id="{051E6D67-6D0B-7A7C-589A-E4E6AD24E3C3}"/>
              </a:ext>
            </a:extLst>
          </p:cNvPr>
          <p:cNvSpPr/>
          <p:nvPr/>
        </p:nvSpPr>
        <p:spPr>
          <a:xfrm>
            <a:off x="9355644" y="6594723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4E6329BA-28D6-6D0A-EBEE-4F8C11073629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60CAB27A-F034-990E-2933-5EB3CF7CE105}"/>
              </a:ext>
            </a:extLst>
          </p:cNvPr>
          <p:cNvGrpSpPr/>
          <p:nvPr/>
        </p:nvGrpSpPr>
        <p:grpSpPr>
          <a:xfrm rot="1549639">
            <a:off x="11561708" y="1322494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EAFB2051-97C8-948B-6A16-81DE8D51378D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0AE34D59-1424-4ECD-31A5-14A61A4CFAF6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C69679AB-F7EE-3A12-AC81-414A639C4C86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1B3E682A-563F-EFA3-6FA8-A71A5ACED0E7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4A52C7AC-5BCB-69C6-5ECC-C4D6A4107784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8B6F8BF4-A92A-39E1-B63E-7D5D5823E7DF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6BCA255A-33DC-E926-0EE8-5D49CB32E6DF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78" name="Google Shape;1878;p32">
            <a:extLst>
              <a:ext uri="{FF2B5EF4-FFF2-40B4-BE49-F238E27FC236}">
                <a16:creationId xmlns:a16="http://schemas.microsoft.com/office/drawing/2014/main" id="{6010A6F2-E2CD-A173-7800-75C222459226}"/>
              </a:ext>
            </a:extLst>
          </p:cNvPr>
          <p:cNvSpPr/>
          <p:nvPr/>
        </p:nvSpPr>
        <p:spPr>
          <a:xfrm rot="6434968" flipH="1">
            <a:off x="10303463" y="6050326"/>
            <a:ext cx="1616443" cy="1111873"/>
          </a:xfrm>
          <a:custGeom>
            <a:avLst/>
            <a:gdLst/>
            <a:ahLst/>
            <a:cxnLst/>
            <a:rect l="l" t="t" r="r" b="b"/>
            <a:pathLst>
              <a:path w="17473" h="12025" extrusionOk="0">
                <a:moveTo>
                  <a:pt x="13593" y="689"/>
                </a:moveTo>
                <a:cubicBezTo>
                  <a:pt x="13621" y="705"/>
                  <a:pt x="13648" y="721"/>
                  <a:pt x="13677" y="735"/>
                </a:cubicBezTo>
                <a:cubicBezTo>
                  <a:pt x="13730" y="763"/>
                  <a:pt x="13785" y="792"/>
                  <a:pt x="13838" y="819"/>
                </a:cubicBezTo>
                <a:cubicBezTo>
                  <a:pt x="13767" y="913"/>
                  <a:pt x="13700" y="1010"/>
                  <a:pt x="13637" y="1109"/>
                </a:cubicBezTo>
                <a:cubicBezTo>
                  <a:pt x="13622" y="969"/>
                  <a:pt x="13609" y="829"/>
                  <a:pt x="13593" y="689"/>
                </a:cubicBezTo>
                <a:close/>
                <a:moveTo>
                  <a:pt x="14137" y="974"/>
                </a:moveTo>
                <a:cubicBezTo>
                  <a:pt x="14143" y="977"/>
                  <a:pt x="14149" y="980"/>
                  <a:pt x="14155" y="984"/>
                </a:cubicBezTo>
                <a:cubicBezTo>
                  <a:pt x="14154" y="985"/>
                  <a:pt x="14153" y="986"/>
                  <a:pt x="14153" y="988"/>
                </a:cubicBezTo>
                <a:cubicBezTo>
                  <a:pt x="13992" y="1262"/>
                  <a:pt x="13842" y="1543"/>
                  <a:pt x="13702" y="1829"/>
                </a:cubicBezTo>
                <a:cubicBezTo>
                  <a:pt x="13698" y="1785"/>
                  <a:pt x="13694" y="1740"/>
                  <a:pt x="13690" y="1695"/>
                </a:cubicBezTo>
                <a:cubicBezTo>
                  <a:pt x="13731" y="1616"/>
                  <a:pt x="13775" y="1539"/>
                  <a:pt x="13819" y="1461"/>
                </a:cubicBezTo>
                <a:cubicBezTo>
                  <a:pt x="13917" y="1294"/>
                  <a:pt x="14023" y="1131"/>
                  <a:pt x="14137" y="974"/>
                </a:cubicBezTo>
                <a:close/>
                <a:moveTo>
                  <a:pt x="16128" y="1941"/>
                </a:moveTo>
                <a:lnTo>
                  <a:pt x="16287" y="2015"/>
                </a:lnTo>
                <a:cubicBezTo>
                  <a:pt x="16246" y="2019"/>
                  <a:pt x="16205" y="2041"/>
                  <a:pt x="16183" y="2081"/>
                </a:cubicBezTo>
                <a:cubicBezTo>
                  <a:pt x="16120" y="2197"/>
                  <a:pt x="16059" y="2315"/>
                  <a:pt x="15997" y="2432"/>
                </a:cubicBezTo>
                <a:cubicBezTo>
                  <a:pt x="16049" y="2306"/>
                  <a:pt x="16098" y="2180"/>
                  <a:pt x="16143" y="2052"/>
                </a:cubicBezTo>
                <a:cubicBezTo>
                  <a:pt x="16158" y="2015"/>
                  <a:pt x="16148" y="1974"/>
                  <a:pt x="16128" y="1941"/>
                </a:cubicBezTo>
                <a:close/>
                <a:moveTo>
                  <a:pt x="16418" y="2075"/>
                </a:moveTo>
                <a:lnTo>
                  <a:pt x="16418" y="2075"/>
                </a:lnTo>
                <a:cubicBezTo>
                  <a:pt x="16501" y="2113"/>
                  <a:pt x="16586" y="2154"/>
                  <a:pt x="16671" y="2191"/>
                </a:cubicBezTo>
                <a:cubicBezTo>
                  <a:pt x="16548" y="2272"/>
                  <a:pt x="16427" y="2355"/>
                  <a:pt x="16307" y="2441"/>
                </a:cubicBezTo>
                <a:cubicBezTo>
                  <a:pt x="16345" y="2367"/>
                  <a:pt x="16382" y="2294"/>
                  <a:pt x="16423" y="2221"/>
                </a:cubicBezTo>
                <a:cubicBezTo>
                  <a:pt x="16449" y="2173"/>
                  <a:pt x="16447" y="2118"/>
                  <a:pt x="16418" y="2075"/>
                </a:cubicBezTo>
                <a:close/>
                <a:moveTo>
                  <a:pt x="14428" y="1119"/>
                </a:moveTo>
                <a:cubicBezTo>
                  <a:pt x="14500" y="1155"/>
                  <a:pt x="14572" y="1192"/>
                  <a:pt x="14642" y="1227"/>
                </a:cubicBezTo>
                <a:cubicBezTo>
                  <a:pt x="14396" y="1637"/>
                  <a:pt x="14106" y="2020"/>
                  <a:pt x="13874" y="2440"/>
                </a:cubicBezTo>
                <a:cubicBezTo>
                  <a:pt x="13835" y="2511"/>
                  <a:pt x="13798" y="2585"/>
                  <a:pt x="13766" y="2658"/>
                </a:cubicBezTo>
                <a:lnTo>
                  <a:pt x="13751" y="2449"/>
                </a:lnTo>
                <a:cubicBezTo>
                  <a:pt x="13951" y="2001"/>
                  <a:pt x="14169" y="1563"/>
                  <a:pt x="14418" y="1141"/>
                </a:cubicBezTo>
                <a:cubicBezTo>
                  <a:pt x="14422" y="1134"/>
                  <a:pt x="14425" y="1125"/>
                  <a:pt x="14428" y="1119"/>
                </a:cubicBezTo>
                <a:close/>
                <a:moveTo>
                  <a:pt x="15616" y="1700"/>
                </a:moveTo>
                <a:cubicBezTo>
                  <a:pt x="15663" y="1722"/>
                  <a:pt x="15708" y="1745"/>
                  <a:pt x="15755" y="1766"/>
                </a:cubicBezTo>
                <a:cubicBezTo>
                  <a:pt x="15589" y="2086"/>
                  <a:pt x="15414" y="2404"/>
                  <a:pt x="15235" y="2719"/>
                </a:cubicBezTo>
                <a:lnTo>
                  <a:pt x="15029" y="2929"/>
                </a:lnTo>
                <a:cubicBezTo>
                  <a:pt x="15013" y="2945"/>
                  <a:pt x="14998" y="2961"/>
                  <a:pt x="14983" y="2976"/>
                </a:cubicBezTo>
                <a:cubicBezTo>
                  <a:pt x="14966" y="2969"/>
                  <a:pt x="14948" y="2965"/>
                  <a:pt x="14930" y="2965"/>
                </a:cubicBezTo>
                <a:cubicBezTo>
                  <a:pt x="14921" y="2965"/>
                  <a:pt x="14912" y="2966"/>
                  <a:pt x="14903" y="2968"/>
                </a:cubicBezTo>
                <a:cubicBezTo>
                  <a:pt x="15009" y="2857"/>
                  <a:pt x="15122" y="2750"/>
                  <a:pt x="15242" y="2653"/>
                </a:cubicBezTo>
                <a:cubicBezTo>
                  <a:pt x="15267" y="2632"/>
                  <a:pt x="15279" y="2594"/>
                  <a:pt x="15279" y="2564"/>
                </a:cubicBezTo>
                <a:cubicBezTo>
                  <a:pt x="15279" y="2531"/>
                  <a:pt x="15266" y="2498"/>
                  <a:pt x="15242" y="2475"/>
                </a:cubicBezTo>
                <a:cubicBezTo>
                  <a:pt x="15232" y="2464"/>
                  <a:pt x="15219" y="2455"/>
                  <a:pt x="15205" y="2450"/>
                </a:cubicBezTo>
                <a:cubicBezTo>
                  <a:pt x="15339" y="2218"/>
                  <a:pt x="15471" y="1984"/>
                  <a:pt x="15599" y="1748"/>
                </a:cubicBezTo>
                <a:cubicBezTo>
                  <a:pt x="15608" y="1732"/>
                  <a:pt x="15613" y="1717"/>
                  <a:pt x="15616" y="1700"/>
                </a:cubicBezTo>
                <a:close/>
                <a:moveTo>
                  <a:pt x="14941" y="1372"/>
                </a:moveTo>
                <a:cubicBezTo>
                  <a:pt x="14991" y="1397"/>
                  <a:pt x="15040" y="1421"/>
                  <a:pt x="15091" y="1444"/>
                </a:cubicBezTo>
                <a:cubicBezTo>
                  <a:pt x="14791" y="1879"/>
                  <a:pt x="14502" y="2322"/>
                  <a:pt x="14227" y="2775"/>
                </a:cubicBezTo>
                <a:cubicBezTo>
                  <a:pt x="14175" y="2860"/>
                  <a:pt x="14124" y="2947"/>
                  <a:pt x="14073" y="3034"/>
                </a:cubicBezTo>
                <a:cubicBezTo>
                  <a:pt x="14052" y="3024"/>
                  <a:pt x="14029" y="3019"/>
                  <a:pt x="14005" y="3017"/>
                </a:cubicBezTo>
                <a:lnTo>
                  <a:pt x="13998" y="3017"/>
                </a:lnTo>
                <a:cubicBezTo>
                  <a:pt x="13995" y="3017"/>
                  <a:pt x="13993" y="3015"/>
                  <a:pt x="13990" y="3015"/>
                </a:cubicBezTo>
                <a:cubicBezTo>
                  <a:pt x="13990" y="3007"/>
                  <a:pt x="13990" y="2999"/>
                  <a:pt x="13992" y="2990"/>
                </a:cubicBezTo>
                <a:cubicBezTo>
                  <a:pt x="14002" y="2936"/>
                  <a:pt x="14020" y="2881"/>
                  <a:pt x="14041" y="2829"/>
                </a:cubicBezTo>
                <a:cubicBezTo>
                  <a:pt x="14092" y="2714"/>
                  <a:pt x="14154" y="2603"/>
                  <a:pt x="14218" y="2493"/>
                </a:cubicBezTo>
                <a:cubicBezTo>
                  <a:pt x="14299" y="2358"/>
                  <a:pt x="14386" y="2225"/>
                  <a:pt x="14472" y="2093"/>
                </a:cubicBezTo>
                <a:cubicBezTo>
                  <a:pt x="14629" y="1853"/>
                  <a:pt x="14793" y="1617"/>
                  <a:pt x="14941" y="1372"/>
                </a:cubicBezTo>
                <a:close/>
                <a:moveTo>
                  <a:pt x="14971" y="2237"/>
                </a:moveTo>
                <a:cubicBezTo>
                  <a:pt x="14828" y="2485"/>
                  <a:pt x="14683" y="2733"/>
                  <a:pt x="14536" y="2978"/>
                </a:cubicBezTo>
                <a:cubicBezTo>
                  <a:pt x="14525" y="2995"/>
                  <a:pt x="14516" y="3010"/>
                  <a:pt x="14506" y="3028"/>
                </a:cubicBezTo>
                <a:cubicBezTo>
                  <a:pt x="14453" y="3092"/>
                  <a:pt x="14403" y="3159"/>
                  <a:pt x="14356" y="3228"/>
                </a:cubicBezTo>
                <a:cubicBezTo>
                  <a:pt x="14356" y="3228"/>
                  <a:pt x="14355" y="3227"/>
                  <a:pt x="14355" y="3226"/>
                </a:cubicBezTo>
                <a:lnTo>
                  <a:pt x="14521" y="2946"/>
                </a:lnTo>
                <a:cubicBezTo>
                  <a:pt x="14667" y="2708"/>
                  <a:pt x="14818" y="2471"/>
                  <a:pt x="14971" y="2237"/>
                </a:cubicBezTo>
                <a:close/>
                <a:moveTo>
                  <a:pt x="13814" y="3285"/>
                </a:moveTo>
                <a:cubicBezTo>
                  <a:pt x="13843" y="3301"/>
                  <a:pt x="13875" y="3312"/>
                  <a:pt x="13907" y="3320"/>
                </a:cubicBezTo>
                <a:cubicBezTo>
                  <a:pt x="13881" y="3365"/>
                  <a:pt x="13854" y="3412"/>
                  <a:pt x="13829" y="3459"/>
                </a:cubicBezTo>
                <a:cubicBezTo>
                  <a:pt x="13823" y="3401"/>
                  <a:pt x="13819" y="3343"/>
                  <a:pt x="13814" y="3285"/>
                </a:cubicBezTo>
                <a:close/>
                <a:moveTo>
                  <a:pt x="15496" y="2827"/>
                </a:moveTo>
                <a:cubicBezTo>
                  <a:pt x="15460" y="2895"/>
                  <a:pt x="15422" y="2967"/>
                  <a:pt x="15383" y="3037"/>
                </a:cubicBezTo>
                <a:cubicBezTo>
                  <a:pt x="15319" y="3155"/>
                  <a:pt x="15250" y="3271"/>
                  <a:pt x="15180" y="3385"/>
                </a:cubicBezTo>
                <a:cubicBezTo>
                  <a:pt x="15148" y="3438"/>
                  <a:pt x="15114" y="3491"/>
                  <a:pt x="15081" y="3544"/>
                </a:cubicBezTo>
                <a:cubicBezTo>
                  <a:pt x="15070" y="3560"/>
                  <a:pt x="15059" y="3578"/>
                  <a:pt x="15046" y="3595"/>
                </a:cubicBezTo>
                <a:cubicBezTo>
                  <a:pt x="15045" y="3594"/>
                  <a:pt x="15044" y="3592"/>
                  <a:pt x="15043" y="3590"/>
                </a:cubicBezTo>
                <a:cubicBezTo>
                  <a:pt x="15144" y="3424"/>
                  <a:pt x="15245" y="3258"/>
                  <a:pt x="15344" y="3091"/>
                </a:cubicBezTo>
                <a:cubicBezTo>
                  <a:pt x="15395" y="3003"/>
                  <a:pt x="15445" y="2915"/>
                  <a:pt x="15496" y="2827"/>
                </a:cubicBezTo>
                <a:close/>
                <a:moveTo>
                  <a:pt x="14650" y="3691"/>
                </a:moveTo>
                <a:lnTo>
                  <a:pt x="14650" y="3691"/>
                </a:lnTo>
                <a:cubicBezTo>
                  <a:pt x="14549" y="3848"/>
                  <a:pt x="14450" y="4007"/>
                  <a:pt x="14349" y="4165"/>
                </a:cubicBezTo>
                <a:cubicBezTo>
                  <a:pt x="14344" y="4173"/>
                  <a:pt x="14340" y="4183"/>
                  <a:pt x="14337" y="4191"/>
                </a:cubicBezTo>
                <a:cubicBezTo>
                  <a:pt x="14334" y="4194"/>
                  <a:pt x="14330" y="4198"/>
                  <a:pt x="14326" y="4200"/>
                </a:cubicBezTo>
                <a:cubicBezTo>
                  <a:pt x="14247" y="4261"/>
                  <a:pt x="14166" y="4320"/>
                  <a:pt x="14087" y="4380"/>
                </a:cubicBezTo>
                <a:cubicBezTo>
                  <a:pt x="14132" y="4328"/>
                  <a:pt x="14176" y="4274"/>
                  <a:pt x="14221" y="4221"/>
                </a:cubicBezTo>
                <a:cubicBezTo>
                  <a:pt x="14315" y="4107"/>
                  <a:pt x="14408" y="3992"/>
                  <a:pt x="14502" y="3877"/>
                </a:cubicBezTo>
                <a:cubicBezTo>
                  <a:pt x="14548" y="3820"/>
                  <a:pt x="14593" y="3760"/>
                  <a:pt x="14637" y="3702"/>
                </a:cubicBezTo>
                <a:lnTo>
                  <a:pt x="14650" y="3691"/>
                </a:lnTo>
                <a:close/>
                <a:moveTo>
                  <a:pt x="4958" y="6660"/>
                </a:moveTo>
                <a:lnTo>
                  <a:pt x="4958" y="6660"/>
                </a:lnTo>
                <a:cubicBezTo>
                  <a:pt x="4957" y="6661"/>
                  <a:pt x="4955" y="6663"/>
                  <a:pt x="4953" y="6664"/>
                </a:cubicBezTo>
                <a:cubicBezTo>
                  <a:pt x="4955" y="6663"/>
                  <a:pt x="4957" y="6661"/>
                  <a:pt x="4958" y="6660"/>
                </a:cubicBezTo>
                <a:close/>
                <a:moveTo>
                  <a:pt x="13369" y="1"/>
                </a:moveTo>
                <a:cubicBezTo>
                  <a:pt x="13286" y="1"/>
                  <a:pt x="13207" y="38"/>
                  <a:pt x="13158" y="107"/>
                </a:cubicBezTo>
                <a:cubicBezTo>
                  <a:pt x="13110" y="121"/>
                  <a:pt x="13065" y="147"/>
                  <a:pt x="13029" y="183"/>
                </a:cubicBezTo>
                <a:cubicBezTo>
                  <a:pt x="12977" y="235"/>
                  <a:pt x="12928" y="327"/>
                  <a:pt x="12937" y="405"/>
                </a:cubicBezTo>
                <a:cubicBezTo>
                  <a:pt x="12991" y="835"/>
                  <a:pt x="13030" y="1268"/>
                  <a:pt x="13062" y="1700"/>
                </a:cubicBezTo>
                <a:cubicBezTo>
                  <a:pt x="13052" y="1700"/>
                  <a:pt x="13041" y="1700"/>
                  <a:pt x="13031" y="1701"/>
                </a:cubicBezTo>
                <a:cubicBezTo>
                  <a:pt x="12911" y="1710"/>
                  <a:pt x="12788" y="1731"/>
                  <a:pt x="12670" y="1756"/>
                </a:cubicBezTo>
                <a:cubicBezTo>
                  <a:pt x="12476" y="1798"/>
                  <a:pt x="12285" y="1859"/>
                  <a:pt x="12098" y="1922"/>
                </a:cubicBezTo>
                <a:cubicBezTo>
                  <a:pt x="11701" y="2055"/>
                  <a:pt x="11313" y="2211"/>
                  <a:pt x="10929" y="2373"/>
                </a:cubicBezTo>
                <a:cubicBezTo>
                  <a:pt x="10757" y="2448"/>
                  <a:pt x="10587" y="2528"/>
                  <a:pt x="10417" y="2606"/>
                </a:cubicBezTo>
                <a:cubicBezTo>
                  <a:pt x="10231" y="2693"/>
                  <a:pt x="10044" y="2778"/>
                  <a:pt x="9860" y="2866"/>
                </a:cubicBezTo>
                <a:cubicBezTo>
                  <a:pt x="9500" y="3039"/>
                  <a:pt x="9142" y="3216"/>
                  <a:pt x="8800" y="3422"/>
                </a:cubicBezTo>
                <a:cubicBezTo>
                  <a:pt x="8454" y="3631"/>
                  <a:pt x="8105" y="3831"/>
                  <a:pt x="7759" y="4040"/>
                </a:cubicBezTo>
                <a:cubicBezTo>
                  <a:pt x="7410" y="4250"/>
                  <a:pt x="7068" y="4469"/>
                  <a:pt x="6731" y="4698"/>
                </a:cubicBezTo>
                <a:cubicBezTo>
                  <a:pt x="6052" y="5159"/>
                  <a:pt x="5390" y="5650"/>
                  <a:pt x="4758" y="6172"/>
                </a:cubicBezTo>
                <a:cubicBezTo>
                  <a:pt x="4282" y="6561"/>
                  <a:pt x="3821" y="6969"/>
                  <a:pt x="3379" y="7395"/>
                </a:cubicBezTo>
                <a:cubicBezTo>
                  <a:pt x="2929" y="7828"/>
                  <a:pt x="2503" y="8285"/>
                  <a:pt x="2097" y="8760"/>
                </a:cubicBezTo>
                <a:cubicBezTo>
                  <a:pt x="1314" y="9674"/>
                  <a:pt x="618" y="10669"/>
                  <a:pt x="51" y="11732"/>
                </a:cubicBezTo>
                <a:cubicBezTo>
                  <a:pt x="0" y="11825"/>
                  <a:pt x="26" y="11942"/>
                  <a:pt x="121" y="11998"/>
                </a:cubicBezTo>
                <a:cubicBezTo>
                  <a:pt x="151" y="12016"/>
                  <a:pt x="185" y="12024"/>
                  <a:pt x="219" y="12024"/>
                </a:cubicBezTo>
                <a:cubicBezTo>
                  <a:pt x="286" y="12024"/>
                  <a:pt x="354" y="11991"/>
                  <a:pt x="387" y="11929"/>
                </a:cubicBezTo>
                <a:cubicBezTo>
                  <a:pt x="775" y="11204"/>
                  <a:pt x="1224" y="10516"/>
                  <a:pt x="1724" y="9864"/>
                </a:cubicBezTo>
                <a:cubicBezTo>
                  <a:pt x="2184" y="9272"/>
                  <a:pt x="2686" y="8716"/>
                  <a:pt x="3220" y="8190"/>
                </a:cubicBezTo>
                <a:cubicBezTo>
                  <a:pt x="3775" y="7639"/>
                  <a:pt x="4363" y="7125"/>
                  <a:pt x="4979" y="6644"/>
                </a:cubicBezTo>
                <a:lnTo>
                  <a:pt x="4979" y="6644"/>
                </a:lnTo>
                <a:cubicBezTo>
                  <a:pt x="4978" y="6645"/>
                  <a:pt x="4976" y="6646"/>
                  <a:pt x="4975" y="6647"/>
                </a:cubicBezTo>
                <a:lnTo>
                  <a:pt x="4975" y="6647"/>
                </a:lnTo>
                <a:cubicBezTo>
                  <a:pt x="4978" y="6645"/>
                  <a:pt x="4981" y="6643"/>
                  <a:pt x="4983" y="6640"/>
                </a:cubicBezTo>
                <a:cubicBezTo>
                  <a:pt x="4989" y="6636"/>
                  <a:pt x="4996" y="6631"/>
                  <a:pt x="5001" y="6626"/>
                </a:cubicBezTo>
                <a:lnTo>
                  <a:pt x="5001" y="6626"/>
                </a:lnTo>
                <a:cubicBezTo>
                  <a:pt x="5618" y="6155"/>
                  <a:pt x="6257" y="5715"/>
                  <a:pt x="6924" y="5318"/>
                </a:cubicBezTo>
                <a:cubicBezTo>
                  <a:pt x="7273" y="5109"/>
                  <a:pt x="7628" y="4911"/>
                  <a:pt x="7986" y="4719"/>
                </a:cubicBezTo>
                <a:cubicBezTo>
                  <a:pt x="8334" y="4533"/>
                  <a:pt x="8687" y="4354"/>
                  <a:pt x="9050" y="4199"/>
                </a:cubicBezTo>
                <a:cubicBezTo>
                  <a:pt x="9318" y="4087"/>
                  <a:pt x="9584" y="3976"/>
                  <a:pt x="9851" y="3865"/>
                </a:cubicBezTo>
                <a:lnTo>
                  <a:pt x="9851" y="3865"/>
                </a:lnTo>
                <a:cubicBezTo>
                  <a:pt x="9841" y="3869"/>
                  <a:pt x="9830" y="3874"/>
                  <a:pt x="9819" y="3879"/>
                </a:cubicBezTo>
                <a:cubicBezTo>
                  <a:pt x="10110" y="3756"/>
                  <a:pt x="10404" y="3637"/>
                  <a:pt x="10701" y="3530"/>
                </a:cubicBezTo>
                <a:cubicBezTo>
                  <a:pt x="11010" y="3417"/>
                  <a:pt x="11323" y="3320"/>
                  <a:pt x="11636" y="3216"/>
                </a:cubicBezTo>
                <a:cubicBezTo>
                  <a:pt x="11944" y="3114"/>
                  <a:pt x="12254" y="3022"/>
                  <a:pt x="12564" y="2925"/>
                </a:cubicBezTo>
                <a:cubicBezTo>
                  <a:pt x="12710" y="2880"/>
                  <a:pt x="12855" y="2833"/>
                  <a:pt x="12998" y="2780"/>
                </a:cubicBezTo>
                <a:cubicBezTo>
                  <a:pt x="13042" y="2763"/>
                  <a:pt x="13087" y="2745"/>
                  <a:pt x="13131" y="2726"/>
                </a:cubicBezTo>
                <a:cubicBezTo>
                  <a:pt x="13181" y="3521"/>
                  <a:pt x="13232" y="4314"/>
                  <a:pt x="13331" y="5102"/>
                </a:cubicBezTo>
                <a:cubicBezTo>
                  <a:pt x="13331" y="5163"/>
                  <a:pt x="13347" y="5219"/>
                  <a:pt x="13377" y="5272"/>
                </a:cubicBezTo>
                <a:cubicBezTo>
                  <a:pt x="13407" y="5323"/>
                  <a:pt x="13446" y="5362"/>
                  <a:pt x="13497" y="5392"/>
                </a:cubicBezTo>
                <a:cubicBezTo>
                  <a:pt x="13548" y="5422"/>
                  <a:pt x="13612" y="5439"/>
                  <a:pt x="13675" y="5439"/>
                </a:cubicBezTo>
                <a:cubicBezTo>
                  <a:pt x="13733" y="5439"/>
                  <a:pt x="13791" y="5424"/>
                  <a:pt x="13837" y="5392"/>
                </a:cubicBezTo>
                <a:cubicBezTo>
                  <a:pt x="14470" y="4947"/>
                  <a:pt x="15070" y="4454"/>
                  <a:pt x="15657" y="3952"/>
                </a:cubicBezTo>
                <a:cubicBezTo>
                  <a:pt x="15947" y="3704"/>
                  <a:pt x="16236" y="3455"/>
                  <a:pt x="16525" y="3205"/>
                </a:cubicBezTo>
                <a:cubicBezTo>
                  <a:pt x="16675" y="3075"/>
                  <a:pt x="16825" y="2944"/>
                  <a:pt x="16973" y="2812"/>
                </a:cubicBezTo>
                <a:cubicBezTo>
                  <a:pt x="17115" y="2687"/>
                  <a:pt x="17249" y="2559"/>
                  <a:pt x="17370" y="2416"/>
                </a:cubicBezTo>
                <a:cubicBezTo>
                  <a:pt x="17398" y="2399"/>
                  <a:pt x="17423" y="2376"/>
                  <a:pt x="17441" y="2347"/>
                </a:cubicBezTo>
                <a:cubicBezTo>
                  <a:pt x="17467" y="2300"/>
                  <a:pt x="17473" y="2246"/>
                  <a:pt x="17459" y="2196"/>
                </a:cubicBezTo>
                <a:cubicBezTo>
                  <a:pt x="17448" y="2154"/>
                  <a:pt x="17415" y="2100"/>
                  <a:pt x="17371" y="2082"/>
                </a:cubicBezTo>
                <a:cubicBezTo>
                  <a:pt x="16693" y="1788"/>
                  <a:pt x="16055" y="1416"/>
                  <a:pt x="15423" y="1035"/>
                </a:cubicBezTo>
                <a:cubicBezTo>
                  <a:pt x="15107" y="844"/>
                  <a:pt x="14793" y="652"/>
                  <a:pt x="14470" y="474"/>
                </a:cubicBezTo>
                <a:cubicBezTo>
                  <a:pt x="14308" y="385"/>
                  <a:pt x="14143" y="302"/>
                  <a:pt x="13977" y="223"/>
                </a:cubicBezTo>
                <a:cubicBezTo>
                  <a:pt x="13890" y="182"/>
                  <a:pt x="13802" y="145"/>
                  <a:pt x="13713" y="106"/>
                </a:cubicBezTo>
                <a:cubicBezTo>
                  <a:pt x="13621" y="69"/>
                  <a:pt x="13531" y="31"/>
                  <a:pt x="13435" y="8"/>
                </a:cubicBezTo>
                <a:cubicBezTo>
                  <a:pt x="13413" y="3"/>
                  <a:pt x="13391" y="1"/>
                  <a:pt x="133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9" name="Google Shape;1879;p32">
            <a:extLst>
              <a:ext uri="{FF2B5EF4-FFF2-40B4-BE49-F238E27FC236}">
                <a16:creationId xmlns:a16="http://schemas.microsoft.com/office/drawing/2014/main" id="{53080889-FEDC-C16B-1A75-BB6A0AB3769E}"/>
              </a:ext>
            </a:extLst>
          </p:cNvPr>
          <p:cNvGrpSpPr/>
          <p:nvPr/>
        </p:nvGrpSpPr>
        <p:grpSpPr>
          <a:xfrm rot="1083920">
            <a:off x="6199842" y="5995460"/>
            <a:ext cx="692897" cy="714085"/>
            <a:chOff x="4743606" y="4369375"/>
            <a:chExt cx="692900" cy="714088"/>
          </a:xfrm>
        </p:grpSpPr>
        <p:sp>
          <p:nvSpPr>
            <p:cNvPr id="1880" name="Google Shape;1880;p32">
              <a:extLst>
                <a:ext uri="{FF2B5EF4-FFF2-40B4-BE49-F238E27FC236}">
                  <a16:creationId xmlns:a16="http://schemas.microsoft.com/office/drawing/2014/main" id="{45088F5F-289D-DBA4-2CEA-C03DD3E8AF02}"/>
                </a:ext>
              </a:extLst>
            </p:cNvPr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1" name="Google Shape;1881;p32">
              <a:extLst>
                <a:ext uri="{FF2B5EF4-FFF2-40B4-BE49-F238E27FC236}">
                  <a16:creationId xmlns:a16="http://schemas.microsoft.com/office/drawing/2014/main" id="{2DE9AACD-E8EF-C788-B552-00173D586861}"/>
                </a:ext>
              </a:extLst>
            </p:cNvPr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2" name="Google Shape;1882;p32">
              <a:extLst>
                <a:ext uri="{FF2B5EF4-FFF2-40B4-BE49-F238E27FC236}">
                  <a16:creationId xmlns:a16="http://schemas.microsoft.com/office/drawing/2014/main" id="{35030E70-6816-7692-6985-5596C5C0DF2C}"/>
                </a:ext>
              </a:extLst>
            </p:cNvPr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83" name="Google Shape;1883;p32">
            <a:extLst>
              <a:ext uri="{FF2B5EF4-FFF2-40B4-BE49-F238E27FC236}">
                <a16:creationId xmlns:a16="http://schemas.microsoft.com/office/drawing/2014/main" id="{B65118FD-D6F6-CDFD-AC67-59A0C926D268}"/>
              </a:ext>
            </a:extLst>
          </p:cNvPr>
          <p:cNvSpPr/>
          <p:nvPr/>
        </p:nvSpPr>
        <p:spPr>
          <a:xfrm rot="-2128200">
            <a:off x="1971633" y="5942505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C1D4F51F-1854-414F-78F6-D68CB24243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976822"/>
              </p:ext>
            </p:extLst>
          </p:nvPr>
        </p:nvGraphicFramePr>
        <p:xfrm>
          <a:off x="2384794" y="2193745"/>
          <a:ext cx="8878103" cy="368793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1768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0560">
                  <a:extLst>
                    <a:ext uri="{9D8B030D-6E8A-4147-A177-3AD203B41FA5}">
                      <a16:colId xmlns:a16="http://schemas.microsoft.com/office/drawing/2014/main" val="557698637"/>
                    </a:ext>
                  </a:extLst>
                </a:gridCol>
                <a:gridCol w="3899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99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Característica </a:t>
                      </a:r>
                      <a:endParaRPr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18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No playground (Imaturidade)</a:t>
                      </a:r>
                      <a:endParaRPr sz="18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No Reino (Maturidade)</a:t>
                      </a:r>
                      <a:endParaRPr sz="18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7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Objetivo</a:t>
                      </a:r>
                      <a:endParaRPr sz="28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Ganhar discussões e parecer inteligente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Servir ao próximo e adorar a Deus. 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7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Fonte</a:t>
                      </a:r>
                      <a:endParaRPr sz="28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Apenas o que é “trend” ou o que diz o “influenciador”. 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 escritura como lente para ler a realidade. 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2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Atitude</a:t>
                      </a:r>
                      <a:endParaRPr sz="28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Arrogância (O “dono da ortodoxia”)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Humildade (A</a:t>
                      </a:r>
                      <a:r>
                        <a:rPr lang="pt-BR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</a:t>
                      </a:r>
                      <a:r>
                        <a:rPr lang="en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rendiz de Cristo)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7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Segunda-feira</a:t>
                      </a:r>
                      <a:endParaRPr sz="28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Pensa como um ateu funcional.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Pensa como um cristão integral (Coram Deo)</a:t>
                      </a:r>
                      <a:endParaRPr sz="1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440D38B4-E652-B082-685E-11E3B9681CAA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1331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>
          <a:extLst>
            <a:ext uri="{FF2B5EF4-FFF2-40B4-BE49-F238E27FC236}">
              <a16:creationId xmlns:a16="http://schemas.microsoft.com/office/drawing/2014/main" id="{74870B0F-9BD7-2A46-78FD-C8BE70909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33">
            <a:extLst>
              <a:ext uri="{FF2B5EF4-FFF2-40B4-BE49-F238E27FC236}">
                <a16:creationId xmlns:a16="http://schemas.microsoft.com/office/drawing/2014/main" id="{A20749AE-4966-559E-4FF0-F7A8E283ED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161" y="774082"/>
            <a:ext cx="10018345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As Virtudes Intelectuais (caráter da mente)</a:t>
            </a:r>
            <a:endParaRPr dirty="0"/>
          </a:p>
        </p:txBody>
      </p:sp>
      <p:sp>
        <p:nvSpPr>
          <p:cNvPr id="1893" name="Google Shape;1893;p33">
            <a:extLst>
              <a:ext uri="{FF2B5EF4-FFF2-40B4-BE49-F238E27FC236}">
                <a16:creationId xmlns:a16="http://schemas.microsoft.com/office/drawing/2014/main" id="{3B188F39-FA1F-78C6-BC1F-E200FE2A9B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12161" y="2685750"/>
            <a:ext cx="6766140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120650" indent="0">
              <a:spcBef>
                <a:spcPts val="1600"/>
              </a:spcBef>
              <a:buClr>
                <a:schemeClr val="dk2"/>
              </a:buClr>
              <a:buSzPts val="1700"/>
              <a:buNone/>
            </a:pPr>
            <a:r>
              <a:rPr lang="pt-BR" sz="4400" dirty="0"/>
              <a:t>1) Humildade Intelectual </a:t>
            </a:r>
            <a:endParaRPr sz="44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pt-BR" sz="4400" dirty="0"/>
              <a:t>2) Coragem intelectual</a:t>
            </a:r>
            <a:endParaRPr sz="44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en" sz="4400" dirty="0"/>
              <a:t>3) Integridade Intelectual</a:t>
            </a:r>
            <a:endParaRPr sz="4400" dirty="0"/>
          </a:p>
        </p:txBody>
      </p:sp>
      <p:sp>
        <p:nvSpPr>
          <p:cNvPr id="1894" name="Google Shape;1894;p33">
            <a:extLst>
              <a:ext uri="{FF2B5EF4-FFF2-40B4-BE49-F238E27FC236}">
                <a16:creationId xmlns:a16="http://schemas.microsoft.com/office/drawing/2014/main" id="{0E4BA016-249B-19B5-9739-F2E0858B1E55}"/>
              </a:ext>
            </a:extLst>
          </p:cNvPr>
          <p:cNvSpPr/>
          <p:nvPr/>
        </p:nvSpPr>
        <p:spPr>
          <a:xfrm>
            <a:off x="7865028" y="5324402"/>
            <a:ext cx="2363110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5" name="Google Shape;1895;p33">
            <a:extLst>
              <a:ext uri="{FF2B5EF4-FFF2-40B4-BE49-F238E27FC236}">
                <a16:creationId xmlns:a16="http://schemas.microsoft.com/office/drawing/2014/main" id="{8A6AFB45-1526-DE10-E40F-CBD568C5B2B8}"/>
              </a:ext>
            </a:extLst>
          </p:cNvPr>
          <p:cNvGrpSpPr/>
          <p:nvPr/>
        </p:nvGrpSpPr>
        <p:grpSpPr>
          <a:xfrm>
            <a:off x="8150460" y="2897174"/>
            <a:ext cx="1106297" cy="1548608"/>
            <a:chOff x="3193695" y="6626019"/>
            <a:chExt cx="1105966" cy="1549073"/>
          </a:xfrm>
        </p:grpSpPr>
        <p:sp>
          <p:nvSpPr>
            <p:cNvPr id="1896" name="Google Shape;1896;p33">
              <a:extLst>
                <a:ext uri="{FF2B5EF4-FFF2-40B4-BE49-F238E27FC236}">
                  <a16:creationId xmlns:a16="http://schemas.microsoft.com/office/drawing/2014/main" id="{6B792CC1-1FCC-2B00-D4EA-47637012720F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33">
              <a:extLst>
                <a:ext uri="{FF2B5EF4-FFF2-40B4-BE49-F238E27FC236}">
                  <a16:creationId xmlns:a16="http://schemas.microsoft.com/office/drawing/2014/main" id="{9E8DC1A0-FBBC-72D0-6E11-64029F2D3F1F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98" name="Google Shape;1898;p33">
            <a:extLst>
              <a:ext uri="{FF2B5EF4-FFF2-40B4-BE49-F238E27FC236}">
                <a16:creationId xmlns:a16="http://schemas.microsoft.com/office/drawing/2014/main" id="{799ACDD1-6C8E-2977-0B41-CF648A4E5A36}"/>
              </a:ext>
            </a:extLst>
          </p:cNvPr>
          <p:cNvGrpSpPr/>
          <p:nvPr/>
        </p:nvGrpSpPr>
        <p:grpSpPr>
          <a:xfrm>
            <a:off x="10036005" y="3629316"/>
            <a:ext cx="1430766" cy="1412063"/>
            <a:chOff x="-145058" y="6059156"/>
            <a:chExt cx="1430337" cy="1412487"/>
          </a:xfrm>
        </p:grpSpPr>
        <p:sp>
          <p:nvSpPr>
            <p:cNvPr id="1899" name="Google Shape;1899;p33">
              <a:extLst>
                <a:ext uri="{FF2B5EF4-FFF2-40B4-BE49-F238E27FC236}">
                  <a16:creationId xmlns:a16="http://schemas.microsoft.com/office/drawing/2014/main" id="{0937D8E2-7F51-6542-30FA-892C8B03EBA7}"/>
                </a:ext>
              </a:extLst>
            </p:cNvPr>
            <p:cNvSpPr/>
            <p:nvPr/>
          </p:nvSpPr>
          <p:spPr>
            <a:xfrm>
              <a:off x="127784" y="6149332"/>
              <a:ext cx="841544" cy="1205112"/>
            </a:xfrm>
            <a:custGeom>
              <a:avLst/>
              <a:gdLst/>
              <a:ahLst/>
              <a:cxnLst/>
              <a:rect l="l" t="t" r="r" b="b"/>
              <a:pathLst>
                <a:path w="9099" h="13030" extrusionOk="0">
                  <a:moveTo>
                    <a:pt x="5508" y="3015"/>
                  </a:moveTo>
                  <a:cubicBezTo>
                    <a:pt x="5507" y="3016"/>
                    <a:pt x="5553" y="3046"/>
                    <a:pt x="5569" y="3064"/>
                  </a:cubicBezTo>
                  <a:cubicBezTo>
                    <a:pt x="5659" y="3166"/>
                    <a:pt x="5652" y="3339"/>
                    <a:pt x="5624" y="3460"/>
                  </a:cubicBezTo>
                  <a:cubicBezTo>
                    <a:pt x="5566" y="3728"/>
                    <a:pt x="5410" y="3955"/>
                    <a:pt x="5204" y="4117"/>
                  </a:cubicBezTo>
                  <a:cubicBezTo>
                    <a:pt x="5208" y="3916"/>
                    <a:pt x="5217" y="3715"/>
                    <a:pt x="5244" y="3517"/>
                  </a:cubicBezTo>
                  <a:cubicBezTo>
                    <a:pt x="5261" y="3378"/>
                    <a:pt x="5290" y="3249"/>
                    <a:pt x="5344" y="3158"/>
                  </a:cubicBezTo>
                  <a:cubicBezTo>
                    <a:pt x="5348" y="3153"/>
                    <a:pt x="5351" y="3149"/>
                    <a:pt x="5352" y="3147"/>
                  </a:cubicBezTo>
                  <a:cubicBezTo>
                    <a:pt x="5353" y="3145"/>
                    <a:pt x="5357" y="3143"/>
                    <a:pt x="5363" y="3138"/>
                  </a:cubicBezTo>
                  <a:cubicBezTo>
                    <a:pt x="5375" y="3124"/>
                    <a:pt x="5390" y="3112"/>
                    <a:pt x="5403" y="3098"/>
                  </a:cubicBezTo>
                  <a:cubicBezTo>
                    <a:pt x="5426" y="3078"/>
                    <a:pt x="5451" y="3057"/>
                    <a:pt x="5477" y="3039"/>
                  </a:cubicBezTo>
                  <a:cubicBezTo>
                    <a:pt x="5494" y="3025"/>
                    <a:pt x="5491" y="3018"/>
                    <a:pt x="5508" y="3015"/>
                  </a:cubicBezTo>
                  <a:close/>
                  <a:moveTo>
                    <a:pt x="3512" y="2978"/>
                  </a:moveTo>
                  <a:cubicBezTo>
                    <a:pt x="3542" y="2978"/>
                    <a:pt x="3575" y="3005"/>
                    <a:pt x="3607" y="3076"/>
                  </a:cubicBezTo>
                  <a:cubicBezTo>
                    <a:pt x="3694" y="3261"/>
                    <a:pt x="3689" y="3453"/>
                    <a:pt x="3701" y="3666"/>
                  </a:cubicBezTo>
                  <a:cubicBezTo>
                    <a:pt x="3711" y="3818"/>
                    <a:pt x="3715" y="3972"/>
                    <a:pt x="3718" y="4126"/>
                  </a:cubicBezTo>
                  <a:cubicBezTo>
                    <a:pt x="3494" y="3927"/>
                    <a:pt x="3345" y="3636"/>
                    <a:pt x="3348" y="3339"/>
                  </a:cubicBezTo>
                  <a:cubicBezTo>
                    <a:pt x="3349" y="3235"/>
                    <a:pt x="3420" y="2978"/>
                    <a:pt x="3512" y="2978"/>
                  </a:cubicBezTo>
                  <a:close/>
                  <a:moveTo>
                    <a:pt x="4928" y="4583"/>
                  </a:moveTo>
                  <a:lnTo>
                    <a:pt x="4928" y="4616"/>
                  </a:lnTo>
                  <a:cubicBezTo>
                    <a:pt x="4934" y="5258"/>
                    <a:pt x="4958" y="5899"/>
                    <a:pt x="4960" y="6541"/>
                  </a:cubicBezTo>
                  <a:cubicBezTo>
                    <a:pt x="4964" y="7405"/>
                    <a:pt x="4953" y="8271"/>
                    <a:pt x="4923" y="9135"/>
                  </a:cubicBezTo>
                  <a:lnTo>
                    <a:pt x="3946" y="9135"/>
                  </a:lnTo>
                  <a:cubicBezTo>
                    <a:pt x="3953" y="8177"/>
                    <a:pt x="3992" y="7219"/>
                    <a:pt x="4002" y="6262"/>
                  </a:cubicBezTo>
                  <a:cubicBezTo>
                    <a:pt x="4007" y="5707"/>
                    <a:pt x="4011" y="5151"/>
                    <a:pt x="4005" y="4595"/>
                  </a:cubicBezTo>
                  <a:lnTo>
                    <a:pt x="4005" y="4595"/>
                  </a:lnTo>
                  <a:cubicBezTo>
                    <a:pt x="4146" y="4639"/>
                    <a:pt x="4295" y="4661"/>
                    <a:pt x="4444" y="4661"/>
                  </a:cubicBezTo>
                  <a:cubicBezTo>
                    <a:pt x="4607" y="4661"/>
                    <a:pt x="4771" y="4635"/>
                    <a:pt x="4928" y="4583"/>
                  </a:cubicBezTo>
                  <a:close/>
                  <a:moveTo>
                    <a:pt x="4201" y="278"/>
                  </a:moveTo>
                  <a:cubicBezTo>
                    <a:pt x="4612" y="278"/>
                    <a:pt x="5025" y="332"/>
                    <a:pt x="5424" y="431"/>
                  </a:cubicBezTo>
                  <a:cubicBezTo>
                    <a:pt x="6145" y="610"/>
                    <a:pt x="6838" y="927"/>
                    <a:pt x="7430" y="1377"/>
                  </a:cubicBezTo>
                  <a:cubicBezTo>
                    <a:pt x="7936" y="1762"/>
                    <a:pt x="8397" y="2273"/>
                    <a:pt x="8599" y="2888"/>
                  </a:cubicBezTo>
                  <a:cubicBezTo>
                    <a:pt x="8748" y="3341"/>
                    <a:pt x="8758" y="3851"/>
                    <a:pt x="8745" y="4325"/>
                  </a:cubicBezTo>
                  <a:cubicBezTo>
                    <a:pt x="8731" y="4851"/>
                    <a:pt x="8646" y="5375"/>
                    <a:pt x="8450" y="5865"/>
                  </a:cubicBezTo>
                  <a:cubicBezTo>
                    <a:pt x="8137" y="6650"/>
                    <a:pt x="7519" y="7275"/>
                    <a:pt x="6736" y="7596"/>
                  </a:cubicBezTo>
                  <a:cubicBezTo>
                    <a:pt x="6551" y="7673"/>
                    <a:pt x="6361" y="7731"/>
                    <a:pt x="6166" y="7776"/>
                  </a:cubicBezTo>
                  <a:cubicBezTo>
                    <a:pt x="6108" y="7790"/>
                    <a:pt x="6065" y="7850"/>
                    <a:pt x="6065" y="7909"/>
                  </a:cubicBezTo>
                  <a:lnTo>
                    <a:pt x="6065" y="9136"/>
                  </a:lnTo>
                  <a:lnTo>
                    <a:pt x="5197" y="9136"/>
                  </a:lnTo>
                  <a:cubicBezTo>
                    <a:pt x="5214" y="8673"/>
                    <a:pt x="5223" y="8209"/>
                    <a:pt x="5229" y="7746"/>
                  </a:cubicBezTo>
                  <a:cubicBezTo>
                    <a:pt x="5244" y="6669"/>
                    <a:pt x="5207" y="5594"/>
                    <a:pt x="5202" y="4519"/>
                  </a:cubicBezTo>
                  <a:lnTo>
                    <a:pt x="5202" y="4460"/>
                  </a:lnTo>
                  <a:cubicBezTo>
                    <a:pt x="5316" y="4395"/>
                    <a:pt x="5422" y="4315"/>
                    <a:pt x="5515" y="4220"/>
                  </a:cubicBezTo>
                  <a:cubicBezTo>
                    <a:pt x="5791" y="3936"/>
                    <a:pt x="6020" y="3455"/>
                    <a:pt x="5875" y="3057"/>
                  </a:cubicBezTo>
                  <a:cubicBezTo>
                    <a:pt x="5812" y="2883"/>
                    <a:pt x="5664" y="2749"/>
                    <a:pt x="5504" y="2749"/>
                  </a:cubicBezTo>
                  <a:cubicBezTo>
                    <a:pt x="5434" y="2749"/>
                    <a:pt x="5362" y="2774"/>
                    <a:pt x="5293" y="2832"/>
                  </a:cubicBezTo>
                  <a:cubicBezTo>
                    <a:pt x="5227" y="2888"/>
                    <a:pt x="5159" y="2940"/>
                    <a:pt x="5111" y="3013"/>
                  </a:cubicBezTo>
                  <a:cubicBezTo>
                    <a:pt x="5018" y="3154"/>
                    <a:pt x="4991" y="3333"/>
                    <a:pt x="4970" y="3496"/>
                  </a:cubicBezTo>
                  <a:cubicBezTo>
                    <a:pt x="4937" y="3758"/>
                    <a:pt x="4928" y="4022"/>
                    <a:pt x="4928" y="4286"/>
                  </a:cubicBezTo>
                  <a:cubicBezTo>
                    <a:pt x="4773" y="4354"/>
                    <a:pt x="4604" y="4392"/>
                    <a:pt x="4436" y="4392"/>
                  </a:cubicBezTo>
                  <a:cubicBezTo>
                    <a:pt x="4289" y="4392"/>
                    <a:pt x="4141" y="4363"/>
                    <a:pt x="4001" y="4303"/>
                  </a:cubicBezTo>
                  <a:cubicBezTo>
                    <a:pt x="3999" y="4263"/>
                    <a:pt x="3999" y="4225"/>
                    <a:pt x="3999" y="4186"/>
                  </a:cubicBezTo>
                  <a:cubicBezTo>
                    <a:pt x="3994" y="3948"/>
                    <a:pt x="3987" y="3708"/>
                    <a:pt x="3967" y="3471"/>
                  </a:cubicBezTo>
                  <a:cubicBezTo>
                    <a:pt x="3946" y="3222"/>
                    <a:pt x="3918" y="2880"/>
                    <a:pt x="3677" y="2739"/>
                  </a:cubicBezTo>
                  <a:cubicBezTo>
                    <a:pt x="3621" y="2706"/>
                    <a:pt x="3568" y="2692"/>
                    <a:pt x="3517" y="2692"/>
                  </a:cubicBezTo>
                  <a:cubicBezTo>
                    <a:pt x="3310" y="2692"/>
                    <a:pt x="3146" y="2926"/>
                    <a:pt x="3100" y="3123"/>
                  </a:cubicBezTo>
                  <a:cubicBezTo>
                    <a:pt x="3005" y="3531"/>
                    <a:pt x="3185" y="3983"/>
                    <a:pt x="3471" y="4274"/>
                  </a:cubicBezTo>
                  <a:cubicBezTo>
                    <a:pt x="3548" y="4353"/>
                    <a:pt x="3635" y="4418"/>
                    <a:pt x="3726" y="4473"/>
                  </a:cubicBezTo>
                  <a:cubicBezTo>
                    <a:pt x="3735" y="5064"/>
                    <a:pt x="3733" y="5654"/>
                    <a:pt x="3726" y="6246"/>
                  </a:cubicBezTo>
                  <a:cubicBezTo>
                    <a:pt x="3716" y="7209"/>
                    <a:pt x="3693" y="8172"/>
                    <a:pt x="3672" y="9136"/>
                  </a:cubicBezTo>
                  <a:lnTo>
                    <a:pt x="2903" y="9136"/>
                  </a:lnTo>
                  <a:cubicBezTo>
                    <a:pt x="2915" y="8727"/>
                    <a:pt x="2928" y="8318"/>
                    <a:pt x="2939" y="7909"/>
                  </a:cubicBezTo>
                  <a:cubicBezTo>
                    <a:pt x="2939" y="7907"/>
                    <a:pt x="2938" y="7906"/>
                    <a:pt x="2938" y="7903"/>
                  </a:cubicBezTo>
                  <a:cubicBezTo>
                    <a:pt x="2938" y="7891"/>
                    <a:pt x="2935" y="7878"/>
                    <a:pt x="2931" y="7865"/>
                  </a:cubicBezTo>
                  <a:cubicBezTo>
                    <a:pt x="2925" y="7845"/>
                    <a:pt x="2916" y="7826"/>
                    <a:pt x="2902" y="7812"/>
                  </a:cubicBezTo>
                  <a:cubicBezTo>
                    <a:pt x="2845" y="7743"/>
                    <a:pt x="2737" y="7706"/>
                    <a:pt x="2662" y="7671"/>
                  </a:cubicBezTo>
                  <a:cubicBezTo>
                    <a:pt x="2499" y="7593"/>
                    <a:pt x="2338" y="7515"/>
                    <a:pt x="2179" y="7429"/>
                  </a:cubicBezTo>
                  <a:cubicBezTo>
                    <a:pt x="1712" y="7171"/>
                    <a:pt x="1276" y="6839"/>
                    <a:pt x="956" y="6407"/>
                  </a:cubicBezTo>
                  <a:cubicBezTo>
                    <a:pt x="507" y="5803"/>
                    <a:pt x="331" y="5068"/>
                    <a:pt x="367" y="4322"/>
                  </a:cubicBezTo>
                  <a:cubicBezTo>
                    <a:pt x="394" y="3780"/>
                    <a:pt x="526" y="3245"/>
                    <a:pt x="705" y="2734"/>
                  </a:cubicBezTo>
                  <a:cubicBezTo>
                    <a:pt x="853" y="2314"/>
                    <a:pt x="1049" y="1912"/>
                    <a:pt x="1324" y="1560"/>
                  </a:cubicBezTo>
                  <a:cubicBezTo>
                    <a:pt x="2033" y="658"/>
                    <a:pt x="3106" y="278"/>
                    <a:pt x="4201" y="278"/>
                  </a:cubicBezTo>
                  <a:close/>
                  <a:moveTo>
                    <a:pt x="2749" y="9410"/>
                  </a:moveTo>
                  <a:cubicBezTo>
                    <a:pt x="2752" y="9410"/>
                    <a:pt x="2756" y="9410"/>
                    <a:pt x="2759" y="9410"/>
                  </a:cubicBezTo>
                  <a:lnTo>
                    <a:pt x="6204" y="9410"/>
                  </a:lnTo>
                  <a:cubicBezTo>
                    <a:pt x="6437" y="9415"/>
                    <a:pt x="6625" y="9506"/>
                    <a:pt x="6685" y="9742"/>
                  </a:cubicBezTo>
                  <a:cubicBezTo>
                    <a:pt x="6731" y="9918"/>
                    <a:pt x="6709" y="10113"/>
                    <a:pt x="6657" y="10284"/>
                  </a:cubicBezTo>
                  <a:cubicBezTo>
                    <a:pt x="6639" y="10345"/>
                    <a:pt x="6623" y="10378"/>
                    <a:pt x="6617" y="10382"/>
                  </a:cubicBezTo>
                  <a:cubicBezTo>
                    <a:pt x="6573" y="10413"/>
                    <a:pt x="6518" y="10428"/>
                    <a:pt x="6466" y="10441"/>
                  </a:cubicBezTo>
                  <a:cubicBezTo>
                    <a:pt x="6464" y="10441"/>
                    <a:pt x="6461" y="10441"/>
                    <a:pt x="6459" y="10441"/>
                  </a:cubicBezTo>
                  <a:cubicBezTo>
                    <a:pt x="6439" y="10441"/>
                    <a:pt x="6419" y="10445"/>
                    <a:pt x="6404" y="10455"/>
                  </a:cubicBezTo>
                  <a:cubicBezTo>
                    <a:pt x="6144" y="10513"/>
                    <a:pt x="5871" y="10526"/>
                    <a:pt x="5606" y="10537"/>
                  </a:cubicBezTo>
                  <a:cubicBezTo>
                    <a:pt x="5214" y="10555"/>
                    <a:pt x="4821" y="10558"/>
                    <a:pt x="4428" y="10560"/>
                  </a:cubicBezTo>
                  <a:cubicBezTo>
                    <a:pt x="4238" y="10561"/>
                    <a:pt x="4048" y="10565"/>
                    <a:pt x="3858" y="10565"/>
                  </a:cubicBezTo>
                  <a:cubicBezTo>
                    <a:pt x="3640" y="10565"/>
                    <a:pt x="3422" y="10560"/>
                    <a:pt x="3205" y="10539"/>
                  </a:cubicBezTo>
                  <a:cubicBezTo>
                    <a:pt x="3074" y="10528"/>
                    <a:pt x="2902" y="10510"/>
                    <a:pt x="2734" y="10467"/>
                  </a:cubicBezTo>
                  <a:cubicBezTo>
                    <a:pt x="2715" y="10453"/>
                    <a:pt x="2691" y="10445"/>
                    <a:pt x="2665" y="10445"/>
                  </a:cubicBezTo>
                  <a:cubicBezTo>
                    <a:pt x="2663" y="10445"/>
                    <a:pt x="2660" y="10445"/>
                    <a:pt x="2657" y="10445"/>
                  </a:cubicBezTo>
                  <a:cubicBezTo>
                    <a:pt x="2441" y="10379"/>
                    <a:pt x="2247" y="10263"/>
                    <a:pt x="2195" y="10050"/>
                  </a:cubicBezTo>
                  <a:cubicBezTo>
                    <a:pt x="2159" y="9900"/>
                    <a:pt x="2184" y="9689"/>
                    <a:pt x="2301" y="9570"/>
                  </a:cubicBezTo>
                  <a:cubicBezTo>
                    <a:pt x="2413" y="9457"/>
                    <a:pt x="2592" y="9410"/>
                    <a:pt x="2749" y="9410"/>
                  </a:cubicBezTo>
                  <a:close/>
                  <a:moveTo>
                    <a:pt x="6431" y="10731"/>
                  </a:moveTo>
                  <a:cubicBezTo>
                    <a:pt x="6620" y="10864"/>
                    <a:pt x="6912" y="11102"/>
                    <a:pt x="6794" y="11350"/>
                  </a:cubicBezTo>
                  <a:cubicBezTo>
                    <a:pt x="6710" y="11526"/>
                    <a:pt x="6485" y="11625"/>
                    <a:pt x="6307" y="11673"/>
                  </a:cubicBezTo>
                  <a:cubicBezTo>
                    <a:pt x="6020" y="11754"/>
                    <a:pt x="5662" y="11753"/>
                    <a:pt x="5336" y="11765"/>
                  </a:cubicBezTo>
                  <a:cubicBezTo>
                    <a:pt x="5078" y="11776"/>
                    <a:pt x="4819" y="11782"/>
                    <a:pt x="4561" y="11782"/>
                  </a:cubicBezTo>
                  <a:cubicBezTo>
                    <a:pt x="4320" y="11782"/>
                    <a:pt x="4080" y="11777"/>
                    <a:pt x="3839" y="11765"/>
                  </a:cubicBezTo>
                  <a:cubicBezTo>
                    <a:pt x="3480" y="11749"/>
                    <a:pt x="3102" y="11729"/>
                    <a:pt x="2750" y="11640"/>
                  </a:cubicBezTo>
                  <a:cubicBezTo>
                    <a:pt x="2733" y="11630"/>
                    <a:pt x="2714" y="11626"/>
                    <a:pt x="2695" y="11626"/>
                  </a:cubicBezTo>
                  <a:cubicBezTo>
                    <a:pt x="2649" y="11612"/>
                    <a:pt x="2605" y="11600"/>
                    <a:pt x="2561" y="11585"/>
                  </a:cubicBezTo>
                  <a:cubicBezTo>
                    <a:pt x="2376" y="11525"/>
                    <a:pt x="2253" y="11438"/>
                    <a:pt x="2232" y="11233"/>
                  </a:cubicBezTo>
                  <a:cubicBezTo>
                    <a:pt x="2206" y="10992"/>
                    <a:pt x="2496" y="10842"/>
                    <a:pt x="2688" y="10734"/>
                  </a:cubicBezTo>
                  <a:cubicBezTo>
                    <a:pt x="2707" y="10739"/>
                    <a:pt x="2727" y="10744"/>
                    <a:pt x="2748" y="10748"/>
                  </a:cubicBezTo>
                  <a:cubicBezTo>
                    <a:pt x="3102" y="10829"/>
                    <a:pt x="3468" y="10838"/>
                    <a:pt x="3832" y="10838"/>
                  </a:cubicBezTo>
                  <a:cubicBezTo>
                    <a:pt x="3916" y="10838"/>
                    <a:pt x="4001" y="10838"/>
                    <a:pt x="4085" y="10837"/>
                  </a:cubicBezTo>
                  <a:cubicBezTo>
                    <a:pt x="4570" y="10837"/>
                    <a:pt x="5056" y="10835"/>
                    <a:pt x="5541" y="10817"/>
                  </a:cubicBezTo>
                  <a:cubicBezTo>
                    <a:pt x="5836" y="10805"/>
                    <a:pt x="6140" y="10792"/>
                    <a:pt x="6431" y="10731"/>
                  </a:cubicBezTo>
                  <a:close/>
                  <a:moveTo>
                    <a:pt x="6314" y="11957"/>
                  </a:moveTo>
                  <a:lnTo>
                    <a:pt x="6314" y="11957"/>
                  </a:lnTo>
                  <a:cubicBezTo>
                    <a:pt x="6172" y="12542"/>
                    <a:pt x="5401" y="12709"/>
                    <a:pt x="4860" y="12743"/>
                  </a:cubicBezTo>
                  <a:cubicBezTo>
                    <a:pt x="4792" y="12748"/>
                    <a:pt x="4722" y="12750"/>
                    <a:pt x="4650" y="12750"/>
                  </a:cubicBezTo>
                  <a:cubicBezTo>
                    <a:pt x="4054" y="12750"/>
                    <a:pt x="3376" y="12584"/>
                    <a:pt x="2996" y="12116"/>
                  </a:cubicBezTo>
                  <a:cubicBezTo>
                    <a:pt x="2954" y="12065"/>
                    <a:pt x="2919" y="12014"/>
                    <a:pt x="2889" y="11961"/>
                  </a:cubicBezTo>
                  <a:lnTo>
                    <a:pt x="2889" y="11961"/>
                  </a:lnTo>
                  <a:cubicBezTo>
                    <a:pt x="3096" y="11993"/>
                    <a:pt x="3306" y="12007"/>
                    <a:pt x="3488" y="12020"/>
                  </a:cubicBezTo>
                  <a:cubicBezTo>
                    <a:pt x="3838" y="12048"/>
                    <a:pt x="4190" y="12059"/>
                    <a:pt x="4541" y="12059"/>
                  </a:cubicBezTo>
                  <a:cubicBezTo>
                    <a:pt x="4780" y="12059"/>
                    <a:pt x="5020" y="12054"/>
                    <a:pt x="5259" y="12045"/>
                  </a:cubicBezTo>
                  <a:cubicBezTo>
                    <a:pt x="5597" y="12034"/>
                    <a:pt x="5976" y="12041"/>
                    <a:pt x="6314" y="11957"/>
                  </a:cubicBezTo>
                  <a:close/>
                  <a:moveTo>
                    <a:pt x="4181" y="0"/>
                  </a:moveTo>
                  <a:cubicBezTo>
                    <a:pt x="3272" y="0"/>
                    <a:pt x="2375" y="248"/>
                    <a:pt x="1651" y="836"/>
                  </a:cubicBezTo>
                  <a:cubicBezTo>
                    <a:pt x="896" y="1449"/>
                    <a:pt x="486" y="2351"/>
                    <a:pt x="252" y="3276"/>
                  </a:cubicBezTo>
                  <a:cubicBezTo>
                    <a:pt x="29" y="4159"/>
                    <a:pt x="0" y="5105"/>
                    <a:pt x="371" y="5954"/>
                  </a:cubicBezTo>
                  <a:cubicBezTo>
                    <a:pt x="630" y="6545"/>
                    <a:pt x="1074" y="7027"/>
                    <a:pt x="1598" y="7396"/>
                  </a:cubicBezTo>
                  <a:cubicBezTo>
                    <a:pt x="1929" y="7628"/>
                    <a:pt x="2289" y="7783"/>
                    <a:pt x="2644" y="7971"/>
                  </a:cubicBezTo>
                  <a:cubicBezTo>
                    <a:pt x="2649" y="7974"/>
                    <a:pt x="2655" y="7976"/>
                    <a:pt x="2660" y="7980"/>
                  </a:cubicBezTo>
                  <a:lnTo>
                    <a:pt x="2625" y="9145"/>
                  </a:lnTo>
                  <a:cubicBezTo>
                    <a:pt x="2479" y="9162"/>
                    <a:pt x="2330" y="9211"/>
                    <a:pt x="2214" y="9290"/>
                  </a:cubicBezTo>
                  <a:cubicBezTo>
                    <a:pt x="1998" y="9436"/>
                    <a:pt x="1904" y="9682"/>
                    <a:pt x="1905" y="9936"/>
                  </a:cubicBezTo>
                  <a:cubicBezTo>
                    <a:pt x="1906" y="10264"/>
                    <a:pt x="2102" y="10480"/>
                    <a:pt x="2360" y="10615"/>
                  </a:cubicBezTo>
                  <a:cubicBezTo>
                    <a:pt x="2209" y="10714"/>
                    <a:pt x="2069" y="10830"/>
                    <a:pt x="1998" y="11001"/>
                  </a:cubicBezTo>
                  <a:cubicBezTo>
                    <a:pt x="1894" y="11248"/>
                    <a:pt x="1997" y="11566"/>
                    <a:pt x="2210" y="11724"/>
                  </a:cubicBezTo>
                  <a:cubicBezTo>
                    <a:pt x="2310" y="11797"/>
                    <a:pt x="2428" y="11849"/>
                    <a:pt x="2553" y="11890"/>
                  </a:cubicBezTo>
                  <a:cubicBezTo>
                    <a:pt x="2683" y="12396"/>
                    <a:pt x="3251" y="12738"/>
                    <a:pt x="3706" y="12881"/>
                  </a:cubicBezTo>
                  <a:cubicBezTo>
                    <a:pt x="4019" y="12978"/>
                    <a:pt x="4360" y="13029"/>
                    <a:pt x="4701" y="13029"/>
                  </a:cubicBezTo>
                  <a:cubicBezTo>
                    <a:pt x="5101" y="13029"/>
                    <a:pt x="5501" y="12959"/>
                    <a:pt x="5857" y="12806"/>
                  </a:cubicBezTo>
                  <a:cubicBezTo>
                    <a:pt x="6271" y="12629"/>
                    <a:pt x="6575" y="12304"/>
                    <a:pt x="6612" y="11853"/>
                  </a:cubicBezTo>
                  <a:cubicBezTo>
                    <a:pt x="6823" y="11754"/>
                    <a:pt x="7022" y="11598"/>
                    <a:pt x="7081" y="11366"/>
                  </a:cubicBezTo>
                  <a:cubicBezTo>
                    <a:pt x="7154" y="11067"/>
                    <a:pt x="6962" y="10817"/>
                    <a:pt x="6740" y="10627"/>
                  </a:cubicBezTo>
                  <a:cubicBezTo>
                    <a:pt x="6818" y="10578"/>
                    <a:pt x="6877" y="10506"/>
                    <a:pt x="6913" y="10398"/>
                  </a:cubicBezTo>
                  <a:cubicBezTo>
                    <a:pt x="6995" y="10158"/>
                    <a:pt x="7020" y="9865"/>
                    <a:pt x="6938" y="9622"/>
                  </a:cubicBezTo>
                  <a:cubicBezTo>
                    <a:pt x="6844" y="9340"/>
                    <a:pt x="6616" y="9191"/>
                    <a:pt x="6342" y="9149"/>
                  </a:cubicBezTo>
                  <a:lnTo>
                    <a:pt x="6342" y="8014"/>
                  </a:lnTo>
                  <a:cubicBezTo>
                    <a:pt x="7148" y="7800"/>
                    <a:pt x="7868" y="7339"/>
                    <a:pt x="8345" y="6647"/>
                  </a:cubicBezTo>
                  <a:cubicBezTo>
                    <a:pt x="8978" y="5728"/>
                    <a:pt x="9098" y="4553"/>
                    <a:pt x="8988" y="3470"/>
                  </a:cubicBezTo>
                  <a:cubicBezTo>
                    <a:pt x="8951" y="3102"/>
                    <a:pt x="8873" y="2762"/>
                    <a:pt x="8705" y="2430"/>
                  </a:cubicBezTo>
                  <a:cubicBezTo>
                    <a:pt x="8551" y="2128"/>
                    <a:pt x="8341" y="1852"/>
                    <a:pt x="8106" y="1609"/>
                  </a:cubicBezTo>
                  <a:cubicBezTo>
                    <a:pt x="7571" y="1057"/>
                    <a:pt x="6891" y="652"/>
                    <a:pt x="6177" y="379"/>
                  </a:cubicBezTo>
                  <a:cubicBezTo>
                    <a:pt x="5549" y="139"/>
                    <a:pt x="4861" y="0"/>
                    <a:pt x="4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33">
              <a:extLst>
                <a:ext uri="{FF2B5EF4-FFF2-40B4-BE49-F238E27FC236}">
                  <a16:creationId xmlns:a16="http://schemas.microsoft.com/office/drawing/2014/main" id="{0984ADB2-7FA5-5C72-C1E9-67342374276E}"/>
                </a:ext>
              </a:extLst>
            </p:cNvPr>
            <p:cNvSpPr/>
            <p:nvPr/>
          </p:nvSpPr>
          <p:spPr>
            <a:xfrm>
              <a:off x="-115646" y="6371490"/>
              <a:ext cx="153252" cy="79262"/>
            </a:xfrm>
            <a:custGeom>
              <a:avLst/>
              <a:gdLst/>
              <a:ahLst/>
              <a:cxnLst/>
              <a:rect l="l" t="t" r="r" b="b"/>
              <a:pathLst>
                <a:path w="1657" h="857" extrusionOk="0">
                  <a:moveTo>
                    <a:pt x="150" y="1"/>
                  </a:moveTo>
                  <a:cubicBezTo>
                    <a:pt x="104" y="1"/>
                    <a:pt x="61" y="21"/>
                    <a:pt x="35" y="67"/>
                  </a:cubicBezTo>
                  <a:cubicBezTo>
                    <a:pt x="1" y="125"/>
                    <a:pt x="15" y="225"/>
                    <a:pt x="84" y="255"/>
                  </a:cubicBezTo>
                  <a:cubicBezTo>
                    <a:pt x="478" y="426"/>
                    <a:pt x="872" y="597"/>
                    <a:pt x="1267" y="768"/>
                  </a:cubicBezTo>
                  <a:cubicBezTo>
                    <a:pt x="1322" y="793"/>
                    <a:pt x="1378" y="815"/>
                    <a:pt x="1434" y="840"/>
                  </a:cubicBezTo>
                  <a:cubicBezTo>
                    <a:pt x="1458" y="851"/>
                    <a:pt x="1483" y="856"/>
                    <a:pt x="1508" y="856"/>
                  </a:cubicBezTo>
                  <a:cubicBezTo>
                    <a:pt x="1554" y="856"/>
                    <a:pt x="1597" y="837"/>
                    <a:pt x="1623" y="792"/>
                  </a:cubicBezTo>
                  <a:cubicBezTo>
                    <a:pt x="1657" y="733"/>
                    <a:pt x="1642" y="632"/>
                    <a:pt x="1574" y="602"/>
                  </a:cubicBezTo>
                  <a:cubicBezTo>
                    <a:pt x="1179" y="431"/>
                    <a:pt x="786" y="260"/>
                    <a:pt x="390" y="89"/>
                  </a:cubicBezTo>
                  <a:cubicBezTo>
                    <a:pt x="335" y="67"/>
                    <a:pt x="279" y="42"/>
                    <a:pt x="224" y="17"/>
                  </a:cubicBezTo>
                  <a:cubicBezTo>
                    <a:pt x="200" y="7"/>
                    <a:pt x="174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33">
              <a:extLst>
                <a:ext uri="{FF2B5EF4-FFF2-40B4-BE49-F238E27FC236}">
                  <a16:creationId xmlns:a16="http://schemas.microsoft.com/office/drawing/2014/main" id="{7E19E1CC-31D3-43CF-4DF3-6ADA572C6C2A}"/>
                </a:ext>
              </a:extLst>
            </p:cNvPr>
            <p:cNvSpPr/>
            <p:nvPr/>
          </p:nvSpPr>
          <p:spPr>
            <a:xfrm>
              <a:off x="-145058" y="6628701"/>
              <a:ext cx="154824" cy="43747"/>
            </a:xfrm>
            <a:custGeom>
              <a:avLst/>
              <a:gdLst/>
              <a:ahLst/>
              <a:cxnLst/>
              <a:rect l="l" t="t" r="r" b="b"/>
              <a:pathLst>
                <a:path w="1674" h="473" extrusionOk="0">
                  <a:moveTo>
                    <a:pt x="1515" y="0"/>
                  </a:moveTo>
                  <a:cubicBezTo>
                    <a:pt x="1506" y="0"/>
                    <a:pt x="1497" y="1"/>
                    <a:pt x="1487" y="2"/>
                  </a:cubicBezTo>
                  <a:cubicBezTo>
                    <a:pt x="1086" y="60"/>
                    <a:pt x="685" y="120"/>
                    <a:pt x="286" y="178"/>
                  </a:cubicBezTo>
                  <a:cubicBezTo>
                    <a:pt x="229" y="186"/>
                    <a:pt x="172" y="196"/>
                    <a:pt x="115" y="203"/>
                  </a:cubicBezTo>
                  <a:cubicBezTo>
                    <a:pt x="40" y="213"/>
                    <a:pt x="1" y="308"/>
                    <a:pt x="17" y="373"/>
                  </a:cubicBezTo>
                  <a:cubicBezTo>
                    <a:pt x="35" y="442"/>
                    <a:pt x="93" y="473"/>
                    <a:pt x="156" y="473"/>
                  </a:cubicBezTo>
                  <a:cubicBezTo>
                    <a:pt x="167" y="473"/>
                    <a:pt x="177" y="472"/>
                    <a:pt x="187" y="470"/>
                  </a:cubicBezTo>
                  <a:cubicBezTo>
                    <a:pt x="587" y="411"/>
                    <a:pt x="988" y="352"/>
                    <a:pt x="1389" y="293"/>
                  </a:cubicBezTo>
                  <a:cubicBezTo>
                    <a:pt x="1446" y="286"/>
                    <a:pt x="1503" y="277"/>
                    <a:pt x="1560" y="269"/>
                  </a:cubicBezTo>
                  <a:cubicBezTo>
                    <a:pt x="1633" y="259"/>
                    <a:pt x="1673" y="164"/>
                    <a:pt x="1656" y="99"/>
                  </a:cubicBezTo>
                  <a:cubicBezTo>
                    <a:pt x="1637" y="31"/>
                    <a:pt x="1579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33">
              <a:extLst>
                <a:ext uri="{FF2B5EF4-FFF2-40B4-BE49-F238E27FC236}">
                  <a16:creationId xmlns:a16="http://schemas.microsoft.com/office/drawing/2014/main" id="{04F5EADA-0D6A-08B2-9EDB-FC53CDED1640}"/>
                </a:ext>
              </a:extLst>
            </p:cNvPr>
            <p:cNvSpPr/>
            <p:nvPr/>
          </p:nvSpPr>
          <p:spPr>
            <a:xfrm>
              <a:off x="-108895" y="6773816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1330" y="1"/>
                  </a:moveTo>
                  <a:cubicBezTo>
                    <a:pt x="1308" y="1"/>
                    <a:pt x="1285" y="7"/>
                    <a:pt x="1262" y="20"/>
                  </a:cubicBezTo>
                  <a:cubicBezTo>
                    <a:pt x="932" y="202"/>
                    <a:pt x="604" y="383"/>
                    <a:pt x="274" y="565"/>
                  </a:cubicBezTo>
                  <a:cubicBezTo>
                    <a:pt x="227" y="591"/>
                    <a:pt x="180" y="617"/>
                    <a:pt x="133" y="643"/>
                  </a:cubicBezTo>
                  <a:cubicBezTo>
                    <a:pt x="1" y="716"/>
                    <a:pt x="81" y="900"/>
                    <a:pt x="204" y="900"/>
                  </a:cubicBezTo>
                  <a:cubicBezTo>
                    <a:pt x="226" y="900"/>
                    <a:pt x="249" y="894"/>
                    <a:pt x="273" y="881"/>
                  </a:cubicBezTo>
                  <a:cubicBezTo>
                    <a:pt x="601" y="699"/>
                    <a:pt x="930" y="518"/>
                    <a:pt x="1260" y="336"/>
                  </a:cubicBezTo>
                  <a:cubicBezTo>
                    <a:pt x="1306" y="310"/>
                    <a:pt x="1355" y="284"/>
                    <a:pt x="1402" y="258"/>
                  </a:cubicBezTo>
                  <a:cubicBezTo>
                    <a:pt x="1534" y="184"/>
                    <a:pt x="1453" y="1"/>
                    <a:pt x="1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33">
              <a:extLst>
                <a:ext uri="{FF2B5EF4-FFF2-40B4-BE49-F238E27FC236}">
                  <a16:creationId xmlns:a16="http://schemas.microsoft.com/office/drawing/2014/main" id="{B950A922-D3DA-D29F-D0AB-197823FFE0BD}"/>
                </a:ext>
              </a:extLst>
            </p:cNvPr>
            <p:cNvSpPr/>
            <p:nvPr/>
          </p:nvSpPr>
          <p:spPr>
            <a:xfrm>
              <a:off x="-128" y="6922815"/>
              <a:ext cx="108673" cy="118754"/>
            </a:xfrm>
            <a:custGeom>
              <a:avLst/>
              <a:gdLst/>
              <a:ahLst/>
              <a:cxnLst/>
              <a:rect l="l" t="t" r="r" b="b"/>
              <a:pathLst>
                <a:path w="1175" h="1284" extrusionOk="0">
                  <a:moveTo>
                    <a:pt x="1017" y="1"/>
                  </a:moveTo>
                  <a:cubicBezTo>
                    <a:pt x="982" y="1"/>
                    <a:pt x="946" y="13"/>
                    <a:pt x="922" y="41"/>
                  </a:cubicBezTo>
                  <a:cubicBezTo>
                    <a:pt x="671" y="335"/>
                    <a:pt x="418" y="627"/>
                    <a:pt x="165" y="921"/>
                  </a:cubicBezTo>
                  <a:cubicBezTo>
                    <a:pt x="129" y="964"/>
                    <a:pt x="93" y="1005"/>
                    <a:pt x="57" y="1047"/>
                  </a:cubicBezTo>
                  <a:cubicBezTo>
                    <a:pt x="8" y="1104"/>
                    <a:pt x="1" y="1187"/>
                    <a:pt x="57" y="1243"/>
                  </a:cubicBezTo>
                  <a:cubicBezTo>
                    <a:pt x="82" y="1269"/>
                    <a:pt x="121" y="1283"/>
                    <a:pt x="158" y="1283"/>
                  </a:cubicBezTo>
                  <a:cubicBezTo>
                    <a:pt x="194" y="1283"/>
                    <a:pt x="228" y="1271"/>
                    <a:pt x="252" y="1243"/>
                  </a:cubicBezTo>
                  <a:cubicBezTo>
                    <a:pt x="505" y="949"/>
                    <a:pt x="757" y="657"/>
                    <a:pt x="1009" y="363"/>
                  </a:cubicBezTo>
                  <a:cubicBezTo>
                    <a:pt x="1046" y="320"/>
                    <a:pt x="1082" y="279"/>
                    <a:pt x="1118" y="237"/>
                  </a:cubicBezTo>
                  <a:cubicBezTo>
                    <a:pt x="1168" y="180"/>
                    <a:pt x="1174" y="97"/>
                    <a:pt x="1118" y="41"/>
                  </a:cubicBezTo>
                  <a:cubicBezTo>
                    <a:pt x="1093" y="15"/>
                    <a:pt x="1055" y="1"/>
                    <a:pt x="1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33">
              <a:extLst>
                <a:ext uri="{FF2B5EF4-FFF2-40B4-BE49-F238E27FC236}">
                  <a16:creationId xmlns:a16="http://schemas.microsoft.com/office/drawing/2014/main" id="{A799C86B-06DA-42EB-0EBD-A038C6F7125A}"/>
                </a:ext>
              </a:extLst>
            </p:cNvPr>
            <p:cNvSpPr/>
            <p:nvPr/>
          </p:nvSpPr>
          <p:spPr>
            <a:xfrm>
              <a:off x="1102338" y="6324968"/>
              <a:ext cx="153529" cy="79262"/>
            </a:xfrm>
            <a:custGeom>
              <a:avLst/>
              <a:gdLst/>
              <a:ahLst/>
              <a:cxnLst/>
              <a:rect l="l" t="t" r="r" b="b"/>
              <a:pathLst>
                <a:path w="1660" h="857" extrusionOk="0">
                  <a:moveTo>
                    <a:pt x="1509" y="0"/>
                  </a:moveTo>
                  <a:cubicBezTo>
                    <a:pt x="1485" y="0"/>
                    <a:pt x="1459" y="6"/>
                    <a:pt x="1435" y="17"/>
                  </a:cubicBezTo>
                  <a:cubicBezTo>
                    <a:pt x="1040" y="188"/>
                    <a:pt x="647" y="358"/>
                    <a:pt x="252" y="529"/>
                  </a:cubicBezTo>
                  <a:cubicBezTo>
                    <a:pt x="196" y="554"/>
                    <a:pt x="140" y="577"/>
                    <a:pt x="86" y="602"/>
                  </a:cubicBezTo>
                  <a:cubicBezTo>
                    <a:pt x="16" y="632"/>
                    <a:pt x="1" y="732"/>
                    <a:pt x="36" y="790"/>
                  </a:cubicBezTo>
                  <a:cubicBezTo>
                    <a:pt x="63" y="837"/>
                    <a:pt x="105" y="856"/>
                    <a:pt x="151" y="856"/>
                  </a:cubicBezTo>
                  <a:cubicBezTo>
                    <a:pt x="175" y="856"/>
                    <a:pt x="201" y="851"/>
                    <a:pt x="225" y="840"/>
                  </a:cubicBezTo>
                  <a:cubicBezTo>
                    <a:pt x="620" y="669"/>
                    <a:pt x="1013" y="498"/>
                    <a:pt x="1408" y="327"/>
                  </a:cubicBezTo>
                  <a:cubicBezTo>
                    <a:pt x="1464" y="302"/>
                    <a:pt x="1520" y="280"/>
                    <a:pt x="1575" y="255"/>
                  </a:cubicBezTo>
                  <a:cubicBezTo>
                    <a:pt x="1644" y="225"/>
                    <a:pt x="1660" y="124"/>
                    <a:pt x="1625" y="65"/>
                  </a:cubicBezTo>
                  <a:cubicBezTo>
                    <a:pt x="1598" y="20"/>
                    <a:pt x="1555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33">
              <a:extLst>
                <a:ext uri="{FF2B5EF4-FFF2-40B4-BE49-F238E27FC236}">
                  <a16:creationId xmlns:a16="http://schemas.microsoft.com/office/drawing/2014/main" id="{54AA895C-4F97-8D36-6207-B3EDB45AC97B}"/>
                </a:ext>
              </a:extLst>
            </p:cNvPr>
            <p:cNvSpPr/>
            <p:nvPr/>
          </p:nvSpPr>
          <p:spPr>
            <a:xfrm>
              <a:off x="1130363" y="6582087"/>
              <a:ext cx="154917" cy="43654"/>
            </a:xfrm>
            <a:custGeom>
              <a:avLst/>
              <a:gdLst/>
              <a:ahLst/>
              <a:cxnLst/>
              <a:rect l="l" t="t" r="r" b="b"/>
              <a:pathLst>
                <a:path w="1675" h="472" extrusionOk="0">
                  <a:moveTo>
                    <a:pt x="158" y="1"/>
                  </a:moveTo>
                  <a:cubicBezTo>
                    <a:pt x="95" y="1"/>
                    <a:pt x="36" y="31"/>
                    <a:pt x="18" y="100"/>
                  </a:cubicBezTo>
                  <a:cubicBezTo>
                    <a:pt x="0" y="164"/>
                    <a:pt x="39" y="260"/>
                    <a:pt x="115" y="270"/>
                  </a:cubicBezTo>
                  <a:cubicBezTo>
                    <a:pt x="515" y="328"/>
                    <a:pt x="916" y="387"/>
                    <a:pt x="1316" y="446"/>
                  </a:cubicBezTo>
                  <a:cubicBezTo>
                    <a:pt x="1373" y="453"/>
                    <a:pt x="1430" y="463"/>
                    <a:pt x="1487" y="470"/>
                  </a:cubicBezTo>
                  <a:cubicBezTo>
                    <a:pt x="1497" y="471"/>
                    <a:pt x="1507" y="472"/>
                    <a:pt x="1516" y="472"/>
                  </a:cubicBezTo>
                  <a:cubicBezTo>
                    <a:pt x="1580" y="472"/>
                    <a:pt x="1639" y="442"/>
                    <a:pt x="1657" y="374"/>
                  </a:cubicBezTo>
                  <a:cubicBezTo>
                    <a:pt x="1675" y="308"/>
                    <a:pt x="1634" y="214"/>
                    <a:pt x="1560" y="204"/>
                  </a:cubicBezTo>
                  <a:cubicBezTo>
                    <a:pt x="1160" y="146"/>
                    <a:pt x="758" y="86"/>
                    <a:pt x="358" y="28"/>
                  </a:cubicBezTo>
                  <a:cubicBezTo>
                    <a:pt x="301" y="19"/>
                    <a:pt x="244" y="10"/>
                    <a:pt x="188" y="3"/>
                  </a:cubicBezTo>
                  <a:cubicBezTo>
                    <a:pt x="178" y="1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33">
              <a:extLst>
                <a:ext uri="{FF2B5EF4-FFF2-40B4-BE49-F238E27FC236}">
                  <a16:creationId xmlns:a16="http://schemas.microsoft.com/office/drawing/2014/main" id="{C75C31A9-8762-9723-B1A1-6DC9D5095C06}"/>
                </a:ext>
              </a:extLst>
            </p:cNvPr>
            <p:cNvSpPr/>
            <p:nvPr/>
          </p:nvSpPr>
          <p:spPr>
            <a:xfrm>
              <a:off x="1107148" y="6727202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206" y="1"/>
                  </a:moveTo>
                  <a:cubicBezTo>
                    <a:pt x="82" y="1"/>
                    <a:pt x="1" y="185"/>
                    <a:pt x="133" y="258"/>
                  </a:cubicBezTo>
                  <a:cubicBezTo>
                    <a:pt x="461" y="441"/>
                    <a:pt x="791" y="622"/>
                    <a:pt x="1121" y="804"/>
                  </a:cubicBezTo>
                  <a:cubicBezTo>
                    <a:pt x="1168" y="830"/>
                    <a:pt x="1215" y="856"/>
                    <a:pt x="1262" y="882"/>
                  </a:cubicBezTo>
                  <a:cubicBezTo>
                    <a:pt x="1285" y="895"/>
                    <a:pt x="1308" y="900"/>
                    <a:pt x="1329" y="900"/>
                  </a:cubicBezTo>
                  <a:cubicBezTo>
                    <a:pt x="1452" y="900"/>
                    <a:pt x="1534" y="716"/>
                    <a:pt x="1402" y="644"/>
                  </a:cubicBezTo>
                  <a:cubicBezTo>
                    <a:pt x="1072" y="462"/>
                    <a:pt x="744" y="278"/>
                    <a:pt x="414" y="97"/>
                  </a:cubicBezTo>
                  <a:cubicBezTo>
                    <a:pt x="367" y="71"/>
                    <a:pt x="319" y="45"/>
                    <a:pt x="273" y="19"/>
                  </a:cubicBezTo>
                  <a:cubicBezTo>
                    <a:pt x="250" y="7"/>
                    <a:pt x="227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33">
              <a:extLst>
                <a:ext uri="{FF2B5EF4-FFF2-40B4-BE49-F238E27FC236}">
                  <a16:creationId xmlns:a16="http://schemas.microsoft.com/office/drawing/2014/main" id="{AAD2C697-703E-0260-FFC6-0F8C6F471498}"/>
                </a:ext>
              </a:extLst>
            </p:cNvPr>
            <p:cNvSpPr/>
            <p:nvPr/>
          </p:nvSpPr>
          <p:spPr>
            <a:xfrm>
              <a:off x="1031677" y="6876201"/>
              <a:ext cx="108488" cy="118754"/>
            </a:xfrm>
            <a:custGeom>
              <a:avLst/>
              <a:gdLst/>
              <a:ahLst/>
              <a:cxnLst/>
              <a:rect l="l" t="t" r="r" b="b"/>
              <a:pathLst>
                <a:path w="1173" h="1284" extrusionOk="0">
                  <a:moveTo>
                    <a:pt x="157" y="1"/>
                  </a:moveTo>
                  <a:cubicBezTo>
                    <a:pt x="120" y="1"/>
                    <a:pt x="81" y="15"/>
                    <a:pt x="55" y="40"/>
                  </a:cubicBezTo>
                  <a:cubicBezTo>
                    <a:pt x="0" y="96"/>
                    <a:pt x="7" y="179"/>
                    <a:pt x="55" y="236"/>
                  </a:cubicBezTo>
                  <a:cubicBezTo>
                    <a:pt x="308" y="530"/>
                    <a:pt x="561" y="823"/>
                    <a:pt x="813" y="1116"/>
                  </a:cubicBezTo>
                  <a:cubicBezTo>
                    <a:pt x="850" y="1158"/>
                    <a:pt x="886" y="1201"/>
                    <a:pt x="922" y="1244"/>
                  </a:cubicBezTo>
                  <a:cubicBezTo>
                    <a:pt x="946" y="1271"/>
                    <a:pt x="980" y="1284"/>
                    <a:pt x="1015" y="1284"/>
                  </a:cubicBezTo>
                  <a:cubicBezTo>
                    <a:pt x="1053" y="1284"/>
                    <a:pt x="1091" y="1270"/>
                    <a:pt x="1117" y="1244"/>
                  </a:cubicBezTo>
                  <a:cubicBezTo>
                    <a:pt x="1173" y="1188"/>
                    <a:pt x="1166" y="1105"/>
                    <a:pt x="1117" y="1048"/>
                  </a:cubicBezTo>
                  <a:cubicBezTo>
                    <a:pt x="865" y="754"/>
                    <a:pt x="612" y="462"/>
                    <a:pt x="360" y="168"/>
                  </a:cubicBezTo>
                  <a:cubicBezTo>
                    <a:pt x="323" y="125"/>
                    <a:pt x="287" y="84"/>
                    <a:pt x="251" y="40"/>
                  </a:cubicBezTo>
                  <a:cubicBezTo>
                    <a:pt x="227" y="13"/>
                    <a:pt x="193" y="1"/>
                    <a:pt x="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33">
              <a:extLst>
                <a:ext uri="{FF2B5EF4-FFF2-40B4-BE49-F238E27FC236}">
                  <a16:creationId xmlns:a16="http://schemas.microsoft.com/office/drawing/2014/main" id="{7D614141-956F-252B-862B-1C0A9D4D9EB6}"/>
                </a:ext>
              </a:extLst>
            </p:cNvPr>
            <p:cNvSpPr/>
            <p:nvPr/>
          </p:nvSpPr>
          <p:spPr>
            <a:xfrm>
              <a:off x="-7989" y="6134349"/>
              <a:ext cx="111632" cy="137344"/>
            </a:xfrm>
            <a:custGeom>
              <a:avLst/>
              <a:gdLst/>
              <a:ahLst/>
              <a:cxnLst/>
              <a:rect l="l" t="t" r="r" b="b"/>
              <a:pathLst>
                <a:path w="1207" h="1485" extrusionOk="0">
                  <a:moveTo>
                    <a:pt x="610" y="338"/>
                  </a:moveTo>
                  <a:cubicBezTo>
                    <a:pt x="675" y="365"/>
                    <a:pt x="743" y="399"/>
                    <a:pt x="797" y="440"/>
                  </a:cubicBezTo>
                  <a:cubicBezTo>
                    <a:pt x="938" y="551"/>
                    <a:pt x="933" y="762"/>
                    <a:pt x="916" y="934"/>
                  </a:cubicBezTo>
                  <a:cubicBezTo>
                    <a:pt x="909" y="1004"/>
                    <a:pt x="893" y="1086"/>
                    <a:pt x="846" y="1147"/>
                  </a:cubicBezTo>
                  <a:cubicBezTo>
                    <a:pt x="847" y="1145"/>
                    <a:pt x="847" y="1145"/>
                    <a:pt x="847" y="1145"/>
                  </a:cubicBezTo>
                  <a:lnTo>
                    <a:pt x="847" y="1145"/>
                  </a:lnTo>
                  <a:cubicBezTo>
                    <a:pt x="846" y="1145"/>
                    <a:pt x="822" y="1172"/>
                    <a:pt x="818" y="1174"/>
                  </a:cubicBezTo>
                  <a:cubicBezTo>
                    <a:pt x="819" y="1173"/>
                    <a:pt x="819" y="1173"/>
                    <a:pt x="819" y="1173"/>
                  </a:cubicBezTo>
                  <a:lnTo>
                    <a:pt x="819" y="1173"/>
                  </a:lnTo>
                  <a:cubicBezTo>
                    <a:pt x="818" y="1173"/>
                    <a:pt x="787" y="1194"/>
                    <a:pt x="781" y="1196"/>
                  </a:cubicBezTo>
                  <a:cubicBezTo>
                    <a:pt x="762" y="1205"/>
                    <a:pt x="737" y="1208"/>
                    <a:pt x="712" y="1208"/>
                  </a:cubicBezTo>
                  <a:cubicBezTo>
                    <a:pt x="705" y="1208"/>
                    <a:pt x="698" y="1208"/>
                    <a:pt x="692" y="1208"/>
                  </a:cubicBezTo>
                  <a:cubicBezTo>
                    <a:pt x="511" y="1189"/>
                    <a:pt x="410" y="999"/>
                    <a:pt x="354" y="837"/>
                  </a:cubicBezTo>
                  <a:cubicBezTo>
                    <a:pt x="317" y="731"/>
                    <a:pt x="270" y="608"/>
                    <a:pt x="302" y="495"/>
                  </a:cubicBezTo>
                  <a:cubicBezTo>
                    <a:pt x="309" y="468"/>
                    <a:pt x="328" y="443"/>
                    <a:pt x="353" y="427"/>
                  </a:cubicBezTo>
                  <a:cubicBezTo>
                    <a:pt x="378" y="411"/>
                    <a:pt x="376" y="411"/>
                    <a:pt x="404" y="407"/>
                  </a:cubicBezTo>
                  <a:lnTo>
                    <a:pt x="404" y="407"/>
                  </a:lnTo>
                  <a:cubicBezTo>
                    <a:pt x="398" y="409"/>
                    <a:pt x="411" y="413"/>
                    <a:pt x="413" y="413"/>
                  </a:cubicBezTo>
                  <a:cubicBezTo>
                    <a:pt x="413" y="413"/>
                    <a:pt x="413" y="413"/>
                    <a:pt x="412" y="413"/>
                  </a:cubicBezTo>
                  <a:lnTo>
                    <a:pt x="412" y="413"/>
                  </a:lnTo>
                  <a:cubicBezTo>
                    <a:pt x="434" y="424"/>
                    <a:pt x="458" y="429"/>
                    <a:pt x="482" y="429"/>
                  </a:cubicBezTo>
                  <a:cubicBezTo>
                    <a:pt x="529" y="429"/>
                    <a:pt x="575" y="407"/>
                    <a:pt x="602" y="364"/>
                  </a:cubicBezTo>
                  <a:cubicBezTo>
                    <a:pt x="607" y="355"/>
                    <a:pt x="607" y="346"/>
                    <a:pt x="610" y="338"/>
                  </a:cubicBezTo>
                  <a:close/>
                  <a:moveTo>
                    <a:pt x="415" y="0"/>
                  </a:moveTo>
                  <a:cubicBezTo>
                    <a:pt x="350" y="0"/>
                    <a:pt x="286" y="17"/>
                    <a:pt x="231" y="59"/>
                  </a:cubicBezTo>
                  <a:cubicBezTo>
                    <a:pt x="163" y="110"/>
                    <a:pt x="127" y="182"/>
                    <a:pt x="126" y="262"/>
                  </a:cubicBezTo>
                  <a:lnTo>
                    <a:pt x="124" y="265"/>
                  </a:lnTo>
                  <a:cubicBezTo>
                    <a:pt x="7" y="395"/>
                    <a:pt x="1" y="573"/>
                    <a:pt x="37" y="738"/>
                  </a:cubicBezTo>
                  <a:cubicBezTo>
                    <a:pt x="100" y="1031"/>
                    <a:pt x="251" y="1357"/>
                    <a:pt x="556" y="1458"/>
                  </a:cubicBezTo>
                  <a:cubicBezTo>
                    <a:pt x="607" y="1475"/>
                    <a:pt x="660" y="1484"/>
                    <a:pt x="714" y="1484"/>
                  </a:cubicBezTo>
                  <a:cubicBezTo>
                    <a:pt x="807" y="1484"/>
                    <a:pt x="900" y="1457"/>
                    <a:pt x="975" y="1401"/>
                  </a:cubicBezTo>
                  <a:cubicBezTo>
                    <a:pt x="1088" y="1318"/>
                    <a:pt x="1152" y="1189"/>
                    <a:pt x="1177" y="1053"/>
                  </a:cubicBezTo>
                  <a:cubicBezTo>
                    <a:pt x="1203" y="912"/>
                    <a:pt x="1206" y="759"/>
                    <a:pt x="1187" y="616"/>
                  </a:cubicBezTo>
                  <a:cubicBezTo>
                    <a:pt x="1165" y="448"/>
                    <a:pt x="1087" y="314"/>
                    <a:pt x="951" y="213"/>
                  </a:cubicBezTo>
                  <a:cubicBezTo>
                    <a:pt x="891" y="167"/>
                    <a:pt x="826" y="133"/>
                    <a:pt x="758" y="104"/>
                  </a:cubicBezTo>
                  <a:cubicBezTo>
                    <a:pt x="680" y="69"/>
                    <a:pt x="597" y="31"/>
                    <a:pt x="514" y="12"/>
                  </a:cubicBezTo>
                  <a:cubicBezTo>
                    <a:pt x="481" y="4"/>
                    <a:pt x="448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33">
              <a:extLst>
                <a:ext uri="{FF2B5EF4-FFF2-40B4-BE49-F238E27FC236}">
                  <a16:creationId xmlns:a16="http://schemas.microsoft.com/office/drawing/2014/main" id="{307E0B85-005B-305C-6D34-728FF6943B33}"/>
                </a:ext>
              </a:extLst>
            </p:cNvPr>
            <p:cNvSpPr/>
            <p:nvPr/>
          </p:nvSpPr>
          <p:spPr>
            <a:xfrm>
              <a:off x="191139" y="6117886"/>
              <a:ext cx="462" cy="1387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cubicBezTo>
                    <a:pt x="1" y="7"/>
                    <a:pt x="1" y="13"/>
                    <a:pt x="2" y="15"/>
                  </a:cubicBezTo>
                  <a:cubicBezTo>
                    <a:pt x="3" y="10"/>
                    <a:pt x="3" y="5"/>
                    <a:pt x="4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33">
              <a:extLst>
                <a:ext uri="{FF2B5EF4-FFF2-40B4-BE49-F238E27FC236}">
                  <a16:creationId xmlns:a16="http://schemas.microsoft.com/office/drawing/2014/main" id="{21FA0C16-7069-130B-7080-4DB058B172B9}"/>
                </a:ext>
              </a:extLst>
            </p:cNvPr>
            <p:cNvSpPr/>
            <p:nvPr/>
          </p:nvSpPr>
          <p:spPr>
            <a:xfrm>
              <a:off x="325525" y="6059156"/>
              <a:ext cx="925" cy="111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1" y="1"/>
                    <a:pt x="1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3" y="2"/>
                    <a:pt x="3" y="3"/>
                    <a:pt x="4" y="4"/>
                  </a:cubicBezTo>
                  <a:lnTo>
                    <a:pt x="4" y="4"/>
                  </a:lnTo>
                  <a:cubicBezTo>
                    <a:pt x="4" y="4"/>
                    <a:pt x="4" y="4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  <a:moveTo>
                    <a:pt x="4" y="4"/>
                  </a:moveTo>
                  <a:lnTo>
                    <a:pt x="4" y="4"/>
                  </a:lnTo>
                  <a:cubicBezTo>
                    <a:pt x="5" y="7"/>
                    <a:pt x="6" y="9"/>
                    <a:pt x="9" y="12"/>
                  </a:cubicBezTo>
                  <a:cubicBezTo>
                    <a:pt x="8" y="9"/>
                    <a:pt x="7" y="7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33">
              <a:extLst>
                <a:ext uri="{FF2B5EF4-FFF2-40B4-BE49-F238E27FC236}">
                  <a16:creationId xmlns:a16="http://schemas.microsoft.com/office/drawing/2014/main" id="{5D4BF198-26BB-16FD-4CA5-0FAC14B096AA}"/>
                </a:ext>
              </a:extLst>
            </p:cNvPr>
            <p:cNvSpPr/>
            <p:nvPr/>
          </p:nvSpPr>
          <p:spPr>
            <a:xfrm>
              <a:off x="104939" y="7188998"/>
              <a:ext cx="111817" cy="110430"/>
            </a:xfrm>
            <a:custGeom>
              <a:avLst/>
              <a:gdLst/>
              <a:ahLst/>
              <a:cxnLst/>
              <a:rect l="l" t="t" r="r" b="b"/>
              <a:pathLst>
                <a:path w="1209" h="1194" extrusionOk="0">
                  <a:moveTo>
                    <a:pt x="827" y="389"/>
                  </a:moveTo>
                  <a:lnTo>
                    <a:pt x="827" y="389"/>
                  </a:lnTo>
                  <a:cubicBezTo>
                    <a:pt x="829" y="391"/>
                    <a:pt x="832" y="394"/>
                    <a:pt x="832" y="394"/>
                  </a:cubicBezTo>
                  <a:cubicBezTo>
                    <a:pt x="832" y="394"/>
                    <a:pt x="831" y="393"/>
                    <a:pt x="827" y="389"/>
                  </a:cubicBezTo>
                  <a:close/>
                  <a:moveTo>
                    <a:pt x="556" y="274"/>
                  </a:moveTo>
                  <a:cubicBezTo>
                    <a:pt x="559" y="274"/>
                    <a:pt x="562" y="274"/>
                    <a:pt x="566" y="275"/>
                  </a:cubicBezTo>
                  <a:cubicBezTo>
                    <a:pt x="616" y="282"/>
                    <a:pt x="662" y="291"/>
                    <a:pt x="708" y="291"/>
                  </a:cubicBezTo>
                  <a:cubicBezTo>
                    <a:pt x="725" y="301"/>
                    <a:pt x="742" y="310"/>
                    <a:pt x="759" y="320"/>
                  </a:cubicBezTo>
                  <a:cubicBezTo>
                    <a:pt x="761" y="322"/>
                    <a:pt x="771" y="329"/>
                    <a:pt x="773" y="331"/>
                  </a:cubicBezTo>
                  <a:cubicBezTo>
                    <a:pt x="779" y="334"/>
                    <a:pt x="782" y="338"/>
                    <a:pt x="787" y="342"/>
                  </a:cubicBezTo>
                  <a:cubicBezTo>
                    <a:pt x="800" y="354"/>
                    <a:pt x="812" y="367"/>
                    <a:pt x="823" y="379"/>
                  </a:cubicBezTo>
                  <a:lnTo>
                    <a:pt x="827" y="384"/>
                  </a:lnTo>
                  <a:cubicBezTo>
                    <a:pt x="836" y="394"/>
                    <a:pt x="842" y="404"/>
                    <a:pt x="849" y="416"/>
                  </a:cubicBezTo>
                  <a:cubicBezTo>
                    <a:pt x="860" y="432"/>
                    <a:pt x="869" y="450"/>
                    <a:pt x="877" y="467"/>
                  </a:cubicBezTo>
                  <a:cubicBezTo>
                    <a:pt x="877" y="468"/>
                    <a:pt x="878" y="468"/>
                    <a:pt x="878" y="471"/>
                  </a:cubicBezTo>
                  <a:cubicBezTo>
                    <a:pt x="878" y="473"/>
                    <a:pt x="879" y="474"/>
                    <a:pt x="879" y="477"/>
                  </a:cubicBezTo>
                  <a:cubicBezTo>
                    <a:pt x="882" y="484"/>
                    <a:pt x="884" y="493"/>
                    <a:pt x="887" y="501"/>
                  </a:cubicBezTo>
                  <a:cubicBezTo>
                    <a:pt x="890" y="516"/>
                    <a:pt x="895" y="532"/>
                    <a:pt x="898" y="549"/>
                  </a:cubicBezTo>
                  <a:lnTo>
                    <a:pt x="898" y="554"/>
                  </a:lnTo>
                  <a:cubicBezTo>
                    <a:pt x="898" y="567"/>
                    <a:pt x="899" y="580"/>
                    <a:pt x="899" y="593"/>
                  </a:cubicBezTo>
                  <a:cubicBezTo>
                    <a:pt x="899" y="603"/>
                    <a:pt x="898" y="614"/>
                    <a:pt x="898" y="625"/>
                  </a:cubicBezTo>
                  <a:lnTo>
                    <a:pt x="898" y="627"/>
                  </a:lnTo>
                  <a:cubicBezTo>
                    <a:pt x="893" y="645"/>
                    <a:pt x="889" y="664"/>
                    <a:pt x="883" y="682"/>
                  </a:cubicBezTo>
                  <a:cubicBezTo>
                    <a:pt x="881" y="689"/>
                    <a:pt x="869" y="716"/>
                    <a:pt x="870" y="716"/>
                  </a:cubicBezTo>
                  <a:cubicBezTo>
                    <a:pt x="870" y="716"/>
                    <a:pt x="872" y="714"/>
                    <a:pt x="874" y="710"/>
                  </a:cubicBezTo>
                  <a:lnTo>
                    <a:pt x="874" y="710"/>
                  </a:lnTo>
                  <a:cubicBezTo>
                    <a:pt x="866" y="729"/>
                    <a:pt x="854" y="747"/>
                    <a:pt x="843" y="766"/>
                  </a:cubicBezTo>
                  <a:cubicBezTo>
                    <a:pt x="843" y="766"/>
                    <a:pt x="843" y="765"/>
                    <a:pt x="843" y="765"/>
                  </a:cubicBezTo>
                  <a:lnTo>
                    <a:pt x="843" y="765"/>
                  </a:lnTo>
                  <a:cubicBezTo>
                    <a:pt x="843" y="765"/>
                    <a:pt x="834" y="778"/>
                    <a:pt x="830" y="783"/>
                  </a:cubicBezTo>
                  <a:cubicBezTo>
                    <a:pt x="827" y="787"/>
                    <a:pt x="823" y="793"/>
                    <a:pt x="822" y="794"/>
                  </a:cubicBezTo>
                  <a:cubicBezTo>
                    <a:pt x="810" y="808"/>
                    <a:pt x="796" y="823"/>
                    <a:pt x="783" y="835"/>
                  </a:cubicBezTo>
                  <a:cubicBezTo>
                    <a:pt x="777" y="839"/>
                    <a:pt x="773" y="843"/>
                    <a:pt x="768" y="846"/>
                  </a:cubicBezTo>
                  <a:cubicBezTo>
                    <a:pt x="765" y="850"/>
                    <a:pt x="762" y="852"/>
                    <a:pt x="760" y="853"/>
                  </a:cubicBezTo>
                  <a:cubicBezTo>
                    <a:pt x="742" y="865"/>
                    <a:pt x="724" y="875"/>
                    <a:pt x="705" y="886"/>
                  </a:cubicBezTo>
                  <a:lnTo>
                    <a:pt x="699" y="888"/>
                  </a:lnTo>
                  <a:cubicBezTo>
                    <a:pt x="698" y="888"/>
                    <a:pt x="698" y="888"/>
                    <a:pt x="696" y="889"/>
                  </a:cubicBezTo>
                  <a:cubicBezTo>
                    <a:pt x="687" y="892"/>
                    <a:pt x="678" y="896"/>
                    <a:pt x="671" y="897"/>
                  </a:cubicBezTo>
                  <a:cubicBezTo>
                    <a:pt x="654" y="902"/>
                    <a:pt x="637" y="907"/>
                    <a:pt x="620" y="909"/>
                  </a:cubicBezTo>
                  <a:cubicBezTo>
                    <a:pt x="618" y="909"/>
                    <a:pt x="592" y="912"/>
                    <a:pt x="584" y="912"/>
                  </a:cubicBezTo>
                  <a:cubicBezTo>
                    <a:pt x="564" y="912"/>
                    <a:pt x="546" y="910"/>
                    <a:pt x="526" y="909"/>
                  </a:cubicBezTo>
                  <a:cubicBezTo>
                    <a:pt x="522" y="908"/>
                    <a:pt x="490" y="901"/>
                    <a:pt x="484" y="900"/>
                  </a:cubicBezTo>
                  <a:cubicBezTo>
                    <a:pt x="468" y="895"/>
                    <a:pt x="450" y="889"/>
                    <a:pt x="434" y="883"/>
                  </a:cubicBezTo>
                  <a:cubicBezTo>
                    <a:pt x="430" y="881"/>
                    <a:pt x="408" y="870"/>
                    <a:pt x="403" y="866"/>
                  </a:cubicBezTo>
                  <a:cubicBezTo>
                    <a:pt x="395" y="862"/>
                    <a:pt x="387" y="857"/>
                    <a:pt x="381" y="852"/>
                  </a:cubicBezTo>
                  <a:cubicBezTo>
                    <a:pt x="378" y="851"/>
                    <a:pt x="365" y="840"/>
                    <a:pt x="362" y="837"/>
                  </a:cubicBezTo>
                  <a:cubicBezTo>
                    <a:pt x="350" y="826"/>
                    <a:pt x="335" y="814"/>
                    <a:pt x="324" y="800"/>
                  </a:cubicBezTo>
                  <a:cubicBezTo>
                    <a:pt x="321" y="798"/>
                    <a:pt x="314" y="787"/>
                    <a:pt x="313" y="784"/>
                  </a:cubicBezTo>
                  <a:cubicBezTo>
                    <a:pt x="308" y="779"/>
                    <a:pt x="304" y="773"/>
                    <a:pt x="302" y="768"/>
                  </a:cubicBezTo>
                  <a:cubicBezTo>
                    <a:pt x="300" y="767"/>
                    <a:pt x="298" y="759"/>
                    <a:pt x="297" y="757"/>
                  </a:cubicBezTo>
                  <a:cubicBezTo>
                    <a:pt x="294" y="749"/>
                    <a:pt x="292" y="743"/>
                    <a:pt x="290" y="736"/>
                  </a:cubicBezTo>
                  <a:cubicBezTo>
                    <a:pt x="287" y="725"/>
                    <a:pt x="286" y="721"/>
                    <a:pt x="286" y="721"/>
                  </a:cubicBezTo>
                  <a:lnTo>
                    <a:pt x="286" y="721"/>
                  </a:lnTo>
                  <a:cubicBezTo>
                    <a:pt x="286" y="721"/>
                    <a:pt x="288" y="728"/>
                    <a:pt x="289" y="732"/>
                  </a:cubicBezTo>
                  <a:cubicBezTo>
                    <a:pt x="288" y="716"/>
                    <a:pt x="288" y="699"/>
                    <a:pt x="289" y="683"/>
                  </a:cubicBezTo>
                  <a:cubicBezTo>
                    <a:pt x="289" y="675"/>
                    <a:pt x="291" y="668"/>
                    <a:pt x="291" y="660"/>
                  </a:cubicBezTo>
                  <a:cubicBezTo>
                    <a:pt x="291" y="658"/>
                    <a:pt x="292" y="647"/>
                    <a:pt x="293" y="642"/>
                  </a:cubicBezTo>
                  <a:cubicBezTo>
                    <a:pt x="297" y="623"/>
                    <a:pt x="300" y="602"/>
                    <a:pt x="307" y="582"/>
                  </a:cubicBezTo>
                  <a:cubicBezTo>
                    <a:pt x="313" y="566"/>
                    <a:pt x="318" y="548"/>
                    <a:pt x="324" y="531"/>
                  </a:cubicBezTo>
                  <a:cubicBezTo>
                    <a:pt x="325" y="527"/>
                    <a:pt x="325" y="525"/>
                    <a:pt x="326" y="524"/>
                  </a:cubicBezTo>
                  <a:cubicBezTo>
                    <a:pt x="331" y="513"/>
                    <a:pt x="336" y="502"/>
                    <a:pt x="344" y="489"/>
                  </a:cubicBezTo>
                  <a:cubicBezTo>
                    <a:pt x="354" y="468"/>
                    <a:pt x="365" y="450"/>
                    <a:pt x="377" y="431"/>
                  </a:cubicBezTo>
                  <a:cubicBezTo>
                    <a:pt x="383" y="422"/>
                    <a:pt x="390" y="414"/>
                    <a:pt x="396" y="403"/>
                  </a:cubicBezTo>
                  <a:cubicBezTo>
                    <a:pt x="399" y="400"/>
                    <a:pt x="399" y="399"/>
                    <a:pt x="399" y="399"/>
                  </a:cubicBezTo>
                  <a:lnTo>
                    <a:pt x="404" y="394"/>
                  </a:lnTo>
                  <a:cubicBezTo>
                    <a:pt x="419" y="377"/>
                    <a:pt x="434" y="360"/>
                    <a:pt x="450" y="344"/>
                  </a:cubicBezTo>
                  <a:cubicBezTo>
                    <a:pt x="459" y="337"/>
                    <a:pt x="468" y="329"/>
                    <a:pt x="475" y="321"/>
                  </a:cubicBezTo>
                  <a:cubicBezTo>
                    <a:pt x="479" y="318"/>
                    <a:pt x="489" y="311"/>
                    <a:pt x="490" y="310"/>
                  </a:cubicBezTo>
                  <a:cubicBezTo>
                    <a:pt x="507" y="297"/>
                    <a:pt x="536" y="279"/>
                    <a:pt x="546" y="276"/>
                  </a:cubicBezTo>
                  <a:cubicBezTo>
                    <a:pt x="549" y="275"/>
                    <a:pt x="553" y="274"/>
                    <a:pt x="556" y="274"/>
                  </a:cubicBezTo>
                  <a:close/>
                  <a:moveTo>
                    <a:pt x="548" y="0"/>
                  </a:moveTo>
                  <a:cubicBezTo>
                    <a:pt x="477" y="1"/>
                    <a:pt x="407" y="31"/>
                    <a:pt x="350" y="72"/>
                  </a:cubicBezTo>
                  <a:cubicBezTo>
                    <a:pt x="257" y="139"/>
                    <a:pt x="178" y="223"/>
                    <a:pt x="120" y="321"/>
                  </a:cubicBezTo>
                  <a:cubicBezTo>
                    <a:pt x="60" y="424"/>
                    <a:pt x="25" y="536"/>
                    <a:pt x="13" y="653"/>
                  </a:cubicBezTo>
                  <a:cubicBezTo>
                    <a:pt x="1" y="787"/>
                    <a:pt x="40" y="909"/>
                    <a:pt x="132" y="1007"/>
                  </a:cubicBezTo>
                  <a:cubicBezTo>
                    <a:pt x="246" y="1127"/>
                    <a:pt x="413" y="1194"/>
                    <a:pt x="578" y="1194"/>
                  </a:cubicBezTo>
                  <a:cubicBezTo>
                    <a:pt x="637" y="1194"/>
                    <a:pt x="696" y="1185"/>
                    <a:pt x="752" y="1167"/>
                  </a:cubicBezTo>
                  <a:cubicBezTo>
                    <a:pt x="960" y="1102"/>
                    <a:pt x="1127" y="916"/>
                    <a:pt x="1164" y="699"/>
                  </a:cubicBezTo>
                  <a:cubicBezTo>
                    <a:pt x="1208" y="443"/>
                    <a:pt x="1080" y="173"/>
                    <a:pt x="846" y="53"/>
                  </a:cubicBezTo>
                  <a:cubicBezTo>
                    <a:pt x="832" y="47"/>
                    <a:pt x="817" y="43"/>
                    <a:pt x="801" y="41"/>
                  </a:cubicBezTo>
                  <a:cubicBezTo>
                    <a:pt x="778" y="26"/>
                    <a:pt x="752" y="18"/>
                    <a:pt x="723" y="18"/>
                  </a:cubicBezTo>
                  <a:cubicBezTo>
                    <a:pt x="714" y="18"/>
                    <a:pt x="705" y="19"/>
                    <a:pt x="695" y="20"/>
                  </a:cubicBezTo>
                  <a:lnTo>
                    <a:pt x="695" y="20"/>
                  </a:lnTo>
                  <a:cubicBezTo>
                    <a:pt x="703" y="19"/>
                    <a:pt x="697" y="18"/>
                    <a:pt x="691" y="18"/>
                  </a:cubicBezTo>
                  <a:cubicBezTo>
                    <a:pt x="685" y="18"/>
                    <a:pt x="679" y="19"/>
                    <a:pt x="691" y="21"/>
                  </a:cubicBezTo>
                  <a:cubicBezTo>
                    <a:pt x="675" y="20"/>
                    <a:pt x="661" y="15"/>
                    <a:pt x="645" y="12"/>
                  </a:cubicBezTo>
                  <a:cubicBezTo>
                    <a:pt x="613" y="6"/>
                    <a:pt x="581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33">
              <a:extLst>
                <a:ext uri="{FF2B5EF4-FFF2-40B4-BE49-F238E27FC236}">
                  <a16:creationId xmlns:a16="http://schemas.microsoft.com/office/drawing/2014/main" id="{CD9DFF5F-AAD2-E62A-7878-82058380FFE7}"/>
                </a:ext>
              </a:extLst>
            </p:cNvPr>
            <p:cNvSpPr/>
            <p:nvPr/>
          </p:nvSpPr>
          <p:spPr>
            <a:xfrm>
              <a:off x="175693" y="7330875"/>
              <a:ext cx="131702" cy="120049"/>
            </a:xfrm>
            <a:custGeom>
              <a:avLst/>
              <a:gdLst/>
              <a:ahLst/>
              <a:cxnLst/>
              <a:rect l="l" t="t" r="r" b="b"/>
              <a:pathLst>
                <a:path w="1424" h="1298" extrusionOk="0">
                  <a:moveTo>
                    <a:pt x="638" y="291"/>
                  </a:moveTo>
                  <a:cubicBezTo>
                    <a:pt x="704" y="305"/>
                    <a:pt x="772" y="322"/>
                    <a:pt x="832" y="352"/>
                  </a:cubicBezTo>
                  <a:cubicBezTo>
                    <a:pt x="910" y="389"/>
                    <a:pt x="995" y="440"/>
                    <a:pt x="1042" y="503"/>
                  </a:cubicBezTo>
                  <a:cubicBezTo>
                    <a:pt x="1071" y="543"/>
                    <a:pt x="1072" y="553"/>
                    <a:pt x="1083" y="601"/>
                  </a:cubicBezTo>
                  <a:cubicBezTo>
                    <a:pt x="1087" y="613"/>
                    <a:pt x="1088" y="617"/>
                    <a:pt x="1088" y="617"/>
                  </a:cubicBezTo>
                  <a:cubicBezTo>
                    <a:pt x="1087" y="617"/>
                    <a:pt x="1086" y="612"/>
                    <a:pt x="1085" y="609"/>
                  </a:cubicBezTo>
                  <a:lnTo>
                    <a:pt x="1085" y="609"/>
                  </a:lnTo>
                  <a:cubicBezTo>
                    <a:pt x="1086" y="621"/>
                    <a:pt x="1086" y="633"/>
                    <a:pt x="1086" y="646"/>
                  </a:cubicBezTo>
                  <a:cubicBezTo>
                    <a:pt x="1086" y="657"/>
                    <a:pt x="1086" y="666"/>
                    <a:pt x="1085" y="676"/>
                  </a:cubicBezTo>
                  <a:cubicBezTo>
                    <a:pt x="1085" y="679"/>
                    <a:pt x="1083" y="692"/>
                    <a:pt x="1082" y="695"/>
                  </a:cubicBezTo>
                  <a:cubicBezTo>
                    <a:pt x="1068" y="778"/>
                    <a:pt x="1035" y="843"/>
                    <a:pt x="980" y="899"/>
                  </a:cubicBezTo>
                  <a:cubicBezTo>
                    <a:pt x="899" y="981"/>
                    <a:pt x="793" y="1023"/>
                    <a:pt x="685" y="1023"/>
                  </a:cubicBezTo>
                  <a:cubicBezTo>
                    <a:pt x="640" y="1023"/>
                    <a:pt x="594" y="1016"/>
                    <a:pt x="550" y="1001"/>
                  </a:cubicBezTo>
                  <a:cubicBezTo>
                    <a:pt x="426" y="958"/>
                    <a:pt x="305" y="818"/>
                    <a:pt x="304" y="689"/>
                  </a:cubicBezTo>
                  <a:cubicBezTo>
                    <a:pt x="304" y="663"/>
                    <a:pt x="303" y="640"/>
                    <a:pt x="305" y="614"/>
                  </a:cubicBezTo>
                  <a:cubicBezTo>
                    <a:pt x="305" y="612"/>
                    <a:pt x="306" y="607"/>
                    <a:pt x="306" y="604"/>
                  </a:cubicBezTo>
                  <a:cubicBezTo>
                    <a:pt x="309" y="590"/>
                    <a:pt x="311" y="576"/>
                    <a:pt x="315" y="563"/>
                  </a:cubicBezTo>
                  <a:cubicBezTo>
                    <a:pt x="328" y="513"/>
                    <a:pt x="337" y="497"/>
                    <a:pt x="367" y="449"/>
                  </a:cubicBezTo>
                  <a:cubicBezTo>
                    <a:pt x="367" y="446"/>
                    <a:pt x="372" y="440"/>
                    <a:pt x="374" y="438"/>
                  </a:cubicBezTo>
                  <a:cubicBezTo>
                    <a:pt x="381" y="429"/>
                    <a:pt x="388" y="421"/>
                    <a:pt x="397" y="413"/>
                  </a:cubicBezTo>
                  <a:cubicBezTo>
                    <a:pt x="410" y="398"/>
                    <a:pt x="431" y="381"/>
                    <a:pt x="440" y="373"/>
                  </a:cubicBezTo>
                  <a:cubicBezTo>
                    <a:pt x="480" y="346"/>
                    <a:pt x="527" y="326"/>
                    <a:pt x="558" y="322"/>
                  </a:cubicBezTo>
                  <a:cubicBezTo>
                    <a:pt x="588" y="319"/>
                    <a:pt x="615" y="307"/>
                    <a:pt x="638" y="291"/>
                  </a:cubicBezTo>
                  <a:close/>
                  <a:moveTo>
                    <a:pt x="548" y="1"/>
                  </a:moveTo>
                  <a:cubicBezTo>
                    <a:pt x="502" y="1"/>
                    <a:pt x="461" y="33"/>
                    <a:pt x="439" y="74"/>
                  </a:cubicBezTo>
                  <a:cubicBezTo>
                    <a:pt x="216" y="146"/>
                    <a:pt x="60" y="345"/>
                    <a:pt x="30" y="585"/>
                  </a:cubicBezTo>
                  <a:cubicBezTo>
                    <a:pt x="0" y="839"/>
                    <a:pt x="135" y="1087"/>
                    <a:pt x="356" y="1213"/>
                  </a:cubicBezTo>
                  <a:cubicBezTo>
                    <a:pt x="457" y="1270"/>
                    <a:pt x="571" y="1298"/>
                    <a:pt x="684" y="1298"/>
                  </a:cubicBezTo>
                  <a:cubicBezTo>
                    <a:pt x="828" y="1298"/>
                    <a:pt x="972" y="1253"/>
                    <a:pt x="1090" y="1166"/>
                  </a:cubicBezTo>
                  <a:cubicBezTo>
                    <a:pt x="1294" y="1015"/>
                    <a:pt x="1423" y="738"/>
                    <a:pt x="1338" y="486"/>
                  </a:cubicBezTo>
                  <a:cubicBezTo>
                    <a:pt x="1233" y="173"/>
                    <a:pt x="859" y="30"/>
                    <a:pt x="558" y="1"/>
                  </a:cubicBezTo>
                  <a:cubicBezTo>
                    <a:pt x="555" y="1"/>
                    <a:pt x="552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33">
              <a:extLst>
                <a:ext uri="{FF2B5EF4-FFF2-40B4-BE49-F238E27FC236}">
                  <a16:creationId xmlns:a16="http://schemas.microsoft.com/office/drawing/2014/main" id="{44B67F09-AE6C-272E-E68B-49448CBBFAB9}"/>
                </a:ext>
              </a:extLst>
            </p:cNvPr>
            <p:cNvSpPr/>
            <p:nvPr/>
          </p:nvSpPr>
          <p:spPr>
            <a:xfrm>
              <a:off x="924390" y="7064045"/>
              <a:ext cx="127078" cy="124026"/>
            </a:xfrm>
            <a:custGeom>
              <a:avLst/>
              <a:gdLst/>
              <a:ahLst/>
              <a:cxnLst/>
              <a:rect l="l" t="t" r="r" b="b"/>
              <a:pathLst>
                <a:path w="1374" h="1341" extrusionOk="0">
                  <a:moveTo>
                    <a:pt x="721" y="273"/>
                  </a:moveTo>
                  <a:cubicBezTo>
                    <a:pt x="721" y="273"/>
                    <a:pt x="722" y="274"/>
                    <a:pt x="726" y="274"/>
                  </a:cubicBezTo>
                  <a:cubicBezTo>
                    <a:pt x="808" y="291"/>
                    <a:pt x="875" y="346"/>
                    <a:pt x="940" y="399"/>
                  </a:cubicBezTo>
                  <a:cubicBezTo>
                    <a:pt x="1007" y="455"/>
                    <a:pt x="1067" y="507"/>
                    <a:pt x="1081" y="590"/>
                  </a:cubicBezTo>
                  <a:cubicBezTo>
                    <a:pt x="1090" y="652"/>
                    <a:pt x="1069" y="744"/>
                    <a:pt x="1043" y="801"/>
                  </a:cubicBezTo>
                  <a:cubicBezTo>
                    <a:pt x="979" y="945"/>
                    <a:pt x="859" y="1067"/>
                    <a:pt x="700" y="1067"/>
                  </a:cubicBezTo>
                  <a:cubicBezTo>
                    <a:pt x="699" y="1067"/>
                    <a:pt x="698" y="1067"/>
                    <a:pt x="696" y="1067"/>
                  </a:cubicBezTo>
                  <a:cubicBezTo>
                    <a:pt x="625" y="1066"/>
                    <a:pt x="559" y="1030"/>
                    <a:pt x="504" y="979"/>
                  </a:cubicBezTo>
                  <a:cubicBezTo>
                    <a:pt x="442" y="921"/>
                    <a:pt x="389" y="851"/>
                    <a:pt x="354" y="772"/>
                  </a:cubicBezTo>
                  <a:cubicBezTo>
                    <a:pt x="319" y="694"/>
                    <a:pt x="316" y="620"/>
                    <a:pt x="342" y="546"/>
                  </a:cubicBezTo>
                  <a:cubicBezTo>
                    <a:pt x="343" y="543"/>
                    <a:pt x="345" y="535"/>
                    <a:pt x="346" y="534"/>
                  </a:cubicBezTo>
                  <a:cubicBezTo>
                    <a:pt x="354" y="520"/>
                    <a:pt x="361" y="507"/>
                    <a:pt x="369" y="494"/>
                  </a:cubicBezTo>
                  <a:cubicBezTo>
                    <a:pt x="369" y="494"/>
                    <a:pt x="375" y="484"/>
                    <a:pt x="376" y="482"/>
                  </a:cubicBezTo>
                  <a:cubicBezTo>
                    <a:pt x="383" y="473"/>
                    <a:pt x="391" y="466"/>
                    <a:pt x="400" y="457"/>
                  </a:cubicBezTo>
                  <a:cubicBezTo>
                    <a:pt x="424" y="432"/>
                    <a:pt x="447" y="415"/>
                    <a:pt x="479" y="400"/>
                  </a:cubicBezTo>
                  <a:cubicBezTo>
                    <a:pt x="488" y="401"/>
                    <a:pt x="497" y="402"/>
                    <a:pt x="506" y="402"/>
                  </a:cubicBezTo>
                  <a:cubicBezTo>
                    <a:pt x="567" y="402"/>
                    <a:pt x="617" y="361"/>
                    <a:pt x="639" y="302"/>
                  </a:cubicBezTo>
                  <a:lnTo>
                    <a:pt x="639" y="302"/>
                  </a:lnTo>
                  <a:cubicBezTo>
                    <a:pt x="637" y="309"/>
                    <a:pt x="637" y="311"/>
                    <a:pt x="637" y="311"/>
                  </a:cubicBezTo>
                  <a:cubicBezTo>
                    <a:pt x="637" y="311"/>
                    <a:pt x="640" y="303"/>
                    <a:pt x="642" y="300"/>
                  </a:cubicBezTo>
                  <a:cubicBezTo>
                    <a:pt x="645" y="299"/>
                    <a:pt x="646" y="297"/>
                    <a:pt x="646" y="296"/>
                  </a:cubicBezTo>
                  <a:lnTo>
                    <a:pt x="646" y="296"/>
                  </a:lnTo>
                  <a:cubicBezTo>
                    <a:pt x="644" y="297"/>
                    <a:pt x="644" y="299"/>
                    <a:pt x="642" y="299"/>
                  </a:cubicBezTo>
                  <a:lnTo>
                    <a:pt x="642" y="299"/>
                  </a:lnTo>
                  <a:cubicBezTo>
                    <a:pt x="644" y="297"/>
                    <a:pt x="648" y="294"/>
                    <a:pt x="650" y="292"/>
                  </a:cubicBezTo>
                  <a:cubicBezTo>
                    <a:pt x="656" y="289"/>
                    <a:pt x="661" y="286"/>
                    <a:pt x="667" y="282"/>
                  </a:cubicBezTo>
                  <a:cubicBezTo>
                    <a:pt x="667" y="282"/>
                    <a:pt x="668" y="282"/>
                    <a:pt x="668" y="282"/>
                  </a:cubicBezTo>
                  <a:cubicBezTo>
                    <a:pt x="673" y="282"/>
                    <a:pt x="692" y="276"/>
                    <a:pt x="691" y="275"/>
                  </a:cubicBezTo>
                  <a:cubicBezTo>
                    <a:pt x="697" y="275"/>
                    <a:pt x="706" y="275"/>
                    <a:pt x="712" y="274"/>
                  </a:cubicBezTo>
                  <a:cubicBezTo>
                    <a:pt x="717" y="274"/>
                    <a:pt x="718" y="273"/>
                    <a:pt x="721" y="273"/>
                  </a:cubicBezTo>
                  <a:close/>
                  <a:moveTo>
                    <a:pt x="708" y="0"/>
                  </a:moveTo>
                  <a:cubicBezTo>
                    <a:pt x="595" y="0"/>
                    <a:pt x="492" y="51"/>
                    <a:pt x="426" y="136"/>
                  </a:cubicBezTo>
                  <a:cubicBezTo>
                    <a:pt x="405" y="137"/>
                    <a:pt x="385" y="141"/>
                    <a:pt x="364" y="150"/>
                  </a:cubicBezTo>
                  <a:cubicBezTo>
                    <a:pt x="118" y="259"/>
                    <a:pt x="1" y="546"/>
                    <a:pt x="71" y="798"/>
                  </a:cubicBezTo>
                  <a:cubicBezTo>
                    <a:pt x="139" y="1042"/>
                    <a:pt x="359" y="1295"/>
                    <a:pt x="618" y="1334"/>
                  </a:cubicBezTo>
                  <a:cubicBezTo>
                    <a:pt x="646" y="1338"/>
                    <a:pt x="675" y="1340"/>
                    <a:pt x="703" y="1340"/>
                  </a:cubicBezTo>
                  <a:cubicBezTo>
                    <a:pt x="949" y="1340"/>
                    <a:pt x="1168" y="1176"/>
                    <a:pt x="1275" y="954"/>
                  </a:cubicBezTo>
                  <a:cubicBezTo>
                    <a:pt x="1339" y="824"/>
                    <a:pt x="1374" y="682"/>
                    <a:pt x="1350" y="537"/>
                  </a:cubicBezTo>
                  <a:cubicBezTo>
                    <a:pt x="1328" y="403"/>
                    <a:pt x="1245" y="297"/>
                    <a:pt x="1143" y="212"/>
                  </a:cubicBezTo>
                  <a:cubicBezTo>
                    <a:pt x="1023" y="113"/>
                    <a:pt x="891" y="10"/>
                    <a:pt x="728" y="1"/>
                  </a:cubicBezTo>
                  <a:cubicBezTo>
                    <a:pt x="721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33">
              <a:extLst>
                <a:ext uri="{FF2B5EF4-FFF2-40B4-BE49-F238E27FC236}">
                  <a16:creationId xmlns:a16="http://schemas.microsoft.com/office/drawing/2014/main" id="{97B2DED2-63CE-1D18-E4B3-6F09D862D11F}"/>
                </a:ext>
              </a:extLst>
            </p:cNvPr>
            <p:cNvSpPr/>
            <p:nvPr/>
          </p:nvSpPr>
          <p:spPr>
            <a:xfrm>
              <a:off x="345225" y="7402184"/>
              <a:ext cx="73620" cy="69458"/>
            </a:xfrm>
            <a:custGeom>
              <a:avLst/>
              <a:gdLst/>
              <a:ahLst/>
              <a:cxnLst/>
              <a:rect l="l" t="t" r="r" b="b"/>
              <a:pathLst>
                <a:path w="796" h="751" extrusionOk="0">
                  <a:moveTo>
                    <a:pt x="448" y="279"/>
                  </a:moveTo>
                  <a:cubicBezTo>
                    <a:pt x="454" y="280"/>
                    <a:pt x="461" y="283"/>
                    <a:pt x="468" y="284"/>
                  </a:cubicBezTo>
                  <a:cubicBezTo>
                    <a:pt x="474" y="286"/>
                    <a:pt x="480" y="291"/>
                    <a:pt x="486" y="295"/>
                  </a:cubicBezTo>
                  <a:lnTo>
                    <a:pt x="497" y="306"/>
                  </a:lnTo>
                  <a:cubicBezTo>
                    <a:pt x="500" y="310"/>
                    <a:pt x="502" y="314"/>
                    <a:pt x="505" y="318"/>
                  </a:cubicBezTo>
                  <a:cubicBezTo>
                    <a:pt x="508" y="327"/>
                    <a:pt x="511" y="337"/>
                    <a:pt x="512" y="347"/>
                  </a:cubicBezTo>
                  <a:lnTo>
                    <a:pt x="512" y="377"/>
                  </a:lnTo>
                  <a:cubicBezTo>
                    <a:pt x="510" y="387"/>
                    <a:pt x="507" y="397"/>
                    <a:pt x="505" y="406"/>
                  </a:cubicBezTo>
                  <a:cubicBezTo>
                    <a:pt x="500" y="414"/>
                    <a:pt x="496" y="420"/>
                    <a:pt x="491" y="428"/>
                  </a:cubicBezTo>
                  <a:cubicBezTo>
                    <a:pt x="486" y="435"/>
                    <a:pt x="480" y="440"/>
                    <a:pt x="473" y="445"/>
                  </a:cubicBezTo>
                  <a:lnTo>
                    <a:pt x="445" y="460"/>
                  </a:lnTo>
                  <a:cubicBezTo>
                    <a:pt x="434" y="465"/>
                    <a:pt x="422" y="468"/>
                    <a:pt x="409" y="471"/>
                  </a:cubicBezTo>
                  <a:cubicBezTo>
                    <a:pt x="403" y="471"/>
                    <a:pt x="396" y="472"/>
                    <a:pt x="388" y="472"/>
                  </a:cubicBezTo>
                  <a:cubicBezTo>
                    <a:pt x="381" y="472"/>
                    <a:pt x="374" y="471"/>
                    <a:pt x="367" y="471"/>
                  </a:cubicBezTo>
                  <a:cubicBezTo>
                    <a:pt x="355" y="468"/>
                    <a:pt x="342" y="465"/>
                    <a:pt x="331" y="460"/>
                  </a:cubicBezTo>
                  <a:cubicBezTo>
                    <a:pt x="320" y="456"/>
                    <a:pt x="313" y="451"/>
                    <a:pt x="304" y="446"/>
                  </a:cubicBezTo>
                  <a:cubicBezTo>
                    <a:pt x="299" y="442"/>
                    <a:pt x="294" y="439"/>
                    <a:pt x="290" y="435"/>
                  </a:cubicBezTo>
                  <a:cubicBezTo>
                    <a:pt x="288" y="430"/>
                    <a:pt x="285" y="425"/>
                    <a:pt x="283" y="421"/>
                  </a:cubicBezTo>
                  <a:cubicBezTo>
                    <a:pt x="282" y="416"/>
                    <a:pt x="280" y="413"/>
                    <a:pt x="279" y="408"/>
                  </a:cubicBezTo>
                  <a:lnTo>
                    <a:pt x="279" y="380"/>
                  </a:lnTo>
                  <a:cubicBezTo>
                    <a:pt x="282" y="369"/>
                    <a:pt x="284" y="361"/>
                    <a:pt x="287" y="351"/>
                  </a:cubicBezTo>
                  <a:cubicBezTo>
                    <a:pt x="290" y="341"/>
                    <a:pt x="295" y="333"/>
                    <a:pt x="300" y="326"/>
                  </a:cubicBezTo>
                  <a:cubicBezTo>
                    <a:pt x="329" y="325"/>
                    <a:pt x="357" y="314"/>
                    <a:pt x="381" y="295"/>
                  </a:cubicBezTo>
                  <a:lnTo>
                    <a:pt x="381" y="295"/>
                  </a:lnTo>
                  <a:cubicBezTo>
                    <a:pt x="380" y="296"/>
                    <a:pt x="379" y="296"/>
                    <a:pt x="378" y="297"/>
                  </a:cubicBezTo>
                  <a:cubicBezTo>
                    <a:pt x="380" y="296"/>
                    <a:pt x="382" y="294"/>
                    <a:pt x="384" y="293"/>
                  </a:cubicBezTo>
                  <a:lnTo>
                    <a:pt x="384" y="293"/>
                  </a:lnTo>
                  <a:cubicBezTo>
                    <a:pt x="383" y="294"/>
                    <a:pt x="382" y="295"/>
                    <a:pt x="381" y="295"/>
                  </a:cubicBezTo>
                  <a:lnTo>
                    <a:pt x="381" y="295"/>
                  </a:lnTo>
                  <a:cubicBezTo>
                    <a:pt x="383" y="295"/>
                    <a:pt x="385" y="294"/>
                    <a:pt x="386" y="292"/>
                  </a:cubicBezTo>
                  <a:lnTo>
                    <a:pt x="386" y="292"/>
                  </a:lnTo>
                  <a:cubicBezTo>
                    <a:pt x="385" y="293"/>
                    <a:pt x="385" y="293"/>
                    <a:pt x="384" y="293"/>
                  </a:cubicBezTo>
                  <a:lnTo>
                    <a:pt x="384" y="293"/>
                  </a:lnTo>
                  <a:cubicBezTo>
                    <a:pt x="385" y="292"/>
                    <a:pt x="386" y="292"/>
                    <a:pt x="387" y="291"/>
                  </a:cubicBezTo>
                  <a:lnTo>
                    <a:pt x="387" y="291"/>
                  </a:lnTo>
                  <a:cubicBezTo>
                    <a:pt x="387" y="291"/>
                    <a:pt x="387" y="292"/>
                    <a:pt x="386" y="292"/>
                  </a:cubicBezTo>
                  <a:lnTo>
                    <a:pt x="386" y="292"/>
                  </a:lnTo>
                  <a:cubicBezTo>
                    <a:pt x="391" y="289"/>
                    <a:pt x="396" y="287"/>
                    <a:pt x="402" y="284"/>
                  </a:cubicBezTo>
                  <a:cubicBezTo>
                    <a:pt x="408" y="281"/>
                    <a:pt x="414" y="280"/>
                    <a:pt x="422" y="279"/>
                  </a:cubicBezTo>
                  <a:close/>
                  <a:moveTo>
                    <a:pt x="437" y="0"/>
                  </a:moveTo>
                  <a:cubicBezTo>
                    <a:pt x="434" y="0"/>
                    <a:pt x="431" y="1"/>
                    <a:pt x="428" y="1"/>
                  </a:cubicBezTo>
                  <a:cubicBezTo>
                    <a:pt x="342" y="4"/>
                    <a:pt x="264" y="35"/>
                    <a:pt x="200" y="92"/>
                  </a:cubicBezTo>
                  <a:cubicBezTo>
                    <a:pt x="194" y="97"/>
                    <a:pt x="191" y="105"/>
                    <a:pt x="186" y="112"/>
                  </a:cubicBezTo>
                  <a:cubicBezTo>
                    <a:pt x="174" y="112"/>
                    <a:pt x="161" y="114"/>
                    <a:pt x="149" y="118"/>
                  </a:cubicBezTo>
                  <a:cubicBezTo>
                    <a:pt x="113" y="129"/>
                    <a:pt x="88" y="150"/>
                    <a:pt x="66" y="181"/>
                  </a:cubicBezTo>
                  <a:cubicBezTo>
                    <a:pt x="24" y="241"/>
                    <a:pt x="2" y="319"/>
                    <a:pt x="0" y="393"/>
                  </a:cubicBezTo>
                  <a:cubicBezTo>
                    <a:pt x="0" y="478"/>
                    <a:pt x="31" y="559"/>
                    <a:pt x="87" y="623"/>
                  </a:cubicBezTo>
                  <a:cubicBezTo>
                    <a:pt x="162" y="710"/>
                    <a:pt x="276" y="751"/>
                    <a:pt x="389" y="751"/>
                  </a:cubicBezTo>
                  <a:cubicBezTo>
                    <a:pt x="423" y="751"/>
                    <a:pt x="456" y="747"/>
                    <a:pt x="489" y="740"/>
                  </a:cubicBezTo>
                  <a:cubicBezTo>
                    <a:pt x="626" y="709"/>
                    <a:pt x="741" y="601"/>
                    <a:pt x="777" y="464"/>
                  </a:cubicBezTo>
                  <a:cubicBezTo>
                    <a:pt x="796" y="395"/>
                    <a:pt x="796" y="319"/>
                    <a:pt x="775" y="250"/>
                  </a:cubicBezTo>
                  <a:cubicBezTo>
                    <a:pt x="750" y="172"/>
                    <a:pt x="703" y="109"/>
                    <a:pt x="637" y="62"/>
                  </a:cubicBezTo>
                  <a:cubicBezTo>
                    <a:pt x="581" y="22"/>
                    <a:pt x="506" y="0"/>
                    <a:pt x="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15" name="Google Shape;1915;p33">
            <a:extLst>
              <a:ext uri="{FF2B5EF4-FFF2-40B4-BE49-F238E27FC236}">
                <a16:creationId xmlns:a16="http://schemas.microsoft.com/office/drawing/2014/main" id="{E16EA642-D4AF-09A4-C54D-E524B7585EAD}"/>
              </a:ext>
            </a:extLst>
          </p:cNvPr>
          <p:cNvSpPr/>
          <p:nvPr/>
        </p:nvSpPr>
        <p:spPr>
          <a:xfrm rot="-64386">
            <a:off x="1973892" y="6096331"/>
            <a:ext cx="2414108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6" name="Google Shape;1916;p33">
            <a:extLst>
              <a:ext uri="{FF2B5EF4-FFF2-40B4-BE49-F238E27FC236}">
                <a16:creationId xmlns:a16="http://schemas.microsoft.com/office/drawing/2014/main" id="{9B33E5D6-8E88-6CA7-44ED-208E049DFD1F}"/>
              </a:ext>
            </a:extLst>
          </p:cNvPr>
          <p:cNvSpPr/>
          <p:nvPr/>
        </p:nvSpPr>
        <p:spPr>
          <a:xfrm rot="10800000">
            <a:off x="10142075" y="2585462"/>
            <a:ext cx="1885539" cy="869702"/>
          </a:xfrm>
          <a:custGeom>
            <a:avLst/>
            <a:gdLst/>
            <a:ahLst/>
            <a:cxnLst/>
            <a:rect l="l" t="t" r="r" b="b"/>
            <a:pathLst>
              <a:path w="20382" h="9406" extrusionOk="0">
                <a:moveTo>
                  <a:pt x="5907" y="5840"/>
                </a:moveTo>
                <a:cubicBezTo>
                  <a:pt x="5905" y="5841"/>
                  <a:pt x="5902" y="5841"/>
                  <a:pt x="5900" y="5841"/>
                </a:cubicBezTo>
                <a:cubicBezTo>
                  <a:pt x="5902" y="5841"/>
                  <a:pt x="5905" y="5841"/>
                  <a:pt x="5907" y="5840"/>
                </a:cubicBezTo>
                <a:close/>
                <a:moveTo>
                  <a:pt x="14906" y="6003"/>
                </a:moveTo>
                <a:lnTo>
                  <a:pt x="14906" y="6003"/>
                </a:lnTo>
                <a:cubicBezTo>
                  <a:pt x="14973" y="6040"/>
                  <a:pt x="15039" y="6080"/>
                  <a:pt x="15105" y="6123"/>
                </a:cubicBezTo>
                <a:cubicBezTo>
                  <a:pt x="15128" y="6140"/>
                  <a:pt x="15152" y="6157"/>
                  <a:pt x="15177" y="6175"/>
                </a:cubicBezTo>
                <a:cubicBezTo>
                  <a:pt x="15137" y="6176"/>
                  <a:pt x="15095" y="6176"/>
                  <a:pt x="15055" y="6176"/>
                </a:cubicBezTo>
                <a:lnTo>
                  <a:pt x="15051" y="6168"/>
                </a:lnTo>
                <a:cubicBezTo>
                  <a:pt x="15006" y="6110"/>
                  <a:pt x="14956" y="6056"/>
                  <a:pt x="14906" y="6003"/>
                </a:cubicBezTo>
                <a:close/>
                <a:moveTo>
                  <a:pt x="7419" y="6845"/>
                </a:moveTo>
                <a:lnTo>
                  <a:pt x="7419" y="6845"/>
                </a:lnTo>
                <a:cubicBezTo>
                  <a:pt x="7419" y="6845"/>
                  <a:pt x="7420" y="6845"/>
                  <a:pt x="7420" y="6846"/>
                </a:cubicBezTo>
                <a:lnTo>
                  <a:pt x="7420" y="6846"/>
                </a:lnTo>
                <a:cubicBezTo>
                  <a:pt x="7420" y="6845"/>
                  <a:pt x="7420" y="6845"/>
                  <a:pt x="7419" y="6845"/>
                </a:cubicBezTo>
                <a:close/>
                <a:moveTo>
                  <a:pt x="16065" y="678"/>
                </a:moveTo>
                <a:lnTo>
                  <a:pt x="16142" y="731"/>
                </a:lnTo>
                <a:cubicBezTo>
                  <a:pt x="16303" y="844"/>
                  <a:pt x="16459" y="962"/>
                  <a:pt x="16615" y="1081"/>
                </a:cubicBezTo>
                <a:cubicBezTo>
                  <a:pt x="17215" y="1549"/>
                  <a:pt x="17783" y="2057"/>
                  <a:pt x="18343" y="2571"/>
                </a:cubicBezTo>
                <a:cubicBezTo>
                  <a:pt x="18631" y="2835"/>
                  <a:pt x="18917" y="3099"/>
                  <a:pt x="19205" y="3362"/>
                </a:cubicBezTo>
                <a:cubicBezTo>
                  <a:pt x="19450" y="3585"/>
                  <a:pt x="19694" y="3808"/>
                  <a:pt x="19947" y="4023"/>
                </a:cubicBezTo>
                <a:cubicBezTo>
                  <a:pt x="19852" y="4122"/>
                  <a:pt x="19757" y="4219"/>
                  <a:pt x="19660" y="4318"/>
                </a:cubicBezTo>
                <a:cubicBezTo>
                  <a:pt x="19511" y="4471"/>
                  <a:pt x="19360" y="4623"/>
                  <a:pt x="19209" y="4774"/>
                </a:cubicBezTo>
                <a:cubicBezTo>
                  <a:pt x="18908" y="5074"/>
                  <a:pt x="18604" y="5369"/>
                  <a:pt x="18295" y="5659"/>
                </a:cubicBezTo>
                <a:cubicBezTo>
                  <a:pt x="17677" y="6237"/>
                  <a:pt x="17039" y="6796"/>
                  <a:pt x="16370" y="7316"/>
                </a:cubicBezTo>
                <a:lnTo>
                  <a:pt x="16405" y="7098"/>
                </a:lnTo>
                <a:cubicBezTo>
                  <a:pt x="16443" y="6860"/>
                  <a:pt x="16475" y="6622"/>
                  <a:pt x="16495" y="6381"/>
                </a:cubicBezTo>
                <a:cubicBezTo>
                  <a:pt x="16515" y="6147"/>
                  <a:pt x="16520" y="5913"/>
                  <a:pt x="16506" y="5678"/>
                </a:cubicBezTo>
                <a:cubicBezTo>
                  <a:pt x="16496" y="5516"/>
                  <a:pt x="16478" y="5353"/>
                  <a:pt x="16444" y="5194"/>
                </a:cubicBezTo>
                <a:cubicBezTo>
                  <a:pt x="16478" y="5170"/>
                  <a:pt x="16504" y="5136"/>
                  <a:pt x="16515" y="5095"/>
                </a:cubicBezTo>
                <a:cubicBezTo>
                  <a:pt x="16540" y="5008"/>
                  <a:pt x="16486" y="4895"/>
                  <a:pt x="16391" y="4877"/>
                </a:cubicBezTo>
                <a:cubicBezTo>
                  <a:pt x="16359" y="4870"/>
                  <a:pt x="16328" y="4865"/>
                  <a:pt x="16295" y="4859"/>
                </a:cubicBezTo>
                <a:cubicBezTo>
                  <a:pt x="16275" y="4851"/>
                  <a:pt x="16251" y="4844"/>
                  <a:pt x="16226" y="4844"/>
                </a:cubicBezTo>
                <a:cubicBezTo>
                  <a:pt x="16223" y="4844"/>
                  <a:pt x="16217" y="4846"/>
                  <a:pt x="16214" y="4846"/>
                </a:cubicBezTo>
                <a:cubicBezTo>
                  <a:pt x="15604" y="4743"/>
                  <a:pt x="14992" y="4674"/>
                  <a:pt x="14376" y="4646"/>
                </a:cubicBezTo>
                <a:cubicBezTo>
                  <a:pt x="14100" y="4634"/>
                  <a:pt x="13824" y="4626"/>
                  <a:pt x="13548" y="4626"/>
                </a:cubicBezTo>
                <a:cubicBezTo>
                  <a:pt x="13150" y="4626"/>
                  <a:pt x="12752" y="4639"/>
                  <a:pt x="12355" y="4657"/>
                </a:cubicBezTo>
                <a:cubicBezTo>
                  <a:pt x="11005" y="4724"/>
                  <a:pt x="9662" y="4898"/>
                  <a:pt x="8318" y="5039"/>
                </a:cubicBezTo>
                <a:cubicBezTo>
                  <a:pt x="7645" y="5108"/>
                  <a:pt x="6972" y="5163"/>
                  <a:pt x="6300" y="5236"/>
                </a:cubicBezTo>
                <a:cubicBezTo>
                  <a:pt x="5608" y="5313"/>
                  <a:pt x="4916" y="5403"/>
                  <a:pt x="4228" y="5509"/>
                </a:cubicBezTo>
                <a:cubicBezTo>
                  <a:pt x="3549" y="5610"/>
                  <a:pt x="2872" y="5727"/>
                  <a:pt x="2199" y="5856"/>
                </a:cubicBezTo>
                <a:cubicBezTo>
                  <a:pt x="1862" y="5920"/>
                  <a:pt x="1528" y="5987"/>
                  <a:pt x="1193" y="6063"/>
                </a:cubicBezTo>
                <a:cubicBezTo>
                  <a:pt x="1033" y="6099"/>
                  <a:pt x="873" y="6136"/>
                  <a:pt x="716" y="6178"/>
                </a:cubicBezTo>
                <a:cubicBezTo>
                  <a:pt x="680" y="6187"/>
                  <a:pt x="642" y="6197"/>
                  <a:pt x="606" y="6206"/>
                </a:cubicBezTo>
                <a:cubicBezTo>
                  <a:pt x="629" y="6118"/>
                  <a:pt x="647" y="6028"/>
                  <a:pt x="661" y="5938"/>
                </a:cubicBezTo>
                <a:cubicBezTo>
                  <a:pt x="697" y="5716"/>
                  <a:pt x="718" y="5490"/>
                  <a:pt x="730" y="5266"/>
                </a:cubicBezTo>
                <a:cubicBezTo>
                  <a:pt x="752" y="4843"/>
                  <a:pt x="742" y="4417"/>
                  <a:pt x="713" y="3994"/>
                </a:cubicBezTo>
                <a:cubicBezTo>
                  <a:pt x="686" y="3569"/>
                  <a:pt x="639" y="3144"/>
                  <a:pt x="585" y="2723"/>
                </a:cubicBezTo>
                <a:cubicBezTo>
                  <a:pt x="545" y="2413"/>
                  <a:pt x="497" y="2104"/>
                  <a:pt x="442" y="1796"/>
                </a:cubicBezTo>
                <a:lnTo>
                  <a:pt x="442" y="1796"/>
                </a:lnTo>
                <a:cubicBezTo>
                  <a:pt x="2572" y="2289"/>
                  <a:pt x="4745" y="2591"/>
                  <a:pt x="6923" y="2775"/>
                </a:cubicBezTo>
                <a:cubicBezTo>
                  <a:pt x="8055" y="2869"/>
                  <a:pt x="9189" y="2932"/>
                  <a:pt x="10326" y="2968"/>
                </a:cubicBezTo>
                <a:cubicBezTo>
                  <a:pt x="10865" y="2987"/>
                  <a:pt x="11404" y="2997"/>
                  <a:pt x="11943" y="3014"/>
                </a:cubicBezTo>
                <a:cubicBezTo>
                  <a:pt x="12299" y="3024"/>
                  <a:pt x="12654" y="3034"/>
                  <a:pt x="13010" y="3034"/>
                </a:cubicBezTo>
                <a:cubicBezTo>
                  <a:pt x="13190" y="3034"/>
                  <a:pt x="13369" y="3032"/>
                  <a:pt x="13549" y="3025"/>
                </a:cubicBezTo>
                <a:cubicBezTo>
                  <a:pt x="13979" y="3011"/>
                  <a:pt x="14407" y="2974"/>
                  <a:pt x="14830" y="2904"/>
                </a:cubicBezTo>
                <a:cubicBezTo>
                  <a:pt x="15037" y="2870"/>
                  <a:pt x="15242" y="2826"/>
                  <a:pt x="15446" y="2771"/>
                </a:cubicBezTo>
                <a:cubicBezTo>
                  <a:pt x="15547" y="2744"/>
                  <a:pt x="15645" y="2709"/>
                  <a:pt x="15744" y="2673"/>
                </a:cubicBezTo>
                <a:cubicBezTo>
                  <a:pt x="15847" y="2633"/>
                  <a:pt x="15944" y="2583"/>
                  <a:pt x="16045" y="2536"/>
                </a:cubicBezTo>
                <a:cubicBezTo>
                  <a:pt x="16074" y="2519"/>
                  <a:pt x="16096" y="2497"/>
                  <a:pt x="16112" y="2469"/>
                </a:cubicBezTo>
                <a:cubicBezTo>
                  <a:pt x="16125" y="2448"/>
                  <a:pt x="16132" y="2426"/>
                  <a:pt x="16136" y="2402"/>
                </a:cubicBezTo>
                <a:cubicBezTo>
                  <a:pt x="16175" y="2361"/>
                  <a:pt x="16201" y="2307"/>
                  <a:pt x="16201" y="2247"/>
                </a:cubicBezTo>
                <a:cubicBezTo>
                  <a:pt x="16203" y="1898"/>
                  <a:pt x="16185" y="1549"/>
                  <a:pt x="16143" y="1203"/>
                </a:cubicBezTo>
                <a:cubicBezTo>
                  <a:pt x="16123" y="1028"/>
                  <a:pt x="16097" y="852"/>
                  <a:pt x="16065" y="678"/>
                </a:cubicBezTo>
                <a:close/>
                <a:moveTo>
                  <a:pt x="13936" y="5034"/>
                </a:moveTo>
                <a:cubicBezTo>
                  <a:pt x="14579" y="5034"/>
                  <a:pt x="15222" y="5071"/>
                  <a:pt x="15859" y="5155"/>
                </a:cubicBezTo>
                <a:cubicBezTo>
                  <a:pt x="15932" y="5165"/>
                  <a:pt x="16007" y="5177"/>
                  <a:pt x="16080" y="5189"/>
                </a:cubicBezTo>
                <a:cubicBezTo>
                  <a:pt x="16090" y="5294"/>
                  <a:pt x="16101" y="5402"/>
                  <a:pt x="16107" y="5510"/>
                </a:cubicBezTo>
                <a:cubicBezTo>
                  <a:pt x="16112" y="5667"/>
                  <a:pt x="16115" y="5832"/>
                  <a:pt x="16112" y="5996"/>
                </a:cubicBezTo>
                <a:cubicBezTo>
                  <a:pt x="16111" y="6074"/>
                  <a:pt x="16107" y="6153"/>
                  <a:pt x="16104" y="6231"/>
                </a:cubicBezTo>
                <a:cubicBezTo>
                  <a:pt x="16006" y="6193"/>
                  <a:pt x="15895" y="6192"/>
                  <a:pt x="15791" y="6187"/>
                </a:cubicBezTo>
                <a:cubicBezTo>
                  <a:pt x="15775" y="6185"/>
                  <a:pt x="15759" y="6185"/>
                  <a:pt x="15743" y="6185"/>
                </a:cubicBezTo>
                <a:cubicBezTo>
                  <a:pt x="15568" y="5996"/>
                  <a:pt x="15390" y="5812"/>
                  <a:pt x="15216" y="5623"/>
                </a:cubicBezTo>
                <a:cubicBezTo>
                  <a:pt x="15198" y="5600"/>
                  <a:pt x="15169" y="5588"/>
                  <a:pt x="15142" y="5588"/>
                </a:cubicBezTo>
                <a:cubicBezTo>
                  <a:pt x="15121" y="5588"/>
                  <a:pt x="15099" y="5595"/>
                  <a:pt x="15081" y="5610"/>
                </a:cubicBezTo>
                <a:cubicBezTo>
                  <a:pt x="15042" y="5643"/>
                  <a:pt x="15034" y="5707"/>
                  <a:pt x="15069" y="5745"/>
                </a:cubicBezTo>
                <a:cubicBezTo>
                  <a:pt x="15200" y="5890"/>
                  <a:pt x="15333" y="6034"/>
                  <a:pt x="15468" y="6178"/>
                </a:cubicBezTo>
                <a:cubicBezTo>
                  <a:pt x="15447" y="6178"/>
                  <a:pt x="15427" y="6177"/>
                  <a:pt x="15405" y="6177"/>
                </a:cubicBezTo>
                <a:lnTo>
                  <a:pt x="15307" y="6177"/>
                </a:lnTo>
                <a:cubicBezTo>
                  <a:pt x="15164" y="6070"/>
                  <a:pt x="15012" y="5976"/>
                  <a:pt x="14853" y="5895"/>
                </a:cubicBezTo>
                <a:cubicBezTo>
                  <a:pt x="14849" y="5894"/>
                  <a:pt x="14846" y="5893"/>
                  <a:pt x="14842" y="5893"/>
                </a:cubicBezTo>
                <a:lnTo>
                  <a:pt x="14835" y="5893"/>
                </a:lnTo>
                <a:cubicBezTo>
                  <a:pt x="14826" y="5894"/>
                  <a:pt x="14819" y="5899"/>
                  <a:pt x="14815" y="5905"/>
                </a:cubicBezTo>
                <a:cubicBezTo>
                  <a:pt x="14764" y="5851"/>
                  <a:pt x="14712" y="5797"/>
                  <a:pt x="14660" y="5743"/>
                </a:cubicBezTo>
                <a:cubicBezTo>
                  <a:pt x="14636" y="5718"/>
                  <a:pt x="14610" y="5701"/>
                  <a:pt x="14573" y="5698"/>
                </a:cubicBezTo>
                <a:lnTo>
                  <a:pt x="14564" y="5698"/>
                </a:lnTo>
                <a:cubicBezTo>
                  <a:pt x="14534" y="5698"/>
                  <a:pt x="14506" y="5709"/>
                  <a:pt x="14482" y="5728"/>
                </a:cubicBezTo>
                <a:cubicBezTo>
                  <a:pt x="14456" y="5750"/>
                  <a:pt x="14441" y="5781"/>
                  <a:pt x="14439" y="5815"/>
                </a:cubicBezTo>
                <a:cubicBezTo>
                  <a:pt x="14436" y="5845"/>
                  <a:pt x="14445" y="5883"/>
                  <a:pt x="14467" y="5904"/>
                </a:cubicBezTo>
                <a:cubicBezTo>
                  <a:pt x="14538" y="5976"/>
                  <a:pt x="14612" y="6043"/>
                  <a:pt x="14686" y="6111"/>
                </a:cubicBezTo>
                <a:cubicBezTo>
                  <a:pt x="14713" y="6136"/>
                  <a:pt x="14740" y="6161"/>
                  <a:pt x="14767" y="6184"/>
                </a:cubicBezTo>
                <a:cubicBezTo>
                  <a:pt x="14730" y="6185"/>
                  <a:pt x="14693" y="6185"/>
                  <a:pt x="14656" y="6187"/>
                </a:cubicBezTo>
                <a:cubicBezTo>
                  <a:pt x="14623" y="6188"/>
                  <a:pt x="14589" y="6189"/>
                  <a:pt x="14557" y="6190"/>
                </a:cubicBezTo>
                <a:cubicBezTo>
                  <a:pt x="14508" y="6141"/>
                  <a:pt x="14460" y="6092"/>
                  <a:pt x="14414" y="6043"/>
                </a:cubicBezTo>
                <a:cubicBezTo>
                  <a:pt x="14340" y="5965"/>
                  <a:pt x="14267" y="5888"/>
                  <a:pt x="14195" y="5807"/>
                </a:cubicBezTo>
                <a:cubicBezTo>
                  <a:pt x="14174" y="5783"/>
                  <a:pt x="14144" y="5770"/>
                  <a:pt x="14114" y="5770"/>
                </a:cubicBezTo>
                <a:cubicBezTo>
                  <a:pt x="14091" y="5770"/>
                  <a:pt x="14067" y="5778"/>
                  <a:pt x="14047" y="5795"/>
                </a:cubicBezTo>
                <a:cubicBezTo>
                  <a:pt x="14005" y="5831"/>
                  <a:pt x="13995" y="5900"/>
                  <a:pt x="14035" y="5942"/>
                </a:cubicBezTo>
                <a:cubicBezTo>
                  <a:pt x="14116" y="6032"/>
                  <a:pt x="14197" y="6118"/>
                  <a:pt x="14283" y="6203"/>
                </a:cubicBezTo>
                <a:cubicBezTo>
                  <a:pt x="14219" y="6206"/>
                  <a:pt x="14154" y="6210"/>
                  <a:pt x="14090" y="6215"/>
                </a:cubicBezTo>
                <a:lnTo>
                  <a:pt x="14077" y="6204"/>
                </a:lnTo>
                <a:cubicBezTo>
                  <a:pt x="14019" y="6149"/>
                  <a:pt x="13961" y="6095"/>
                  <a:pt x="13904" y="6040"/>
                </a:cubicBezTo>
                <a:cubicBezTo>
                  <a:pt x="13788" y="5930"/>
                  <a:pt x="13678" y="5817"/>
                  <a:pt x="13570" y="5700"/>
                </a:cubicBezTo>
                <a:cubicBezTo>
                  <a:pt x="13550" y="5680"/>
                  <a:pt x="13524" y="5667"/>
                  <a:pt x="13497" y="5667"/>
                </a:cubicBezTo>
                <a:cubicBezTo>
                  <a:pt x="13477" y="5667"/>
                  <a:pt x="13458" y="5674"/>
                  <a:pt x="13440" y="5688"/>
                </a:cubicBezTo>
                <a:cubicBezTo>
                  <a:pt x="13403" y="5719"/>
                  <a:pt x="13395" y="5780"/>
                  <a:pt x="13429" y="5817"/>
                </a:cubicBezTo>
                <a:cubicBezTo>
                  <a:pt x="13537" y="5935"/>
                  <a:pt x="13647" y="6048"/>
                  <a:pt x="13762" y="6158"/>
                </a:cubicBezTo>
                <a:cubicBezTo>
                  <a:pt x="13788" y="6183"/>
                  <a:pt x="13814" y="6208"/>
                  <a:pt x="13842" y="6232"/>
                </a:cubicBezTo>
                <a:lnTo>
                  <a:pt x="13741" y="6240"/>
                </a:lnTo>
                <a:cubicBezTo>
                  <a:pt x="13697" y="6197"/>
                  <a:pt x="13652" y="6156"/>
                  <a:pt x="13605" y="6116"/>
                </a:cubicBezTo>
                <a:cubicBezTo>
                  <a:pt x="13527" y="6047"/>
                  <a:pt x="13449" y="5981"/>
                  <a:pt x="13367" y="5918"/>
                </a:cubicBezTo>
                <a:cubicBezTo>
                  <a:pt x="13353" y="5907"/>
                  <a:pt x="13340" y="5903"/>
                  <a:pt x="13324" y="5903"/>
                </a:cubicBezTo>
                <a:cubicBezTo>
                  <a:pt x="13298" y="5903"/>
                  <a:pt x="13271" y="5916"/>
                  <a:pt x="13257" y="5938"/>
                </a:cubicBezTo>
                <a:cubicBezTo>
                  <a:pt x="13231" y="5976"/>
                  <a:pt x="13243" y="6022"/>
                  <a:pt x="13278" y="6049"/>
                </a:cubicBezTo>
                <a:cubicBezTo>
                  <a:pt x="13355" y="6110"/>
                  <a:pt x="13431" y="6174"/>
                  <a:pt x="13506" y="6239"/>
                </a:cubicBezTo>
                <a:cubicBezTo>
                  <a:pt x="13513" y="6245"/>
                  <a:pt x="13521" y="6251"/>
                  <a:pt x="13528" y="6260"/>
                </a:cubicBezTo>
                <a:cubicBezTo>
                  <a:pt x="13404" y="6270"/>
                  <a:pt x="13281" y="6281"/>
                  <a:pt x="13157" y="6294"/>
                </a:cubicBezTo>
                <a:cubicBezTo>
                  <a:pt x="13128" y="6262"/>
                  <a:pt x="13097" y="6229"/>
                  <a:pt x="13067" y="6198"/>
                </a:cubicBezTo>
                <a:cubicBezTo>
                  <a:pt x="12984" y="6112"/>
                  <a:pt x="12897" y="6029"/>
                  <a:pt x="12809" y="5948"/>
                </a:cubicBezTo>
                <a:cubicBezTo>
                  <a:pt x="12792" y="5932"/>
                  <a:pt x="12777" y="5921"/>
                  <a:pt x="12753" y="5920"/>
                </a:cubicBezTo>
                <a:lnTo>
                  <a:pt x="12748" y="5920"/>
                </a:lnTo>
                <a:cubicBezTo>
                  <a:pt x="12729" y="5920"/>
                  <a:pt x="12710" y="5926"/>
                  <a:pt x="12695" y="5940"/>
                </a:cubicBezTo>
                <a:cubicBezTo>
                  <a:pt x="12678" y="5953"/>
                  <a:pt x="12668" y="5974"/>
                  <a:pt x="12667" y="5994"/>
                </a:cubicBezTo>
                <a:cubicBezTo>
                  <a:pt x="12665" y="6013"/>
                  <a:pt x="12670" y="6040"/>
                  <a:pt x="12684" y="6053"/>
                </a:cubicBezTo>
                <a:cubicBezTo>
                  <a:pt x="12768" y="6131"/>
                  <a:pt x="12851" y="6211"/>
                  <a:pt x="12932" y="6293"/>
                </a:cubicBezTo>
                <a:cubicBezTo>
                  <a:pt x="12939" y="6300"/>
                  <a:pt x="12946" y="6308"/>
                  <a:pt x="12954" y="6316"/>
                </a:cubicBezTo>
                <a:cubicBezTo>
                  <a:pt x="12864" y="6327"/>
                  <a:pt x="12771" y="6335"/>
                  <a:pt x="12680" y="6348"/>
                </a:cubicBezTo>
                <a:cubicBezTo>
                  <a:pt x="12600" y="6270"/>
                  <a:pt x="12520" y="6193"/>
                  <a:pt x="12439" y="6117"/>
                </a:cubicBezTo>
                <a:cubicBezTo>
                  <a:pt x="12315" y="6002"/>
                  <a:pt x="12188" y="5888"/>
                  <a:pt x="12061" y="5778"/>
                </a:cubicBezTo>
                <a:cubicBezTo>
                  <a:pt x="12051" y="5769"/>
                  <a:pt x="12033" y="5764"/>
                  <a:pt x="12017" y="5764"/>
                </a:cubicBezTo>
                <a:cubicBezTo>
                  <a:pt x="12012" y="5764"/>
                  <a:pt x="12007" y="5764"/>
                  <a:pt x="12004" y="5766"/>
                </a:cubicBezTo>
                <a:cubicBezTo>
                  <a:pt x="11984" y="5770"/>
                  <a:pt x="11966" y="5780"/>
                  <a:pt x="11955" y="5797"/>
                </a:cubicBezTo>
                <a:cubicBezTo>
                  <a:pt x="11944" y="5814"/>
                  <a:pt x="11940" y="5833"/>
                  <a:pt x="11944" y="5854"/>
                </a:cubicBezTo>
                <a:cubicBezTo>
                  <a:pt x="11948" y="5874"/>
                  <a:pt x="11959" y="5889"/>
                  <a:pt x="11975" y="5902"/>
                </a:cubicBezTo>
                <a:cubicBezTo>
                  <a:pt x="12032" y="5951"/>
                  <a:pt x="12088" y="6001"/>
                  <a:pt x="12144" y="6050"/>
                </a:cubicBezTo>
                <a:cubicBezTo>
                  <a:pt x="12233" y="6132"/>
                  <a:pt x="12321" y="6214"/>
                  <a:pt x="12408" y="6298"/>
                </a:cubicBezTo>
                <a:cubicBezTo>
                  <a:pt x="12434" y="6323"/>
                  <a:pt x="12460" y="6348"/>
                  <a:pt x="12483" y="6371"/>
                </a:cubicBezTo>
                <a:cubicBezTo>
                  <a:pt x="12401" y="6382"/>
                  <a:pt x="12320" y="6392"/>
                  <a:pt x="12237" y="6402"/>
                </a:cubicBezTo>
                <a:cubicBezTo>
                  <a:pt x="12199" y="6374"/>
                  <a:pt x="12162" y="6344"/>
                  <a:pt x="12125" y="6316"/>
                </a:cubicBezTo>
                <a:cubicBezTo>
                  <a:pt x="12028" y="6240"/>
                  <a:pt x="11931" y="6162"/>
                  <a:pt x="11839" y="6078"/>
                </a:cubicBezTo>
                <a:lnTo>
                  <a:pt x="11831" y="6070"/>
                </a:lnTo>
                <a:cubicBezTo>
                  <a:pt x="11820" y="6060"/>
                  <a:pt x="11809" y="6052"/>
                  <a:pt x="11794" y="6050"/>
                </a:cubicBezTo>
                <a:lnTo>
                  <a:pt x="11790" y="6050"/>
                </a:lnTo>
                <a:cubicBezTo>
                  <a:pt x="11777" y="6050"/>
                  <a:pt x="11764" y="6054"/>
                  <a:pt x="11755" y="6064"/>
                </a:cubicBezTo>
                <a:cubicBezTo>
                  <a:pt x="11743" y="6072"/>
                  <a:pt x="11737" y="6087"/>
                  <a:pt x="11736" y="6101"/>
                </a:cubicBezTo>
                <a:cubicBezTo>
                  <a:pt x="11735" y="6115"/>
                  <a:pt x="11738" y="6131"/>
                  <a:pt x="11748" y="6140"/>
                </a:cubicBezTo>
                <a:cubicBezTo>
                  <a:pt x="11844" y="6228"/>
                  <a:pt x="11943" y="6312"/>
                  <a:pt x="12043" y="6394"/>
                </a:cubicBezTo>
                <a:cubicBezTo>
                  <a:pt x="12056" y="6405"/>
                  <a:pt x="12068" y="6413"/>
                  <a:pt x="12082" y="6423"/>
                </a:cubicBezTo>
                <a:cubicBezTo>
                  <a:pt x="11995" y="6436"/>
                  <a:pt x="11908" y="6447"/>
                  <a:pt x="11821" y="6459"/>
                </a:cubicBezTo>
                <a:cubicBezTo>
                  <a:pt x="11812" y="6449"/>
                  <a:pt x="11800" y="6441"/>
                  <a:pt x="11789" y="6431"/>
                </a:cubicBezTo>
                <a:lnTo>
                  <a:pt x="11789" y="6431"/>
                </a:lnTo>
                <a:cubicBezTo>
                  <a:pt x="11788" y="6430"/>
                  <a:pt x="11787" y="6428"/>
                  <a:pt x="11784" y="6427"/>
                </a:cubicBezTo>
                <a:cubicBezTo>
                  <a:pt x="11782" y="6425"/>
                  <a:pt x="11778" y="6422"/>
                  <a:pt x="11776" y="6420"/>
                </a:cubicBezTo>
                <a:lnTo>
                  <a:pt x="11776" y="6420"/>
                </a:lnTo>
                <a:lnTo>
                  <a:pt x="11779" y="6423"/>
                </a:lnTo>
                <a:cubicBezTo>
                  <a:pt x="11618" y="6275"/>
                  <a:pt x="11462" y="6120"/>
                  <a:pt x="11316" y="5955"/>
                </a:cubicBezTo>
                <a:cubicBezTo>
                  <a:pt x="11303" y="5940"/>
                  <a:pt x="11284" y="5931"/>
                  <a:pt x="11265" y="5931"/>
                </a:cubicBezTo>
                <a:cubicBezTo>
                  <a:pt x="11250" y="5931"/>
                  <a:pt x="11235" y="5936"/>
                  <a:pt x="11223" y="5947"/>
                </a:cubicBezTo>
                <a:cubicBezTo>
                  <a:pt x="11196" y="5971"/>
                  <a:pt x="11191" y="6013"/>
                  <a:pt x="11215" y="6040"/>
                </a:cubicBezTo>
                <a:cubicBezTo>
                  <a:pt x="11315" y="6154"/>
                  <a:pt x="11420" y="6266"/>
                  <a:pt x="11529" y="6371"/>
                </a:cubicBezTo>
                <a:cubicBezTo>
                  <a:pt x="11567" y="6411"/>
                  <a:pt x="11607" y="6447"/>
                  <a:pt x="11647" y="6484"/>
                </a:cubicBezTo>
                <a:cubicBezTo>
                  <a:pt x="11576" y="6495"/>
                  <a:pt x="11507" y="6505"/>
                  <a:pt x="11435" y="6515"/>
                </a:cubicBezTo>
                <a:cubicBezTo>
                  <a:pt x="11404" y="6486"/>
                  <a:pt x="11374" y="6459"/>
                  <a:pt x="11343" y="6432"/>
                </a:cubicBezTo>
                <a:cubicBezTo>
                  <a:pt x="11274" y="6371"/>
                  <a:pt x="11202" y="6312"/>
                  <a:pt x="11131" y="6253"/>
                </a:cubicBezTo>
                <a:cubicBezTo>
                  <a:pt x="10992" y="6139"/>
                  <a:pt x="10850" y="6031"/>
                  <a:pt x="10704" y="5925"/>
                </a:cubicBezTo>
                <a:cubicBezTo>
                  <a:pt x="10690" y="5915"/>
                  <a:pt x="10673" y="5909"/>
                  <a:pt x="10656" y="5909"/>
                </a:cubicBezTo>
                <a:cubicBezTo>
                  <a:pt x="10628" y="5909"/>
                  <a:pt x="10599" y="5924"/>
                  <a:pt x="10582" y="5947"/>
                </a:cubicBezTo>
                <a:cubicBezTo>
                  <a:pt x="10555" y="5987"/>
                  <a:pt x="10567" y="6040"/>
                  <a:pt x="10604" y="6069"/>
                </a:cubicBezTo>
                <a:cubicBezTo>
                  <a:pt x="10746" y="6170"/>
                  <a:pt x="10882" y="6278"/>
                  <a:pt x="11018" y="6387"/>
                </a:cubicBezTo>
                <a:cubicBezTo>
                  <a:pt x="11083" y="6440"/>
                  <a:pt x="11148" y="6494"/>
                  <a:pt x="11213" y="6547"/>
                </a:cubicBezTo>
                <a:cubicBezTo>
                  <a:pt x="11048" y="6572"/>
                  <a:pt x="10882" y="6598"/>
                  <a:pt x="10718" y="6625"/>
                </a:cubicBezTo>
                <a:cubicBezTo>
                  <a:pt x="10583" y="6497"/>
                  <a:pt x="10443" y="6376"/>
                  <a:pt x="10295" y="6262"/>
                </a:cubicBezTo>
                <a:cubicBezTo>
                  <a:pt x="10286" y="6255"/>
                  <a:pt x="10276" y="6252"/>
                  <a:pt x="10265" y="6252"/>
                </a:cubicBezTo>
                <a:cubicBezTo>
                  <a:pt x="10247" y="6252"/>
                  <a:pt x="10229" y="6262"/>
                  <a:pt x="10220" y="6276"/>
                </a:cubicBezTo>
                <a:cubicBezTo>
                  <a:pt x="10203" y="6301"/>
                  <a:pt x="10210" y="6333"/>
                  <a:pt x="10234" y="6351"/>
                </a:cubicBezTo>
                <a:cubicBezTo>
                  <a:pt x="10324" y="6421"/>
                  <a:pt x="10412" y="6495"/>
                  <a:pt x="10498" y="6571"/>
                </a:cubicBezTo>
                <a:cubicBezTo>
                  <a:pt x="10525" y="6596"/>
                  <a:pt x="10551" y="6623"/>
                  <a:pt x="10577" y="6648"/>
                </a:cubicBezTo>
                <a:cubicBezTo>
                  <a:pt x="10490" y="6661"/>
                  <a:pt x="10404" y="6676"/>
                  <a:pt x="10318" y="6690"/>
                </a:cubicBezTo>
                <a:cubicBezTo>
                  <a:pt x="10207" y="6594"/>
                  <a:pt x="10094" y="6501"/>
                  <a:pt x="9981" y="6410"/>
                </a:cubicBezTo>
                <a:cubicBezTo>
                  <a:pt x="9822" y="6280"/>
                  <a:pt x="9663" y="6152"/>
                  <a:pt x="9508" y="6018"/>
                </a:cubicBezTo>
                <a:cubicBezTo>
                  <a:pt x="9500" y="6012"/>
                  <a:pt x="9487" y="6008"/>
                  <a:pt x="9477" y="6008"/>
                </a:cubicBezTo>
                <a:cubicBezTo>
                  <a:pt x="9473" y="6008"/>
                  <a:pt x="9469" y="6008"/>
                  <a:pt x="9467" y="6009"/>
                </a:cubicBezTo>
                <a:cubicBezTo>
                  <a:pt x="9452" y="6012"/>
                  <a:pt x="9439" y="6019"/>
                  <a:pt x="9430" y="6033"/>
                </a:cubicBezTo>
                <a:cubicBezTo>
                  <a:pt x="9422" y="6044"/>
                  <a:pt x="9418" y="6060"/>
                  <a:pt x="9421" y="6074"/>
                </a:cubicBezTo>
                <a:cubicBezTo>
                  <a:pt x="9423" y="6090"/>
                  <a:pt x="9433" y="6100"/>
                  <a:pt x="9444" y="6110"/>
                </a:cubicBezTo>
                <a:cubicBezTo>
                  <a:pt x="9597" y="6241"/>
                  <a:pt x="9753" y="6368"/>
                  <a:pt x="9908" y="6495"/>
                </a:cubicBezTo>
                <a:cubicBezTo>
                  <a:pt x="9996" y="6567"/>
                  <a:pt x="10083" y="6641"/>
                  <a:pt x="10171" y="6713"/>
                </a:cubicBezTo>
                <a:cubicBezTo>
                  <a:pt x="10161" y="6715"/>
                  <a:pt x="10148" y="6717"/>
                  <a:pt x="10138" y="6718"/>
                </a:cubicBezTo>
                <a:cubicBezTo>
                  <a:pt x="10053" y="6733"/>
                  <a:pt x="9966" y="6747"/>
                  <a:pt x="9881" y="6762"/>
                </a:cubicBezTo>
                <a:cubicBezTo>
                  <a:pt x="9815" y="6690"/>
                  <a:pt x="9746" y="6622"/>
                  <a:pt x="9676" y="6555"/>
                </a:cubicBezTo>
                <a:cubicBezTo>
                  <a:pt x="9591" y="6473"/>
                  <a:pt x="9504" y="6394"/>
                  <a:pt x="9416" y="6316"/>
                </a:cubicBezTo>
                <a:cubicBezTo>
                  <a:pt x="9405" y="6306"/>
                  <a:pt x="9385" y="6301"/>
                  <a:pt x="9366" y="6301"/>
                </a:cubicBezTo>
                <a:cubicBezTo>
                  <a:pt x="9361" y="6301"/>
                  <a:pt x="9355" y="6301"/>
                  <a:pt x="9350" y="6302"/>
                </a:cubicBezTo>
                <a:cubicBezTo>
                  <a:pt x="9328" y="6306"/>
                  <a:pt x="9307" y="6319"/>
                  <a:pt x="9294" y="6338"/>
                </a:cubicBezTo>
                <a:cubicBezTo>
                  <a:pt x="9281" y="6358"/>
                  <a:pt x="9276" y="6381"/>
                  <a:pt x="9280" y="6402"/>
                </a:cubicBezTo>
                <a:cubicBezTo>
                  <a:pt x="9283" y="6427"/>
                  <a:pt x="9298" y="6443"/>
                  <a:pt x="9317" y="6458"/>
                </a:cubicBezTo>
                <a:cubicBezTo>
                  <a:pt x="9375" y="6510"/>
                  <a:pt x="9432" y="6562"/>
                  <a:pt x="9490" y="6614"/>
                </a:cubicBezTo>
                <a:cubicBezTo>
                  <a:pt x="9555" y="6674"/>
                  <a:pt x="9619" y="6734"/>
                  <a:pt x="9684" y="6794"/>
                </a:cubicBezTo>
                <a:cubicBezTo>
                  <a:pt x="9630" y="6803"/>
                  <a:pt x="9577" y="6811"/>
                  <a:pt x="9524" y="6821"/>
                </a:cubicBezTo>
                <a:cubicBezTo>
                  <a:pt x="9498" y="6796"/>
                  <a:pt x="9473" y="6773"/>
                  <a:pt x="9447" y="6748"/>
                </a:cubicBezTo>
                <a:cubicBezTo>
                  <a:pt x="9394" y="6697"/>
                  <a:pt x="9340" y="6645"/>
                  <a:pt x="9288" y="6592"/>
                </a:cubicBezTo>
                <a:cubicBezTo>
                  <a:pt x="9183" y="6487"/>
                  <a:pt x="9079" y="6381"/>
                  <a:pt x="8971" y="6278"/>
                </a:cubicBezTo>
                <a:cubicBezTo>
                  <a:pt x="8954" y="6263"/>
                  <a:pt x="8940" y="6252"/>
                  <a:pt x="8916" y="6250"/>
                </a:cubicBezTo>
                <a:lnTo>
                  <a:pt x="8911" y="6250"/>
                </a:lnTo>
                <a:cubicBezTo>
                  <a:pt x="8893" y="6250"/>
                  <a:pt x="8874" y="6256"/>
                  <a:pt x="8861" y="6268"/>
                </a:cubicBezTo>
                <a:cubicBezTo>
                  <a:pt x="8843" y="6282"/>
                  <a:pt x="8835" y="6302"/>
                  <a:pt x="8832" y="6323"/>
                </a:cubicBezTo>
                <a:cubicBezTo>
                  <a:pt x="8831" y="6340"/>
                  <a:pt x="8836" y="6365"/>
                  <a:pt x="8851" y="6380"/>
                </a:cubicBezTo>
                <a:cubicBezTo>
                  <a:pt x="8959" y="6482"/>
                  <a:pt x="9063" y="6588"/>
                  <a:pt x="9167" y="6692"/>
                </a:cubicBezTo>
                <a:cubicBezTo>
                  <a:pt x="9220" y="6744"/>
                  <a:pt x="9272" y="6798"/>
                  <a:pt x="9327" y="6848"/>
                </a:cubicBezTo>
                <a:lnTo>
                  <a:pt x="9330" y="6852"/>
                </a:lnTo>
                <a:cubicBezTo>
                  <a:pt x="9247" y="6866"/>
                  <a:pt x="9164" y="6879"/>
                  <a:pt x="9081" y="6893"/>
                </a:cubicBezTo>
                <a:cubicBezTo>
                  <a:pt x="9059" y="6873"/>
                  <a:pt x="9037" y="6852"/>
                  <a:pt x="9013" y="6831"/>
                </a:cubicBezTo>
                <a:cubicBezTo>
                  <a:pt x="8929" y="6755"/>
                  <a:pt x="8843" y="6680"/>
                  <a:pt x="8757" y="6606"/>
                </a:cubicBezTo>
                <a:cubicBezTo>
                  <a:pt x="8579" y="6454"/>
                  <a:pt x="8396" y="6309"/>
                  <a:pt x="8203" y="6180"/>
                </a:cubicBezTo>
                <a:cubicBezTo>
                  <a:pt x="8188" y="6169"/>
                  <a:pt x="8169" y="6164"/>
                  <a:pt x="8152" y="6164"/>
                </a:cubicBezTo>
                <a:cubicBezTo>
                  <a:pt x="8123" y="6164"/>
                  <a:pt x="8095" y="6178"/>
                  <a:pt x="8076" y="6204"/>
                </a:cubicBezTo>
                <a:cubicBezTo>
                  <a:pt x="8048" y="6244"/>
                  <a:pt x="8058" y="6302"/>
                  <a:pt x="8100" y="6330"/>
                </a:cubicBezTo>
                <a:cubicBezTo>
                  <a:pt x="8365" y="6510"/>
                  <a:pt x="8610" y="6718"/>
                  <a:pt x="8848" y="6934"/>
                </a:cubicBezTo>
                <a:cubicBezTo>
                  <a:pt x="8780" y="6945"/>
                  <a:pt x="8712" y="6956"/>
                  <a:pt x="8644" y="6967"/>
                </a:cubicBezTo>
                <a:cubicBezTo>
                  <a:pt x="8522" y="6988"/>
                  <a:pt x="8401" y="7006"/>
                  <a:pt x="8279" y="7026"/>
                </a:cubicBezTo>
                <a:cubicBezTo>
                  <a:pt x="8258" y="7008"/>
                  <a:pt x="8237" y="6991"/>
                  <a:pt x="8217" y="6974"/>
                </a:cubicBezTo>
                <a:cubicBezTo>
                  <a:pt x="8112" y="6886"/>
                  <a:pt x="8008" y="6798"/>
                  <a:pt x="7905" y="6706"/>
                </a:cubicBezTo>
                <a:cubicBezTo>
                  <a:pt x="7852" y="6658"/>
                  <a:pt x="7800" y="6609"/>
                  <a:pt x="7751" y="6558"/>
                </a:cubicBezTo>
                <a:cubicBezTo>
                  <a:pt x="7738" y="6545"/>
                  <a:pt x="7723" y="6539"/>
                  <a:pt x="7706" y="6539"/>
                </a:cubicBezTo>
                <a:cubicBezTo>
                  <a:pt x="7694" y="6539"/>
                  <a:pt x="7681" y="6542"/>
                  <a:pt x="7671" y="6552"/>
                </a:cubicBezTo>
                <a:cubicBezTo>
                  <a:pt x="7649" y="6571"/>
                  <a:pt x="7642" y="6609"/>
                  <a:pt x="7665" y="6630"/>
                </a:cubicBezTo>
                <a:cubicBezTo>
                  <a:pt x="7784" y="6759"/>
                  <a:pt x="7909" y="6881"/>
                  <a:pt x="8039" y="6998"/>
                </a:cubicBezTo>
                <a:cubicBezTo>
                  <a:pt x="8059" y="7018"/>
                  <a:pt x="8080" y="7036"/>
                  <a:pt x="8101" y="7054"/>
                </a:cubicBezTo>
                <a:cubicBezTo>
                  <a:pt x="8048" y="7063"/>
                  <a:pt x="7994" y="7070"/>
                  <a:pt x="7941" y="7080"/>
                </a:cubicBezTo>
                <a:lnTo>
                  <a:pt x="7940" y="7079"/>
                </a:lnTo>
                <a:cubicBezTo>
                  <a:pt x="7877" y="7023"/>
                  <a:pt x="7813" y="6966"/>
                  <a:pt x="7751" y="6909"/>
                </a:cubicBezTo>
                <a:cubicBezTo>
                  <a:pt x="7625" y="6795"/>
                  <a:pt x="7500" y="6681"/>
                  <a:pt x="7372" y="6571"/>
                </a:cubicBezTo>
                <a:cubicBezTo>
                  <a:pt x="7359" y="6561"/>
                  <a:pt x="7341" y="6556"/>
                  <a:pt x="7323" y="6556"/>
                </a:cubicBezTo>
                <a:cubicBezTo>
                  <a:pt x="7318" y="6556"/>
                  <a:pt x="7313" y="6556"/>
                  <a:pt x="7307" y="6557"/>
                </a:cubicBezTo>
                <a:cubicBezTo>
                  <a:pt x="7285" y="6561"/>
                  <a:pt x="7264" y="6573"/>
                  <a:pt x="7252" y="6593"/>
                </a:cubicBezTo>
                <a:cubicBezTo>
                  <a:pt x="7238" y="6612"/>
                  <a:pt x="7233" y="6635"/>
                  <a:pt x="7237" y="6658"/>
                </a:cubicBezTo>
                <a:cubicBezTo>
                  <a:pt x="7241" y="6682"/>
                  <a:pt x="7256" y="6698"/>
                  <a:pt x="7273" y="6713"/>
                </a:cubicBezTo>
                <a:cubicBezTo>
                  <a:pt x="7320" y="6755"/>
                  <a:pt x="7367" y="6796"/>
                  <a:pt x="7412" y="6837"/>
                </a:cubicBezTo>
                <a:lnTo>
                  <a:pt x="7411" y="6837"/>
                </a:lnTo>
                <a:lnTo>
                  <a:pt x="7411" y="6837"/>
                </a:lnTo>
                <a:cubicBezTo>
                  <a:pt x="7414" y="6840"/>
                  <a:pt x="7417" y="6843"/>
                  <a:pt x="7421" y="6846"/>
                </a:cubicBezTo>
                <a:cubicBezTo>
                  <a:pt x="7421" y="6846"/>
                  <a:pt x="7421" y="6846"/>
                  <a:pt x="7420" y="6846"/>
                </a:cubicBezTo>
                <a:lnTo>
                  <a:pt x="7420" y="6846"/>
                </a:lnTo>
                <a:cubicBezTo>
                  <a:pt x="7516" y="6931"/>
                  <a:pt x="7611" y="7021"/>
                  <a:pt x="7707" y="7109"/>
                </a:cubicBezTo>
                <a:cubicBezTo>
                  <a:pt x="7709" y="7111"/>
                  <a:pt x="7712" y="7114"/>
                  <a:pt x="7714" y="7115"/>
                </a:cubicBezTo>
                <a:cubicBezTo>
                  <a:pt x="7645" y="7125"/>
                  <a:pt x="7575" y="7137"/>
                  <a:pt x="7504" y="7147"/>
                </a:cubicBezTo>
                <a:cubicBezTo>
                  <a:pt x="7423" y="7099"/>
                  <a:pt x="7351" y="7038"/>
                  <a:pt x="7283" y="6976"/>
                </a:cubicBezTo>
                <a:cubicBezTo>
                  <a:pt x="7200" y="6902"/>
                  <a:pt x="7121" y="6822"/>
                  <a:pt x="7040" y="6744"/>
                </a:cubicBezTo>
                <a:cubicBezTo>
                  <a:pt x="6966" y="6672"/>
                  <a:pt x="6889" y="6598"/>
                  <a:pt x="6808" y="6532"/>
                </a:cubicBezTo>
                <a:cubicBezTo>
                  <a:pt x="6798" y="6525"/>
                  <a:pt x="6787" y="6520"/>
                  <a:pt x="6775" y="6520"/>
                </a:cubicBezTo>
                <a:cubicBezTo>
                  <a:pt x="6754" y="6520"/>
                  <a:pt x="6733" y="6531"/>
                  <a:pt x="6720" y="6547"/>
                </a:cubicBezTo>
                <a:cubicBezTo>
                  <a:pt x="6710" y="6562"/>
                  <a:pt x="6708" y="6578"/>
                  <a:pt x="6710" y="6596"/>
                </a:cubicBezTo>
                <a:cubicBezTo>
                  <a:pt x="6714" y="6614"/>
                  <a:pt x="6723" y="6625"/>
                  <a:pt x="6736" y="6638"/>
                </a:cubicBezTo>
                <a:lnTo>
                  <a:pt x="6767" y="6664"/>
                </a:lnTo>
                <a:cubicBezTo>
                  <a:pt x="6904" y="6789"/>
                  <a:pt x="7028" y="6927"/>
                  <a:pt x="7159" y="7057"/>
                </a:cubicBezTo>
                <a:cubicBezTo>
                  <a:pt x="7204" y="7099"/>
                  <a:pt x="7248" y="7141"/>
                  <a:pt x="7294" y="7181"/>
                </a:cubicBezTo>
                <a:cubicBezTo>
                  <a:pt x="7271" y="7184"/>
                  <a:pt x="7247" y="7187"/>
                  <a:pt x="7225" y="7192"/>
                </a:cubicBezTo>
                <a:cubicBezTo>
                  <a:pt x="7168" y="7200"/>
                  <a:pt x="7112" y="7210"/>
                  <a:pt x="7055" y="7223"/>
                </a:cubicBezTo>
                <a:cubicBezTo>
                  <a:pt x="7054" y="7221"/>
                  <a:pt x="7052" y="7221"/>
                  <a:pt x="7050" y="7220"/>
                </a:cubicBezTo>
                <a:cubicBezTo>
                  <a:pt x="6977" y="7181"/>
                  <a:pt x="6911" y="7135"/>
                  <a:pt x="6847" y="7085"/>
                </a:cubicBezTo>
                <a:cubicBezTo>
                  <a:pt x="6766" y="7023"/>
                  <a:pt x="6688" y="6956"/>
                  <a:pt x="6611" y="6891"/>
                </a:cubicBezTo>
                <a:cubicBezTo>
                  <a:pt x="6533" y="6824"/>
                  <a:pt x="6455" y="6757"/>
                  <a:pt x="6378" y="6690"/>
                </a:cubicBezTo>
                <a:cubicBezTo>
                  <a:pt x="6310" y="6633"/>
                  <a:pt x="6242" y="6577"/>
                  <a:pt x="6169" y="6529"/>
                </a:cubicBezTo>
                <a:cubicBezTo>
                  <a:pt x="6158" y="6520"/>
                  <a:pt x="6143" y="6516"/>
                  <a:pt x="6129" y="6516"/>
                </a:cubicBezTo>
                <a:cubicBezTo>
                  <a:pt x="6106" y="6516"/>
                  <a:pt x="6083" y="6527"/>
                  <a:pt x="6071" y="6547"/>
                </a:cubicBezTo>
                <a:cubicBezTo>
                  <a:pt x="6049" y="6581"/>
                  <a:pt x="6056" y="6625"/>
                  <a:pt x="6089" y="6648"/>
                </a:cubicBezTo>
                <a:cubicBezTo>
                  <a:pt x="6173" y="6706"/>
                  <a:pt x="6252" y="6772"/>
                  <a:pt x="6330" y="6839"/>
                </a:cubicBezTo>
                <a:cubicBezTo>
                  <a:pt x="6419" y="6918"/>
                  <a:pt x="6507" y="6997"/>
                  <a:pt x="6596" y="7076"/>
                </a:cubicBezTo>
                <a:cubicBezTo>
                  <a:pt x="6673" y="7143"/>
                  <a:pt x="6750" y="7208"/>
                  <a:pt x="6831" y="7270"/>
                </a:cubicBezTo>
                <a:cubicBezTo>
                  <a:pt x="6661" y="7308"/>
                  <a:pt x="6491" y="7350"/>
                  <a:pt x="6324" y="7395"/>
                </a:cubicBezTo>
                <a:cubicBezTo>
                  <a:pt x="6206" y="7290"/>
                  <a:pt x="6086" y="7184"/>
                  <a:pt x="5969" y="7080"/>
                </a:cubicBezTo>
                <a:cubicBezTo>
                  <a:pt x="5790" y="6915"/>
                  <a:pt x="5612" y="6747"/>
                  <a:pt x="5449" y="6567"/>
                </a:cubicBezTo>
                <a:cubicBezTo>
                  <a:pt x="5430" y="6547"/>
                  <a:pt x="5404" y="6536"/>
                  <a:pt x="5379" y="6536"/>
                </a:cubicBezTo>
                <a:cubicBezTo>
                  <a:pt x="5361" y="6536"/>
                  <a:pt x="5341" y="6542"/>
                  <a:pt x="5325" y="6557"/>
                </a:cubicBezTo>
                <a:cubicBezTo>
                  <a:pt x="5290" y="6587"/>
                  <a:pt x="5283" y="6645"/>
                  <a:pt x="5315" y="6680"/>
                </a:cubicBezTo>
                <a:cubicBezTo>
                  <a:pt x="5465" y="6846"/>
                  <a:pt x="5626" y="7001"/>
                  <a:pt x="5788" y="7152"/>
                </a:cubicBezTo>
                <a:cubicBezTo>
                  <a:pt x="5897" y="7254"/>
                  <a:pt x="6006" y="7352"/>
                  <a:pt x="6117" y="7452"/>
                </a:cubicBezTo>
                <a:cubicBezTo>
                  <a:pt x="6004" y="7483"/>
                  <a:pt x="5890" y="7514"/>
                  <a:pt x="5777" y="7545"/>
                </a:cubicBezTo>
                <a:cubicBezTo>
                  <a:pt x="5770" y="7536"/>
                  <a:pt x="5760" y="7529"/>
                  <a:pt x="5752" y="7521"/>
                </a:cubicBezTo>
                <a:cubicBezTo>
                  <a:pt x="5693" y="7467"/>
                  <a:pt x="5631" y="7412"/>
                  <a:pt x="5570" y="7359"/>
                </a:cubicBezTo>
                <a:cubicBezTo>
                  <a:pt x="5449" y="7255"/>
                  <a:pt x="5321" y="7155"/>
                  <a:pt x="5190" y="7063"/>
                </a:cubicBezTo>
                <a:cubicBezTo>
                  <a:pt x="5180" y="7057"/>
                  <a:pt x="5170" y="7054"/>
                  <a:pt x="5159" y="7054"/>
                </a:cubicBezTo>
                <a:cubicBezTo>
                  <a:pt x="5141" y="7054"/>
                  <a:pt x="5123" y="7062"/>
                  <a:pt x="5113" y="7078"/>
                </a:cubicBezTo>
                <a:cubicBezTo>
                  <a:pt x="5096" y="7101"/>
                  <a:pt x="5103" y="7136"/>
                  <a:pt x="5128" y="7152"/>
                </a:cubicBezTo>
                <a:cubicBezTo>
                  <a:pt x="5299" y="7272"/>
                  <a:pt x="5461" y="7407"/>
                  <a:pt x="5616" y="7547"/>
                </a:cubicBezTo>
                <a:cubicBezTo>
                  <a:pt x="5628" y="7557"/>
                  <a:pt x="5640" y="7567"/>
                  <a:pt x="5651" y="7578"/>
                </a:cubicBezTo>
                <a:cubicBezTo>
                  <a:pt x="5550" y="7606"/>
                  <a:pt x="5452" y="7634"/>
                  <a:pt x="5352" y="7661"/>
                </a:cubicBezTo>
                <a:cubicBezTo>
                  <a:pt x="5351" y="7660"/>
                  <a:pt x="5350" y="7659"/>
                  <a:pt x="5348" y="7659"/>
                </a:cubicBezTo>
                <a:cubicBezTo>
                  <a:pt x="5279" y="7604"/>
                  <a:pt x="5208" y="7550"/>
                  <a:pt x="5139" y="7493"/>
                </a:cubicBezTo>
                <a:cubicBezTo>
                  <a:pt x="5005" y="7384"/>
                  <a:pt x="4875" y="7272"/>
                  <a:pt x="4747" y="7157"/>
                </a:cubicBezTo>
                <a:lnTo>
                  <a:pt x="4747" y="7157"/>
                </a:lnTo>
                <a:lnTo>
                  <a:pt x="4750" y="7158"/>
                </a:lnTo>
                <a:lnTo>
                  <a:pt x="4750" y="7158"/>
                </a:lnTo>
                <a:lnTo>
                  <a:pt x="4745" y="7155"/>
                </a:lnTo>
                <a:cubicBezTo>
                  <a:pt x="4743" y="7153"/>
                  <a:pt x="4741" y="7152"/>
                  <a:pt x="4740" y="7150"/>
                </a:cubicBezTo>
                <a:lnTo>
                  <a:pt x="4740" y="7150"/>
                </a:lnTo>
                <a:cubicBezTo>
                  <a:pt x="4741" y="7151"/>
                  <a:pt x="4741" y="7151"/>
                  <a:pt x="4741" y="7151"/>
                </a:cubicBezTo>
                <a:cubicBezTo>
                  <a:pt x="4740" y="7150"/>
                  <a:pt x="4740" y="7148"/>
                  <a:pt x="4739" y="7148"/>
                </a:cubicBezTo>
                <a:lnTo>
                  <a:pt x="4739" y="7148"/>
                </a:lnTo>
                <a:cubicBezTo>
                  <a:pt x="4739" y="7149"/>
                  <a:pt x="4740" y="7150"/>
                  <a:pt x="4740" y="7150"/>
                </a:cubicBezTo>
                <a:lnTo>
                  <a:pt x="4740" y="7150"/>
                </a:lnTo>
                <a:cubicBezTo>
                  <a:pt x="4568" y="6992"/>
                  <a:pt x="4400" y="6827"/>
                  <a:pt x="4243" y="6654"/>
                </a:cubicBezTo>
                <a:cubicBezTo>
                  <a:pt x="4232" y="6643"/>
                  <a:pt x="4217" y="6635"/>
                  <a:pt x="4202" y="6635"/>
                </a:cubicBezTo>
                <a:cubicBezTo>
                  <a:pt x="4190" y="6635"/>
                  <a:pt x="4178" y="6640"/>
                  <a:pt x="4170" y="6648"/>
                </a:cubicBezTo>
                <a:cubicBezTo>
                  <a:pt x="4147" y="6665"/>
                  <a:pt x="4144" y="6701"/>
                  <a:pt x="4162" y="6722"/>
                </a:cubicBezTo>
                <a:cubicBezTo>
                  <a:pt x="4361" y="6940"/>
                  <a:pt x="4571" y="7146"/>
                  <a:pt x="4792" y="7342"/>
                </a:cubicBezTo>
                <a:cubicBezTo>
                  <a:pt x="4903" y="7440"/>
                  <a:pt x="5016" y="7535"/>
                  <a:pt x="5131" y="7628"/>
                </a:cubicBezTo>
                <a:lnTo>
                  <a:pt x="5221" y="7697"/>
                </a:lnTo>
                <a:cubicBezTo>
                  <a:pt x="5205" y="7701"/>
                  <a:pt x="5190" y="7706"/>
                  <a:pt x="5175" y="7710"/>
                </a:cubicBezTo>
                <a:cubicBezTo>
                  <a:pt x="5078" y="7737"/>
                  <a:pt x="4980" y="7763"/>
                  <a:pt x="4882" y="7789"/>
                </a:cubicBezTo>
                <a:cubicBezTo>
                  <a:pt x="4880" y="7778"/>
                  <a:pt x="4875" y="7766"/>
                  <a:pt x="4867" y="7756"/>
                </a:cubicBezTo>
                <a:cubicBezTo>
                  <a:pt x="4829" y="7716"/>
                  <a:pt x="4786" y="7680"/>
                  <a:pt x="4742" y="7644"/>
                </a:cubicBezTo>
                <a:cubicBezTo>
                  <a:pt x="4698" y="7607"/>
                  <a:pt x="4651" y="7571"/>
                  <a:pt x="4606" y="7533"/>
                </a:cubicBezTo>
                <a:cubicBezTo>
                  <a:pt x="4519" y="7462"/>
                  <a:pt x="4435" y="7389"/>
                  <a:pt x="4352" y="7314"/>
                </a:cubicBezTo>
                <a:lnTo>
                  <a:pt x="4286" y="7252"/>
                </a:lnTo>
                <a:cubicBezTo>
                  <a:pt x="4268" y="7235"/>
                  <a:pt x="4249" y="7223"/>
                  <a:pt x="4224" y="7221"/>
                </a:cubicBezTo>
                <a:lnTo>
                  <a:pt x="4218" y="7221"/>
                </a:lnTo>
                <a:cubicBezTo>
                  <a:pt x="4198" y="7221"/>
                  <a:pt x="4177" y="7229"/>
                  <a:pt x="4161" y="7241"/>
                </a:cubicBezTo>
                <a:cubicBezTo>
                  <a:pt x="4144" y="7257"/>
                  <a:pt x="4131" y="7280"/>
                  <a:pt x="4130" y="7302"/>
                </a:cubicBezTo>
                <a:cubicBezTo>
                  <a:pt x="4129" y="7323"/>
                  <a:pt x="4135" y="7350"/>
                  <a:pt x="4151" y="7366"/>
                </a:cubicBezTo>
                <a:cubicBezTo>
                  <a:pt x="4244" y="7458"/>
                  <a:pt x="4341" y="7546"/>
                  <a:pt x="4441" y="7630"/>
                </a:cubicBezTo>
                <a:cubicBezTo>
                  <a:pt x="4491" y="7671"/>
                  <a:pt x="4539" y="7711"/>
                  <a:pt x="4590" y="7752"/>
                </a:cubicBezTo>
                <a:cubicBezTo>
                  <a:pt x="4626" y="7780"/>
                  <a:pt x="4663" y="7809"/>
                  <a:pt x="4700" y="7835"/>
                </a:cubicBezTo>
                <a:cubicBezTo>
                  <a:pt x="4644" y="7849"/>
                  <a:pt x="4589" y="7862"/>
                  <a:pt x="4533" y="7876"/>
                </a:cubicBezTo>
                <a:lnTo>
                  <a:pt x="4455" y="7814"/>
                </a:lnTo>
                <a:cubicBezTo>
                  <a:pt x="4411" y="7778"/>
                  <a:pt x="4367" y="7741"/>
                  <a:pt x="4325" y="7705"/>
                </a:cubicBezTo>
                <a:cubicBezTo>
                  <a:pt x="4235" y="7630"/>
                  <a:pt x="4146" y="7552"/>
                  <a:pt x="4058" y="7474"/>
                </a:cubicBezTo>
                <a:cubicBezTo>
                  <a:pt x="3883" y="7323"/>
                  <a:pt x="3706" y="7174"/>
                  <a:pt x="3517" y="7039"/>
                </a:cubicBezTo>
                <a:cubicBezTo>
                  <a:pt x="3507" y="7032"/>
                  <a:pt x="3493" y="7028"/>
                  <a:pt x="3482" y="7028"/>
                </a:cubicBezTo>
                <a:cubicBezTo>
                  <a:pt x="3461" y="7028"/>
                  <a:pt x="3442" y="7037"/>
                  <a:pt x="3429" y="7055"/>
                </a:cubicBezTo>
                <a:cubicBezTo>
                  <a:pt x="3409" y="7084"/>
                  <a:pt x="3417" y="7124"/>
                  <a:pt x="3446" y="7143"/>
                </a:cubicBezTo>
                <a:cubicBezTo>
                  <a:pt x="3634" y="7278"/>
                  <a:pt x="3809" y="7430"/>
                  <a:pt x="3983" y="7583"/>
                </a:cubicBezTo>
                <a:cubicBezTo>
                  <a:pt x="4068" y="7659"/>
                  <a:pt x="4152" y="7733"/>
                  <a:pt x="4239" y="7809"/>
                </a:cubicBezTo>
                <a:cubicBezTo>
                  <a:pt x="4281" y="7845"/>
                  <a:pt x="4323" y="7881"/>
                  <a:pt x="4366" y="7916"/>
                </a:cubicBezTo>
                <a:cubicBezTo>
                  <a:pt x="4280" y="7937"/>
                  <a:pt x="4193" y="7956"/>
                  <a:pt x="4107" y="7974"/>
                </a:cubicBezTo>
                <a:cubicBezTo>
                  <a:pt x="4097" y="7977"/>
                  <a:pt x="4087" y="7979"/>
                  <a:pt x="4076" y="7981"/>
                </a:cubicBezTo>
                <a:cubicBezTo>
                  <a:pt x="4056" y="7963"/>
                  <a:pt x="4032" y="7948"/>
                  <a:pt x="4011" y="7930"/>
                </a:cubicBezTo>
                <a:cubicBezTo>
                  <a:pt x="3969" y="7897"/>
                  <a:pt x="3924" y="7863"/>
                  <a:pt x="3881" y="7830"/>
                </a:cubicBezTo>
                <a:cubicBezTo>
                  <a:pt x="3798" y="7764"/>
                  <a:pt x="3715" y="7699"/>
                  <a:pt x="3633" y="7632"/>
                </a:cubicBezTo>
                <a:cubicBezTo>
                  <a:pt x="3468" y="7498"/>
                  <a:pt x="3306" y="7363"/>
                  <a:pt x="3140" y="7234"/>
                </a:cubicBezTo>
                <a:cubicBezTo>
                  <a:pt x="3129" y="7225"/>
                  <a:pt x="3113" y="7220"/>
                  <a:pt x="3099" y="7220"/>
                </a:cubicBezTo>
                <a:cubicBezTo>
                  <a:pt x="3073" y="7220"/>
                  <a:pt x="3048" y="7233"/>
                  <a:pt x="3034" y="7254"/>
                </a:cubicBezTo>
                <a:cubicBezTo>
                  <a:pt x="3010" y="7290"/>
                  <a:pt x="3021" y="7334"/>
                  <a:pt x="3053" y="7360"/>
                </a:cubicBezTo>
                <a:cubicBezTo>
                  <a:pt x="3220" y="7492"/>
                  <a:pt x="3383" y="7627"/>
                  <a:pt x="3546" y="7759"/>
                </a:cubicBezTo>
                <a:cubicBezTo>
                  <a:pt x="3628" y="7825"/>
                  <a:pt x="3711" y="7893"/>
                  <a:pt x="3794" y="7958"/>
                </a:cubicBezTo>
                <a:cubicBezTo>
                  <a:pt x="3821" y="7980"/>
                  <a:pt x="3850" y="8000"/>
                  <a:pt x="3878" y="8021"/>
                </a:cubicBezTo>
                <a:cubicBezTo>
                  <a:pt x="3767" y="8042"/>
                  <a:pt x="3655" y="8059"/>
                  <a:pt x="3544" y="8075"/>
                </a:cubicBezTo>
                <a:cubicBezTo>
                  <a:pt x="3543" y="8074"/>
                  <a:pt x="3540" y="8073"/>
                  <a:pt x="3539" y="8072"/>
                </a:cubicBezTo>
                <a:cubicBezTo>
                  <a:pt x="3517" y="8056"/>
                  <a:pt x="3494" y="8042"/>
                  <a:pt x="3473" y="8027"/>
                </a:cubicBezTo>
                <a:cubicBezTo>
                  <a:pt x="3425" y="7996"/>
                  <a:pt x="3378" y="7964"/>
                  <a:pt x="3331" y="7930"/>
                </a:cubicBezTo>
                <a:cubicBezTo>
                  <a:pt x="3240" y="7866"/>
                  <a:pt x="3152" y="7798"/>
                  <a:pt x="3065" y="7728"/>
                </a:cubicBezTo>
                <a:cubicBezTo>
                  <a:pt x="2893" y="7591"/>
                  <a:pt x="2728" y="7446"/>
                  <a:pt x="2565" y="7298"/>
                </a:cubicBezTo>
                <a:cubicBezTo>
                  <a:pt x="2469" y="7212"/>
                  <a:pt x="2375" y="7124"/>
                  <a:pt x="2281" y="7034"/>
                </a:cubicBezTo>
                <a:cubicBezTo>
                  <a:pt x="2274" y="7028"/>
                  <a:pt x="2265" y="7024"/>
                  <a:pt x="2256" y="7024"/>
                </a:cubicBezTo>
                <a:cubicBezTo>
                  <a:pt x="2250" y="7024"/>
                  <a:pt x="2243" y="7027"/>
                  <a:pt x="2238" y="7031"/>
                </a:cubicBezTo>
                <a:cubicBezTo>
                  <a:pt x="2226" y="7041"/>
                  <a:pt x="2223" y="7062"/>
                  <a:pt x="2234" y="7074"/>
                </a:cubicBezTo>
                <a:cubicBezTo>
                  <a:pt x="2334" y="7172"/>
                  <a:pt x="2435" y="7270"/>
                  <a:pt x="2536" y="7369"/>
                </a:cubicBezTo>
                <a:cubicBezTo>
                  <a:pt x="2642" y="7469"/>
                  <a:pt x="2749" y="7567"/>
                  <a:pt x="2857" y="7665"/>
                </a:cubicBezTo>
                <a:cubicBezTo>
                  <a:pt x="2966" y="7762"/>
                  <a:pt x="3078" y="7857"/>
                  <a:pt x="3192" y="7949"/>
                </a:cubicBezTo>
                <a:cubicBezTo>
                  <a:pt x="3249" y="7994"/>
                  <a:pt x="3306" y="8039"/>
                  <a:pt x="3363" y="8083"/>
                </a:cubicBezTo>
                <a:cubicBezTo>
                  <a:pt x="3368" y="8087"/>
                  <a:pt x="3374" y="8093"/>
                  <a:pt x="3379" y="8096"/>
                </a:cubicBezTo>
                <a:cubicBezTo>
                  <a:pt x="3260" y="8109"/>
                  <a:pt x="3141" y="8118"/>
                  <a:pt x="3022" y="8122"/>
                </a:cubicBezTo>
                <a:cubicBezTo>
                  <a:pt x="2991" y="8095"/>
                  <a:pt x="2959" y="8068"/>
                  <a:pt x="2927" y="8042"/>
                </a:cubicBezTo>
                <a:lnTo>
                  <a:pt x="2748" y="7902"/>
                </a:lnTo>
                <a:cubicBezTo>
                  <a:pt x="2624" y="7806"/>
                  <a:pt x="2502" y="7709"/>
                  <a:pt x="2380" y="7612"/>
                </a:cubicBezTo>
                <a:cubicBezTo>
                  <a:pt x="2138" y="7417"/>
                  <a:pt x="1897" y="7223"/>
                  <a:pt x="1635" y="7054"/>
                </a:cubicBezTo>
                <a:cubicBezTo>
                  <a:pt x="1623" y="7047"/>
                  <a:pt x="1610" y="7042"/>
                  <a:pt x="1596" y="7042"/>
                </a:cubicBezTo>
                <a:cubicBezTo>
                  <a:pt x="1573" y="7042"/>
                  <a:pt x="1552" y="7053"/>
                  <a:pt x="1539" y="7072"/>
                </a:cubicBezTo>
                <a:cubicBezTo>
                  <a:pt x="1518" y="7104"/>
                  <a:pt x="1525" y="7148"/>
                  <a:pt x="1557" y="7169"/>
                </a:cubicBezTo>
                <a:cubicBezTo>
                  <a:pt x="1814" y="7337"/>
                  <a:pt x="2052" y="7529"/>
                  <a:pt x="2286" y="7726"/>
                </a:cubicBezTo>
                <a:cubicBezTo>
                  <a:pt x="2405" y="7826"/>
                  <a:pt x="2523" y="7930"/>
                  <a:pt x="2644" y="8030"/>
                </a:cubicBezTo>
                <a:cubicBezTo>
                  <a:pt x="2681" y="8061"/>
                  <a:pt x="2721" y="8093"/>
                  <a:pt x="2761" y="8122"/>
                </a:cubicBezTo>
                <a:cubicBezTo>
                  <a:pt x="2746" y="8122"/>
                  <a:pt x="2731" y="8122"/>
                  <a:pt x="2716" y="8121"/>
                </a:cubicBezTo>
                <a:cubicBezTo>
                  <a:pt x="2529" y="8109"/>
                  <a:pt x="2342" y="8082"/>
                  <a:pt x="2163" y="8026"/>
                </a:cubicBezTo>
                <a:cubicBezTo>
                  <a:pt x="2033" y="7981"/>
                  <a:pt x="1912" y="7918"/>
                  <a:pt x="1795" y="7842"/>
                </a:cubicBezTo>
                <a:cubicBezTo>
                  <a:pt x="1330" y="7526"/>
                  <a:pt x="975" y="7072"/>
                  <a:pt x="507" y="6763"/>
                </a:cubicBezTo>
                <a:cubicBezTo>
                  <a:pt x="654" y="6742"/>
                  <a:pt x="799" y="6715"/>
                  <a:pt x="944" y="6689"/>
                </a:cubicBezTo>
                <a:cubicBezTo>
                  <a:pt x="1185" y="6646"/>
                  <a:pt x="1427" y="6598"/>
                  <a:pt x="1670" y="6552"/>
                </a:cubicBezTo>
                <a:cubicBezTo>
                  <a:pt x="2141" y="6459"/>
                  <a:pt x="2612" y="6369"/>
                  <a:pt x="3084" y="6283"/>
                </a:cubicBezTo>
                <a:cubicBezTo>
                  <a:pt x="4007" y="6118"/>
                  <a:pt x="4934" y="5971"/>
                  <a:pt x="5865" y="5845"/>
                </a:cubicBezTo>
                <a:cubicBezTo>
                  <a:pt x="5861" y="5845"/>
                  <a:pt x="5859" y="5846"/>
                  <a:pt x="5855" y="5846"/>
                </a:cubicBezTo>
                <a:cubicBezTo>
                  <a:pt x="5863" y="5845"/>
                  <a:pt x="5870" y="5843"/>
                  <a:pt x="5876" y="5843"/>
                </a:cubicBezTo>
                <a:cubicBezTo>
                  <a:pt x="5894" y="5841"/>
                  <a:pt x="5910" y="5838"/>
                  <a:pt x="5928" y="5837"/>
                </a:cubicBezTo>
                <a:lnTo>
                  <a:pt x="5928" y="5837"/>
                </a:lnTo>
                <a:cubicBezTo>
                  <a:pt x="5922" y="5838"/>
                  <a:pt x="5914" y="5839"/>
                  <a:pt x="5907" y="5840"/>
                </a:cubicBezTo>
                <a:lnTo>
                  <a:pt x="5907" y="5840"/>
                </a:lnTo>
                <a:cubicBezTo>
                  <a:pt x="6228" y="5798"/>
                  <a:pt x="6551" y="5757"/>
                  <a:pt x="6874" y="5719"/>
                </a:cubicBezTo>
                <a:cubicBezTo>
                  <a:pt x="7209" y="5681"/>
                  <a:pt x="7546" y="5645"/>
                  <a:pt x="7882" y="5608"/>
                </a:cubicBezTo>
                <a:cubicBezTo>
                  <a:pt x="8552" y="5530"/>
                  <a:pt x="9220" y="5441"/>
                  <a:pt x="9891" y="5356"/>
                </a:cubicBezTo>
                <a:cubicBezTo>
                  <a:pt x="11233" y="5189"/>
                  <a:pt x="12582" y="5034"/>
                  <a:pt x="13936" y="5034"/>
                </a:cubicBezTo>
                <a:close/>
                <a:moveTo>
                  <a:pt x="19996" y="4460"/>
                </a:moveTo>
                <a:lnTo>
                  <a:pt x="19996" y="4460"/>
                </a:lnTo>
                <a:cubicBezTo>
                  <a:pt x="19973" y="4629"/>
                  <a:pt x="19934" y="4800"/>
                  <a:pt x="19880" y="4968"/>
                </a:cubicBezTo>
                <a:cubicBezTo>
                  <a:pt x="19855" y="5039"/>
                  <a:pt x="19827" y="5108"/>
                  <a:pt x="19796" y="5177"/>
                </a:cubicBezTo>
                <a:cubicBezTo>
                  <a:pt x="19757" y="5142"/>
                  <a:pt x="19718" y="5108"/>
                  <a:pt x="19677" y="5076"/>
                </a:cubicBezTo>
                <a:cubicBezTo>
                  <a:pt x="19671" y="5072"/>
                  <a:pt x="19664" y="5070"/>
                  <a:pt x="19658" y="5070"/>
                </a:cubicBezTo>
                <a:cubicBezTo>
                  <a:pt x="19648" y="5070"/>
                  <a:pt x="19636" y="5075"/>
                  <a:pt x="19629" y="5083"/>
                </a:cubicBezTo>
                <a:cubicBezTo>
                  <a:pt x="19619" y="5099"/>
                  <a:pt x="19623" y="5118"/>
                  <a:pt x="19638" y="5130"/>
                </a:cubicBezTo>
                <a:cubicBezTo>
                  <a:pt x="19683" y="5164"/>
                  <a:pt x="19725" y="5200"/>
                  <a:pt x="19768" y="5236"/>
                </a:cubicBezTo>
                <a:cubicBezTo>
                  <a:pt x="19748" y="5278"/>
                  <a:pt x="19730" y="5319"/>
                  <a:pt x="19709" y="5360"/>
                </a:cubicBezTo>
                <a:cubicBezTo>
                  <a:pt x="19669" y="5310"/>
                  <a:pt x="19627" y="5262"/>
                  <a:pt x="19587" y="5213"/>
                </a:cubicBezTo>
                <a:cubicBezTo>
                  <a:pt x="19570" y="5194"/>
                  <a:pt x="19547" y="5184"/>
                  <a:pt x="19523" y="5184"/>
                </a:cubicBezTo>
                <a:cubicBezTo>
                  <a:pt x="19503" y="5184"/>
                  <a:pt x="19484" y="5190"/>
                  <a:pt x="19470" y="5202"/>
                </a:cubicBezTo>
                <a:cubicBezTo>
                  <a:pt x="19434" y="5232"/>
                  <a:pt x="19429" y="5285"/>
                  <a:pt x="19459" y="5320"/>
                </a:cubicBezTo>
                <a:cubicBezTo>
                  <a:pt x="19514" y="5386"/>
                  <a:pt x="19569" y="5454"/>
                  <a:pt x="19623" y="5521"/>
                </a:cubicBezTo>
                <a:cubicBezTo>
                  <a:pt x="19578" y="5604"/>
                  <a:pt x="19530" y="5686"/>
                  <a:pt x="19478" y="5764"/>
                </a:cubicBezTo>
                <a:cubicBezTo>
                  <a:pt x="19451" y="5805"/>
                  <a:pt x="19423" y="5844"/>
                  <a:pt x="19394" y="5884"/>
                </a:cubicBezTo>
                <a:cubicBezTo>
                  <a:pt x="19383" y="5863"/>
                  <a:pt x="19371" y="5842"/>
                  <a:pt x="19361" y="5821"/>
                </a:cubicBezTo>
                <a:cubicBezTo>
                  <a:pt x="19341" y="5784"/>
                  <a:pt x="19302" y="5759"/>
                  <a:pt x="19263" y="5759"/>
                </a:cubicBezTo>
                <a:cubicBezTo>
                  <a:pt x="19248" y="5759"/>
                  <a:pt x="19233" y="5761"/>
                  <a:pt x="19218" y="5770"/>
                </a:cubicBezTo>
                <a:cubicBezTo>
                  <a:pt x="19166" y="5795"/>
                  <a:pt x="19139" y="5860"/>
                  <a:pt x="19166" y="5912"/>
                </a:cubicBezTo>
                <a:cubicBezTo>
                  <a:pt x="19193" y="5966"/>
                  <a:pt x="19223" y="6019"/>
                  <a:pt x="19255" y="6071"/>
                </a:cubicBezTo>
                <a:cubicBezTo>
                  <a:pt x="19186" y="6160"/>
                  <a:pt x="19114" y="6248"/>
                  <a:pt x="19041" y="6335"/>
                </a:cubicBezTo>
                <a:cubicBezTo>
                  <a:pt x="18998" y="6278"/>
                  <a:pt x="18955" y="6221"/>
                  <a:pt x="18913" y="6163"/>
                </a:cubicBezTo>
                <a:cubicBezTo>
                  <a:pt x="18895" y="6138"/>
                  <a:pt x="18866" y="6128"/>
                  <a:pt x="18836" y="6128"/>
                </a:cubicBezTo>
                <a:cubicBezTo>
                  <a:pt x="18813" y="6128"/>
                  <a:pt x="18788" y="6136"/>
                  <a:pt x="18771" y="6152"/>
                </a:cubicBezTo>
                <a:cubicBezTo>
                  <a:pt x="18726" y="6188"/>
                  <a:pt x="18725" y="6250"/>
                  <a:pt x="18757" y="6294"/>
                </a:cubicBezTo>
                <a:cubicBezTo>
                  <a:pt x="18807" y="6359"/>
                  <a:pt x="18857" y="6423"/>
                  <a:pt x="18907" y="6486"/>
                </a:cubicBezTo>
                <a:lnTo>
                  <a:pt x="18799" y="6603"/>
                </a:lnTo>
                <a:cubicBezTo>
                  <a:pt x="18741" y="6531"/>
                  <a:pt x="18684" y="6458"/>
                  <a:pt x="18631" y="6381"/>
                </a:cubicBezTo>
                <a:cubicBezTo>
                  <a:pt x="18617" y="6361"/>
                  <a:pt x="18589" y="6350"/>
                  <a:pt x="18567" y="6349"/>
                </a:cubicBezTo>
                <a:lnTo>
                  <a:pt x="18560" y="6349"/>
                </a:lnTo>
                <a:cubicBezTo>
                  <a:pt x="18539" y="6349"/>
                  <a:pt x="18518" y="6356"/>
                  <a:pt x="18501" y="6370"/>
                </a:cubicBezTo>
                <a:cubicBezTo>
                  <a:pt x="18482" y="6386"/>
                  <a:pt x="18469" y="6409"/>
                  <a:pt x="18468" y="6434"/>
                </a:cubicBezTo>
                <a:cubicBezTo>
                  <a:pt x="18467" y="6459"/>
                  <a:pt x="18476" y="6479"/>
                  <a:pt x="18489" y="6500"/>
                </a:cubicBezTo>
                <a:cubicBezTo>
                  <a:pt x="18545" y="6583"/>
                  <a:pt x="18606" y="6661"/>
                  <a:pt x="18670" y="6738"/>
                </a:cubicBezTo>
                <a:cubicBezTo>
                  <a:pt x="18609" y="6800"/>
                  <a:pt x="18550" y="6862"/>
                  <a:pt x="18488" y="6923"/>
                </a:cubicBezTo>
                <a:cubicBezTo>
                  <a:pt x="18473" y="6904"/>
                  <a:pt x="18458" y="6883"/>
                  <a:pt x="18443" y="6863"/>
                </a:cubicBezTo>
                <a:cubicBezTo>
                  <a:pt x="18401" y="6806"/>
                  <a:pt x="18360" y="6748"/>
                  <a:pt x="18317" y="6690"/>
                </a:cubicBezTo>
                <a:cubicBezTo>
                  <a:pt x="18305" y="6673"/>
                  <a:pt x="18285" y="6664"/>
                  <a:pt x="18264" y="6664"/>
                </a:cubicBezTo>
                <a:cubicBezTo>
                  <a:pt x="18248" y="6664"/>
                  <a:pt x="18229" y="6670"/>
                  <a:pt x="18217" y="6681"/>
                </a:cubicBezTo>
                <a:cubicBezTo>
                  <a:pt x="18202" y="6693"/>
                  <a:pt x="18192" y="6712"/>
                  <a:pt x="18191" y="6732"/>
                </a:cubicBezTo>
                <a:cubicBezTo>
                  <a:pt x="18189" y="6751"/>
                  <a:pt x="18196" y="6768"/>
                  <a:pt x="18207" y="6784"/>
                </a:cubicBezTo>
                <a:cubicBezTo>
                  <a:pt x="18249" y="6842"/>
                  <a:pt x="18290" y="6900"/>
                  <a:pt x="18333" y="6956"/>
                </a:cubicBezTo>
                <a:cubicBezTo>
                  <a:pt x="18349" y="6980"/>
                  <a:pt x="18368" y="7003"/>
                  <a:pt x="18384" y="7027"/>
                </a:cubicBezTo>
                <a:cubicBezTo>
                  <a:pt x="18340" y="7069"/>
                  <a:pt x="18297" y="7114"/>
                  <a:pt x="18254" y="7156"/>
                </a:cubicBezTo>
                <a:cubicBezTo>
                  <a:pt x="18227" y="7117"/>
                  <a:pt x="18199" y="7080"/>
                  <a:pt x="18175" y="7039"/>
                </a:cubicBezTo>
                <a:lnTo>
                  <a:pt x="18136" y="6977"/>
                </a:lnTo>
                <a:cubicBezTo>
                  <a:pt x="18124" y="6959"/>
                  <a:pt x="18113" y="6944"/>
                  <a:pt x="18090" y="6936"/>
                </a:cubicBezTo>
                <a:cubicBezTo>
                  <a:pt x="18083" y="6934"/>
                  <a:pt x="18074" y="6933"/>
                  <a:pt x="18064" y="6933"/>
                </a:cubicBezTo>
                <a:cubicBezTo>
                  <a:pt x="18053" y="6933"/>
                  <a:pt x="18042" y="6935"/>
                  <a:pt x="18031" y="6940"/>
                </a:cubicBezTo>
                <a:cubicBezTo>
                  <a:pt x="18012" y="6949"/>
                  <a:pt x="17996" y="6966"/>
                  <a:pt x="17990" y="6985"/>
                </a:cubicBezTo>
                <a:cubicBezTo>
                  <a:pt x="17984" y="7003"/>
                  <a:pt x="17984" y="7028"/>
                  <a:pt x="17992" y="7045"/>
                </a:cubicBezTo>
                <a:cubicBezTo>
                  <a:pt x="18038" y="7121"/>
                  <a:pt x="18087" y="7196"/>
                  <a:pt x="18139" y="7270"/>
                </a:cubicBezTo>
                <a:cubicBezTo>
                  <a:pt x="18078" y="7329"/>
                  <a:pt x="18018" y="7387"/>
                  <a:pt x="17958" y="7447"/>
                </a:cubicBezTo>
                <a:cubicBezTo>
                  <a:pt x="17943" y="7433"/>
                  <a:pt x="17929" y="7417"/>
                  <a:pt x="17916" y="7403"/>
                </a:cubicBezTo>
                <a:cubicBezTo>
                  <a:pt x="17851" y="7329"/>
                  <a:pt x="17792" y="7252"/>
                  <a:pt x="17738" y="7169"/>
                </a:cubicBezTo>
                <a:cubicBezTo>
                  <a:pt x="17727" y="7151"/>
                  <a:pt x="17700" y="7141"/>
                  <a:pt x="17680" y="7139"/>
                </a:cubicBezTo>
                <a:lnTo>
                  <a:pt x="17675" y="7139"/>
                </a:lnTo>
                <a:cubicBezTo>
                  <a:pt x="17655" y="7139"/>
                  <a:pt x="17635" y="7146"/>
                  <a:pt x="17619" y="7158"/>
                </a:cubicBezTo>
                <a:cubicBezTo>
                  <a:pt x="17601" y="7173"/>
                  <a:pt x="17591" y="7195"/>
                  <a:pt x="17590" y="7216"/>
                </a:cubicBezTo>
                <a:cubicBezTo>
                  <a:pt x="17588" y="7241"/>
                  <a:pt x="17596" y="7258"/>
                  <a:pt x="17609" y="7278"/>
                </a:cubicBezTo>
                <a:cubicBezTo>
                  <a:pt x="17663" y="7359"/>
                  <a:pt x="17722" y="7437"/>
                  <a:pt x="17787" y="7511"/>
                </a:cubicBezTo>
                <a:cubicBezTo>
                  <a:pt x="17803" y="7529"/>
                  <a:pt x="17821" y="7546"/>
                  <a:pt x="17839" y="7563"/>
                </a:cubicBezTo>
                <a:cubicBezTo>
                  <a:pt x="17788" y="7613"/>
                  <a:pt x="17738" y="7662"/>
                  <a:pt x="17689" y="7712"/>
                </a:cubicBezTo>
                <a:cubicBezTo>
                  <a:pt x="17657" y="7680"/>
                  <a:pt x="17624" y="7646"/>
                  <a:pt x="17593" y="7613"/>
                </a:cubicBezTo>
                <a:cubicBezTo>
                  <a:pt x="17529" y="7543"/>
                  <a:pt x="17468" y="7470"/>
                  <a:pt x="17411" y="7395"/>
                </a:cubicBezTo>
                <a:cubicBezTo>
                  <a:pt x="17398" y="7377"/>
                  <a:pt x="17378" y="7369"/>
                  <a:pt x="17357" y="7369"/>
                </a:cubicBezTo>
                <a:cubicBezTo>
                  <a:pt x="17339" y="7369"/>
                  <a:pt x="17322" y="7374"/>
                  <a:pt x="17308" y="7385"/>
                </a:cubicBezTo>
                <a:cubicBezTo>
                  <a:pt x="17277" y="7411"/>
                  <a:pt x="17276" y="7455"/>
                  <a:pt x="17300" y="7488"/>
                </a:cubicBezTo>
                <a:cubicBezTo>
                  <a:pt x="17386" y="7603"/>
                  <a:pt x="17482" y="7716"/>
                  <a:pt x="17587" y="7815"/>
                </a:cubicBezTo>
                <a:cubicBezTo>
                  <a:pt x="17520" y="7883"/>
                  <a:pt x="17453" y="7951"/>
                  <a:pt x="17389" y="8021"/>
                </a:cubicBezTo>
                <a:cubicBezTo>
                  <a:pt x="17373" y="8002"/>
                  <a:pt x="17355" y="7986"/>
                  <a:pt x="17339" y="7968"/>
                </a:cubicBezTo>
                <a:cubicBezTo>
                  <a:pt x="17274" y="7896"/>
                  <a:pt x="17208" y="7823"/>
                  <a:pt x="17143" y="7749"/>
                </a:cubicBezTo>
                <a:cubicBezTo>
                  <a:pt x="17127" y="7731"/>
                  <a:pt x="17105" y="7722"/>
                  <a:pt x="17084" y="7722"/>
                </a:cubicBezTo>
                <a:cubicBezTo>
                  <a:pt x="17067" y="7722"/>
                  <a:pt x="17049" y="7727"/>
                  <a:pt x="17034" y="7740"/>
                </a:cubicBezTo>
                <a:cubicBezTo>
                  <a:pt x="17003" y="7766"/>
                  <a:pt x="16997" y="7816"/>
                  <a:pt x="17026" y="7849"/>
                </a:cubicBezTo>
                <a:cubicBezTo>
                  <a:pt x="17086" y="7919"/>
                  <a:pt x="17148" y="7987"/>
                  <a:pt x="17209" y="8057"/>
                </a:cubicBezTo>
                <a:cubicBezTo>
                  <a:pt x="17234" y="8084"/>
                  <a:pt x="17257" y="8111"/>
                  <a:pt x="17281" y="8139"/>
                </a:cubicBezTo>
                <a:cubicBezTo>
                  <a:pt x="17240" y="8184"/>
                  <a:pt x="17199" y="8230"/>
                  <a:pt x="17158" y="8277"/>
                </a:cubicBezTo>
                <a:cubicBezTo>
                  <a:pt x="17122" y="8233"/>
                  <a:pt x="17089" y="8189"/>
                  <a:pt x="17057" y="8143"/>
                </a:cubicBezTo>
                <a:cubicBezTo>
                  <a:pt x="16984" y="8044"/>
                  <a:pt x="16915" y="7939"/>
                  <a:pt x="16844" y="7839"/>
                </a:cubicBezTo>
                <a:cubicBezTo>
                  <a:pt x="16834" y="7823"/>
                  <a:pt x="16814" y="7815"/>
                  <a:pt x="16796" y="7815"/>
                </a:cubicBezTo>
                <a:cubicBezTo>
                  <a:pt x="16780" y="7815"/>
                  <a:pt x="16764" y="7820"/>
                  <a:pt x="16752" y="7831"/>
                </a:cubicBezTo>
                <a:cubicBezTo>
                  <a:pt x="16739" y="7842"/>
                  <a:pt x="16729" y="7857"/>
                  <a:pt x="16728" y="7876"/>
                </a:cubicBezTo>
                <a:cubicBezTo>
                  <a:pt x="16727" y="7894"/>
                  <a:pt x="16734" y="7908"/>
                  <a:pt x="16743" y="7923"/>
                </a:cubicBezTo>
                <a:cubicBezTo>
                  <a:pt x="16811" y="8021"/>
                  <a:pt x="16877" y="8123"/>
                  <a:pt x="16945" y="8221"/>
                </a:cubicBezTo>
                <a:cubicBezTo>
                  <a:pt x="16982" y="8277"/>
                  <a:pt x="17022" y="8333"/>
                  <a:pt x="17064" y="8386"/>
                </a:cubicBezTo>
                <a:cubicBezTo>
                  <a:pt x="17037" y="8418"/>
                  <a:pt x="17009" y="8452"/>
                  <a:pt x="16983" y="8484"/>
                </a:cubicBezTo>
                <a:cubicBezTo>
                  <a:pt x="16942" y="8436"/>
                  <a:pt x="16902" y="8387"/>
                  <a:pt x="16862" y="8339"/>
                </a:cubicBezTo>
                <a:cubicBezTo>
                  <a:pt x="16775" y="8234"/>
                  <a:pt x="16692" y="8127"/>
                  <a:pt x="16604" y="8023"/>
                </a:cubicBezTo>
                <a:cubicBezTo>
                  <a:pt x="16598" y="8016"/>
                  <a:pt x="16589" y="8012"/>
                  <a:pt x="16579" y="8012"/>
                </a:cubicBezTo>
                <a:cubicBezTo>
                  <a:pt x="16572" y="8012"/>
                  <a:pt x="16566" y="8014"/>
                  <a:pt x="16559" y="8019"/>
                </a:cubicBezTo>
                <a:cubicBezTo>
                  <a:pt x="16546" y="8031"/>
                  <a:pt x="16545" y="8050"/>
                  <a:pt x="16555" y="8065"/>
                </a:cubicBezTo>
                <a:cubicBezTo>
                  <a:pt x="16645" y="8174"/>
                  <a:pt x="16732" y="8286"/>
                  <a:pt x="16817" y="8397"/>
                </a:cubicBezTo>
                <a:cubicBezTo>
                  <a:pt x="16857" y="8447"/>
                  <a:pt x="16895" y="8497"/>
                  <a:pt x="16935" y="8546"/>
                </a:cubicBezTo>
                <a:cubicBezTo>
                  <a:pt x="16923" y="8561"/>
                  <a:pt x="16911" y="8575"/>
                  <a:pt x="16899" y="8591"/>
                </a:cubicBezTo>
                <a:cubicBezTo>
                  <a:pt x="16832" y="8677"/>
                  <a:pt x="16768" y="8765"/>
                  <a:pt x="16704" y="8856"/>
                </a:cubicBezTo>
                <a:cubicBezTo>
                  <a:pt x="16582" y="8696"/>
                  <a:pt x="16478" y="8525"/>
                  <a:pt x="16386" y="8348"/>
                </a:cubicBezTo>
                <a:cubicBezTo>
                  <a:pt x="16312" y="8202"/>
                  <a:pt x="16251" y="8050"/>
                  <a:pt x="16200" y="7894"/>
                </a:cubicBezTo>
                <a:cubicBezTo>
                  <a:pt x="16209" y="7889"/>
                  <a:pt x="16217" y="7882"/>
                  <a:pt x="16225" y="7876"/>
                </a:cubicBezTo>
                <a:cubicBezTo>
                  <a:pt x="16398" y="7737"/>
                  <a:pt x="16574" y="7603"/>
                  <a:pt x="16748" y="7463"/>
                </a:cubicBezTo>
                <a:cubicBezTo>
                  <a:pt x="16924" y="7320"/>
                  <a:pt x="17097" y="7177"/>
                  <a:pt x="17270" y="7030"/>
                </a:cubicBezTo>
                <a:cubicBezTo>
                  <a:pt x="17628" y="6727"/>
                  <a:pt x="17979" y="6412"/>
                  <a:pt x="18323" y="6092"/>
                </a:cubicBezTo>
                <a:cubicBezTo>
                  <a:pt x="18669" y="5772"/>
                  <a:pt x="19009" y="5446"/>
                  <a:pt x="19343" y="5116"/>
                </a:cubicBezTo>
                <a:cubicBezTo>
                  <a:pt x="19504" y="4957"/>
                  <a:pt x="19664" y="4797"/>
                  <a:pt x="19824" y="4636"/>
                </a:cubicBezTo>
                <a:cubicBezTo>
                  <a:pt x="19882" y="4578"/>
                  <a:pt x="19939" y="4519"/>
                  <a:pt x="19996" y="4460"/>
                </a:cubicBezTo>
                <a:close/>
                <a:moveTo>
                  <a:pt x="15739" y="0"/>
                </a:moveTo>
                <a:cubicBezTo>
                  <a:pt x="15701" y="0"/>
                  <a:pt x="15661" y="11"/>
                  <a:pt x="15630" y="30"/>
                </a:cubicBezTo>
                <a:cubicBezTo>
                  <a:pt x="15547" y="79"/>
                  <a:pt x="15512" y="175"/>
                  <a:pt x="15534" y="266"/>
                </a:cubicBezTo>
                <a:cubicBezTo>
                  <a:pt x="15566" y="403"/>
                  <a:pt x="15598" y="538"/>
                  <a:pt x="15624" y="674"/>
                </a:cubicBezTo>
                <a:cubicBezTo>
                  <a:pt x="15650" y="808"/>
                  <a:pt x="15672" y="943"/>
                  <a:pt x="15692" y="1077"/>
                </a:cubicBezTo>
                <a:cubicBezTo>
                  <a:pt x="15741" y="1457"/>
                  <a:pt x="15763" y="1843"/>
                  <a:pt x="15762" y="2226"/>
                </a:cubicBezTo>
                <a:cubicBezTo>
                  <a:pt x="15706" y="2237"/>
                  <a:pt x="15650" y="2248"/>
                  <a:pt x="15594" y="2259"/>
                </a:cubicBezTo>
                <a:cubicBezTo>
                  <a:pt x="15493" y="2281"/>
                  <a:pt x="15391" y="2305"/>
                  <a:pt x="15289" y="2326"/>
                </a:cubicBezTo>
                <a:cubicBezTo>
                  <a:pt x="15094" y="2368"/>
                  <a:pt x="14895" y="2403"/>
                  <a:pt x="14698" y="2431"/>
                </a:cubicBezTo>
                <a:cubicBezTo>
                  <a:pt x="14097" y="2508"/>
                  <a:pt x="13492" y="2529"/>
                  <a:pt x="12887" y="2529"/>
                </a:cubicBezTo>
                <a:cubicBezTo>
                  <a:pt x="12436" y="2529"/>
                  <a:pt x="11984" y="2517"/>
                  <a:pt x="11534" y="2509"/>
                </a:cubicBezTo>
                <a:cubicBezTo>
                  <a:pt x="10984" y="2498"/>
                  <a:pt x="10435" y="2492"/>
                  <a:pt x="9886" y="2476"/>
                </a:cubicBezTo>
                <a:cubicBezTo>
                  <a:pt x="9319" y="2460"/>
                  <a:pt x="8753" y="2438"/>
                  <a:pt x="8187" y="2408"/>
                </a:cubicBezTo>
                <a:cubicBezTo>
                  <a:pt x="6747" y="2332"/>
                  <a:pt x="5310" y="2210"/>
                  <a:pt x="3882" y="2020"/>
                </a:cubicBezTo>
                <a:cubicBezTo>
                  <a:pt x="2689" y="1858"/>
                  <a:pt x="1502" y="1649"/>
                  <a:pt x="330" y="1373"/>
                </a:cubicBezTo>
                <a:cubicBezTo>
                  <a:pt x="295" y="1341"/>
                  <a:pt x="246" y="1323"/>
                  <a:pt x="198" y="1323"/>
                </a:cubicBezTo>
                <a:cubicBezTo>
                  <a:pt x="182" y="1323"/>
                  <a:pt x="167" y="1326"/>
                  <a:pt x="152" y="1330"/>
                </a:cubicBezTo>
                <a:cubicBezTo>
                  <a:pt x="106" y="1342"/>
                  <a:pt x="65" y="1373"/>
                  <a:pt x="42" y="1415"/>
                </a:cubicBezTo>
                <a:cubicBezTo>
                  <a:pt x="14" y="1460"/>
                  <a:pt x="13" y="1507"/>
                  <a:pt x="23" y="1558"/>
                </a:cubicBezTo>
                <a:cubicBezTo>
                  <a:pt x="69" y="1798"/>
                  <a:pt x="109" y="2039"/>
                  <a:pt x="142" y="2281"/>
                </a:cubicBezTo>
                <a:cubicBezTo>
                  <a:pt x="188" y="2619"/>
                  <a:pt x="220" y="2958"/>
                  <a:pt x="240" y="3298"/>
                </a:cubicBezTo>
                <a:cubicBezTo>
                  <a:pt x="261" y="3650"/>
                  <a:pt x="262" y="4004"/>
                  <a:pt x="254" y="4357"/>
                </a:cubicBezTo>
                <a:cubicBezTo>
                  <a:pt x="245" y="4708"/>
                  <a:pt x="221" y="5058"/>
                  <a:pt x="187" y="5407"/>
                </a:cubicBezTo>
                <a:cubicBezTo>
                  <a:pt x="169" y="5572"/>
                  <a:pt x="151" y="5737"/>
                  <a:pt x="135" y="5900"/>
                </a:cubicBezTo>
                <a:cubicBezTo>
                  <a:pt x="117" y="6056"/>
                  <a:pt x="104" y="6213"/>
                  <a:pt x="105" y="6370"/>
                </a:cubicBezTo>
                <a:cubicBezTo>
                  <a:pt x="91" y="6380"/>
                  <a:pt x="79" y="6389"/>
                  <a:pt x="68" y="6400"/>
                </a:cubicBezTo>
                <a:cubicBezTo>
                  <a:pt x="24" y="6443"/>
                  <a:pt x="0" y="6501"/>
                  <a:pt x="0" y="6562"/>
                </a:cubicBezTo>
                <a:cubicBezTo>
                  <a:pt x="0" y="6623"/>
                  <a:pt x="24" y="6681"/>
                  <a:pt x="68" y="6723"/>
                </a:cubicBezTo>
                <a:cubicBezTo>
                  <a:pt x="76" y="6733"/>
                  <a:pt x="86" y="6741"/>
                  <a:pt x="97" y="6748"/>
                </a:cubicBezTo>
                <a:cubicBezTo>
                  <a:pt x="99" y="6795"/>
                  <a:pt x="126" y="6839"/>
                  <a:pt x="168" y="6861"/>
                </a:cubicBezTo>
                <a:cubicBezTo>
                  <a:pt x="233" y="6893"/>
                  <a:pt x="296" y="6930"/>
                  <a:pt x="358" y="6970"/>
                </a:cubicBezTo>
                <a:cubicBezTo>
                  <a:pt x="686" y="7192"/>
                  <a:pt x="956" y="7484"/>
                  <a:pt x="1246" y="7751"/>
                </a:cubicBezTo>
                <a:cubicBezTo>
                  <a:pt x="1394" y="7885"/>
                  <a:pt x="1549" y="8011"/>
                  <a:pt x="1716" y="8119"/>
                </a:cubicBezTo>
                <a:cubicBezTo>
                  <a:pt x="1864" y="8215"/>
                  <a:pt x="2023" y="8282"/>
                  <a:pt x="2191" y="8334"/>
                </a:cubicBezTo>
                <a:cubicBezTo>
                  <a:pt x="2331" y="8378"/>
                  <a:pt x="2477" y="8401"/>
                  <a:pt x="2625" y="8414"/>
                </a:cubicBezTo>
                <a:cubicBezTo>
                  <a:pt x="2725" y="8422"/>
                  <a:pt x="2824" y="8426"/>
                  <a:pt x="2925" y="8426"/>
                </a:cubicBezTo>
                <a:cubicBezTo>
                  <a:pt x="2994" y="8426"/>
                  <a:pt x="3063" y="8424"/>
                  <a:pt x="3133" y="8420"/>
                </a:cubicBezTo>
                <a:cubicBezTo>
                  <a:pt x="3493" y="8401"/>
                  <a:pt x="3853" y="8343"/>
                  <a:pt x="4205" y="8271"/>
                </a:cubicBezTo>
                <a:cubicBezTo>
                  <a:pt x="4687" y="8172"/>
                  <a:pt x="5164" y="8046"/>
                  <a:pt x="5639" y="7914"/>
                </a:cubicBezTo>
                <a:cubicBezTo>
                  <a:pt x="6074" y="7795"/>
                  <a:pt x="6509" y="7673"/>
                  <a:pt x="6950" y="7580"/>
                </a:cubicBezTo>
                <a:cubicBezTo>
                  <a:pt x="7091" y="7551"/>
                  <a:pt x="7232" y="7526"/>
                  <a:pt x="7374" y="7507"/>
                </a:cubicBezTo>
                <a:cubicBezTo>
                  <a:pt x="7617" y="7472"/>
                  <a:pt x="7862" y="7437"/>
                  <a:pt x="8105" y="7400"/>
                </a:cubicBezTo>
                <a:cubicBezTo>
                  <a:pt x="8214" y="7383"/>
                  <a:pt x="8322" y="7366"/>
                  <a:pt x="8432" y="7348"/>
                </a:cubicBezTo>
                <a:lnTo>
                  <a:pt x="8435" y="7350"/>
                </a:lnTo>
                <a:cubicBezTo>
                  <a:pt x="8446" y="7358"/>
                  <a:pt x="8458" y="7362"/>
                  <a:pt x="8472" y="7363"/>
                </a:cubicBezTo>
                <a:cubicBezTo>
                  <a:pt x="8473" y="7364"/>
                  <a:pt x="8474" y="7364"/>
                  <a:pt x="8476" y="7364"/>
                </a:cubicBezTo>
                <a:cubicBezTo>
                  <a:pt x="8493" y="7364"/>
                  <a:pt x="8511" y="7357"/>
                  <a:pt x="8524" y="7347"/>
                </a:cubicBezTo>
                <a:cubicBezTo>
                  <a:pt x="8530" y="7343"/>
                  <a:pt x="8532" y="7338"/>
                  <a:pt x="8536" y="7332"/>
                </a:cubicBezTo>
                <a:cubicBezTo>
                  <a:pt x="8888" y="7276"/>
                  <a:pt x="9239" y="7221"/>
                  <a:pt x="9591" y="7164"/>
                </a:cubicBezTo>
                <a:cubicBezTo>
                  <a:pt x="10595" y="7002"/>
                  <a:pt x="11599" y="6845"/>
                  <a:pt x="12609" y="6729"/>
                </a:cubicBezTo>
                <a:cubicBezTo>
                  <a:pt x="13200" y="6661"/>
                  <a:pt x="13795" y="6609"/>
                  <a:pt x="14388" y="6581"/>
                </a:cubicBezTo>
                <a:cubicBezTo>
                  <a:pt x="14677" y="6566"/>
                  <a:pt x="14967" y="6560"/>
                  <a:pt x="15256" y="6557"/>
                </a:cubicBezTo>
                <a:cubicBezTo>
                  <a:pt x="15299" y="6556"/>
                  <a:pt x="15343" y="6556"/>
                  <a:pt x="15387" y="6556"/>
                </a:cubicBezTo>
                <a:cubicBezTo>
                  <a:pt x="15492" y="6556"/>
                  <a:pt x="15596" y="6557"/>
                  <a:pt x="15701" y="6558"/>
                </a:cubicBezTo>
                <a:cubicBezTo>
                  <a:pt x="15769" y="6559"/>
                  <a:pt x="15840" y="6559"/>
                  <a:pt x="15908" y="6559"/>
                </a:cubicBezTo>
                <a:cubicBezTo>
                  <a:pt x="15965" y="6559"/>
                  <a:pt x="16023" y="6559"/>
                  <a:pt x="16079" y="6548"/>
                </a:cubicBezTo>
                <a:lnTo>
                  <a:pt x="16079" y="6548"/>
                </a:lnTo>
                <a:cubicBezTo>
                  <a:pt x="16066" y="6686"/>
                  <a:pt x="16050" y="6822"/>
                  <a:pt x="16032" y="6958"/>
                </a:cubicBezTo>
                <a:cubicBezTo>
                  <a:pt x="15996" y="7218"/>
                  <a:pt x="15947" y="7478"/>
                  <a:pt x="15919" y="7739"/>
                </a:cubicBezTo>
                <a:cubicBezTo>
                  <a:pt x="15915" y="7767"/>
                  <a:pt x="15924" y="7795"/>
                  <a:pt x="15936" y="7820"/>
                </a:cubicBezTo>
                <a:cubicBezTo>
                  <a:pt x="15915" y="7847"/>
                  <a:pt x="15900" y="7886"/>
                  <a:pt x="15907" y="7920"/>
                </a:cubicBezTo>
                <a:cubicBezTo>
                  <a:pt x="15954" y="8174"/>
                  <a:pt x="16028" y="8425"/>
                  <a:pt x="16138" y="8659"/>
                </a:cubicBezTo>
                <a:cubicBezTo>
                  <a:pt x="16249" y="8892"/>
                  <a:pt x="16386" y="9120"/>
                  <a:pt x="16557" y="9314"/>
                </a:cubicBezTo>
                <a:cubicBezTo>
                  <a:pt x="16577" y="9344"/>
                  <a:pt x="16604" y="9367"/>
                  <a:pt x="16637" y="9384"/>
                </a:cubicBezTo>
                <a:cubicBezTo>
                  <a:pt x="16666" y="9398"/>
                  <a:pt x="16698" y="9405"/>
                  <a:pt x="16730" y="9405"/>
                </a:cubicBezTo>
                <a:cubicBezTo>
                  <a:pt x="16735" y="9405"/>
                  <a:pt x="16739" y="9405"/>
                  <a:pt x="16744" y="9405"/>
                </a:cubicBezTo>
                <a:cubicBezTo>
                  <a:pt x="16782" y="9402"/>
                  <a:pt x="16816" y="9389"/>
                  <a:pt x="16848" y="9368"/>
                </a:cubicBezTo>
                <a:cubicBezTo>
                  <a:pt x="16878" y="9348"/>
                  <a:pt x="16901" y="9321"/>
                  <a:pt x="16918" y="9288"/>
                </a:cubicBezTo>
                <a:cubicBezTo>
                  <a:pt x="16946" y="9243"/>
                  <a:pt x="16974" y="9199"/>
                  <a:pt x="17003" y="9153"/>
                </a:cubicBezTo>
                <a:cubicBezTo>
                  <a:pt x="17359" y="8619"/>
                  <a:pt x="17803" y="8152"/>
                  <a:pt x="18254" y="7696"/>
                </a:cubicBezTo>
                <a:cubicBezTo>
                  <a:pt x="18688" y="7256"/>
                  <a:pt x="19131" y="6822"/>
                  <a:pt x="19504" y="6329"/>
                </a:cubicBezTo>
                <a:cubicBezTo>
                  <a:pt x="19523" y="6326"/>
                  <a:pt x="19540" y="6320"/>
                  <a:pt x="19556" y="6307"/>
                </a:cubicBezTo>
                <a:cubicBezTo>
                  <a:pt x="19576" y="6289"/>
                  <a:pt x="19591" y="6263"/>
                  <a:pt x="19592" y="6236"/>
                </a:cubicBezTo>
                <a:cubicBezTo>
                  <a:pt x="19592" y="6227"/>
                  <a:pt x="19592" y="6220"/>
                  <a:pt x="19591" y="6212"/>
                </a:cubicBezTo>
                <a:cubicBezTo>
                  <a:pt x="19803" y="5919"/>
                  <a:pt x="19994" y="5604"/>
                  <a:pt x="20115" y="5262"/>
                </a:cubicBezTo>
                <a:cubicBezTo>
                  <a:pt x="20185" y="5066"/>
                  <a:pt x="20246" y="4870"/>
                  <a:pt x="20286" y="4667"/>
                </a:cubicBezTo>
                <a:cubicBezTo>
                  <a:pt x="20324" y="4477"/>
                  <a:pt x="20341" y="4284"/>
                  <a:pt x="20345" y="4091"/>
                </a:cubicBezTo>
                <a:cubicBezTo>
                  <a:pt x="20381" y="4029"/>
                  <a:pt x="20374" y="3940"/>
                  <a:pt x="20317" y="3888"/>
                </a:cubicBezTo>
                <a:cubicBezTo>
                  <a:pt x="20143" y="3730"/>
                  <a:pt x="19967" y="3573"/>
                  <a:pt x="19793" y="3413"/>
                </a:cubicBezTo>
                <a:cubicBezTo>
                  <a:pt x="19611" y="3244"/>
                  <a:pt x="19429" y="3075"/>
                  <a:pt x="19249" y="2905"/>
                </a:cubicBezTo>
                <a:cubicBezTo>
                  <a:pt x="18887" y="2563"/>
                  <a:pt x="18524" y="2219"/>
                  <a:pt x="18157" y="1882"/>
                </a:cubicBezTo>
                <a:cubicBezTo>
                  <a:pt x="17797" y="1554"/>
                  <a:pt x="17432" y="1232"/>
                  <a:pt x="17054" y="923"/>
                </a:cubicBezTo>
                <a:cubicBezTo>
                  <a:pt x="16857" y="762"/>
                  <a:pt x="16655" y="606"/>
                  <a:pt x="16451" y="455"/>
                </a:cubicBezTo>
                <a:cubicBezTo>
                  <a:pt x="16251" y="307"/>
                  <a:pt x="16045" y="171"/>
                  <a:pt x="15841" y="30"/>
                </a:cubicBezTo>
                <a:cubicBezTo>
                  <a:pt x="15812" y="10"/>
                  <a:pt x="15776" y="0"/>
                  <a:pt x="157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7" name="Google Shape;1917;p33">
            <a:extLst>
              <a:ext uri="{FF2B5EF4-FFF2-40B4-BE49-F238E27FC236}">
                <a16:creationId xmlns:a16="http://schemas.microsoft.com/office/drawing/2014/main" id="{9A4624BD-87E3-1D4D-AA15-189FC56D9D52}"/>
              </a:ext>
            </a:extLst>
          </p:cNvPr>
          <p:cNvSpPr/>
          <p:nvPr/>
        </p:nvSpPr>
        <p:spPr>
          <a:xfrm>
            <a:off x="10613142" y="622125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8" name="Google Shape;1918;p33">
            <a:extLst>
              <a:ext uri="{FF2B5EF4-FFF2-40B4-BE49-F238E27FC236}">
                <a16:creationId xmlns:a16="http://schemas.microsoft.com/office/drawing/2014/main" id="{EEEDE7E4-9163-B493-74C4-99BC144C7FFE}"/>
              </a:ext>
            </a:extLst>
          </p:cNvPr>
          <p:cNvSpPr/>
          <p:nvPr/>
        </p:nvSpPr>
        <p:spPr>
          <a:xfrm>
            <a:off x="8216142" y="48388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9" name="Google Shape;1919;p33">
            <a:extLst>
              <a:ext uri="{FF2B5EF4-FFF2-40B4-BE49-F238E27FC236}">
                <a16:creationId xmlns:a16="http://schemas.microsoft.com/office/drawing/2014/main" id="{C4081C98-377C-278C-ADF0-707DC62981A9}"/>
              </a:ext>
            </a:extLst>
          </p:cNvPr>
          <p:cNvSpPr/>
          <p:nvPr/>
        </p:nvSpPr>
        <p:spPr>
          <a:xfrm>
            <a:off x="10889667" y="200243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0" name="Google Shape;1920;p33">
            <a:extLst>
              <a:ext uri="{FF2B5EF4-FFF2-40B4-BE49-F238E27FC236}">
                <a16:creationId xmlns:a16="http://schemas.microsoft.com/office/drawing/2014/main" id="{1107C0BE-C6BF-6D74-75D6-FC3C91026C08}"/>
              </a:ext>
            </a:extLst>
          </p:cNvPr>
          <p:cNvSpPr/>
          <p:nvPr/>
        </p:nvSpPr>
        <p:spPr>
          <a:xfrm>
            <a:off x="5868778" y="6233269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1" name="Google Shape;1921;p33">
            <a:extLst>
              <a:ext uri="{FF2B5EF4-FFF2-40B4-BE49-F238E27FC236}">
                <a16:creationId xmlns:a16="http://schemas.microsoft.com/office/drawing/2014/main" id="{F81F8A96-16FA-20E9-73F9-3A9FA4EA1DE6}"/>
              </a:ext>
            </a:extLst>
          </p:cNvPr>
          <p:cNvSpPr/>
          <p:nvPr/>
        </p:nvSpPr>
        <p:spPr>
          <a:xfrm>
            <a:off x="11553719" y="1004032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2" name="Google Shape;1922;p33">
            <a:extLst>
              <a:ext uri="{FF2B5EF4-FFF2-40B4-BE49-F238E27FC236}">
                <a16:creationId xmlns:a16="http://schemas.microsoft.com/office/drawing/2014/main" id="{9A4A5709-9A3F-FD51-1A0F-BE2638C1DDE7}"/>
              </a:ext>
            </a:extLst>
          </p:cNvPr>
          <p:cNvSpPr/>
          <p:nvPr/>
        </p:nvSpPr>
        <p:spPr>
          <a:xfrm>
            <a:off x="1886053" y="685794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99198F6-CD93-AB0E-0C07-09486A19878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05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>
          <a:extLst>
            <a:ext uri="{FF2B5EF4-FFF2-40B4-BE49-F238E27FC236}">
              <a16:creationId xmlns:a16="http://schemas.microsoft.com/office/drawing/2014/main" id="{794D2296-CC3A-E996-03FC-554A99F06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33">
            <a:extLst>
              <a:ext uri="{FF2B5EF4-FFF2-40B4-BE49-F238E27FC236}">
                <a16:creationId xmlns:a16="http://schemas.microsoft.com/office/drawing/2014/main" id="{689ABF3C-3593-92EB-1434-5E94493FA0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161" y="774082"/>
            <a:ext cx="10018345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O check-up da Dieta Intelectual</a:t>
            </a:r>
            <a:endParaRPr dirty="0"/>
          </a:p>
        </p:txBody>
      </p:sp>
      <p:sp>
        <p:nvSpPr>
          <p:cNvPr id="1893" name="Google Shape;1893;p33">
            <a:extLst>
              <a:ext uri="{FF2B5EF4-FFF2-40B4-BE49-F238E27FC236}">
                <a16:creationId xmlns:a16="http://schemas.microsoft.com/office/drawing/2014/main" id="{1225DF07-05BE-D55B-BDA1-451B6011F5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88948" y="1359533"/>
            <a:ext cx="7295825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120650" indent="0">
              <a:spcBef>
                <a:spcPts val="1600"/>
              </a:spcBef>
              <a:buClr>
                <a:schemeClr val="dk2"/>
              </a:buClr>
              <a:buSzPts val="1700"/>
              <a:buNone/>
            </a:pPr>
            <a:r>
              <a:rPr lang="pt-BR" sz="4400" dirty="0"/>
              <a:t>1</a:t>
            </a:r>
            <a:r>
              <a:rPr lang="pt-BR" sz="3200" dirty="0"/>
              <a:t>) </a:t>
            </a:r>
            <a:r>
              <a:rPr lang="pt-BR" sz="3200" b="1" dirty="0"/>
              <a:t>Fast-Food Intelectual: </a:t>
            </a:r>
            <a:r>
              <a:rPr lang="pt-BR" sz="3200" dirty="0"/>
              <a:t>Vídeos curtos de 15 segundos, tretas da internet, resumo de livros que nunca leram. </a:t>
            </a:r>
          </a:p>
          <a:p>
            <a:pPr marL="120650" indent="0">
              <a:spcBef>
                <a:spcPts val="1600"/>
              </a:spcBef>
              <a:buClr>
                <a:schemeClr val="dk2"/>
              </a:buClr>
              <a:buSzPts val="1700"/>
              <a:buNone/>
            </a:pPr>
            <a:endParaRPr sz="32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pt-BR" sz="3200" b="1" dirty="0"/>
              <a:t>2) Banquete intelectual: </a:t>
            </a:r>
            <a:r>
              <a:rPr lang="pt-BR" sz="3200" dirty="0"/>
              <a:t>Livros densos, sermões expositivos, conversas profundas, estudo sério da profissão. </a:t>
            </a:r>
            <a:endParaRPr sz="3200" dirty="0"/>
          </a:p>
        </p:txBody>
      </p:sp>
      <p:sp>
        <p:nvSpPr>
          <p:cNvPr id="1894" name="Google Shape;1894;p33">
            <a:extLst>
              <a:ext uri="{FF2B5EF4-FFF2-40B4-BE49-F238E27FC236}">
                <a16:creationId xmlns:a16="http://schemas.microsoft.com/office/drawing/2014/main" id="{87B3242C-5D21-9E7D-E097-2465894A84E0}"/>
              </a:ext>
            </a:extLst>
          </p:cNvPr>
          <p:cNvSpPr/>
          <p:nvPr/>
        </p:nvSpPr>
        <p:spPr>
          <a:xfrm>
            <a:off x="7865028" y="5324402"/>
            <a:ext cx="2363110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5" name="Google Shape;1895;p33">
            <a:extLst>
              <a:ext uri="{FF2B5EF4-FFF2-40B4-BE49-F238E27FC236}">
                <a16:creationId xmlns:a16="http://schemas.microsoft.com/office/drawing/2014/main" id="{51AB4D2F-593C-ED11-6DDD-C2E0207EA483}"/>
              </a:ext>
            </a:extLst>
          </p:cNvPr>
          <p:cNvGrpSpPr/>
          <p:nvPr/>
        </p:nvGrpSpPr>
        <p:grpSpPr>
          <a:xfrm>
            <a:off x="8150460" y="2897174"/>
            <a:ext cx="1106297" cy="1548608"/>
            <a:chOff x="3193695" y="6626019"/>
            <a:chExt cx="1105966" cy="1549073"/>
          </a:xfrm>
        </p:grpSpPr>
        <p:sp>
          <p:nvSpPr>
            <p:cNvPr id="1896" name="Google Shape;1896;p33">
              <a:extLst>
                <a:ext uri="{FF2B5EF4-FFF2-40B4-BE49-F238E27FC236}">
                  <a16:creationId xmlns:a16="http://schemas.microsoft.com/office/drawing/2014/main" id="{A525EE9F-2A89-0E82-938C-56828BE4A3F8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33">
              <a:extLst>
                <a:ext uri="{FF2B5EF4-FFF2-40B4-BE49-F238E27FC236}">
                  <a16:creationId xmlns:a16="http://schemas.microsoft.com/office/drawing/2014/main" id="{7482FDB6-2E76-19C8-B4D3-FD5591229610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98" name="Google Shape;1898;p33">
            <a:extLst>
              <a:ext uri="{FF2B5EF4-FFF2-40B4-BE49-F238E27FC236}">
                <a16:creationId xmlns:a16="http://schemas.microsoft.com/office/drawing/2014/main" id="{D557ABCB-8D8A-0538-6F11-31A1AAB960FD}"/>
              </a:ext>
            </a:extLst>
          </p:cNvPr>
          <p:cNvGrpSpPr/>
          <p:nvPr/>
        </p:nvGrpSpPr>
        <p:grpSpPr>
          <a:xfrm>
            <a:off x="10036005" y="3629316"/>
            <a:ext cx="1430766" cy="1412063"/>
            <a:chOff x="-145058" y="6059156"/>
            <a:chExt cx="1430337" cy="1412487"/>
          </a:xfrm>
        </p:grpSpPr>
        <p:sp>
          <p:nvSpPr>
            <p:cNvPr id="1899" name="Google Shape;1899;p33">
              <a:extLst>
                <a:ext uri="{FF2B5EF4-FFF2-40B4-BE49-F238E27FC236}">
                  <a16:creationId xmlns:a16="http://schemas.microsoft.com/office/drawing/2014/main" id="{DBAB349E-DB21-3141-DE76-0FE2567165E2}"/>
                </a:ext>
              </a:extLst>
            </p:cNvPr>
            <p:cNvSpPr/>
            <p:nvPr/>
          </p:nvSpPr>
          <p:spPr>
            <a:xfrm>
              <a:off x="127784" y="6149332"/>
              <a:ext cx="841544" cy="1205112"/>
            </a:xfrm>
            <a:custGeom>
              <a:avLst/>
              <a:gdLst/>
              <a:ahLst/>
              <a:cxnLst/>
              <a:rect l="l" t="t" r="r" b="b"/>
              <a:pathLst>
                <a:path w="9099" h="13030" extrusionOk="0">
                  <a:moveTo>
                    <a:pt x="5508" y="3015"/>
                  </a:moveTo>
                  <a:cubicBezTo>
                    <a:pt x="5507" y="3016"/>
                    <a:pt x="5553" y="3046"/>
                    <a:pt x="5569" y="3064"/>
                  </a:cubicBezTo>
                  <a:cubicBezTo>
                    <a:pt x="5659" y="3166"/>
                    <a:pt x="5652" y="3339"/>
                    <a:pt x="5624" y="3460"/>
                  </a:cubicBezTo>
                  <a:cubicBezTo>
                    <a:pt x="5566" y="3728"/>
                    <a:pt x="5410" y="3955"/>
                    <a:pt x="5204" y="4117"/>
                  </a:cubicBezTo>
                  <a:cubicBezTo>
                    <a:pt x="5208" y="3916"/>
                    <a:pt x="5217" y="3715"/>
                    <a:pt x="5244" y="3517"/>
                  </a:cubicBezTo>
                  <a:cubicBezTo>
                    <a:pt x="5261" y="3378"/>
                    <a:pt x="5290" y="3249"/>
                    <a:pt x="5344" y="3158"/>
                  </a:cubicBezTo>
                  <a:cubicBezTo>
                    <a:pt x="5348" y="3153"/>
                    <a:pt x="5351" y="3149"/>
                    <a:pt x="5352" y="3147"/>
                  </a:cubicBezTo>
                  <a:cubicBezTo>
                    <a:pt x="5353" y="3145"/>
                    <a:pt x="5357" y="3143"/>
                    <a:pt x="5363" y="3138"/>
                  </a:cubicBezTo>
                  <a:cubicBezTo>
                    <a:pt x="5375" y="3124"/>
                    <a:pt x="5390" y="3112"/>
                    <a:pt x="5403" y="3098"/>
                  </a:cubicBezTo>
                  <a:cubicBezTo>
                    <a:pt x="5426" y="3078"/>
                    <a:pt x="5451" y="3057"/>
                    <a:pt x="5477" y="3039"/>
                  </a:cubicBezTo>
                  <a:cubicBezTo>
                    <a:pt x="5494" y="3025"/>
                    <a:pt x="5491" y="3018"/>
                    <a:pt x="5508" y="3015"/>
                  </a:cubicBezTo>
                  <a:close/>
                  <a:moveTo>
                    <a:pt x="3512" y="2978"/>
                  </a:moveTo>
                  <a:cubicBezTo>
                    <a:pt x="3542" y="2978"/>
                    <a:pt x="3575" y="3005"/>
                    <a:pt x="3607" y="3076"/>
                  </a:cubicBezTo>
                  <a:cubicBezTo>
                    <a:pt x="3694" y="3261"/>
                    <a:pt x="3689" y="3453"/>
                    <a:pt x="3701" y="3666"/>
                  </a:cubicBezTo>
                  <a:cubicBezTo>
                    <a:pt x="3711" y="3818"/>
                    <a:pt x="3715" y="3972"/>
                    <a:pt x="3718" y="4126"/>
                  </a:cubicBezTo>
                  <a:cubicBezTo>
                    <a:pt x="3494" y="3927"/>
                    <a:pt x="3345" y="3636"/>
                    <a:pt x="3348" y="3339"/>
                  </a:cubicBezTo>
                  <a:cubicBezTo>
                    <a:pt x="3349" y="3235"/>
                    <a:pt x="3420" y="2978"/>
                    <a:pt x="3512" y="2978"/>
                  </a:cubicBezTo>
                  <a:close/>
                  <a:moveTo>
                    <a:pt x="4928" y="4583"/>
                  </a:moveTo>
                  <a:lnTo>
                    <a:pt x="4928" y="4616"/>
                  </a:lnTo>
                  <a:cubicBezTo>
                    <a:pt x="4934" y="5258"/>
                    <a:pt x="4958" y="5899"/>
                    <a:pt x="4960" y="6541"/>
                  </a:cubicBezTo>
                  <a:cubicBezTo>
                    <a:pt x="4964" y="7405"/>
                    <a:pt x="4953" y="8271"/>
                    <a:pt x="4923" y="9135"/>
                  </a:cubicBezTo>
                  <a:lnTo>
                    <a:pt x="3946" y="9135"/>
                  </a:lnTo>
                  <a:cubicBezTo>
                    <a:pt x="3953" y="8177"/>
                    <a:pt x="3992" y="7219"/>
                    <a:pt x="4002" y="6262"/>
                  </a:cubicBezTo>
                  <a:cubicBezTo>
                    <a:pt x="4007" y="5707"/>
                    <a:pt x="4011" y="5151"/>
                    <a:pt x="4005" y="4595"/>
                  </a:cubicBezTo>
                  <a:lnTo>
                    <a:pt x="4005" y="4595"/>
                  </a:lnTo>
                  <a:cubicBezTo>
                    <a:pt x="4146" y="4639"/>
                    <a:pt x="4295" y="4661"/>
                    <a:pt x="4444" y="4661"/>
                  </a:cubicBezTo>
                  <a:cubicBezTo>
                    <a:pt x="4607" y="4661"/>
                    <a:pt x="4771" y="4635"/>
                    <a:pt x="4928" y="4583"/>
                  </a:cubicBezTo>
                  <a:close/>
                  <a:moveTo>
                    <a:pt x="4201" y="278"/>
                  </a:moveTo>
                  <a:cubicBezTo>
                    <a:pt x="4612" y="278"/>
                    <a:pt x="5025" y="332"/>
                    <a:pt x="5424" y="431"/>
                  </a:cubicBezTo>
                  <a:cubicBezTo>
                    <a:pt x="6145" y="610"/>
                    <a:pt x="6838" y="927"/>
                    <a:pt x="7430" y="1377"/>
                  </a:cubicBezTo>
                  <a:cubicBezTo>
                    <a:pt x="7936" y="1762"/>
                    <a:pt x="8397" y="2273"/>
                    <a:pt x="8599" y="2888"/>
                  </a:cubicBezTo>
                  <a:cubicBezTo>
                    <a:pt x="8748" y="3341"/>
                    <a:pt x="8758" y="3851"/>
                    <a:pt x="8745" y="4325"/>
                  </a:cubicBezTo>
                  <a:cubicBezTo>
                    <a:pt x="8731" y="4851"/>
                    <a:pt x="8646" y="5375"/>
                    <a:pt x="8450" y="5865"/>
                  </a:cubicBezTo>
                  <a:cubicBezTo>
                    <a:pt x="8137" y="6650"/>
                    <a:pt x="7519" y="7275"/>
                    <a:pt x="6736" y="7596"/>
                  </a:cubicBezTo>
                  <a:cubicBezTo>
                    <a:pt x="6551" y="7673"/>
                    <a:pt x="6361" y="7731"/>
                    <a:pt x="6166" y="7776"/>
                  </a:cubicBezTo>
                  <a:cubicBezTo>
                    <a:pt x="6108" y="7790"/>
                    <a:pt x="6065" y="7850"/>
                    <a:pt x="6065" y="7909"/>
                  </a:cubicBezTo>
                  <a:lnTo>
                    <a:pt x="6065" y="9136"/>
                  </a:lnTo>
                  <a:lnTo>
                    <a:pt x="5197" y="9136"/>
                  </a:lnTo>
                  <a:cubicBezTo>
                    <a:pt x="5214" y="8673"/>
                    <a:pt x="5223" y="8209"/>
                    <a:pt x="5229" y="7746"/>
                  </a:cubicBezTo>
                  <a:cubicBezTo>
                    <a:pt x="5244" y="6669"/>
                    <a:pt x="5207" y="5594"/>
                    <a:pt x="5202" y="4519"/>
                  </a:cubicBezTo>
                  <a:lnTo>
                    <a:pt x="5202" y="4460"/>
                  </a:lnTo>
                  <a:cubicBezTo>
                    <a:pt x="5316" y="4395"/>
                    <a:pt x="5422" y="4315"/>
                    <a:pt x="5515" y="4220"/>
                  </a:cubicBezTo>
                  <a:cubicBezTo>
                    <a:pt x="5791" y="3936"/>
                    <a:pt x="6020" y="3455"/>
                    <a:pt x="5875" y="3057"/>
                  </a:cubicBezTo>
                  <a:cubicBezTo>
                    <a:pt x="5812" y="2883"/>
                    <a:pt x="5664" y="2749"/>
                    <a:pt x="5504" y="2749"/>
                  </a:cubicBezTo>
                  <a:cubicBezTo>
                    <a:pt x="5434" y="2749"/>
                    <a:pt x="5362" y="2774"/>
                    <a:pt x="5293" y="2832"/>
                  </a:cubicBezTo>
                  <a:cubicBezTo>
                    <a:pt x="5227" y="2888"/>
                    <a:pt x="5159" y="2940"/>
                    <a:pt x="5111" y="3013"/>
                  </a:cubicBezTo>
                  <a:cubicBezTo>
                    <a:pt x="5018" y="3154"/>
                    <a:pt x="4991" y="3333"/>
                    <a:pt x="4970" y="3496"/>
                  </a:cubicBezTo>
                  <a:cubicBezTo>
                    <a:pt x="4937" y="3758"/>
                    <a:pt x="4928" y="4022"/>
                    <a:pt x="4928" y="4286"/>
                  </a:cubicBezTo>
                  <a:cubicBezTo>
                    <a:pt x="4773" y="4354"/>
                    <a:pt x="4604" y="4392"/>
                    <a:pt x="4436" y="4392"/>
                  </a:cubicBezTo>
                  <a:cubicBezTo>
                    <a:pt x="4289" y="4392"/>
                    <a:pt x="4141" y="4363"/>
                    <a:pt x="4001" y="4303"/>
                  </a:cubicBezTo>
                  <a:cubicBezTo>
                    <a:pt x="3999" y="4263"/>
                    <a:pt x="3999" y="4225"/>
                    <a:pt x="3999" y="4186"/>
                  </a:cubicBezTo>
                  <a:cubicBezTo>
                    <a:pt x="3994" y="3948"/>
                    <a:pt x="3987" y="3708"/>
                    <a:pt x="3967" y="3471"/>
                  </a:cubicBezTo>
                  <a:cubicBezTo>
                    <a:pt x="3946" y="3222"/>
                    <a:pt x="3918" y="2880"/>
                    <a:pt x="3677" y="2739"/>
                  </a:cubicBezTo>
                  <a:cubicBezTo>
                    <a:pt x="3621" y="2706"/>
                    <a:pt x="3568" y="2692"/>
                    <a:pt x="3517" y="2692"/>
                  </a:cubicBezTo>
                  <a:cubicBezTo>
                    <a:pt x="3310" y="2692"/>
                    <a:pt x="3146" y="2926"/>
                    <a:pt x="3100" y="3123"/>
                  </a:cubicBezTo>
                  <a:cubicBezTo>
                    <a:pt x="3005" y="3531"/>
                    <a:pt x="3185" y="3983"/>
                    <a:pt x="3471" y="4274"/>
                  </a:cubicBezTo>
                  <a:cubicBezTo>
                    <a:pt x="3548" y="4353"/>
                    <a:pt x="3635" y="4418"/>
                    <a:pt x="3726" y="4473"/>
                  </a:cubicBezTo>
                  <a:cubicBezTo>
                    <a:pt x="3735" y="5064"/>
                    <a:pt x="3733" y="5654"/>
                    <a:pt x="3726" y="6246"/>
                  </a:cubicBezTo>
                  <a:cubicBezTo>
                    <a:pt x="3716" y="7209"/>
                    <a:pt x="3693" y="8172"/>
                    <a:pt x="3672" y="9136"/>
                  </a:cubicBezTo>
                  <a:lnTo>
                    <a:pt x="2903" y="9136"/>
                  </a:lnTo>
                  <a:cubicBezTo>
                    <a:pt x="2915" y="8727"/>
                    <a:pt x="2928" y="8318"/>
                    <a:pt x="2939" y="7909"/>
                  </a:cubicBezTo>
                  <a:cubicBezTo>
                    <a:pt x="2939" y="7907"/>
                    <a:pt x="2938" y="7906"/>
                    <a:pt x="2938" y="7903"/>
                  </a:cubicBezTo>
                  <a:cubicBezTo>
                    <a:pt x="2938" y="7891"/>
                    <a:pt x="2935" y="7878"/>
                    <a:pt x="2931" y="7865"/>
                  </a:cubicBezTo>
                  <a:cubicBezTo>
                    <a:pt x="2925" y="7845"/>
                    <a:pt x="2916" y="7826"/>
                    <a:pt x="2902" y="7812"/>
                  </a:cubicBezTo>
                  <a:cubicBezTo>
                    <a:pt x="2845" y="7743"/>
                    <a:pt x="2737" y="7706"/>
                    <a:pt x="2662" y="7671"/>
                  </a:cubicBezTo>
                  <a:cubicBezTo>
                    <a:pt x="2499" y="7593"/>
                    <a:pt x="2338" y="7515"/>
                    <a:pt x="2179" y="7429"/>
                  </a:cubicBezTo>
                  <a:cubicBezTo>
                    <a:pt x="1712" y="7171"/>
                    <a:pt x="1276" y="6839"/>
                    <a:pt x="956" y="6407"/>
                  </a:cubicBezTo>
                  <a:cubicBezTo>
                    <a:pt x="507" y="5803"/>
                    <a:pt x="331" y="5068"/>
                    <a:pt x="367" y="4322"/>
                  </a:cubicBezTo>
                  <a:cubicBezTo>
                    <a:pt x="394" y="3780"/>
                    <a:pt x="526" y="3245"/>
                    <a:pt x="705" y="2734"/>
                  </a:cubicBezTo>
                  <a:cubicBezTo>
                    <a:pt x="853" y="2314"/>
                    <a:pt x="1049" y="1912"/>
                    <a:pt x="1324" y="1560"/>
                  </a:cubicBezTo>
                  <a:cubicBezTo>
                    <a:pt x="2033" y="658"/>
                    <a:pt x="3106" y="278"/>
                    <a:pt x="4201" y="278"/>
                  </a:cubicBezTo>
                  <a:close/>
                  <a:moveTo>
                    <a:pt x="2749" y="9410"/>
                  </a:moveTo>
                  <a:cubicBezTo>
                    <a:pt x="2752" y="9410"/>
                    <a:pt x="2756" y="9410"/>
                    <a:pt x="2759" y="9410"/>
                  </a:cubicBezTo>
                  <a:lnTo>
                    <a:pt x="6204" y="9410"/>
                  </a:lnTo>
                  <a:cubicBezTo>
                    <a:pt x="6437" y="9415"/>
                    <a:pt x="6625" y="9506"/>
                    <a:pt x="6685" y="9742"/>
                  </a:cubicBezTo>
                  <a:cubicBezTo>
                    <a:pt x="6731" y="9918"/>
                    <a:pt x="6709" y="10113"/>
                    <a:pt x="6657" y="10284"/>
                  </a:cubicBezTo>
                  <a:cubicBezTo>
                    <a:pt x="6639" y="10345"/>
                    <a:pt x="6623" y="10378"/>
                    <a:pt x="6617" y="10382"/>
                  </a:cubicBezTo>
                  <a:cubicBezTo>
                    <a:pt x="6573" y="10413"/>
                    <a:pt x="6518" y="10428"/>
                    <a:pt x="6466" y="10441"/>
                  </a:cubicBezTo>
                  <a:cubicBezTo>
                    <a:pt x="6464" y="10441"/>
                    <a:pt x="6461" y="10441"/>
                    <a:pt x="6459" y="10441"/>
                  </a:cubicBezTo>
                  <a:cubicBezTo>
                    <a:pt x="6439" y="10441"/>
                    <a:pt x="6419" y="10445"/>
                    <a:pt x="6404" y="10455"/>
                  </a:cubicBezTo>
                  <a:cubicBezTo>
                    <a:pt x="6144" y="10513"/>
                    <a:pt x="5871" y="10526"/>
                    <a:pt x="5606" y="10537"/>
                  </a:cubicBezTo>
                  <a:cubicBezTo>
                    <a:pt x="5214" y="10555"/>
                    <a:pt x="4821" y="10558"/>
                    <a:pt x="4428" y="10560"/>
                  </a:cubicBezTo>
                  <a:cubicBezTo>
                    <a:pt x="4238" y="10561"/>
                    <a:pt x="4048" y="10565"/>
                    <a:pt x="3858" y="10565"/>
                  </a:cubicBezTo>
                  <a:cubicBezTo>
                    <a:pt x="3640" y="10565"/>
                    <a:pt x="3422" y="10560"/>
                    <a:pt x="3205" y="10539"/>
                  </a:cubicBezTo>
                  <a:cubicBezTo>
                    <a:pt x="3074" y="10528"/>
                    <a:pt x="2902" y="10510"/>
                    <a:pt x="2734" y="10467"/>
                  </a:cubicBezTo>
                  <a:cubicBezTo>
                    <a:pt x="2715" y="10453"/>
                    <a:pt x="2691" y="10445"/>
                    <a:pt x="2665" y="10445"/>
                  </a:cubicBezTo>
                  <a:cubicBezTo>
                    <a:pt x="2663" y="10445"/>
                    <a:pt x="2660" y="10445"/>
                    <a:pt x="2657" y="10445"/>
                  </a:cubicBezTo>
                  <a:cubicBezTo>
                    <a:pt x="2441" y="10379"/>
                    <a:pt x="2247" y="10263"/>
                    <a:pt x="2195" y="10050"/>
                  </a:cubicBezTo>
                  <a:cubicBezTo>
                    <a:pt x="2159" y="9900"/>
                    <a:pt x="2184" y="9689"/>
                    <a:pt x="2301" y="9570"/>
                  </a:cubicBezTo>
                  <a:cubicBezTo>
                    <a:pt x="2413" y="9457"/>
                    <a:pt x="2592" y="9410"/>
                    <a:pt x="2749" y="9410"/>
                  </a:cubicBezTo>
                  <a:close/>
                  <a:moveTo>
                    <a:pt x="6431" y="10731"/>
                  </a:moveTo>
                  <a:cubicBezTo>
                    <a:pt x="6620" y="10864"/>
                    <a:pt x="6912" y="11102"/>
                    <a:pt x="6794" y="11350"/>
                  </a:cubicBezTo>
                  <a:cubicBezTo>
                    <a:pt x="6710" y="11526"/>
                    <a:pt x="6485" y="11625"/>
                    <a:pt x="6307" y="11673"/>
                  </a:cubicBezTo>
                  <a:cubicBezTo>
                    <a:pt x="6020" y="11754"/>
                    <a:pt x="5662" y="11753"/>
                    <a:pt x="5336" y="11765"/>
                  </a:cubicBezTo>
                  <a:cubicBezTo>
                    <a:pt x="5078" y="11776"/>
                    <a:pt x="4819" y="11782"/>
                    <a:pt x="4561" y="11782"/>
                  </a:cubicBezTo>
                  <a:cubicBezTo>
                    <a:pt x="4320" y="11782"/>
                    <a:pt x="4080" y="11777"/>
                    <a:pt x="3839" y="11765"/>
                  </a:cubicBezTo>
                  <a:cubicBezTo>
                    <a:pt x="3480" y="11749"/>
                    <a:pt x="3102" y="11729"/>
                    <a:pt x="2750" y="11640"/>
                  </a:cubicBezTo>
                  <a:cubicBezTo>
                    <a:pt x="2733" y="11630"/>
                    <a:pt x="2714" y="11626"/>
                    <a:pt x="2695" y="11626"/>
                  </a:cubicBezTo>
                  <a:cubicBezTo>
                    <a:pt x="2649" y="11612"/>
                    <a:pt x="2605" y="11600"/>
                    <a:pt x="2561" y="11585"/>
                  </a:cubicBezTo>
                  <a:cubicBezTo>
                    <a:pt x="2376" y="11525"/>
                    <a:pt x="2253" y="11438"/>
                    <a:pt x="2232" y="11233"/>
                  </a:cubicBezTo>
                  <a:cubicBezTo>
                    <a:pt x="2206" y="10992"/>
                    <a:pt x="2496" y="10842"/>
                    <a:pt x="2688" y="10734"/>
                  </a:cubicBezTo>
                  <a:cubicBezTo>
                    <a:pt x="2707" y="10739"/>
                    <a:pt x="2727" y="10744"/>
                    <a:pt x="2748" y="10748"/>
                  </a:cubicBezTo>
                  <a:cubicBezTo>
                    <a:pt x="3102" y="10829"/>
                    <a:pt x="3468" y="10838"/>
                    <a:pt x="3832" y="10838"/>
                  </a:cubicBezTo>
                  <a:cubicBezTo>
                    <a:pt x="3916" y="10838"/>
                    <a:pt x="4001" y="10838"/>
                    <a:pt x="4085" y="10837"/>
                  </a:cubicBezTo>
                  <a:cubicBezTo>
                    <a:pt x="4570" y="10837"/>
                    <a:pt x="5056" y="10835"/>
                    <a:pt x="5541" y="10817"/>
                  </a:cubicBezTo>
                  <a:cubicBezTo>
                    <a:pt x="5836" y="10805"/>
                    <a:pt x="6140" y="10792"/>
                    <a:pt x="6431" y="10731"/>
                  </a:cubicBezTo>
                  <a:close/>
                  <a:moveTo>
                    <a:pt x="6314" y="11957"/>
                  </a:moveTo>
                  <a:lnTo>
                    <a:pt x="6314" y="11957"/>
                  </a:lnTo>
                  <a:cubicBezTo>
                    <a:pt x="6172" y="12542"/>
                    <a:pt x="5401" y="12709"/>
                    <a:pt x="4860" y="12743"/>
                  </a:cubicBezTo>
                  <a:cubicBezTo>
                    <a:pt x="4792" y="12748"/>
                    <a:pt x="4722" y="12750"/>
                    <a:pt x="4650" y="12750"/>
                  </a:cubicBezTo>
                  <a:cubicBezTo>
                    <a:pt x="4054" y="12750"/>
                    <a:pt x="3376" y="12584"/>
                    <a:pt x="2996" y="12116"/>
                  </a:cubicBezTo>
                  <a:cubicBezTo>
                    <a:pt x="2954" y="12065"/>
                    <a:pt x="2919" y="12014"/>
                    <a:pt x="2889" y="11961"/>
                  </a:cubicBezTo>
                  <a:lnTo>
                    <a:pt x="2889" y="11961"/>
                  </a:lnTo>
                  <a:cubicBezTo>
                    <a:pt x="3096" y="11993"/>
                    <a:pt x="3306" y="12007"/>
                    <a:pt x="3488" y="12020"/>
                  </a:cubicBezTo>
                  <a:cubicBezTo>
                    <a:pt x="3838" y="12048"/>
                    <a:pt x="4190" y="12059"/>
                    <a:pt x="4541" y="12059"/>
                  </a:cubicBezTo>
                  <a:cubicBezTo>
                    <a:pt x="4780" y="12059"/>
                    <a:pt x="5020" y="12054"/>
                    <a:pt x="5259" y="12045"/>
                  </a:cubicBezTo>
                  <a:cubicBezTo>
                    <a:pt x="5597" y="12034"/>
                    <a:pt x="5976" y="12041"/>
                    <a:pt x="6314" y="11957"/>
                  </a:cubicBezTo>
                  <a:close/>
                  <a:moveTo>
                    <a:pt x="4181" y="0"/>
                  </a:moveTo>
                  <a:cubicBezTo>
                    <a:pt x="3272" y="0"/>
                    <a:pt x="2375" y="248"/>
                    <a:pt x="1651" y="836"/>
                  </a:cubicBezTo>
                  <a:cubicBezTo>
                    <a:pt x="896" y="1449"/>
                    <a:pt x="486" y="2351"/>
                    <a:pt x="252" y="3276"/>
                  </a:cubicBezTo>
                  <a:cubicBezTo>
                    <a:pt x="29" y="4159"/>
                    <a:pt x="0" y="5105"/>
                    <a:pt x="371" y="5954"/>
                  </a:cubicBezTo>
                  <a:cubicBezTo>
                    <a:pt x="630" y="6545"/>
                    <a:pt x="1074" y="7027"/>
                    <a:pt x="1598" y="7396"/>
                  </a:cubicBezTo>
                  <a:cubicBezTo>
                    <a:pt x="1929" y="7628"/>
                    <a:pt x="2289" y="7783"/>
                    <a:pt x="2644" y="7971"/>
                  </a:cubicBezTo>
                  <a:cubicBezTo>
                    <a:pt x="2649" y="7974"/>
                    <a:pt x="2655" y="7976"/>
                    <a:pt x="2660" y="7980"/>
                  </a:cubicBezTo>
                  <a:lnTo>
                    <a:pt x="2625" y="9145"/>
                  </a:lnTo>
                  <a:cubicBezTo>
                    <a:pt x="2479" y="9162"/>
                    <a:pt x="2330" y="9211"/>
                    <a:pt x="2214" y="9290"/>
                  </a:cubicBezTo>
                  <a:cubicBezTo>
                    <a:pt x="1998" y="9436"/>
                    <a:pt x="1904" y="9682"/>
                    <a:pt x="1905" y="9936"/>
                  </a:cubicBezTo>
                  <a:cubicBezTo>
                    <a:pt x="1906" y="10264"/>
                    <a:pt x="2102" y="10480"/>
                    <a:pt x="2360" y="10615"/>
                  </a:cubicBezTo>
                  <a:cubicBezTo>
                    <a:pt x="2209" y="10714"/>
                    <a:pt x="2069" y="10830"/>
                    <a:pt x="1998" y="11001"/>
                  </a:cubicBezTo>
                  <a:cubicBezTo>
                    <a:pt x="1894" y="11248"/>
                    <a:pt x="1997" y="11566"/>
                    <a:pt x="2210" y="11724"/>
                  </a:cubicBezTo>
                  <a:cubicBezTo>
                    <a:pt x="2310" y="11797"/>
                    <a:pt x="2428" y="11849"/>
                    <a:pt x="2553" y="11890"/>
                  </a:cubicBezTo>
                  <a:cubicBezTo>
                    <a:pt x="2683" y="12396"/>
                    <a:pt x="3251" y="12738"/>
                    <a:pt x="3706" y="12881"/>
                  </a:cubicBezTo>
                  <a:cubicBezTo>
                    <a:pt x="4019" y="12978"/>
                    <a:pt x="4360" y="13029"/>
                    <a:pt x="4701" y="13029"/>
                  </a:cubicBezTo>
                  <a:cubicBezTo>
                    <a:pt x="5101" y="13029"/>
                    <a:pt x="5501" y="12959"/>
                    <a:pt x="5857" y="12806"/>
                  </a:cubicBezTo>
                  <a:cubicBezTo>
                    <a:pt x="6271" y="12629"/>
                    <a:pt x="6575" y="12304"/>
                    <a:pt x="6612" y="11853"/>
                  </a:cubicBezTo>
                  <a:cubicBezTo>
                    <a:pt x="6823" y="11754"/>
                    <a:pt x="7022" y="11598"/>
                    <a:pt x="7081" y="11366"/>
                  </a:cubicBezTo>
                  <a:cubicBezTo>
                    <a:pt x="7154" y="11067"/>
                    <a:pt x="6962" y="10817"/>
                    <a:pt x="6740" y="10627"/>
                  </a:cubicBezTo>
                  <a:cubicBezTo>
                    <a:pt x="6818" y="10578"/>
                    <a:pt x="6877" y="10506"/>
                    <a:pt x="6913" y="10398"/>
                  </a:cubicBezTo>
                  <a:cubicBezTo>
                    <a:pt x="6995" y="10158"/>
                    <a:pt x="7020" y="9865"/>
                    <a:pt x="6938" y="9622"/>
                  </a:cubicBezTo>
                  <a:cubicBezTo>
                    <a:pt x="6844" y="9340"/>
                    <a:pt x="6616" y="9191"/>
                    <a:pt x="6342" y="9149"/>
                  </a:cubicBezTo>
                  <a:lnTo>
                    <a:pt x="6342" y="8014"/>
                  </a:lnTo>
                  <a:cubicBezTo>
                    <a:pt x="7148" y="7800"/>
                    <a:pt x="7868" y="7339"/>
                    <a:pt x="8345" y="6647"/>
                  </a:cubicBezTo>
                  <a:cubicBezTo>
                    <a:pt x="8978" y="5728"/>
                    <a:pt x="9098" y="4553"/>
                    <a:pt x="8988" y="3470"/>
                  </a:cubicBezTo>
                  <a:cubicBezTo>
                    <a:pt x="8951" y="3102"/>
                    <a:pt x="8873" y="2762"/>
                    <a:pt x="8705" y="2430"/>
                  </a:cubicBezTo>
                  <a:cubicBezTo>
                    <a:pt x="8551" y="2128"/>
                    <a:pt x="8341" y="1852"/>
                    <a:pt x="8106" y="1609"/>
                  </a:cubicBezTo>
                  <a:cubicBezTo>
                    <a:pt x="7571" y="1057"/>
                    <a:pt x="6891" y="652"/>
                    <a:pt x="6177" y="379"/>
                  </a:cubicBezTo>
                  <a:cubicBezTo>
                    <a:pt x="5549" y="139"/>
                    <a:pt x="4861" y="0"/>
                    <a:pt x="4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33">
              <a:extLst>
                <a:ext uri="{FF2B5EF4-FFF2-40B4-BE49-F238E27FC236}">
                  <a16:creationId xmlns:a16="http://schemas.microsoft.com/office/drawing/2014/main" id="{B81F671E-EA37-1A87-4C97-63E06F5FDC98}"/>
                </a:ext>
              </a:extLst>
            </p:cNvPr>
            <p:cNvSpPr/>
            <p:nvPr/>
          </p:nvSpPr>
          <p:spPr>
            <a:xfrm>
              <a:off x="-115646" y="6371490"/>
              <a:ext cx="153252" cy="79262"/>
            </a:xfrm>
            <a:custGeom>
              <a:avLst/>
              <a:gdLst/>
              <a:ahLst/>
              <a:cxnLst/>
              <a:rect l="l" t="t" r="r" b="b"/>
              <a:pathLst>
                <a:path w="1657" h="857" extrusionOk="0">
                  <a:moveTo>
                    <a:pt x="150" y="1"/>
                  </a:moveTo>
                  <a:cubicBezTo>
                    <a:pt x="104" y="1"/>
                    <a:pt x="61" y="21"/>
                    <a:pt x="35" y="67"/>
                  </a:cubicBezTo>
                  <a:cubicBezTo>
                    <a:pt x="1" y="125"/>
                    <a:pt x="15" y="225"/>
                    <a:pt x="84" y="255"/>
                  </a:cubicBezTo>
                  <a:cubicBezTo>
                    <a:pt x="478" y="426"/>
                    <a:pt x="872" y="597"/>
                    <a:pt x="1267" y="768"/>
                  </a:cubicBezTo>
                  <a:cubicBezTo>
                    <a:pt x="1322" y="793"/>
                    <a:pt x="1378" y="815"/>
                    <a:pt x="1434" y="840"/>
                  </a:cubicBezTo>
                  <a:cubicBezTo>
                    <a:pt x="1458" y="851"/>
                    <a:pt x="1483" y="856"/>
                    <a:pt x="1508" y="856"/>
                  </a:cubicBezTo>
                  <a:cubicBezTo>
                    <a:pt x="1554" y="856"/>
                    <a:pt x="1597" y="837"/>
                    <a:pt x="1623" y="792"/>
                  </a:cubicBezTo>
                  <a:cubicBezTo>
                    <a:pt x="1657" y="733"/>
                    <a:pt x="1642" y="632"/>
                    <a:pt x="1574" y="602"/>
                  </a:cubicBezTo>
                  <a:cubicBezTo>
                    <a:pt x="1179" y="431"/>
                    <a:pt x="786" y="260"/>
                    <a:pt x="390" y="89"/>
                  </a:cubicBezTo>
                  <a:cubicBezTo>
                    <a:pt x="335" y="67"/>
                    <a:pt x="279" y="42"/>
                    <a:pt x="224" y="17"/>
                  </a:cubicBezTo>
                  <a:cubicBezTo>
                    <a:pt x="200" y="7"/>
                    <a:pt x="174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33">
              <a:extLst>
                <a:ext uri="{FF2B5EF4-FFF2-40B4-BE49-F238E27FC236}">
                  <a16:creationId xmlns:a16="http://schemas.microsoft.com/office/drawing/2014/main" id="{9EDE02CF-9A80-265E-CBEB-6AA2FC0FE728}"/>
                </a:ext>
              </a:extLst>
            </p:cNvPr>
            <p:cNvSpPr/>
            <p:nvPr/>
          </p:nvSpPr>
          <p:spPr>
            <a:xfrm>
              <a:off x="-145058" y="6628701"/>
              <a:ext cx="154824" cy="43747"/>
            </a:xfrm>
            <a:custGeom>
              <a:avLst/>
              <a:gdLst/>
              <a:ahLst/>
              <a:cxnLst/>
              <a:rect l="l" t="t" r="r" b="b"/>
              <a:pathLst>
                <a:path w="1674" h="473" extrusionOk="0">
                  <a:moveTo>
                    <a:pt x="1515" y="0"/>
                  </a:moveTo>
                  <a:cubicBezTo>
                    <a:pt x="1506" y="0"/>
                    <a:pt x="1497" y="1"/>
                    <a:pt x="1487" y="2"/>
                  </a:cubicBezTo>
                  <a:cubicBezTo>
                    <a:pt x="1086" y="60"/>
                    <a:pt x="685" y="120"/>
                    <a:pt x="286" y="178"/>
                  </a:cubicBezTo>
                  <a:cubicBezTo>
                    <a:pt x="229" y="186"/>
                    <a:pt x="172" y="196"/>
                    <a:pt x="115" y="203"/>
                  </a:cubicBezTo>
                  <a:cubicBezTo>
                    <a:pt x="40" y="213"/>
                    <a:pt x="1" y="308"/>
                    <a:pt x="17" y="373"/>
                  </a:cubicBezTo>
                  <a:cubicBezTo>
                    <a:pt x="35" y="442"/>
                    <a:pt x="93" y="473"/>
                    <a:pt x="156" y="473"/>
                  </a:cubicBezTo>
                  <a:cubicBezTo>
                    <a:pt x="167" y="473"/>
                    <a:pt x="177" y="472"/>
                    <a:pt x="187" y="470"/>
                  </a:cubicBezTo>
                  <a:cubicBezTo>
                    <a:pt x="587" y="411"/>
                    <a:pt x="988" y="352"/>
                    <a:pt x="1389" y="293"/>
                  </a:cubicBezTo>
                  <a:cubicBezTo>
                    <a:pt x="1446" y="286"/>
                    <a:pt x="1503" y="277"/>
                    <a:pt x="1560" y="269"/>
                  </a:cubicBezTo>
                  <a:cubicBezTo>
                    <a:pt x="1633" y="259"/>
                    <a:pt x="1673" y="164"/>
                    <a:pt x="1656" y="99"/>
                  </a:cubicBezTo>
                  <a:cubicBezTo>
                    <a:pt x="1637" y="31"/>
                    <a:pt x="1579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33">
              <a:extLst>
                <a:ext uri="{FF2B5EF4-FFF2-40B4-BE49-F238E27FC236}">
                  <a16:creationId xmlns:a16="http://schemas.microsoft.com/office/drawing/2014/main" id="{31F2E43B-FA8F-9654-37DB-751D88B489CF}"/>
                </a:ext>
              </a:extLst>
            </p:cNvPr>
            <p:cNvSpPr/>
            <p:nvPr/>
          </p:nvSpPr>
          <p:spPr>
            <a:xfrm>
              <a:off x="-108895" y="6773816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1330" y="1"/>
                  </a:moveTo>
                  <a:cubicBezTo>
                    <a:pt x="1308" y="1"/>
                    <a:pt x="1285" y="7"/>
                    <a:pt x="1262" y="20"/>
                  </a:cubicBezTo>
                  <a:cubicBezTo>
                    <a:pt x="932" y="202"/>
                    <a:pt x="604" y="383"/>
                    <a:pt x="274" y="565"/>
                  </a:cubicBezTo>
                  <a:cubicBezTo>
                    <a:pt x="227" y="591"/>
                    <a:pt x="180" y="617"/>
                    <a:pt x="133" y="643"/>
                  </a:cubicBezTo>
                  <a:cubicBezTo>
                    <a:pt x="1" y="716"/>
                    <a:pt x="81" y="900"/>
                    <a:pt x="204" y="900"/>
                  </a:cubicBezTo>
                  <a:cubicBezTo>
                    <a:pt x="226" y="900"/>
                    <a:pt x="249" y="894"/>
                    <a:pt x="273" y="881"/>
                  </a:cubicBezTo>
                  <a:cubicBezTo>
                    <a:pt x="601" y="699"/>
                    <a:pt x="930" y="518"/>
                    <a:pt x="1260" y="336"/>
                  </a:cubicBezTo>
                  <a:cubicBezTo>
                    <a:pt x="1306" y="310"/>
                    <a:pt x="1355" y="284"/>
                    <a:pt x="1402" y="258"/>
                  </a:cubicBezTo>
                  <a:cubicBezTo>
                    <a:pt x="1534" y="184"/>
                    <a:pt x="1453" y="1"/>
                    <a:pt x="1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33">
              <a:extLst>
                <a:ext uri="{FF2B5EF4-FFF2-40B4-BE49-F238E27FC236}">
                  <a16:creationId xmlns:a16="http://schemas.microsoft.com/office/drawing/2014/main" id="{98084097-77A3-02AD-EC75-12A4C8F82CDF}"/>
                </a:ext>
              </a:extLst>
            </p:cNvPr>
            <p:cNvSpPr/>
            <p:nvPr/>
          </p:nvSpPr>
          <p:spPr>
            <a:xfrm>
              <a:off x="-128" y="6922815"/>
              <a:ext cx="108673" cy="118754"/>
            </a:xfrm>
            <a:custGeom>
              <a:avLst/>
              <a:gdLst/>
              <a:ahLst/>
              <a:cxnLst/>
              <a:rect l="l" t="t" r="r" b="b"/>
              <a:pathLst>
                <a:path w="1175" h="1284" extrusionOk="0">
                  <a:moveTo>
                    <a:pt x="1017" y="1"/>
                  </a:moveTo>
                  <a:cubicBezTo>
                    <a:pt x="982" y="1"/>
                    <a:pt x="946" y="13"/>
                    <a:pt x="922" y="41"/>
                  </a:cubicBezTo>
                  <a:cubicBezTo>
                    <a:pt x="671" y="335"/>
                    <a:pt x="418" y="627"/>
                    <a:pt x="165" y="921"/>
                  </a:cubicBezTo>
                  <a:cubicBezTo>
                    <a:pt x="129" y="964"/>
                    <a:pt x="93" y="1005"/>
                    <a:pt x="57" y="1047"/>
                  </a:cubicBezTo>
                  <a:cubicBezTo>
                    <a:pt x="8" y="1104"/>
                    <a:pt x="1" y="1187"/>
                    <a:pt x="57" y="1243"/>
                  </a:cubicBezTo>
                  <a:cubicBezTo>
                    <a:pt x="82" y="1269"/>
                    <a:pt x="121" y="1283"/>
                    <a:pt x="158" y="1283"/>
                  </a:cubicBezTo>
                  <a:cubicBezTo>
                    <a:pt x="194" y="1283"/>
                    <a:pt x="228" y="1271"/>
                    <a:pt x="252" y="1243"/>
                  </a:cubicBezTo>
                  <a:cubicBezTo>
                    <a:pt x="505" y="949"/>
                    <a:pt x="757" y="657"/>
                    <a:pt x="1009" y="363"/>
                  </a:cubicBezTo>
                  <a:cubicBezTo>
                    <a:pt x="1046" y="320"/>
                    <a:pt x="1082" y="279"/>
                    <a:pt x="1118" y="237"/>
                  </a:cubicBezTo>
                  <a:cubicBezTo>
                    <a:pt x="1168" y="180"/>
                    <a:pt x="1174" y="97"/>
                    <a:pt x="1118" y="41"/>
                  </a:cubicBezTo>
                  <a:cubicBezTo>
                    <a:pt x="1093" y="15"/>
                    <a:pt x="1055" y="1"/>
                    <a:pt x="1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33">
              <a:extLst>
                <a:ext uri="{FF2B5EF4-FFF2-40B4-BE49-F238E27FC236}">
                  <a16:creationId xmlns:a16="http://schemas.microsoft.com/office/drawing/2014/main" id="{972630B2-A1BA-CFD2-ACA9-AC3ED268DD82}"/>
                </a:ext>
              </a:extLst>
            </p:cNvPr>
            <p:cNvSpPr/>
            <p:nvPr/>
          </p:nvSpPr>
          <p:spPr>
            <a:xfrm>
              <a:off x="1102338" y="6324968"/>
              <a:ext cx="153529" cy="79262"/>
            </a:xfrm>
            <a:custGeom>
              <a:avLst/>
              <a:gdLst/>
              <a:ahLst/>
              <a:cxnLst/>
              <a:rect l="l" t="t" r="r" b="b"/>
              <a:pathLst>
                <a:path w="1660" h="857" extrusionOk="0">
                  <a:moveTo>
                    <a:pt x="1509" y="0"/>
                  </a:moveTo>
                  <a:cubicBezTo>
                    <a:pt x="1485" y="0"/>
                    <a:pt x="1459" y="6"/>
                    <a:pt x="1435" y="17"/>
                  </a:cubicBezTo>
                  <a:cubicBezTo>
                    <a:pt x="1040" y="188"/>
                    <a:pt x="647" y="358"/>
                    <a:pt x="252" y="529"/>
                  </a:cubicBezTo>
                  <a:cubicBezTo>
                    <a:pt x="196" y="554"/>
                    <a:pt x="140" y="577"/>
                    <a:pt x="86" y="602"/>
                  </a:cubicBezTo>
                  <a:cubicBezTo>
                    <a:pt x="16" y="632"/>
                    <a:pt x="1" y="732"/>
                    <a:pt x="36" y="790"/>
                  </a:cubicBezTo>
                  <a:cubicBezTo>
                    <a:pt x="63" y="837"/>
                    <a:pt x="105" y="856"/>
                    <a:pt x="151" y="856"/>
                  </a:cubicBezTo>
                  <a:cubicBezTo>
                    <a:pt x="175" y="856"/>
                    <a:pt x="201" y="851"/>
                    <a:pt x="225" y="840"/>
                  </a:cubicBezTo>
                  <a:cubicBezTo>
                    <a:pt x="620" y="669"/>
                    <a:pt x="1013" y="498"/>
                    <a:pt x="1408" y="327"/>
                  </a:cubicBezTo>
                  <a:cubicBezTo>
                    <a:pt x="1464" y="302"/>
                    <a:pt x="1520" y="280"/>
                    <a:pt x="1575" y="255"/>
                  </a:cubicBezTo>
                  <a:cubicBezTo>
                    <a:pt x="1644" y="225"/>
                    <a:pt x="1660" y="124"/>
                    <a:pt x="1625" y="65"/>
                  </a:cubicBezTo>
                  <a:cubicBezTo>
                    <a:pt x="1598" y="20"/>
                    <a:pt x="1555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33">
              <a:extLst>
                <a:ext uri="{FF2B5EF4-FFF2-40B4-BE49-F238E27FC236}">
                  <a16:creationId xmlns:a16="http://schemas.microsoft.com/office/drawing/2014/main" id="{AEC8C779-5A41-C928-9A6D-6FD28260DCC0}"/>
                </a:ext>
              </a:extLst>
            </p:cNvPr>
            <p:cNvSpPr/>
            <p:nvPr/>
          </p:nvSpPr>
          <p:spPr>
            <a:xfrm>
              <a:off x="1130363" y="6582087"/>
              <a:ext cx="154917" cy="43654"/>
            </a:xfrm>
            <a:custGeom>
              <a:avLst/>
              <a:gdLst/>
              <a:ahLst/>
              <a:cxnLst/>
              <a:rect l="l" t="t" r="r" b="b"/>
              <a:pathLst>
                <a:path w="1675" h="472" extrusionOk="0">
                  <a:moveTo>
                    <a:pt x="158" y="1"/>
                  </a:moveTo>
                  <a:cubicBezTo>
                    <a:pt x="95" y="1"/>
                    <a:pt x="36" y="31"/>
                    <a:pt x="18" y="100"/>
                  </a:cubicBezTo>
                  <a:cubicBezTo>
                    <a:pt x="0" y="164"/>
                    <a:pt x="39" y="260"/>
                    <a:pt x="115" y="270"/>
                  </a:cubicBezTo>
                  <a:cubicBezTo>
                    <a:pt x="515" y="328"/>
                    <a:pt x="916" y="387"/>
                    <a:pt x="1316" y="446"/>
                  </a:cubicBezTo>
                  <a:cubicBezTo>
                    <a:pt x="1373" y="453"/>
                    <a:pt x="1430" y="463"/>
                    <a:pt x="1487" y="470"/>
                  </a:cubicBezTo>
                  <a:cubicBezTo>
                    <a:pt x="1497" y="471"/>
                    <a:pt x="1507" y="472"/>
                    <a:pt x="1516" y="472"/>
                  </a:cubicBezTo>
                  <a:cubicBezTo>
                    <a:pt x="1580" y="472"/>
                    <a:pt x="1639" y="442"/>
                    <a:pt x="1657" y="374"/>
                  </a:cubicBezTo>
                  <a:cubicBezTo>
                    <a:pt x="1675" y="308"/>
                    <a:pt x="1634" y="214"/>
                    <a:pt x="1560" y="204"/>
                  </a:cubicBezTo>
                  <a:cubicBezTo>
                    <a:pt x="1160" y="146"/>
                    <a:pt x="758" y="86"/>
                    <a:pt x="358" y="28"/>
                  </a:cubicBezTo>
                  <a:cubicBezTo>
                    <a:pt x="301" y="19"/>
                    <a:pt x="244" y="10"/>
                    <a:pt x="188" y="3"/>
                  </a:cubicBezTo>
                  <a:cubicBezTo>
                    <a:pt x="178" y="1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33">
              <a:extLst>
                <a:ext uri="{FF2B5EF4-FFF2-40B4-BE49-F238E27FC236}">
                  <a16:creationId xmlns:a16="http://schemas.microsoft.com/office/drawing/2014/main" id="{0477D11A-CBCF-F622-FFA1-A1CD39B5320F}"/>
                </a:ext>
              </a:extLst>
            </p:cNvPr>
            <p:cNvSpPr/>
            <p:nvPr/>
          </p:nvSpPr>
          <p:spPr>
            <a:xfrm>
              <a:off x="1107148" y="6727202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206" y="1"/>
                  </a:moveTo>
                  <a:cubicBezTo>
                    <a:pt x="82" y="1"/>
                    <a:pt x="1" y="185"/>
                    <a:pt x="133" y="258"/>
                  </a:cubicBezTo>
                  <a:cubicBezTo>
                    <a:pt x="461" y="441"/>
                    <a:pt x="791" y="622"/>
                    <a:pt x="1121" y="804"/>
                  </a:cubicBezTo>
                  <a:cubicBezTo>
                    <a:pt x="1168" y="830"/>
                    <a:pt x="1215" y="856"/>
                    <a:pt x="1262" y="882"/>
                  </a:cubicBezTo>
                  <a:cubicBezTo>
                    <a:pt x="1285" y="895"/>
                    <a:pt x="1308" y="900"/>
                    <a:pt x="1329" y="900"/>
                  </a:cubicBezTo>
                  <a:cubicBezTo>
                    <a:pt x="1452" y="900"/>
                    <a:pt x="1534" y="716"/>
                    <a:pt x="1402" y="644"/>
                  </a:cubicBezTo>
                  <a:cubicBezTo>
                    <a:pt x="1072" y="462"/>
                    <a:pt x="744" y="278"/>
                    <a:pt x="414" y="97"/>
                  </a:cubicBezTo>
                  <a:cubicBezTo>
                    <a:pt x="367" y="71"/>
                    <a:pt x="319" y="45"/>
                    <a:pt x="273" y="19"/>
                  </a:cubicBezTo>
                  <a:cubicBezTo>
                    <a:pt x="250" y="7"/>
                    <a:pt x="227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33">
              <a:extLst>
                <a:ext uri="{FF2B5EF4-FFF2-40B4-BE49-F238E27FC236}">
                  <a16:creationId xmlns:a16="http://schemas.microsoft.com/office/drawing/2014/main" id="{E98B0AA5-868C-3334-ED56-8037A7694587}"/>
                </a:ext>
              </a:extLst>
            </p:cNvPr>
            <p:cNvSpPr/>
            <p:nvPr/>
          </p:nvSpPr>
          <p:spPr>
            <a:xfrm>
              <a:off x="1031677" y="6876201"/>
              <a:ext cx="108488" cy="118754"/>
            </a:xfrm>
            <a:custGeom>
              <a:avLst/>
              <a:gdLst/>
              <a:ahLst/>
              <a:cxnLst/>
              <a:rect l="l" t="t" r="r" b="b"/>
              <a:pathLst>
                <a:path w="1173" h="1284" extrusionOk="0">
                  <a:moveTo>
                    <a:pt x="157" y="1"/>
                  </a:moveTo>
                  <a:cubicBezTo>
                    <a:pt x="120" y="1"/>
                    <a:pt x="81" y="15"/>
                    <a:pt x="55" y="40"/>
                  </a:cubicBezTo>
                  <a:cubicBezTo>
                    <a:pt x="0" y="96"/>
                    <a:pt x="7" y="179"/>
                    <a:pt x="55" y="236"/>
                  </a:cubicBezTo>
                  <a:cubicBezTo>
                    <a:pt x="308" y="530"/>
                    <a:pt x="561" y="823"/>
                    <a:pt x="813" y="1116"/>
                  </a:cubicBezTo>
                  <a:cubicBezTo>
                    <a:pt x="850" y="1158"/>
                    <a:pt x="886" y="1201"/>
                    <a:pt x="922" y="1244"/>
                  </a:cubicBezTo>
                  <a:cubicBezTo>
                    <a:pt x="946" y="1271"/>
                    <a:pt x="980" y="1284"/>
                    <a:pt x="1015" y="1284"/>
                  </a:cubicBezTo>
                  <a:cubicBezTo>
                    <a:pt x="1053" y="1284"/>
                    <a:pt x="1091" y="1270"/>
                    <a:pt x="1117" y="1244"/>
                  </a:cubicBezTo>
                  <a:cubicBezTo>
                    <a:pt x="1173" y="1188"/>
                    <a:pt x="1166" y="1105"/>
                    <a:pt x="1117" y="1048"/>
                  </a:cubicBezTo>
                  <a:cubicBezTo>
                    <a:pt x="865" y="754"/>
                    <a:pt x="612" y="462"/>
                    <a:pt x="360" y="168"/>
                  </a:cubicBezTo>
                  <a:cubicBezTo>
                    <a:pt x="323" y="125"/>
                    <a:pt x="287" y="84"/>
                    <a:pt x="251" y="40"/>
                  </a:cubicBezTo>
                  <a:cubicBezTo>
                    <a:pt x="227" y="13"/>
                    <a:pt x="193" y="1"/>
                    <a:pt x="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33">
              <a:extLst>
                <a:ext uri="{FF2B5EF4-FFF2-40B4-BE49-F238E27FC236}">
                  <a16:creationId xmlns:a16="http://schemas.microsoft.com/office/drawing/2014/main" id="{B4170ED5-35DF-2A8C-CA61-7C1CF38C2678}"/>
                </a:ext>
              </a:extLst>
            </p:cNvPr>
            <p:cNvSpPr/>
            <p:nvPr/>
          </p:nvSpPr>
          <p:spPr>
            <a:xfrm>
              <a:off x="-7989" y="6134349"/>
              <a:ext cx="111632" cy="137344"/>
            </a:xfrm>
            <a:custGeom>
              <a:avLst/>
              <a:gdLst/>
              <a:ahLst/>
              <a:cxnLst/>
              <a:rect l="l" t="t" r="r" b="b"/>
              <a:pathLst>
                <a:path w="1207" h="1485" extrusionOk="0">
                  <a:moveTo>
                    <a:pt x="610" y="338"/>
                  </a:moveTo>
                  <a:cubicBezTo>
                    <a:pt x="675" y="365"/>
                    <a:pt x="743" y="399"/>
                    <a:pt x="797" y="440"/>
                  </a:cubicBezTo>
                  <a:cubicBezTo>
                    <a:pt x="938" y="551"/>
                    <a:pt x="933" y="762"/>
                    <a:pt x="916" y="934"/>
                  </a:cubicBezTo>
                  <a:cubicBezTo>
                    <a:pt x="909" y="1004"/>
                    <a:pt x="893" y="1086"/>
                    <a:pt x="846" y="1147"/>
                  </a:cubicBezTo>
                  <a:cubicBezTo>
                    <a:pt x="847" y="1145"/>
                    <a:pt x="847" y="1145"/>
                    <a:pt x="847" y="1145"/>
                  </a:cubicBezTo>
                  <a:lnTo>
                    <a:pt x="847" y="1145"/>
                  </a:lnTo>
                  <a:cubicBezTo>
                    <a:pt x="846" y="1145"/>
                    <a:pt x="822" y="1172"/>
                    <a:pt x="818" y="1174"/>
                  </a:cubicBezTo>
                  <a:cubicBezTo>
                    <a:pt x="819" y="1173"/>
                    <a:pt x="819" y="1173"/>
                    <a:pt x="819" y="1173"/>
                  </a:cubicBezTo>
                  <a:lnTo>
                    <a:pt x="819" y="1173"/>
                  </a:lnTo>
                  <a:cubicBezTo>
                    <a:pt x="818" y="1173"/>
                    <a:pt x="787" y="1194"/>
                    <a:pt x="781" y="1196"/>
                  </a:cubicBezTo>
                  <a:cubicBezTo>
                    <a:pt x="762" y="1205"/>
                    <a:pt x="737" y="1208"/>
                    <a:pt x="712" y="1208"/>
                  </a:cubicBezTo>
                  <a:cubicBezTo>
                    <a:pt x="705" y="1208"/>
                    <a:pt x="698" y="1208"/>
                    <a:pt x="692" y="1208"/>
                  </a:cubicBezTo>
                  <a:cubicBezTo>
                    <a:pt x="511" y="1189"/>
                    <a:pt x="410" y="999"/>
                    <a:pt x="354" y="837"/>
                  </a:cubicBezTo>
                  <a:cubicBezTo>
                    <a:pt x="317" y="731"/>
                    <a:pt x="270" y="608"/>
                    <a:pt x="302" y="495"/>
                  </a:cubicBezTo>
                  <a:cubicBezTo>
                    <a:pt x="309" y="468"/>
                    <a:pt x="328" y="443"/>
                    <a:pt x="353" y="427"/>
                  </a:cubicBezTo>
                  <a:cubicBezTo>
                    <a:pt x="378" y="411"/>
                    <a:pt x="376" y="411"/>
                    <a:pt x="404" y="407"/>
                  </a:cubicBezTo>
                  <a:lnTo>
                    <a:pt x="404" y="407"/>
                  </a:lnTo>
                  <a:cubicBezTo>
                    <a:pt x="398" y="409"/>
                    <a:pt x="411" y="413"/>
                    <a:pt x="413" y="413"/>
                  </a:cubicBezTo>
                  <a:cubicBezTo>
                    <a:pt x="413" y="413"/>
                    <a:pt x="413" y="413"/>
                    <a:pt x="412" y="413"/>
                  </a:cubicBezTo>
                  <a:lnTo>
                    <a:pt x="412" y="413"/>
                  </a:lnTo>
                  <a:cubicBezTo>
                    <a:pt x="434" y="424"/>
                    <a:pt x="458" y="429"/>
                    <a:pt x="482" y="429"/>
                  </a:cubicBezTo>
                  <a:cubicBezTo>
                    <a:pt x="529" y="429"/>
                    <a:pt x="575" y="407"/>
                    <a:pt x="602" y="364"/>
                  </a:cubicBezTo>
                  <a:cubicBezTo>
                    <a:pt x="607" y="355"/>
                    <a:pt x="607" y="346"/>
                    <a:pt x="610" y="338"/>
                  </a:cubicBezTo>
                  <a:close/>
                  <a:moveTo>
                    <a:pt x="415" y="0"/>
                  </a:moveTo>
                  <a:cubicBezTo>
                    <a:pt x="350" y="0"/>
                    <a:pt x="286" y="17"/>
                    <a:pt x="231" y="59"/>
                  </a:cubicBezTo>
                  <a:cubicBezTo>
                    <a:pt x="163" y="110"/>
                    <a:pt x="127" y="182"/>
                    <a:pt x="126" y="262"/>
                  </a:cubicBezTo>
                  <a:lnTo>
                    <a:pt x="124" y="265"/>
                  </a:lnTo>
                  <a:cubicBezTo>
                    <a:pt x="7" y="395"/>
                    <a:pt x="1" y="573"/>
                    <a:pt x="37" y="738"/>
                  </a:cubicBezTo>
                  <a:cubicBezTo>
                    <a:pt x="100" y="1031"/>
                    <a:pt x="251" y="1357"/>
                    <a:pt x="556" y="1458"/>
                  </a:cubicBezTo>
                  <a:cubicBezTo>
                    <a:pt x="607" y="1475"/>
                    <a:pt x="660" y="1484"/>
                    <a:pt x="714" y="1484"/>
                  </a:cubicBezTo>
                  <a:cubicBezTo>
                    <a:pt x="807" y="1484"/>
                    <a:pt x="900" y="1457"/>
                    <a:pt x="975" y="1401"/>
                  </a:cubicBezTo>
                  <a:cubicBezTo>
                    <a:pt x="1088" y="1318"/>
                    <a:pt x="1152" y="1189"/>
                    <a:pt x="1177" y="1053"/>
                  </a:cubicBezTo>
                  <a:cubicBezTo>
                    <a:pt x="1203" y="912"/>
                    <a:pt x="1206" y="759"/>
                    <a:pt x="1187" y="616"/>
                  </a:cubicBezTo>
                  <a:cubicBezTo>
                    <a:pt x="1165" y="448"/>
                    <a:pt x="1087" y="314"/>
                    <a:pt x="951" y="213"/>
                  </a:cubicBezTo>
                  <a:cubicBezTo>
                    <a:pt x="891" y="167"/>
                    <a:pt x="826" y="133"/>
                    <a:pt x="758" y="104"/>
                  </a:cubicBezTo>
                  <a:cubicBezTo>
                    <a:pt x="680" y="69"/>
                    <a:pt x="597" y="31"/>
                    <a:pt x="514" y="12"/>
                  </a:cubicBezTo>
                  <a:cubicBezTo>
                    <a:pt x="481" y="4"/>
                    <a:pt x="448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33">
              <a:extLst>
                <a:ext uri="{FF2B5EF4-FFF2-40B4-BE49-F238E27FC236}">
                  <a16:creationId xmlns:a16="http://schemas.microsoft.com/office/drawing/2014/main" id="{27A2E0CC-3F7A-0B22-8C2C-357A35A311A1}"/>
                </a:ext>
              </a:extLst>
            </p:cNvPr>
            <p:cNvSpPr/>
            <p:nvPr/>
          </p:nvSpPr>
          <p:spPr>
            <a:xfrm>
              <a:off x="191139" y="6117886"/>
              <a:ext cx="462" cy="1387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cubicBezTo>
                    <a:pt x="1" y="7"/>
                    <a:pt x="1" y="13"/>
                    <a:pt x="2" y="15"/>
                  </a:cubicBezTo>
                  <a:cubicBezTo>
                    <a:pt x="3" y="10"/>
                    <a:pt x="3" y="5"/>
                    <a:pt x="4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33">
              <a:extLst>
                <a:ext uri="{FF2B5EF4-FFF2-40B4-BE49-F238E27FC236}">
                  <a16:creationId xmlns:a16="http://schemas.microsoft.com/office/drawing/2014/main" id="{0AC2ED8D-A001-4CA0-3FE9-FAE286984453}"/>
                </a:ext>
              </a:extLst>
            </p:cNvPr>
            <p:cNvSpPr/>
            <p:nvPr/>
          </p:nvSpPr>
          <p:spPr>
            <a:xfrm>
              <a:off x="325525" y="6059156"/>
              <a:ext cx="925" cy="111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1" y="1"/>
                    <a:pt x="1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3" y="2"/>
                    <a:pt x="3" y="3"/>
                    <a:pt x="4" y="4"/>
                  </a:cubicBezTo>
                  <a:lnTo>
                    <a:pt x="4" y="4"/>
                  </a:lnTo>
                  <a:cubicBezTo>
                    <a:pt x="4" y="4"/>
                    <a:pt x="4" y="4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  <a:moveTo>
                    <a:pt x="4" y="4"/>
                  </a:moveTo>
                  <a:lnTo>
                    <a:pt x="4" y="4"/>
                  </a:lnTo>
                  <a:cubicBezTo>
                    <a:pt x="5" y="7"/>
                    <a:pt x="6" y="9"/>
                    <a:pt x="9" y="12"/>
                  </a:cubicBezTo>
                  <a:cubicBezTo>
                    <a:pt x="8" y="9"/>
                    <a:pt x="7" y="7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33">
              <a:extLst>
                <a:ext uri="{FF2B5EF4-FFF2-40B4-BE49-F238E27FC236}">
                  <a16:creationId xmlns:a16="http://schemas.microsoft.com/office/drawing/2014/main" id="{8242E5E0-85DE-7128-F0B0-132BCAD63B4F}"/>
                </a:ext>
              </a:extLst>
            </p:cNvPr>
            <p:cNvSpPr/>
            <p:nvPr/>
          </p:nvSpPr>
          <p:spPr>
            <a:xfrm>
              <a:off x="104939" y="7188998"/>
              <a:ext cx="111817" cy="110430"/>
            </a:xfrm>
            <a:custGeom>
              <a:avLst/>
              <a:gdLst/>
              <a:ahLst/>
              <a:cxnLst/>
              <a:rect l="l" t="t" r="r" b="b"/>
              <a:pathLst>
                <a:path w="1209" h="1194" extrusionOk="0">
                  <a:moveTo>
                    <a:pt x="827" y="389"/>
                  </a:moveTo>
                  <a:lnTo>
                    <a:pt x="827" y="389"/>
                  </a:lnTo>
                  <a:cubicBezTo>
                    <a:pt x="829" y="391"/>
                    <a:pt x="832" y="394"/>
                    <a:pt x="832" y="394"/>
                  </a:cubicBezTo>
                  <a:cubicBezTo>
                    <a:pt x="832" y="394"/>
                    <a:pt x="831" y="393"/>
                    <a:pt x="827" y="389"/>
                  </a:cubicBezTo>
                  <a:close/>
                  <a:moveTo>
                    <a:pt x="556" y="274"/>
                  </a:moveTo>
                  <a:cubicBezTo>
                    <a:pt x="559" y="274"/>
                    <a:pt x="562" y="274"/>
                    <a:pt x="566" y="275"/>
                  </a:cubicBezTo>
                  <a:cubicBezTo>
                    <a:pt x="616" y="282"/>
                    <a:pt x="662" y="291"/>
                    <a:pt x="708" y="291"/>
                  </a:cubicBezTo>
                  <a:cubicBezTo>
                    <a:pt x="725" y="301"/>
                    <a:pt x="742" y="310"/>
                    <a:pt x="759" y="320"/>
                  </a:cubicBezTo>
                  <a:cubicBezTo>
                    <a:pt x="761" y="322"/>
                    <a:pt x="771" y="329"/>
                    <a:pt x="773" y="331"/>
                  </a:cubicBezTo>
                  <a:cubicBezTo>
                    <a:pt x="779" y="334"/>
                    <a:pt x="782" y="338"/>
                    <a:pt x="787" y="342"/>
                  </a:cubicBezTo>
                  <a:cubicBezTo>
                    <a:pt x="800" y="354"/>
                    <a:pt x="812" y="367"/>
                    <a:pt x="823" y="379"/>
                  </a:cubicBezTo>
                  <a:lnTo>
                    <a:pt x="827" y="384"/>
                  </a:lnTo>
                  <a:cubicBezTo>
                    <a:pt x="836" y="394"/>
                    <a:pt x="842" y="404"/>
                    <a:pt x="849" y="416"/>
                  </a:cubicBezTo>
                  <a:cubicBezTo>
                    <a:pt x="860" y="432"/>
                    <a:pt x="869" y="450"/>
                    <a:pt x="877" y="467"/>
                  </a:cubicBezTo>
                  <a:cubicBezTo>
                    <a:pt x="877" y="468"/>
                    <a:pt x="878" y="468"/>
                    <a:pt x="878" y="471"/>
                  </a:cubicBezTo>
                  <a:cubicBezTo>
                    <a:pt x="878" y="473"/>
                    <a:pt x="879" y="474"/>
                    <a:pt x="879" y="477"/>
                  </a:cubicBezTo>
                  <a:cubicBezTo>
                    <a:pt x="882" y="484"/>
                    <a:pt x="884" y="493"/>
                    <a:pt x="887" y="501"/>
                  </a:cubicBezTo>
                  <a:cubicBezTo>
                    <a:pt x="890" y="516"/>
                    <a:pt x="895" y="532"/>
                    <a:pt x="898" y="549"/>
                  </a:cubicBezTo>
                  <a:lnTo>
                    <a:pt x="898" y="554"/>
                  </a:lnTo>
                  <a:cubicBezTo>
                    <a:pt x="898" y="567"/>
                    <a:pt x="899" y="580"/>
                    <a:pt x="899" y="593"/>
                  </a:cubicBezTo>
                  <a:cubicBezTo>
                    <a:pt x="899" y="603"/>
                    <a:pt x="898" y="614"/>
                    <a:pt x="898" y="625"/>
                  </a:cubicBezTo>
                  <a:lnTo>
                    <a:pt x="898" y="627"/>
                  </a:lnTo>
                  <a:cubicBezTo>
                    <a:pt x="893" y="645"/>
                    <a:pt x="889" y="664"/>
                    <a:pt x="883" y="682"/>
                  </a:cubicBezTo>
                  <a:cubicBezTo>
                    <a:pt x="881" y="689"/>
                    <a:pt x="869" y="716"/>
                    <a:pt x="870" y="716"/>
                  </a:cubicBezTo>
                  <a:cubicBezTo>
                    <a:pt x="870" y="716"/>
                    <a:pt x="872" y="714"/>
                    <a:pt x="874" y="710"/>
                  </a:cubicBezTo>
                  <a:lnTo>
                    <a:pt x="874" y="710"/>
                  </a:lnTo>
                  <a:cubicBezTo>
                    <a:pt x="866" y="729"/>
                    <a:pt x="854" y="747"/>
                    <a:pt x="843" y="766"/>
                  </a:cubicBezTo>
                  <a:cubicBezTo>
                    <a:pt x="843" y="766"/>
                    <a:pt x="843" y="765"/>
                    <a:pt x="843" y="765"/>
                  </a:cubicBezTo>
                  <a:lnTo>
                    <a:pt x="843" y="765"/>
                  </a:lnTo>
                  <a:cubicBezTo>
                    <a:pt x="843" y="765"/>
                    <a:pt x="834" y="778"/>
                    <a:pt x="830" y="783"/>
                  </a:cubicBezTo>
                  <a:cubicBezTo>
                    <a:pt x="827" y="787"/>
                    <a:pt x="823" y="793"/>
                    <a:pt x="822" y="794"/>
                  </a:cubicBezTo>
                  <a:cubicBezTo>
                    <a:pt x="810" y="808"/>
                    <a:pt x="796" y="823"/>
                    <a:pt x="783" y="835"/>
                  </a:cubicBezTo>
                  <a:cubicBezTo>
                    <a:pt x="777" y="839"/>
                    <a:pt x="773" y="843"/>
                    <a:pt x="768" y="846"/>
                  </a:cubicBezTo>
                  <a:cubicBezTo>
                    <a:pt x="765" y="850"/>
                    <a:pt x="762" y="852"/>
                    <a:pt x="760" y="853"/>
                  </a:cubicBezTo>
                  <a:cubicBezTo>
                    <a:pt x="742" y="865"/>
                    <a:pt x="724" y="875"/>
                    <a:pt x="705" y="886"/>
                  </a:cubicBezTo>
                  <a:lnTo>
                    <a:pt x="699" y="888"/>
                  </a:lnTo>
                  <a:cubicBezTo>
                    <a:pt x="698" y="888"/>
                    <a:pt x="698" y="888"/>
                    <a:pt x="696" y="889"/>
                  </a:cubicBezTo>
                  <a:cubicBezTo>
                    <a:pt x="687" y="892"/>
                    <a:pt x="678" y="896"/>
                    <a:pt x="671" y="897"/>
                  </a:cubicBezTo>
                  <a:cubicBezTo>
                    <a:pt x="654" y="902"/>
                    <a:pt x="637" y="907"/>
                    <a:pt x="620" y="909"/>
                  </a:cubicBezTo>
                  <a:cubicBezTo>
                    <a:pt x="618" y="909"/>
                    <a:pt x="592" y="912"/>
                    <a:pt x="584" y="912"/>
                  </a:cubicBezTo>
                  <a:cubicBezTo>
                    <a:pt x="564" y="912"/>
                    <a:pt x="546" y="910"/>
                    <a:pt x="526" y="909"/>
                  </a:cubicBezTo>
                  <a:cubicBezTo>
                    <a:pt x="522" y="908"/>
                    <a:pt x="490" y="901"/>
                    <a:pt x="484" y="900"/>
                  </a:cubicBezTo>
                  <a:cubicBezTo>
                    <a:pt x="468" y="895"/>
                    <a:pt x="450" y="889"/>
                    <a:pt x="434" y="883"/>
                  </a:cubicBezTo>
                  <a:cubicBezTo>
                    <a:pt x="430" y="881"/>
                    <a:pt x="408" y="870"/>
                    <a:pt x="403" y="866"/>
                  </a:cubicBezTo>
                  <a:cubicBezTo>
                    <a:pt x="395" y="862"/>
                    <a:pt x="387" y="857"/>
                    <a:pt x="381" y="852"/>
                  </a:cubicBezTo>
                  <a:cubicBezTo>
                    <a:pt x="378" y="851"/>
                    <a:pt x="365" y="840"/>
                    <a:pt x="362" y="837"/>
                  </a:cubicBezTo>
                  <a:cubicBezTo>
                    <a:pt x="350" y="826"/>
                    <a:pt x="335" y="814"/>
                    <a:pt x="324" y="800"/>
                  </a:cubicBezTo>
                  <a:cubicBezTo>
                    <a:pt x="321" y="798"/>
                    <a:pt x="314" y="787"/>
                    <a:pt x="313" y="784"/>
                  </a:cubicBezTo>
                  <a:cubicBezTo>
                    <a:pt x="308" y="779"/>
                    <a:pt x="304" y="773"/>
                    <a:pt x="302" y="768"/>
                  </a:cubicBezTo>
                  <a:cubicBezTo>
                    <a:pt x="300" y="767"/>
                    <a:pt x="298" y="759"/>
                    <a:pt x="297" y="757"/>
                  </a:cubicBezTo>
                  <a:cubicBezTo>
                    <a:pt x="294" y="749"/>
                    <a:pt x="292" y="743"/>
                    <a:pt x="290" y="736"/>
                  </a:cubicBezTo>
                  <a:cubicBezTo>
                    <a:pt x="287" y="725"/>
                    <a:pt x="286" y="721"/>
                    <a:pt x="286" y="721"/>
                  </a:cubicBezTo>
                  <a:lnTo>
                    <a:pt x="286" y="721"/>
                  </a:lnTo>
                  <a:cubicBezTo>
                    <a:pt x="286" y="721"/>
                    <a:pt x="288" y="728"/>
                    <a:pt x="289" y="732"/>
                  </a:cubicBezTo>
                  <a:cubicBezTo>
                    <a:pt x="288" y="716"/>
                    <a:pt x="288" y="699"/>
                    <a:pt x="289" y="683"/>
                  </a:cubicBezTo>
                  <a:cubicBezTo>
                    <a:pt x="289" y="675"/>
                    <a:pt x="291" y="668"/>
                    <a:pt x="291" y="660"/>
                  </a:cubicBezTo>
                  <a:cubicBezTo>
                    <a:pt x="291" y="658"/>
                    <a:pt x="292" y="647"/>
                    <a:pt x="293" y="642"/>
                  </a:cubicBezTo>
                  <a:cubicBezTo>
                    <a:pt x="297" y="623"/>
                    <a:pt x="300" y="602"/>
                    <a:pt x="307" y="582"/>
                  </a:cubicBezTo>
                  <a:cubicBezTo>
                    <a:pt x="313" y="566"/>
                    <a:pt x="318" y="548"/>
                    <a:pt x="324" y="531"/>
                  </a:cubicBezTo>
                  <a:cubicBezTo>
                    <a:pt x="325" y="527"/>
                    <a:pt x="325" y="525"/>
                    <a:pt x="326" y="524"/>
                  </a:cubicBezTo>
                  <a:cubicBezTo>
                    <a:pt x="331" y="513"/>
                    <a:pt x="336" y="502"/>
                    <a:pt x="344" y="489"/>
                  </a:cubicBezTo>
                  <a:cubicBezTo>
                    <a:pt x="354" y="468"/>
                    <a:pt x="365" y="450"/>
                    <a:pt x="377" y="431"/>
                  </a:cubicBezTo>
                  <a:cubicBezTo>
                    <a:pt x="383" y="422"/>
                    <a:pt x="390" y="414"/>
                    <a:pt x="396" y="403"/>
                  </a:cubicBezTo>
                  <a:cubicBezTo>
                    <a:pt x="399" y="400"/>
                    <a:pt x="399" y="399"/>
                    <a:pt x="399" y="399"/>
                  </a:cubicBezTo>
                  <a:lnTo>
                    <a:pt x="404" y="394"/>
                  </a:lnTo>
                  <a:cubicBezTo>
                    <a:pt x="419" y="377"/>
                    <a:pt x="434" y="360"/>
                    <a:pt x="450" y="344"/>
                  </a:cubicBezTo>
                  <a:cubicBezTo>
                    <a:pt x="459" y="337"/>
                    <a:pt x="468" y="329"/>
                    <a:pt x="475" y="321"/>
                  </a:cubicBezTo>
                  <a:cubicBezTo>
                    <a:pt x="479" y="318"/>
                    <a:pt x="489" y="311"/>
                    <a:pt x="490" y="310"/>
                  </a:cubicBezTo>
                  <a:cubicBezTo>
                    <a:pt x="507" y="297"/>
                    <a:pt x="536" y="279"/>
                    <a:pt x="546" y="276"/>
                  </a:cubicBezTo>
                  <a:cubicBezTo>
                    <a:pt x="549" y="275"/>
                    <a:pt x="553" y="274"/>
                    <a:pt x="556" y="274"/>
                  </a:cubicBezTo>
                  <a:close/>
                  <a:moveTo>
                    <a:pt x="548" y="0"/>
                  </a:moveTo>
                  <a:cubicBezTo>
                    <a:pt x="477" y="1"/>
                    <a:pt x="407" y="31"/>
                    <a:pt x="350" y="72"/>
                  </a:cubicBezTo>
                  <a:cubicBezTo>
                    <a:pt x="257" y="139"/>
                    <a:pt x="178" y="223"/>
                    <a:pt x="120" y="321"/>
                  </a:cubicBezTo>
                  <a:cubicBezTo>
                    <a:pt x="60" y="424"/>
                    <a:pt x="25" y="536"/>
                    <a:pt x="13" y="653"/>
                  </a:cubicBezTo>
                  <a:cubicBezTo>
                    <a:pt x="1" y="787"/>
                    <a:pt x="40" y="909"/>
                    <a:pt x="132" y="1007"/>
                  </a:cubicBezTo>
                  <a:cubicBezTo>
                    <a:pt x="246" y="1127"/>
                    <a:pt x="413" y="1194"/>
                    <a:pt x="578" y="1194"/>
                  </a:cubicBezTo>
                  <a:cubicBezTo>
                    <a:pt x="637" y="1194"/>
                    <a:pt x="696" y="1185"/>
                    <a:pt x="752" y="1167"/>
                  </a:cubicBezTo>
                  <a:cubicBezTo>
                    <a:pt x="960" y="1102"/>
                    <a:pt x="1127" y="916"/>
                    <a:pt x="1164" y="699"/>
                  </a:cubicBezTo>
                  <a:cubicBezTo>
                    <a:pt x="1208" y="443"/>
                    <a:pt x="1080" y="173"/>
                    <a:pt x="846" y="53"/>
                  </a:cubicBezTo>
                  <a:cubicBezTo>
                    <a:pt x="832" y="47"/>
                    <a:pt x="817" y="43"/>
                    <a:pt x="801" y="41"/>
                  </a:cubicBezTo>
                  <a:cubicBezTo>
                    <a:pt x="778" y="26"/>
                    <a:pt x="752" y="18"/>
                    <a:pt x="723" y="18"/>
                  </a:cubicBezTo>
                  <a:cubicBezTo>
                    <a:pt x="714" y="18"/>
                    <a:pt x="705" y="19"/>
                    <a:pt x="695" y="20"/>
                  </a:cubicBezTo>
                  <a:lnTo>
                    <a:pt x="695" y="20"/>
                  </a:lnTo>
                  <a:cubicBezTo>
                    <a:pt x="703" y="19"/>
                    <a:pt x="697" y="18"/>
                    <a:pt x="691" y="18"/>
                  </a:cubicBezTo>
                  <a:cubicBezTo>
                    <a:pt x="685" y="18"/>
                    <a:pt x="679" y="19"/>
                    <a:pt x="691" y="21"/>
                  </a:cubicBezTo>
                  <a:cubicBezTo>
                    <a:pt x="675" y="20"/>
                    <a:pt x="661" y="15"/>
                    <a:pt x="645" y="12"/>
                  </a:cubicBezTo>
                  <a:cubicBezTo>
                    <a:pt x="613" y="6"/>
                    <a:pt x="581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33">
              <a:extLst>
                <a:ext uri="{FF2B5EF4-FFF2-40B4-BE49-F238E27FC236}">
                  <a16:creationId xmlns:a16="http://schemas.microsoft.com/office/drawing/2014/main" id="{130F740D-2442-BAF0-3DE8-C2F2178498E9}"/>
                </a:ext>
              </a:extLst>
            </p:cNvPr>
            <p:cNvSpPr/>
            <p:nvPr/>
          </p:nvSpPr>
          <p:spPr>
            <a:xfrm>
              <a:off x="175693" y="7330875"/>
              <a:ext cx="131702" cy="120049"/>
            </a:xfrm>
            <a:custGeom>
              <a:avLst/>
              <a:gdLst/>
              <a:ahLst/>
              <a:cxnLst/>
              <a:rect l="l" t="t" r="r" b="b"/>
              <a:pathLst>
                <a:path w="1424" h="1298" extrusionOk="0">
                  <a:moveTo>
                    <a:pt x="638" y="291"/>
                  </a:moveTo>
                  <a:cubicBezTo>
                    <a:pt x="704" y="305"/>
                    <a:pt x="772" y="322"/>
                    <a:pt x="832" y="352"/>
                  </a:cubicBezTo>
                  <a:cubicBezTo>
                    <a:pt x="910" y="389"/>
                    <a:pt x="995" y="440"/>
                    <a:pt x="1042" y="503"/>
                  </a:cubicBezTo>
                  <a:cubicBezTo>
                    <a:pt x="1071" y="543"/>
                    <a:pt x="1072" y="553"/>
                    <a:pt x="1083" y="601"/>
                  </a:cubicBezTo>
                  <a:cubicBezTo>
                    <a:pt x="1087" y="613"/>
                    <a:pt x="1088" y="617"/>
                    <a:pt x="1088" y="617"/>
                  </a:cubicBezTo>
                  <a:cubicBezTo>
                    <a:pt x="1087" y="617"/>
                    <a:pt x="1086" y="612"/>
                    <a:pt x="1085" y="609"/>
                  </a:cubicBezTo>
                  <a:lnTo>
                    <a:pt x="1085" y="609"/>
                  </a:lnTo>
                  <a:cubicBezTo>
                    <a:pt x="1086" y="621"/>
                    <a:pt x="1086" y="633"/>
                    <a:pt x="1086" y="646"/>
                  </a:cubicBezTo>
                  <a:cubicBezTo>
                    <a:pt x="1086" y="657"/>
                    <a:pt x="1086" y="666"/>
                    <a:pt x="1085" y="676"/>
                  </a:cubicBezTo>
                  <a:cubicBezTo>
                    <a:pt x="1085" y="679"/>
                    <a:pt x="1083" y="692"/>
                    <a:pt x="1082" y="695"/>
                  </a:cubicBezTo>
                  <a:cubicBezTo>
                    <a:pt x="1068" y="778"/>
                    <a:pt x="1035" y="843"/>
                    <a:pt x="980" y="899"/>
                  </a:cubicBezTo>
                  <a:cubicBezTo>
                    <a:pt x="899" y="981"/>
                    <a:pt x="793" y="1023"/>
                    <a:pt x="685" y="1023"/>
                  </a:cubicBezTo>
                  <a:cubicBezTo>
                    <a:pt x="640" y="1023"/>
                    <a:pt x="594" y="1016"/>
                    <a:pt x="550" y="1001"/>
                  </a:cubicBezTo>
                  <a:cubicBezTo>
                    <a:pt x="426" y="958"/>
                    <a:pt x="305" y="818"/>
                    <a:pt x="304" y="689"/>
                  </a:cubicBezTo>
                  <a:cubicBezTo>
                    <a:pt x="304" y="663"/>
                    <a:pt x="303" y="640"/>
                    <a:pt x="305" y="614"/>
                  </a:cubicBezTo>
                  <a:cubicBezTo>
                    <a:pt x="305" y="612"/>
                    <a:pt x="306" y="607"/>
                    <a:pt x="306" y="604"/>
                  </a:cubicBezTo>
                  <a:cubicBezTo>
                    <a:pt x="309" y="590"/>
                    <a:pt x="311" y="576"/>
                    <a:pt x="315" y="563"/>
                  </a:cubicBezTo>
                  <a:cubicBezTo>
                    <a:pt x="328" y="513"/>
                    <a:pt x="337" y="497"/>
                    <a:pt x="367" y="449"/>
                  </a:cubicBezTo>
                  <a:cubicBezTo>
                    <a:pt x="367" y="446"/>
                    <a:pt x="372" y="440"/>
                    <a:pt x="374" y="438"/>
                  </a:cubicBezTo>
                  <a:cubicBezTo>
                    <a:pt x="381" y="429"/>
                    <a:pt x="388" y="421"/>
                    <a:pt x="397" y="413"/>
                  </a:cubicBezTo>
                  <a:cubicBezTo>
                    <a:pt x="410" y="398"/>
                    <a:pt x="431" y="381"/>
                    <a:pt x="440" y="373"/>
                  </a:cubicBezTo>
                  <a:cubicBezTo>
                    <a:pt x="480" y="346"/>
                    <a:pt x="527" y="326"/>
                    <a:pt x="558" y="322"/>
                  </a:cubicBezTo>
                  <a:cubicBezTo>
                    <a:pt x="588" y="319"/>
                    <a:pt x="615" y="307"/>
                    <a:pt x="638" y="291"/>
                  </a:cubicBezTo>
                  <a:close/>
                  <a:moveTo>
                    <a:pt x="548" y="1"/>
                  </a:moveTo>
                  <a:cubicBezTo>
                    <a:pt x="502" y="1"/>
                    <a:pt x="461" y="33"/>
                    <a:pt x="439" y="74"/>
                  </a:cubicBezTo>
                  <a:cubicBezTo>
                    <a:pt x="216" y="146"/>
                    <a:pt x="60" y="345"/>
                    <a:pt x="30" y="585"/>
                  </a:cubicBezTo>
                  <a:cubicBezTo>
                    <a:pt x="0" y="839"/>
                    <a:pt x="135" y="1087"/>
                    <a:pt x="356" y="1213"/>
                  </a:cubicBezTo>
                  <a:cubicBezTo>
                    <a:pt x="457" y="1270"/>
                    <a:pt x="571" y="1298"/>
                    <a:pt x="684" y="1298"/>
                  </a:cubicBezTo>
                  <a:cubicBezTo>
                    <a:pt x="828" y="1298"/>
                    <a:pt x="972" y="1253"/>
                    <a:pt x="1090" y="1166"/>
                  </a:cubicBezTo>
                  <a:cubicBezTo>
                    <a:pt x="1294" y="1015"/>
                    <a:pt x="1423" y="738"/>
                    <a:pt x="1338" y="486"/>
                  </a:cubicBezTo>
                  <a:cubicBezTo>
                    <a:pt x="1233" y="173"/>
                    <a:pt x="859" y="30"/>
                    <a:pt x="558" y="1"/>
                  </a:cubicBezTo>
                  <a:cubicBezTo>
                    <a:pt x="555" y="1"/>
                    <a:pt x="552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33">
              <a:extLst>
                <a:ext uri="{FF2B5EF4-FFF2-40B4-BE49-F238E27FC236}">
                  <a16:creationId xmlns:a16="http://schemas.microsoft.com/office/drawing/2014/main" id="{007F38AF-0D37-797D-0CD4-0D843EA4987E}"/>
                </a:ext>
              </a:extLst>
            </p:cNvPr>
            <p:cNvSpPr/>
            <p:nvPr/>
          </p:nvSpPr>
          <p:spPr>
            <a:xfrm>
              <a:off x="924390" y="7064045"/>
              <a:ext cx="127078" cy="124026"/>
            </a:xfrm>
            <a:custGeom>
              <a:avLst/>
              <a:gdLst/>
              <a:ahLst/>
              <a:cxnLst/>
              <a:rect l="l" t="t" r="r" b="b"/>
              <a:pathLst>
                <a:path w="1374" h="1341" extrusionOk="0">
                  <a:moveTo>
                    <a:pt x="721" y="273"/>
                  </a:moveTo>
                  <a:cubicBezTo>
                    <a:pt x="721" y="273"/>
                    <a:pt x="722" y="274"/>
                    <a:pt x="726" y="274"/>
                  </a:cubicBezTo>
                  <a:cubicBezTo>
                    <a:pt x="808" y="291"/>
                    <a:pt x="875" y="346"/>
                    <a:pt x="940" y="399"/>
                  </a:cubicBezTo>
                  <a:cubicBezTo>
                    <a:pt x="1007" y="455"/>
                    <a:pt x="1067" y="507"/>
                    <a:pt x="1081" y="590"/>
                  </a:cubicBezTo>
                  <a:cubicBezTo>
                    <a:pt x="1090" y="652"/>
                    <a:pt x="1069" y="744"/>
                    <a:pt x="1043" y="801"/>
                  </a:cubicBezTo>
                  <a:cubicBezTo>
                    <a:pt x="979" y="945"/>
                    <a:pt x="859" y="1067"/>
                    <a:pt x="700" y="1067"/>
                  </a:cubicBezTo>
                  <a:cubicBezTo>
                    <a:pt x="699" y="1067"/>
                    <a:pt x="698" y="1067"/>
                    <a:pt x="696" y="1067"/>
                  </a:cubicBezTo>
                  <a:cubicBezTo>
                    <a:pt x="625" y="1066"/>
                    <a:pt x="559" y="1030"/>
                    <a:pt x="504" y="979"/>
                  </a:cubicBezTo>
                  <a:cubicBezTo>
                    <a:pt x="442" y="921"/>
                    <a:pt x="389" y="851"/>
                    <a:pt x="354" y="772"/>
                  </a:cubicBezTo>
                  <a:cubicBezTo>
                    <a:pt x="319" y="694"/>
                    <a:pt x="316" y="620"/>
                    <a:pt x="342" y="546"/>
                  </a:cubicBezTo>
                  <a:cubicBezTo>
                    <a:pt x="343" y="543"/>
                    <a:pt x="345" y="535"/>
                    <a:pt x="346" y="534"/>
                  </a:cubicBezTo>
                  <a:cubicBezTo>
                    <a:pt x="354" y="520"/>
                    <a:pt x="361" y="507"/>
                    <a:pt x="369" y="494"/>
                  </a:cubicBezTo>
                  <a:cubicBezTo>
                    <a:pt x="369" y="494"/>
                    <a:pt x="375" y="484"/>
                    <a:pt x="376" y="482"/>
                  </a:cubicBezTo>
                  <a:cubicBezTo>
                    <a:pt x="383" y="473"/>
                    <a:pt x="391" y="466"/>
                    <a:pt x="400" y="457"/>
                  </a:cubicBezTo>
                  <a:cubicBezTo>
                    <a:pt x="424" y="432"/>
                    <a:pt x="447" y="415"/>
                    <a:pt x="479" y="400"/>
                  </a:cubicBezTo>
                  <a:cubicBezTo>
                    <a:pt x="488" y="401"/>
                    <a:pt x="497" y="402"/>
                    <a:pt x="506" y="402"/>
                  </a:cubicBezTo>
                  <a:cubicBezTo>
                    <a:pt x="567" y="402"/>
                    <a:pt x="617" y="361"/>
                    <a:pt x="639" y="302"/>
                  </a:cubicBezTo>
                  <a:lnTo>
                    <a:pt x="639" y="302"/>
                  </a:lnTo>
                  <a:cubicBezTo>
                    <a:pt x="637" y="309"/>
                    <a:pt x="637" y="311"/>
                    <a:pt x="637" y="311"/>
                  </a:cubicBezTo>
                  <a:cubicBezTo>
                    <a:pt x="637" y="311"/>
                    <a:pt x="640" y="303"/>
                    <a:pt x="642" y="300"/>
                  </a:cubicBezTo>
                  <a:cubicBezTo>
                    <a:pt x="645" y="299"/>
                    <a:pt x="646" y="297"/>
                    <a:pt x="646" y="296"/>
                  </a:cubicBezTo>
                  <a:lnTo>
                    <a:pt x="646" y="296"/>
                  </a:lnTo>
                  <a:cubicBezTo>
                    <a:pt x="644" y="297"/>
                    <a:pt x="644" y="299"/>
                    <a:pt x="642" y="299"/>
                  </a:cubicBezTo>
                  <a:lnTo>
                    <a:pt x="642" y="299"/>
                  </a:lnTo>
                  <a:cubicBezTo>
                    <a:pt x="644" y="297"/>
                    <a:pt x="648" y="294"/>
                    <a:pt x="650" y="292"/>
                  </a:cubicBezTo>
                  <a:cubicBezTo>
                    <a:pt x="656" y="289"/>
                    <a:pt x="661" y="286"/>
                    <a:pt x="667" y="282"/>
                  </a:cubicBezTo>
                  <a:cubicBezTo>
                    <a:pt x="667" y="282"/>
                    <a:pt x="668" y="282"/>
                    <a:pt x="668" y="282"/>
                  </a:cubicBezTo>
                  <a:cubicBezTo>
                    <a:pt x="673" y="282"/>
                    <a:pt x="692" y="276"/>
                    <a:pt x="691" y="275"/>
                  </a:cubicBezTo>
                  <a:cubicBezTo>
                    <a:pt x="697" y="275"/>
                    <a:pt x="706" y="275"/>
                    <a:pt x="712" y="274"/>
                  </a:cubicBezTo>
                  <a:cubicBezTo>
                    <a:pt x="717" y="274"/>
                    <a:pt x="718" y="273"/>
                    <a:pt x="721" y="273"/>
                  </a:cubicBezTo>
                  <a:close/>
                  <a:moveTo>
                    <a:pt x="708" y="0"/>
                  </a:moveTo>
                  <a:cubicBezTo>
                    <a:pt x="595" y="0"/>
                    <a:pt x="492" y="51"/>
                    <a:pt x="426" y="136"/>
                  </a:cubicBezTo>
                  <a:cubicBezTo>
                    <a:pt x="405" y="137"/>
                    <a:pt x="385" y="141"/>
                    <a:pt x="364" y="150"/>
                  </a:cubicBezTo>
                  <a:cubicBezTo>
                    <a:pt x="118" y="259"/>
                    <a:pt x="1" y="546"/>
                    <a:pt x="71" y="798"/>
                  </a:cubicBezTo>
                  <a:cubicBezTo>
                    <a:pt x="139" y="1042"/>
                    <a:pt x="359" y="1295"/>
                    <a:pt x="618" y="1334"/>
                  </a:cubicBezTo>
                  <a:cubicBezTo>
                    <a:pt x="646" y="1338"/>
                    <a:pt x="675" y="1340"/>
                    <a:pt x="703" y="1340"/>
                  </a:cubicBezTo>
                  <a:cubicBezTo>
                    <a:pt x="949" y="1340"/>
                    <a:pt x="1168" y="1176"/>
                    <a:pt x="1275" y="954"/>
                  </a:cubicBezTo>
                  <a:cubicBezTo>
                    <a:pt x="1339" y="824"/>
                    <a:pt x="1374" y="682"/>
                    <a:pt x="1350" y="537"/>
                  </a:cubicBezTo>
                  <a:cubicBezTo>
                    <a:pt x="1328" y="403"/>
                    <a:pt x="1245" y="297"/>
                    <a:pt x="1143" y="212"/>
                  </a:cubicBezTo>
                  <a:cubicBezTo>
                    <a:pt x="1023" y="113"/>
                    <a:pt x="891" y="10"/>
                    <a:pt x="728" y="1"/>
                  </a:cubicBezTo>
                  <a:cubicBezTo>
                    <a:pt x="721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33">
              <a:extLst>
                <a:ext uri="{FF2B5EF4-FFF2-40B4-BE49-F238E27FC236}">
                  <a16:creationId xmlns:a16="http://schemas.microsoft.com/office/drawing/2014/main" id="{5CC047C6-6AE3-DD02-48C9-1AFE50349E03}"/>
                </a:ext>
              </a:extLst>
            </p:cNvPr>
            <p:cNvSpPr/>
            <p:nvPr/>
          </p:nvSpPr>
          <p:spPr>
            <a:xfrm>
              <a:off x="345225" y="7402184"/>
              <a:ext cx="73620" cy="69458"/>
            </a:xfrm>
            <a:custGeom>
              <a:avLst/>
              <a:gdLst/>
              <a:ahLst/>
              <a:cxnLst/>
              <a:rect l="l" t="t" r="r" b="b"/>
              <a:pathLst>
                <a:path w="796" h="751" extrusionOk="0">
                  <a:moveTo>
                    <a:pt x="448" y="279"/>
                  </a:moveTo>
                  <a:cubicBezTo>
                    <a:pt x="454" y="280"/>
                    <a:pt x="461" y="283"/>
                    <a:pt x="468" y="284"/>
                  </a:cubicBezTo>
                  <a:cubicBezTo>
                    <a:pt x="474" y="286"/>
                    <a:pt x="480" y="291"/>
                    <a:pt x="486" y="295"/>
                  </a:cubicBezTo>
                  <a:lnTo>
                    <a:pt x="497" y="306"/>
                  </a:lnTo>
                  <a:cubicBezTo>
                    <a:pt x="500" y="310"/>
                    <a:pt x="502" y="314"/>
                    <a:pt x="505" y="318"/>
                  </a:cubicBezTo>
                  <a:cubicBezTo>
                    <a:pt x="508" y="327"/>
                    <a:pt x="511" y="337"/>
                    <a:pt x="512" y="347"/>
                  </a:cubicBezTo>
                  <a:lnTo>
                    <a:pt x="512" y="377"/>
                  </a:lnTo>
                  <a:cubicBezTo>
                    <a:pt x="510" y="387"/>
                    <a:pt x="507" y="397"/>
                    <a:pt x="505" y="406"/>
                  </a:cubicBezTo>
                  <a:cubicBezTo>
                    <a:pt x="500" y="414"/>
                    <a:pt x="496" y="420"/>
                    <a:pt x="491" y="428"/>
                  </a:cubicBezTo>
                  <a:cubicBezTo>
                    <a:pt x="486" y="435"/>
                    <a:pt x="480" y="440"/>
                    <a:pt x="473" y="445"/>
                  </a:cubicBezTo>
                  <a:lnTo>
                    <a:pt x="445" y="460"/>
                  </a:lnTo>
                  <a:cubicBezTo>
                    <a:pt x="434" y="465"/>
                    <a:pt x="422" y="468"/>
                    <a:pt x="409" y="471"/>
                  </a:cubicBezTo>
                  <a:cubicBezTo>
                    <a:pt x="403" y="471"/>
                    <a:pt x="396" y="472"/>
                    <a:pt x="388" y="472"/>
                  </a:cubicBezTo>
                  <a:cubicBezTo>
                    <a:pt x="381" y="472"/>
                    <a:pt x="374" y="471"/>
                    <a:pt x="367" y="471"/>
                  </a:cubicBezTo>
                  <a:cubicBezTo>
                    <a:pt x="355" y="468"/>
                    <a:pt x="342" y="465"/>
                    <a:pt x="331" y="460"/>
                  </a:cubicBezTo>
                  <a:cubicBezTo>
                    <a:pt x="320" y="456"/>
                    <a:pt x="313" y="451"/>
                    <a:pt x="304" y="446"/>
                  </a:cubicBezTo>
                  <a:cubicBezTo>
                    <a:pt x="299" y="442"/>
                    <a:pt x="294" y="439"/>
                    <a:pt x="290" y="435"/>
                  </a:cubicBezTo>
                  <a:cubicBezTo>
                    <a:pt x="288" y="430"/>
                    <a:pt x="285" y="425"/>
                    <a:pt x="283" y="421"/>
                  </a:cubicBezTo>
                  <a:cubicBezTo>
                    <a:pt x="282" y="416"/>
                    <a:pt x="280" y="413"/>
                    <a:pt x="279" y="408"/>
                  </a:cubicBezTo>
                  <a:lnTo>
                    <a:pt x="279" y="380"/>
                  </a:lnTo>
                  <a:cubicBezTo>
                    <a:pt x="282" y="369"/>
                    <a:pt x="284" y="361"/>
                    <a:pt x="287" y="351"/>
                  </a:cubicBezTo>
                  <a:cubicBezTo>
                    <a:pt x="290" y="341"/>
                    <a:pt x="295" y="333"/>
                    <a:pt x="300" y="326"/>
                  </a:cubicBezTo>
                  <a:cubicBezTo>
                    <a:pt x="329" y="325"/>
                    <a:pt x="357" y="314"/>
                    <a:pt x="381" y="295"/>
                  </a:cubicBezTo>
                  <a:lnTo>
                    <a:pt x="381" y="295"/>
                  </a:lnTo>
                  <a:cubicBezTo>
                    <a:pt x="380" y="296"/>
                    <a:pt x="379" y="296"/>
                    <a:pt x="378" y="297"/>
                  </a:cubicBezTo>
                  <a:cubicBezTo>
                    <a:pt x="380" y="296"/>
                    <a:pt x="382" y="294"/>
                    <a:pt x="384" y="293"/>
                  </a:cubicBezTo>
                  <a:lnTo>
                    <a:pt x="384" y="293"/>
                  </a:lnTo>
                  <a:cubicBezTo>
                    <a:pt x="383" y="294"/>
                    <a:pt x="382" y="295"/>
                    <a:pt x="381" y="295"/>
                  </a:cubicBezTo>
                  <a:lnTo>
                    <a:pt x="381" y="295"/>
                  </a:lnTo>
                  <a:cubicBezTo>
                    <a:pt x="383" y="295"/>
                    <a:pt x="385" y="294"/>
                    <a:pt x="386" y="292"/>
                  </a:cubicBezTo>
                  <a:lnTo>
                    <a:pt x="386" y="292"/>
                  </a:lnTo>
                  <a:cubicBezTo>
                    <a:pt x="385" y="293"/>
                    <a:pt x="385" y="293"/>
                    <a:pt x="384" y="293"/>
                  </a:cubicBezTo>
                  <a:lnTo>
                    <a:pt x="384" y="293"/>
                  </a:lnTo>
                  <a:cubicBezTo>
                    <a:pt x="385" y="292"/>
                    <a:pt x="386" y="292"/>
                    <a:pt x="387" y="291"/>
                  </a:cubicBezTo>
                  <a:lnTo>
                    <a:pt x="387" y="291"/>
                  </a:lnTo>
                  <a:cubicBezTo>
                    <a:pt x="387" y="291"/>
                    <a:pt x="387" y="292"/>
                    <a:pt x="386" y="292"/>
                  </a:cubicBezTo>
                  <a:lnTo>
                    <a:pt x="386" y="292"/>
                  </a:lnTo>
                  <a:cubicBezTo>
                    <a:pt x="391" y="289"/>
                    <a:pt x="396" y="287"/>
                    <a:pt x="402" y="284"/>
                  </a:cubicBezTo>
                  <a:cubicBezTo>
                    <a:pt x="408" y="281"/>
                    <a:pt x="414" y="280"/>
                    <a:pt x="422" y="279"/>
                  </a:cubicBezTo>
                  <a:close/>
                  <a:moveTo>
                    <a:pt x="437" y="0"/>
                  </a:moveTo>
                  <a:cubicBezTo>
                    <a:pt x="434" y="0"/>
                    <a:pt x="431" y="1"/>
                    <a:pt x="428" y="1"/>
                  </a:cubicBezTo>
                  <a:cubicBezTo>
                    <a:pt x="342" y="4"/>
                    <a:pt x="264" y="35"/>
                    <a:pt x="200" y="92"/>
                  </a:cubicBezTo>
                  <a:cubicBezTo>
                    <a:pt x="194" y="97"/>
                    <a:pt x="191" y="105"/>
                    <a:pt x="186" y="112"/>
                  </a:cubicBezTo>
                  <a:cubicBezTo>
                    <a:pt x="174" y="112"/>
                    <a:pt x="161" y="114"/>
                    <a:pt x="149" y="118"/>
                  </a:cubicBezTo>
                  <a:cubicBezTo>
                    <a:pt x="113" y="129"/>
                    <a:pt x="88" y="150"/>
                    <a:pt x="66" y="181"/>
                  </a:cubicBezTo>
                  <a:cubicBezTo>
                    <a:pt x="24" y="241"/>
                    <a:pt x="2" y="319"/>
                    <a:pt x="0" y="393"/>
                  </a:cubicBezTo>
                  <a:cubicBezTo>
                    <a:pt x="0" y="478"/>
                    <a:pt x="31" y="559"/>
                    <a:pt x="87" y="623"/>
                  </a:cubicBezTo>
                  <a:cubicBezTo>
                    <a:pt x="162" y="710"/>
                    <a:pt x="276" y="751"/>
                    <a:pt x="389" y="751"/>
                  </a:cubicBezTo>
                  <a:cubicBezTo>
                    <a:pt x="423" y="751"/>
                    <a:pt x="456" y="747"/>
                    <a:pt x="489" y="740"/>
                  </a:cubicBezTo>
                  <a:cubicBezTo>
                    <a:pt x="626" y="709"/>
                    <a:pt x="741" y="601"/>
                    <a:pt x="777" y="464"/>
                  </a:cubicBezTo>
                  <a:cubicBezTo>
                    <a:pt x="796" y="395"/>
                    <a:pt x="796" y="319"/>
                    <a:pt x="775" y="250"/>
                  </a:cubicBezTo>
                  <a:cubicBezTo>
                    <a:pt x="750" y="172"/>
                    <a:pt x="703" y="109"/>
                    <a:pt x="637" y="62"/>
                  </a:cubicBezTo>
                  <a:cubicBezTo>
                    <a:pt x="581" y="22"/>
                    <a:pt x="506" y="0"/>
                    <a:pt x="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15" name="Google Shape;1915;p33">
            <a:extLst>
              <a:ext uri="{FF2B5EF4-FFF2-40B4-BE49-F238E27FC236}">
                <a16:creationId xmlns:a16="http://schemas.microsoft.com/office/drawing/2014/main" id="{2B435351-2D7D-E141-8E90-933DA4704ACE}"/>
              </a:ext>
            </a:extLst>
          </p:cNvPr>
          <p:cNvSpPr/>
          <p:nvPr/>
        </p:nvSpPr>
        <p:spPr>
          <a:xfrm rot="-64386">
            <a:off x="1973892" y="6096331"/>
            <a:ext cx="2414108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6" name="Google Shape;1916;p33">
            <a:extLst>
              <a:ext uri="{FF2B5EF4-FFF2-40B4-BE49-F238E27FC236}">
                <a16:creationId xmlns:a16="http://schemas.microsoft.com/office/drawing/2014/main" id="{CF7F4D5C-1587-1135-DD3F-81CE2A2B4555}"/>
              </a:ext>
            </a:extLst>
          </p:cNvPr>
          <p:cNvSpPr/>
          <p:nvPr/>
        </p:nvSpPr>
        <p:spPr>
          <a:xfrm rot="10800000">
            <a:off x="10142075" y="2585462"/>
            <a:ext cx="1885539" cy="869702"/>
          </a:xfrm>
          <a:custGeom>
            <a:avLst/>
            <a:gdLst/>
            <a:ahLst/>
            <a:cxnLst/>
            <a:rect l="l" t="t" r="r" b="b"/>
            <a:pathLst>
              <a:path w="20382" h="9406" extrusionOk="0">
                <a:moveTo>
                  <a:pt x="5907" y="5840"/>
                </a:moveTo>
                <a:cubicBezTo>
                  <a:pt x="5905" y="5841"/>
                  <a:pt x="5902" y="5841"/>
                  <a:pt x="5900" y="5841"/>
                </a:cubicBezTo>
                <a:cubicBezTo>
                  <a:pt x="5902" y="5841"/>
                  <a:pt x="5905" y="5841"/>
                  <a:pt x="5907" y="5840"/>
                </a:cubicBezTo>
                <a:close/>
                <a:moveTo>
                  <a:pt x="14906" y="6003"/>
                </a:moveTo>
                <a:lnTo>
                  <a:pt x="14906" y="6003"/>
                </a:lnTo>
                <a:cubicBezTo>
                  <a:pt x="14973" y="6040"/>
                  <a:pt x="15039" y="6080"/>
                  <a:pt x="15105" y="6123"/>
                </a:cubicBezTo>
                <a:cubicBezTo>
                  <a:pt x="15128" y="6140"/>
                  <a:pt x="15152" y="6157"/>
                  <a:pt x="15177" y="6175"/>
                </a:cubicBezTo>
                <a:cubicBezTo>
                  <a:pt x="15137" y="6176"/>
                  <a:pt x="15095" y="6176"/>
                  <a:pt x="15055" y="6176"/>
                </a:cubicBezTo>
                <a:lnTo>
                  <a:pt x="15051" y="6168"/>
                </a:lnTo>
                <a:cubicBezTo>
                  <a:pt x="15006" y="6110"/>
                  <a:pt x="14956" y="6056"/>
                  <a:pt x="14906" y="6003"/>
                </a:cubicBezTo>
                <a:close/>
                <a:moveTo>
                  <a:pt x="7419" y="6845"/>
                </a:moveTo>
                <a:lnTo>
                  <a:pt x="7419" y="6845"/>
                </a:lnTo>
                <a:cubicBezTo>
                  <a:pt x="7419" y="6845"/>
                  <a:pt x="7420" y="6845"/>
                  <a:pt x="7420" y="6846"/>
                </a:cubicBezTo>
                <a:lnTo>
                  <a:pt x="7420" y="6846"/>
                </a:lnTo>
                <a:cubicBezTo>
                  <a:pt x="7420" y="6845"/>
                  <a:pt x="7420" y="6845"/>
                  <a:pt x="7419" y="6845"/>
                </a:cubicBezTo>
                <a:close/>
                <a:moveTo>
                  <a:pt x="16065" y="678"/>
                </a:moveTo>
                <a:lnTo>
                  <a:pt x="16142" y="731"/>
                </a:lnTo>
                <a:cubicBezTo>
                  <a:pt x="16303" y="844"/>
                  <a:pt x="16459" y="962"/>
                  <a:pt x="16615" y="1081"/>
                </a:cubicBezTo>
                <a:cubicBezTo>
                  <a:pt x="17215" y="1549"/>
                  <a:pt x="17783" y="2057"/>
                  <a:pt x="18343" y="2571"/>
                </a:cubicBezTo>
                <a:cubicBezTo>
                  <a:pt x="18631" y="2835"/>
                  <a:pt x="18917" y="3099"/>
                  <a:pt x="19205" y="3362"/>
                </a:cubicBezTo>
                <a:cubicBezTo>
                  <a:pt x="19450" y="3585"/>
                  <a:pt x="19694" y="3808"/>
                  <a:pt x="19947" y="4023"/>
                </a:cubicBezTo>
                <a:cubicBezTo>
                  <a:pt x="19852" y="4122"/>
                  <a:pt x="19757" y="4219"/>
                  <a:pt x="19660" y="4318"/>
                </a:cubicBezTo>
                <a:cubicBezTo>
                  <a:pt x="19511" y="4471"/>
                  <a:pt x="19360" y="4623"/>
                  <a:pt x="19209" y="4774"/>
                </a:cubicBezTo>
                <a:cubicBezTo>
                  <a:pt x="18908" y="5074"/>
                  <a:pt x="18604" y="5369"/>
                  <a:pt x="18295" y="5659"/>
                </a:cubicBezTo>
                <a:cubicBezTo>
                  <a:pt x="17677" y="6237"/>
                  <a:pt x="17039" y="6796"/>
                  <a:pt x="16370" y="7316"/>
                </a:cubicBezTo>
                <a:lnTo>
                  <a:pt x="16405" y="7098"/>
                </a:lnTo>
                <a:cubicBezTo>
                  <a:pt x="16443" y="6860"/>
                  <a:pt x="16475" y="6622"/>
                  <a:pt x="16495" y="6381"/>
                </a:cubicBezTo>
                <a:cubicBezTo>
                  <a:pt x="16515" y="6147"/>
                  <a:pt x="16520" y="5913"/>
                  <a:pt x="16506" y="5678"/>
                </a:cubicBezTo>
                <a:cubicBezTo>
                  <a:pt x="16496" y="5516"/>
                  <a:pt x="16478" y="5353"/>
                  <a:pt x="16444" y="5194"/>
                </a:cubicBezTo>
                <a:cubicBezTo>
                  <a:pt x="16478" y="5170"/>
                  <a:pt x="16504" y="5136"/>
                  <a:pt x="16515" y="5095"/>
                </a:cubicBezTo>
                <a:cubicBezTo>
                  <a:pt x="16540" y="5008"/>
                  <a:pt x="16486" y="4895"/>
                  <a:pt x="16391" y="4877"/>
                </a:cubicBezTo>
                <a:cubicBezTo>
                  <a:pt x="16359" y="4870"/>
                  <a:pt x="16328" y="4865"/>
                  <a:pt x="16295" y="4859"/>
                </a:cubicBezTo>
                <a:cubicBezTo>
                  <a:pt x="16275" y="4851"/>
                  <a:pt x="16251" y="4844"/>
                  <a:pt x="16226" y="4844"/>
                </a:cubicBezTo>
                <a:cubicBezTo>
                  <a:pt x="16223" y="4844"/>
                  <a:pt x="16217" y="4846"/>
                  <a:pt x="16214" y="4846"/>
                </a:cubicBezTo>
                <a:cubicBezTo>
                  <a:pt x="15604" y="4743"/>
                  <a:pt x="14992" y="4674"/>
                  <a:pt x="14376" y="4646"/>
                </a:cubicBezTo>
                <a:cubicBezTo>
                  <a:pt x="14100" y="4634"/>
                  <a:pt x="13824" y="4626"/>
                  <a:pt x="13548" y="4626"/>
                </a:cubicBezTo>
                <a:cubicBezTo>
                  <a:pt x="13150" y="4626"/>
                  <a:pt x="12752" y="4639"/>
                  <a:pt x="12355" y="4657"/>
                </a:cubicBezTo>
                <a:cubicBezTo>
                  <a:pt x="11005" y="4724"/>
                  <a:pt x="9662" y="4898"/>
                  <a:pt x="8318" y="5039"/>
                </a:cubicBezTo>
                <a:cubicBezTo>
                  <a:pt x="7645" y="5108"/>
                  <a:pt x="6972" y="5163"/>
                  <a:pt x="6300" y="5236"/>
                </a:cubicBezTo>
                <a:cubicBezTo>
                  <a:pt x="5608" y="5313"/>
                  <a:pt x="4916" y="5403"/>
                  <a:pt x="4228" y="5509"/>
                </a:cubicBezTo>
                <a:cubicBezTo>
                  <a:pt x="3549" y="5610"/>
                  <a:pt x="2872" y="5727"/>
                  <a:pt x="2199" y="5856"/>
                </a:cubicBezTo>
                <a:cubicBezTo>
                  <a:pt x="1862" y="5920"/>
                  <a:pt x="1528" y="5987"/>
                  <a:pt x="1193" y="6063"/>
                </a:cubicBezTo>
                <a:cubicBezTo>
                  <a:pt x="1033" y="6099"/>
                  <a:pt x="873" y="6136"/>
                  <a:pt x="716" y="6178"/>
                </a:cubicBezTo>
                <a:cubicBezTo>
                  <a:pt x="680" y="6187"/>
                  <a:pt x="642" y="6197"/>
                  <a:pt x="606" y="6206"/>
                </a:cubicBezTo>
                <a:cubicBezTo>
                  <a:pt x="629" y="6118"/>
                  <a:pt x="647" y="6028"/>
                  <a:pt x="661" y="5938"/>
                </a:cubicBezTo>
                <a:cubicBezTo>
                  <a:pt x="697" y="5716"/>
                  <a:pt x="718" y="5490"/>
                  <a:pt x="730" y="5266"/>
                </a:cubicBezTo>
                <a:cubicBezTo>
                  <a:pt x="752" y="4843"/>
                  <a:pt x="742" y="4417"/>
                  <a:pt x="713" y="3994"/>
                </a:cubicBezTo>
                <a:cubicBezTo>
                  <a:pt x="686" y="3569"/>
                  <a:pt x="639" y="3144"/>
                  <a:pt x="585" y="2723"/>
                </a:cubicBezTo>
                <a:cubicBezTo>
                  <a:pt x="545" y="2413"/>
                  <a:pt x="497" y="2104"/>
                  <a:pt x="442" y="1796"/>
                </a:cubicBezTo>
                <a:lnTo>
                  <a:pt x="442" y="1796"/>
                </a:lnTo>
                <a:cubicBezTo>
                  <a:pt x="2572" y="2289"/>
                  <a:pt x="4745" y="2591"/>
                  <a:pt x="6923" y="2775"/>
                </a:cubicBezTo>
                <a:cubicBezTo>
                  <a:pt x="8055" y="2869"/>
                  <a:pt x="9189" y="2932"/>
                  <a:pt x="10326" y="2968"/>
                </a:cubicBezTo>
                <a:cubicBezTo>
                  <a:pt x="10865" y="2987"/>
                  <a:pt x="11404" y="2997"/>
                  <a:pt x="11943" y="3014"/>
                </a:cubicBezTo>
                <a:cubicBezTo>
                  <a:pt x="12299" y="3024"/>
                  <a:pt x="12654" y="3034"/>
                  <a:pt x="13010" y="3034"/>
                </a:cubicBezTo>
                <a:cubicBezTo>
                  <a:pt x="13190" y="3034"/>
                  <a:pt x="13369" y="3032"/>
                  <a:pt x="13549" y="3025"/>
                </a:cubicBezTo>
                <a:cubicBezTo>
                  <a:pt x="13979" y="3011"/>
                  <a:pt x="14407" y="2974"/>
                  <a:pt x="14830" y="2904"/>
                </a:cubicBezTo>
                <a:cubicBezTo>
                  <a:pt x="15037" y="2870"/>
                  <a:pt x="15242" y="2826"/>
                  <a:pt x="15446" y="2771"/>
                </a:cubicBezTo>
                <a:cubicBezTo>
                  <a:pt x="15547" y="2744"/>
                  <a:pt x="15645" y="2709"/>
                  <a:pt x="15744" y="2673"/>
                </a:cubicBezTo>
                <a:cubicBezTo>
                  <a:pt x="15847" y="2633"/>
                  <a:pt x="15944" y="2583"/>
                  <a:pt x="16045" y="2536"/>
                </a:cubicBezTo>
                <a:cubicBezTo>
                  <a:pt x="16074" y="2519"/>
                  <a:pt x="16096" y="2497"/>
                  <a:pt x="16112" y="2469"/>
                </a:cubicBezTo>
                <a:cubicBezTo>
                  <a:pt x="16125" y="2448"/>
                  <a:pt x="16132" y="2426"/>
                  <a:pt x="16136" y="2402"/>
                </a:cubicBezTo>
                <a:cubicBezTo>
                  <a:pt x="16175" y="2361"/>
                  <a:pt x="16201" y="2307"/>
                  <a:pt x="16201" y="2247"/>
                </a:cubicBezTo>
                <a:cubicBezTo>
                  <a:pt x="16203" y="1898"/>
                  <a:pt x="16185" y="1549"/>
                  <a:pt x="16143" y="1203"/>
                </a:cubicBezTo>
                <a:cubicBezTo>
                  <a:pt x="16123" y="1028"/>
                  <a:pt x="16097" y="852"/>
                  <a:pt x="16065" y="678"/>
                </a:cubicBezTo>
                <a:close/>
                <a:moveTo>
                  <a:pt x="13936" y="5034"/>
                </a:moveTo>
                <a:cubicBezTo>
                  <a:pt x="14579" y="5034"/>
                  <a:pt x="15222" y="5071"/>
                  <a:pt x="15859" y="5155"/>
                </a:cubicBezTo>
                <a:cubicBezTo>
                  <a:pt x="15932" y="5165"/>
                  <a:pt x="16007" y="5177"/>
                  <a:pt x="16080" y="5189"/>
                </a:cubicBezTo>
                <a:cubicBezTo>
                  <a:pt x="16090" y="5294"/>
                  <a:pt x="16101" y="5402"/>
                  <a:pt x="16107" y="5510"/>
                </a:cubicBezTo>
                <a:cubicBezTo>
                  <a:pt x="16112" y="5667"/>
                  <a:pt x="16115" y="5832"/>
                  <a:pt x="16112" y="5996"/>
                </a:cubicBezTo>
                <a:cubicBezTo>
                  <a:pt x="16111" y="6074"/>
                  <a:pt x="16107" y="6153"/>
                  <a:pt x="16104" y="6231"/>
                </a:cubicBezTo>
                <a:cubicBezTo>
                  <a:pt x="16006" y="6193"/>
                  <a:pt x="15895" y="6192"/>
                  <a:pt x="15791" y="6187"/>
                </a:cubicBezTo>
                <a:cubicBezTo>
                  <a:pt x="15775" y="6185"/>
                  <a:pt x="15759" y="6185"/>
                  <a:pt x="15743" y="6185"/>
                </a:cubicBezTo>
                <a:cubicBezTo>
                  <a:pt x="15568" y="5996"/>
                  <a:pt x="15390" y="5812"/>
                  <a:pt x="15216" y="5623"/>
                </a:cubicBezTo>
                <a:cubicBezTo>
                  <a:pt x="15198" y="5600"/>
                  <a:pt x="15169" y="5588"/>
                  <a:pt x="15142" y="5588"/>
                </a:cubicBezTo>
                <a:cubicBezTo>
                  <a:pt x="15121" y="5588"/>
                  <a:pt x="15099" y="5595"/>
                  <a:pt x="15081" y="5610"/>
                </a:cubicBezTo>
                <a:cubicBezTo>
                  <a:pt x="15042" y="5643"/>
                  <a:pt x="15034" y="5707"/>
                  <a:pt x="15069" y="5745"/>
                </a:cubicBezTo>
                <a:cubicBezTo>
                  <a:pt x="15200" y="5890"/>
                  <a:pt x="15333" y="6034"/>
                  <a:pt x="15468" y="6178"/>
                </a:cubicBezTo>
                <a:cubicBezTo>
                  <a:pt x="15447" y="6178"/>
                  <a:pt x="15427" y="6177"/>
                  <a:pt x="15405" y="6177"/>
                </a:cubicBezTo>
                <a:lnTo>
                  <a:pt x="15307" y="6177"/>
                </a:lnTo>
                <a:cubicBezTo>
                  <a:pt x="15164" y="6070"/>
                  <a:pt x="15012" y="5976"/>
                  <a:pt x="14853" y="5895"/>
                </a:cubicBezTo>
                <a:cubicBezTo>
                  <a:pt x="14849" y="5894"/>
                  <a:pt x="14846" y="5893"/>
                  <a:pt x="14842" y="5893"/>
                </a:cubicBezTo>
                <a:lnTo>
                  <a:pt x="14835" y="5893"/>
                </a:lnTo>
                <a:cubicBezTo>
                  <a:pt x="14826" y="5894"/>
                  <a:pt x="14819" y="5899"/>
                  <a:pt x="14815" y="5905"/>
                </a:cubicBezTo>
                <a:cubicBezTo>
                  <a:pt x="14764" y="5851"/>
                  <a:pt x="14712" y="5797"/>
                  <a:pt x="14660" y="5743"/>
                </a:cubicBezTo>
                <a:cubicBezTo>
                  <a:pt x="14636" y="5718"/>
                  <a:pt x="14610" y="5701"/>
                  <a:pt x="14573" y="5698"/>
                </a:cubicBezTo>
                <a:lnTo>
                  <a:pt x="14564" y="5698"/>
                </a:lnTo>
                <a:cubicBezTo>
                  <a:pt x="14534" y="5698"/>
                  <a:pt x="14506" y="5709"/>
                  <a:pt x="14482" y="5728"/>
                </a:cubicBezTo>
                <a:cubicBezTo>
                  <a:pt x="14456" y="5750"/>
                  <a:pt x="14441" y="5781"/>
                  <a:pt x="14439" y="5815"/>
                </a:cubicBezTo>
                <a:cubicBezTo>
                  <a:pt x="14436" y="5845"/>
                  <a:pt x="14445" y="5883"/>
                  <a:pt x="14467" y="5904"/>
                </a:cubicBezTo>
                <a:cubicBezTo>
                  <a:pt x="14538" y="5976"/>
                  <a:pt x="14612" y="6043"/>
                  <a:pt x="14686" y="6111"/>
                </a:cubicBezTo>
                <a:cubicBezTo>
                  <a:pt x="14713" y="6136"/>
                  <a:pt x="14740" y="6161"/>
                  <a:pt x="14767" y="6184"/>
                </a:cubicBezTo>
                <a:cubicBezTo>
                  <a:pt x="14730" y="6185"/>
                  <a:pt x="14693" y="6185"/>
                  <a:pt x="14656" y="6187"/>
                </a:cubicBezTo>
                <a:cubicBezTo>
                  <a:pt x="14623" y="6188"/>
                  <a:pt x="14589" y="6189"/>
                  <a:pt x="14557" y="6190"/>
                </a:cubicBezTo>
                <a:cubicBezTo>
                  <a:pt x="14508" y="6141"/>
                  <a:pt x="14460" y="6092"/>
                  <a:pt x="14414" y="6043"/>
                </a:cubicBezTo>
                <a:cubicBezTo>
                  <a:pt x="14340" y="5965"/>
                  <a:pt x="14267" y="5888"/>
                  <a:pt x="14195" y="5807"/>
                </a:cubicBezTo>
                <a:cubicBezTo>
                  <a:pt x="14174" y="5783"/>
                  <a:pt x="14144" y="5770"/>
                  <a:pt x="14114" y="5770"/>
                </a:cubicBezTo>
                <a:cubicBezTo>
                  <a:pt x="14091" y="5770"/>
                  <a:pt x="14067" y="5778"/>
                  <a:pt x="14047" y="5795"/>
                </a:cubicBezTo>
                <a:cubicBezTo>
                  <a:pt x="14005" y="5831"/>
                  <a:pt x="13995" y="5900"/>
                  <a:pt x="14035" y="5942"/>
                </a:cubicBezTo>
                <a:cubicBezTo>
                  <a:pt x="14116" y="6032"/>
                  <a:pt x="14197" y="6118"/>
                  <a:pt x="14283" y="6203"/>
                </a:cubicBezTo>
                <a:cubicBezTo>
                  <a:pt x="14219" y="6206"/>
                  <a:pt x="14154" y="6210"/>
                  <a:pt x="14090" y="6215"/>
                </a:cubicBezTo>
                <a:lnTo>
                  <a:pt x="14077" y="6204"/>
                </a:lnTo>
                <a:cubicBezTo>
                  <a:pt x="14019" y="6149"/>
                  <a:pt x="13961" y="6095"/>
                  <a:pt x="13904" y="6040"/>
                </a:cubicBezTo>
                <a:cubicBezTo>
                  <a:pt x="13788" y="5930"/>
                  <a:pt x="13678" y="5817"/>
                  <a:pt x="13570" y="5700"/>
                </a:cubicBezTo>
                <a:cubicBezTo>
                  <a:pt x="13550" y="5680"/>
                  <a:pt x="13524" y="5667"/>
                  <a:pt x="13497" y="5667"/>
                </a:cubicBezTo>
                <a:cubicBezTo>
                  <a:pt x="13477" y="5667"/>
                  <a:pt x="13458" y="5674"/>
                  <a:pt x="13440" y="5688"/>
                </a:cubicBezTo>
                <a:cubicBezTo>
                  <a:pt x="13403" y="5719"/>
                  <a:pt x="13395" y="5780"/>
                  <a:pt x="13429" y="5817"/>
                </a:cubicBezTo>
                <a:cubicBezTo>
                  <a:pt x="13537" y="5935"/>
                  <a:pt x="13647" y="6048"/>
                  <a:pt x="13762" y="6158"/>
                </a:cubicBezTo>
                <a:cubicBezTo>
                  <a:pt x="13788" y="6183"/>
                  <a:pt x="13814" y="6208"/>
                  <a:pt x="13842" y="6232"/>
                </a:cubicBezTo>
                <a:lnTo>
                  <a:pt x="13741" y="6240"/>
                </a:lnTo>
                <a:cubicBezTo>
                  <a:pt x="13697" y="6197"/>
                  <a:pt x="13652" y="6156"/>
                  <a:pt x="13605" y="6116"/>
                </a:cubicBezTo>
                <a:cubicBezTo>
                  <a:pt x="13527" y="6047"/>
                  <a:pt x="13449" y="5981"/>
                  <a:pt x="13367" y="5918"/>
                </a:cubicBezTo>
                <a:cubicBezTo>
                  <a:pt x="13353" y="5907"/>
                  <a:pt x="13340" y="5903"/>
                  <a:pt x="13324" y="5903"/>
                </a:cubicBezTo>
                <a:cubicBezTo>
                  <a:pt x="13298" y="5903"/>
                  <a:pt x="13271" y="5916"/>
                  <a:pt x="13257" y="5938"/>
                </a:cubicBezTo>
                <a:cubicBezTo>
                  <a:pt x="13231" y="5976"/>
                  <a:pt x="13243" y="6022"/>
                  <a:pt x="13278" y="6049"/>
                </a:cubicBezTo>
                <a:cubicBezTo>
                  <a:pt x="13355" y="6110"/>
                  <a:pt x="13431" y="6174"/>
                  <a:pt x="13506" y="6239"/>
                </a:cubicBezTo>
                <a:cubicBezTo>
                  <a:pt x="13513" y="6245"/>
                  <a:pt x="13521" y="6251"/>
                  <a:pt x="13528" y="6260"/>
                </a:cubicBezTo>
                <a:cubicBezTo>
                  <a:pt x="13404" y="6270"/>
                  <a:pt x="13281" y="6281"/>
                  <a:pt x="13157" y="6294"/>
                </a:cubicBezTo>
                <a:cubicBezTo>
                  <a:pt x="13128" y="6262"/>
                  <a:pt x="13097" y="6229"/>
                  <a:pt x="13067" y="6198"/>
                </a:cubicBezTo>
                <a:cubicBezTo>
                  <a:pt x="12984" y="6112"/>
                  <a:pt x="12897" y="6029"/>
                  <a:pt x="12809" y="5948"/>
                </a:cubicBezTo>
                <a:cubicBezTo>
                  <a:pt x="12792" y="5932"/>
                  <a:pt x="12777" y="5921"/>
                  <a:pt x="12753" y="5920"/>
                </a:cubicBezTo>
                <a:lnTo>
                  <a:pt x="12748" y="5920"/>
                </a:lnTo>
                <a:cubicBezTo>
                  <a:pt x="12729" y="5920"/>
                  <a:pt x="12710" y="5926"/>
                  <a:pt x="12695" y="5940"/>
                </a:cubicBezTo>
                <a:cubicBezTo>
                  <a:pt x="12678" y="5953"/>
                  <a:pt x="12668" y="5974"/>
                  <a:pt x="12667" y="5994"/>
                </a:cubicBezTo>
                <a:cubicBezTo>
                  <a:pt x="12665" y="6013"/>
                  <a:pt x="12670" y="6040"/>
                  <a:pt x="12684" y="6053"/>
                </a:cubicBezTo>
                <a:cubicBezTo>
                  <a:pt x="12768" y="6131"/>
                  <a:pt x="12851" y="6211"/>
                  <a:pt x="12932" y="6293"/>
                </a:cubicBezTo>
                <a:cubicBezTo>
                  <a:pt x="12939" y="6300"/>
                  <a:pt x="12946" y="6308"/>
                  <a:pt x="12954" y="6316"/>
                </a:cubicBezTo>
                <a:cubicBezTo>
                  <a:pt x="12864" y="6327"/>
                  <a:pt x="12771" y="6335"/>
                  <a:pt x="12680" y="6348"/>
                </a:cubicBezTo>
                <a:cubicBezTo>
                  <a:pt x="12600" y="6270"/>
                  <a:pt x="12520" y="6193"/>
                  <a:pt x="12439" y="6117"/>
                </a:cubicBezTo>
                <a:cubicBezTo>
                  <a:pt x="12315" y="6002"/>
                  <a:pt x="12188" y="5888"/>
                  <a:pt x="12061" y="5778"/>
                </a:cubicBezTo>
                <a:cubicBezTo>
                  <a:pt x="12051" y="5769"/>
                  <a:pt x="12033" y="5764"/>
                  <a:pt x="12017" y="5764"/>
                </a:cubicBezTo>
                <a:cubicBezTo>
                  <a:pt x="12012" y="5764"/>
                  <a:pt x="12007" y="5764"/>
                  <a:pt x="12004" y="5766"/>
                </a:cubicBezTo>
                <a:cubicBezTo>
                  <a:pt x="11984" y="5770"/>
                  <a:pt x="11966" y="5780"/>
                  <a:pt x="11955" y="5797"/>
                </a:cubicBezTo>
                <a:cubicBezTo>
                  <a:pt x="11944" y="5814"/>
                  <a:pt x="11940" y="5833"/>
                  <a:pt x="11944" y="5854"/>
                </a:cubicBezTo>
                <a:cubicBezTo>
                  <a:pt x="11948" y="5874"/>
                  <a:pt x="11959" y="5889"/>
                  <a:pt x="11975" y="5902"/>
                </a:cubicBezTo>
                <a:cubicBezTo>
                  <a:pt x="12032" y="5951"/>
                  <a:pt x="12088" y="6001"/>
                  <a:pt x="12144" y="6050"/>
                </a:cubicBezTo>
                <a:cubicBezTo>
                  <a:pt x="12233" y="6132"/>
                  <a:pt x="12321" y="6214"/>
                  <a:pt x="12408" y="6298"/>
                </a:cubicBezTo>
                <a:cubicBezTo>
                  <a:pt x="12434" y="6323"/>
                  <a:pt x="12460" y="6348"/>
                  <a:pt x="12483" y="6371"/>
                </a:cubicBezTo>
                <a:cubicBezTo>
                  <a:pt x="12401" y="6382"/>
                  <a:pt x="12320" y="6392"/>
                  <a:pt x="12237" y="6402"/>
                </a:cubicBezTo>
                <a:cubicBezTo>
                  <a:pt x="12199" y="6374"/>
                  <a:pt x="12162" y="6344"/>
                  <a:pt x="12125" y="6316"/>
                </a:cubicBezTo>
                <a:cubicBezTo>
                  <a:pt x="12028" y="6240"/>
                  <a:pt x="11931" y="6162"/>
                  <a:pt x="11839" y="6078"/>
                </a:cubicBezTo>
                <a:lnTo>
                  <a:pt x="11831" y="6070"/>
                </a:lnTo>
                <a:cubicBezTo>
                  <a:pt x="11820" y="6060"/>
                  <a:pt x="11809" y="6052"/>
                  <a:pt x="11794" y="6050"/>
                </a:cubicBezTo>
                <a:lnTo>
                  <a:pt x="11790" y="6050"/>
                </a:lnTo>
                <a:cubicBezTo>
                  <a:pt x="11777" y="6050"/>
                  <a:pt x="11764" y="6054"/>
                  <a:pt x="11755" y="6064"/>
                </a:cubicBezTo>
                <a:cubicBezTo>
                  <a:pt x="11743" y="6072"/>
                  <a:pt x="11737" y="6087"/>
                  <a:pt x="11736" y="6101"/>
                </a:cubicBezTo>
                <a:cubicBezTo>
                  <a:pt x="11735" y="6115"/>
                  <a:pt x="11738" y="6131"/>
                  <a:pt x="11748" y="6140"/>
                </a:cubicBezTo>
                <a:cubicBezTo>
                  <a:pt x="11844" y="6228"/>
                  <a:pt x="11943" y="6312"/>
                  <a:pt x="12043" y="6394"/>
                </a:cubicBezTo>
                <a:cubicBezTo>
                  <a:pt x="12056" y="6405"/>
                  <a:pt x="12068" y="6413"/>
                  <a:pt x="12082" y="6423"/>
                </a:cubicBezTo>
                <a:cubicBezTo>
                  <a:pt x="11995" y="6436"/>
                  <a:pt x="11908" y="6447"/>
                  <a:pt x="11821" y="6459"/>
                </a:cubicBezTo>
                <a:cubicBezTo>
                  <a:pt x="11812" y="6449"/>
                  <a:pt x="11800" y="6441"/>
                  <a:pt x="11789" y="6431"/>
                </a:cubicBezTo>
                <a:lnTo>
                  <a:pt x="11789" y="6431"/>
                </a:lnTo>
                <a:cubicBezTo>
                  <a:pt x="11788" y="6430"/>
                  <a:pt x="11787" y="6428"/>
                  <a:pt x="11784" y="6427"/>
                </a:cubicBezTo>
                <a:cubicBezTo>
                  <a:pt x="11782" y="6425"/>
                  <a:pt x="11778" y="6422"/>
                  <a:pt x="11776" y="6420"/>
                </a:cubicBezTo>
                <a:lnTo>
                  <a:pt x="11776" y="6420"/>
                </a:lnTo>
                <a:lnTo>
                  <a:pt x="11779" y="6423"/>
                </a:lnTo>
                <a:cubicBezTo>
                  <a:pt x="11618" y="6275"/>
                  <a:pt x="11462" y="6120"/>
                  <a:pt x="11316" y="5955"/>
                </a:cubicBezTo>
                <a:cubicBezTo>
                  <a:pt x="11303" y="5940"/>
                  <a:pt x="11284" y="5931"/>
                  <a:pt x="11265" y="5931"/>
                </a:cubicBezTo>
                <a:cubicBezTo>
                  <a:pt x="11250" y="5931"/>
                  <a:pt x="11235" y="5936"/>
                  <a:pt x="11223" y="5947"/>
                </a:cubicBezTo>
                <a:cubicBezTo>
                  <a:pt x="11196" y="5971"/>
                  <a:pt x="11191" y="6013"/>
                  <a:pt x="11215" y="6040"/>
                </a:cubicBezTo>
                <a:cubicBezTo>
                  <a:pt x="11315" y="6154"/>
                  <a:pt x="11420" y="6266"/>
                  <a:pt x="11529" y="6371"/>
                </a:cubicBezTo>
                <a:cubicBezTo>
                  <a:pt x="11567" y="6411"/>
                  <a:pt x="11607" y="6447"/>
                  <a:pt x="11647" y="6484"/>
                </a:cubicBezTo>
                <a:cubicBezTo>
                  <a:pt x="11576" y="6495"/>
                  <a:pt x="11507" y="6505"/>
                  <a:pt x="11435" y="6515"/>
                </a:cubicBezTo>
                <a:cubicBezTo>
                  <a:pt x="11404" y="6486"/>
                  <a:pt x="11374" y="6459"/>
                  <a:pt x="11343" y="6432"/>
                </a:cubicBezTo>
                <a:cubicBezTo>
                  <a:pt x="11274" y="6371"/>
                  <a:pt x="11202" y="6312"/>
                  <a:pt x="11131" y="6253"/>
                </a:cubicBezTo>
                <a:cubicBezTo>
                  <a:pt x="10992" y="6139"/>
                  <a:pt x="10850" y="6031"/>
                  <a:pt x="10704" y="5925"/>
                </a:cubicBezTo>
                <a:cubicBezTo>
                  <a:pt x="10690" y="5915"/>
                  <a:pt x="10673" y="5909"/>
                  <a:pt x="10656" y="5909"/>
                </a:cubicBezTo>
                <a:cubicBezTo>
                  <a:pt x="10628" y="5909"/>
                  <a:pt x="10599" y="5924"/>
                  <a:pt x="10582" y="5947"/>
                </a:cubicBezTo>
                <a:cubicBezTo>
                  <a:pt x="10555" y="5987"/>
                  <a:pt x="10567" y="6040"/>
                  <a:pt x="10604" y="6069"/>
                </a:cubicBezTo>
                <a:cubicBezTo>
                  <a:pt x="10746" y="6170"/>
                  <a:pt x="10882" y="6278"/>
                  <a:pt x="11018" y="6387"/>
                </a:cubicBezTo>
                <a:cubicBezTo>
                  <a:pt x="11083" y="6440"/>
                  <a:pt x="11148" y="6494"/>
                  <a:pt x="11213" y="6547"/>
                </a:cubicBezTo>
                <a:cubicBezTo>
                  <a:pt x="11048" y="6572"/>
                  <a:pt x="10882" y="6598"/>
                  <a:pt x="10718" y="6625"/>
                </a:cubicBezTo>
                <a:cubicBezTo>
                  <a:pt x="10583" y="6497"/>
                  <a:pt x="10443" y="6376"/>
                  <a:pt x="10295" y="6262"/>
                </a:cubicBezTo>
                <a:cubicBezTo>
                  <a:pt x="10286" y="6255"/>
                  <a:pt x="10276" y="6252"/>
                  <a:pt x="10265" y="6252"/>
                </a:cubicBezTo>
                <a:cubicBezTo>
                  <a:pt x="10247" y="6252"/>
                  <a:pt x="10229" y="6262"/>
                  <a:pt x="10220" y="6276"/>
                </a:cubicBezTo>
                <a:cubicBezTo>
                  <a:pt x="10203" y="6301"/>
                  <a:pt x="10210" y="6333"/>
                  <a:pt x="10234" y="6351"/>
                </a:cubicBezTo>
                <a:cubicBezTo>
                  <a:pt x="10324" y="6421"/>
                  <a:pt x="10412" y="6495"/>
                  <a:pt x="10498" y="6571"/>
                </a:cubicBezTo>
                <a:cubicBezTo>
                  <a:pt x="10525" y="6596"/>
                  <a:pt x="10551" y="6623"/>
                  <a:pt x="10577" y="6648"/>
                </a:cubicBezTo>
                <a:cubicBezTo>
                  <a:pt x="10490" y="6661"/>
                  <a:pt x="10404" y="6676"/>
                  <a:pt x="10318" y="6690"/>
                </a:cubicBezTo>
                <a:cubicBezTo>
                  <a:pt x="10207" y="6594"/>
                  <a:pt x="10094" y="6501"/>
                  <a:pt x="9981" y="6410"/>
                </a:cubicBezTo>
                <a:cubicBezTo>
                  <a:pt x="9822" y="6280"/>
                  <a:pt x="9663" y="6152"/>
                  <a:pt x="9508" y="6018"/>
                </a:cubicBezTo>
                <a:cubicBezTo>
                  <a:pt x="9500" y="6012"/>
                  <a:pt x="9487" y="6008"/>
                  <a:pt x="9477" y="6008"/>
                </a:cubicBezTo>
                <a:cubicBezTo>
                  <a:pt x="9473" y="6008"/>
                  <a:pt x="9469" y="6008"/>
                  <a:pt x="9467" y="6009"/>
                </a:cubicBezTo>
                <a:cubicBezTo>
                  <a:pt x="9452" y="6012"/>
                  <a:pt x="9439" y="6019"/>
                  <a:pt x="9430" y="6033"/>
                </a:cubicBezTo>
                <a:cubicBezTo>
                  <a:pt x="9422" y="6044"/>
                  <a:pt x="9418" y="6060"/>
                  <a:pt x="9421" y="6074"/>
                </a:cubicBezTo>
                <a:cubicBezTo>
                  <a:pt x="9423" y="6090"/>
                  <a:pt x="9433" y="6100"/>
                  <a:pt x="9444" y="6110"/>
                </a:cubicBezTo>
                <a:cubicBezTo>
                  <a:pt x="9597" y="6241"/>
                  <a:pt x="9753" y="6368"/>
                  <a:pt x="9908" y="6495"/>
                </a:cubicBezTo>
                <a:cubicBezTo>
                  <a:pt x="9996" y="6567"/>
                  <a:pt x="10083" y="6641"/>
                  <a:pt x="10171" y="6713"/>
                </a:cubicBezTo>
                <a:cubicBezTo>
                  <a:pt x="10161" y="6715"/>
                  <a:pt x="10148" y="6717"/>
                  <a:pt x="10138" y="6718"/>
                </a:cubicBezTo>
                <a:cubicBezTo>
                  <a:pt x="10053" y="6733"/>
                  <a:pt x="9966" y="6747"/>
                  <a:pt x="9881" y="6762"/>
                </a:cubicBezTo>
                <a:cubicBezTo>
                  <a:pt x="9815" y="6690"/>
                  <a:pt x="9746" y="6622"/>
                  <a:pt x="9676" y="6555"/>
                </a:cubicBezTo>
                <a:cubicBezTo>
                  <a:pt x="9591" y="6473"/>
                  <a:pt x="9504" y="6394"/>
                  <a:pt x="9416" y="6316"/>
                </a:cubicBezTo>
                <a:cubicBezTo>
                  <a:pt x="9405" y="6306"/>
                  <a:pt x="9385" y="6301"/>
                  <a:pt x="9366" y="6301"/>
                </a:cubicBezTo>
                <a:cubicBezTo>
                  <a:pt x="9361" y="6301"/>
                  <a:pt x="9355" y="6301"/>
                  <a:pt x="9350" y="6302"/>
                </a:cubicBezTo>
                <a:cubicBezTo>
                  <a:pt x="9328" y="6306"/>
                  <a:pt x="9307" y="6319"/>
                  <a:pt x="9294" y="6338"/>
                </a:cubicBezTo>
                <a:cubicBezTo>
                  <a:pt x="9281" y="6358"/>
                  <a:pt x="9276" y="6381"/>
                  <a:pt x="9280" y="6402"/>
                </a:cubicBezTo>
                <a:cubicBezTo>
                  <a:pt x="9283" y="6427"/>
                  <a:pt x="9298" y="6443"/>
                  <a:pt x="9317" y="6458"/>
                </a:cubicBezTo>
                <a:cubicBezTo>
                  <a:pt x="9375" y="6510"/>
                  <a:pt x="9432" y="6562"/>
                  <a:pt x="9490" y="6614"/>
                </a:cubicBezTo>
                <a:cubicBezTo>
                  <a:pt x="9555" y="6674"/>
                  <a:pt x="9619" y="6734"/>
                  <a:pt x="9684" y="6794"/>
                </a:cubicBezTo>
                <a:cubicBezTo>
                  <a:pt x="9630" y="6803"/>
                  <a:pt x="9577" y="6811"/>
                  <a:pt x="9524" y="6821"/>
                </a:cubicBezTo>
                <a:cubicBezTo>
                  <a:pt x="9498" y="6796"/>
                  <a:pt x="9473" y="6773"/>
                  <a:pt x="9447" y="6748"/>
                </a:cubicBezTo>
                <a:cubicBezTo>
                  <a:pt x="9394" y="6697"/>
                  <a:pt x="9340" y="6645"/>
                  <a:pt x="9288" y="6592"/>
                </a:cubicBezTo>
                <a:cubicBezTo>
                  <a:pt x="9183" y="6487"/>
                  <a:pt x="9079" y="6381"/>
                  <a:pt x="8971" y="6278"/>
                </a:cubicBezTo>
                <a:cubicBezTo>
                  <a:pt x="8954" y="6263"/>
                  <a:pt x="8940" y="6252"/>
                  <a:pt x="8916" y="6250"/>
                </a:cubicBezTo>
                <a:lnTo>
                  <a:pt x="8911" y="6250"/>
                </a:lnTo>
                <a:cubicBezTo>
                  <a:pt x="8893" y="6250"/>
                  <a:pt x="8874" y="6256"/>
                  <a:pt x="8861" y="6268"/>
                </a:cubicBezTo>
                <a:cubicBezTo>
                  <a:pt x="8843" y="6282"/>
                  <a:pt x="8835" y="6302"/>
                  <a:pt x="8832" y="6323"/>
                </a:cubicBezTo>
                <a:cubicBezTo>
                  <a:pt x="8831" y="6340"/>
                  <a:pt x="8836" y="6365"/>
                  <a:pt x="8851" y="6380"/>
                </a:cubicBezTo>
                <a:cubicBezTo>
                  <a:pt x="8959" y="6482"/>
                  <a:pt x="9063" y="6588"/>
                  <a:pt x="9167" y="6692"/>
                </a:cubicBezTo>
                <a:cubicBezTo>
                  <a:pt x="9220" y="6744"/>
                  <a:pt x="9272" y="6798"/>
                  <a:pt x="9327" y="6848"/>
                </a:cubicBezTo>
                <a:lnTo>
                  <a:pt x="9330" y="6852"/>
                </a:lnTo>
                <a:cubicBezTo>
                  <a:pt x="9247" y="6866"/>
                  <a:pt x="9164" y="6879"/>
                  <a:pt x="9081" y="6893"/>
                </a:cubicBezTo>
                <a:cubicBezTo>
                  <a:pt x="9059" y="6873"/>
                  <a:pt x="9037" y="6852"/>
                  <a:pt x="9013" y="6831"/>
                </a:cubicBezTo>
                <a:cubicBezTo>
                  <a:pt x="8929" y="6755"/>
                  <a:pt x="8843" y="6680"/>
                  <a:pt x="8757" y="6606"/>
                </a:cubicBezTo>
                <a:cubicBezTo>
                  <a:pt x="8579" y="6454"/>
                  <a:pt x="8396" y="6309"/>
                  <a:pt x="8203" y="6180"/>
                </a:cubicBezTo>
                <a:cubicBezTo>
                  <a:pt x="8188" y="6169"/>
                  <a:pt x="8169" y="6164"/>
                  <a:pt x="8152" y="6164"/>
                </a:cubicBezTo>
                <a:cubicBezTo>
                  <a:pt x="8123" y="6164"/>
                  <a:pt x="8095" y="6178"/>
                  <a:pt x="8076" y="6204"/>
                </a:cubicBezTo>
                <a:cubicBezTo>
                  <a:pt x="8048" y="6244"/>
                  <a:pt x="8058" y="6302"/>
                  <a:pt x="8100" y="6330"/>
                </a:cubicBezTo>
                <a:cubicBezTo>
                  <a:pt x="8365" y="6510"/>
                  <a:pt x="8610" y="6718"/>
                  <a:pt x="8848" y="6934"/>
                </a:cubicBezTo>
                <a:cubicBezTo>
                  <a:pt x="8780" y="6945"/>
                  <a:pt x="8712" y="6956"/>
                  <a:pt x="8644" y="6967"/>
                </a:cubicBezTo>
                <a:cubicBezTo>
                  <a:pt x="8522" y="6988"/>
                  <a:pt x="8401" y="7006"/>
                  <a:pt x="8279" y="7026"/>
                </a:cubicBezTo>
                <a:cubicBezTo>
                  <a:pt x="8258" y="7008"/>
                  <a:pt x="8237" y="6991"/>
                  <a:pt x="8217" y="6974"/>
                </a:cubicBezTo>
                <a:cubicBezTo>
                  <a:pt x="8112" y="6886"/>
                  <a:pt x="8008" y="6798"/>
                  <a:pt x="7905" y="6706"/>
                </a:cubicBezTo>
                <a:cubicBezTo>
                  <a:pt x="7852" y="6658"/>
                  <a:pt x="7800" y="6609"/>
                  <a:pt x="7751" y="6558"/>
                </a:cubicBezTo>
                <a:cubicBezTo>
                  <a:pt x="7738" y="6545"/>
                  <a:pt x="7723" y="6539"/>
                  <a:pt x="7706" y="6539"/>
                </a:cubicBezTo>
                <a:cubicBezTo>
                  <a:pt x="7694" y="6539"/>
                  <a:pt x="7681" y="6542"/>
                  <a:pt x="7671" y="6552"/>
                </a:cubicBezTo>
                <a:cubicBezTo>
                  <a:pt x="7649" y="6571"/>
                  <a:pt x="7642" y="6609"/>
                  <a:pt x="7665" y="6630"/>
                </a:cubicBezTo>
                <a:cubicBezTo>
                  <a:pt x="7784" y="6759"/>
                  <a:pt x="7909" y="6881"/>
                  <a:pt x="8039" y="6998"/>
                </a:cubicBezTo>
                <a:cubicBezTo>
                  <a:pt x="8059" y="7018"/>
                  <a:pt x="8080" y="7036"/>
                  <a:pt x="8101" y="7054"/>
                </a:cubicBezTo>
                <a:cubicBezTo>
                  <a:pt x="8048" y="7063"/>
                  <a:pt x="7994" y="7070"/>
                  <a:pt x="7941" y="7080"/>
                </a:cubicBezTo>
                <a:lnTo>
                  <a:pt x="7940" y="7079"/>
                </a:lnTo>
                <a:cubicBezTo>
                  <a:pt x="7877" y="7023"/>
                  <a:pt x="7813" y="6966"/>
                  <a:pt x="7751" y="6909"/>
                </a:cubicBezTo>
                <a:cubicBezTo>
                  <a:pt x="7625" y="6795"/>
                  <a:pt x="7500" y="6681"/>
                  <a:pt x="7372" y="6571"/>
                </a:cubicBezTo>
                <a:cubicBezTo>
                  <a:pt x="7359" y="6561"/>
                  <a:pt x="7341" y="6556"/>
                  <a:pt x="7323" y="6556"/>
                </a:cubicBezTo>
                <a:cubicBezTo>
                  <a:pt x="7318" y="6556"/>
                  <a:pt x="7313" y="6556"/>
                  <a:pt x="7307" y="6557"/>
                </a:cubicBezTo>
                <a:cubicBezTo>
                  <a:pt x="7285" y="6561"/>
                  <a:pt x="7264" y="6573"/>
                  <a:pt x="7252" y="6593"/>
                </a:cubicBezTo>
                <a:cubicBezTo>
                  <a:pt x="7238" y="6612"/>
                  <a:pt x="7233" y="6635"/>
                  <a:pt x="7237" y="6658"/>
                </a:cubicBezTo>
                <a:cubicBezTo>
                  <a:pt x="7241" y="6682"/>
                  <a:pt x="7256" y="6698"/>
                  <a:pt x="7273" y="6713"/>
                </a:cubicBezTo>
                <a:cubicBezTo>
                  <a:pt x="7320" y="6755"/>
                  <a:pt x="7367" y="6796"/>
                  <a:pt x="7412" y="6837"/>
                </a:cubicBezTo>
                <a:lnTo>
                  <a:pt x="7411" y="6837"/>
                </a:lnTo>
                <a:lnTo>
                  <a:pt x="7411" y="6837"/>
                </a:lnTo>
                <a:cubicBezTo>
                  <a:pt x="7414" y="6840"/>
                  <a:pt x="7417" y="6843"/>
                  <a:pt x="7421" y="6846"/>
                </a:cubicBezTo>
                <a:cubicBezTo>
                  <a:pt x="7421" y="6846"/>
                  <a:pt x="7421" y="6846"/>
                  <a:pt x="7420" y="6846"/>
                </a:cubicBezTo>
                <a:lnTo>
                  <a:pt x="7420" y="6846"/>
                </a:lnTo>
                <a:cubicBezTo>
                  <a:pt x="7516" y="6931"/>
                  <a:pt x="7611" y="7021"/>
                  <a:pt x="7707" y="7109"/>
                </a:cubicBezTo>
                <a:cubicBezTo>
                  <a:pt x="7709" y="7111"/>
                  <a:pt x="7712" y="7114"/>
                  <a:pt x="7714" y="7115"/>
                </a:cubicBezTo>
                <a:cubicBezTo>
                  <a:pt x="7645" y="7125"/>
                  <a:pt x="7575" y="7137"/>
                  <a:pt x="7504" y="7147"/>
                </a:cubicBezTo>
                <a:cubicBezTo>
                  <a:pt x="7423" y="7099"/>
                  <a:pt x="7351" y="7038"/>
                  <a:pt x="7283" y="6976"/>
                </a:cubicBezTo>
                <a:cubicBezTo>
                  <a:pt x="7200" y="6902"/>
                  <a:pt x="7121" y="6822"/>
                  <a:pt x="7040" y="6744"/>
                </a:cubicBezTo>
                <a:cubicBezTo>
                  <a:pt x="6966" y="6672"/>
                  <a:pt x="6889" y="6598"/>
                  <a:pt x="6808" y="6532"/>
                </a:cubicBezTo>
                <a:cubicBezTo>
                  <a:pt x="6798" y="6525"/>
                  <a:pt x="6787" y="6520"/>
                  <a:pt x="6775" y="6520"/>
                </a:cubicBezTo>
                <a:cubicBezTo>
                  <a:pt x="6754" y="6520"/>
                  <a:pt x="6733" y="6531"/>
                  <a:pt x="6720" y="6547"/>
                </a:cubicBezTo>
                <a:cubicBezTo>
                  <a:pt x="6710" y="6562"/>
                  <a:pt x="6708" y="6578"/>
                  <a:pt x="6710" y="6596"/>
                </a:cubicBezTo>
                <a:cubicBezTo>
                  <a:pt x="6714" y="6614"/>
                  <a:pt x="6723" y="6625"/>
                  <a:pt x="6736" y="6638"/>
                </a:cubicBezTo>
                <a:lnTo>
                  <a:pt x="6767" y="6664"/>
                </a:lnTo>
                <a:cubicBezTo>
                  <a:pt x="6904" y="6789"/>
                  <a:pt x="7028" y="6927"/>
                  <a:pt x="7159" y="7057"/>
                </a:cubicBezTo>
                <a:cubicBezTo>
                  <a:pt x="7204" y="7099"/>
                  <a:pt x="7248" y="7141"/>
                  <a:pt x="7294" y="7181"/>
                </a:cubicBezTo>
                <a:cubicBezTo>
                  <a:pt x="7271" y="7184"/>
                  <a:pt x="7247" y="7187"/>
                  <a:pt x="7225" y="7192"/>
                </a:cubicBezTo>
                <a:cubicBezTo>
                  <a:pt x="7168" y="7200"/>
                  <a:pt x="7112" y="7210"/>
                  <a:pt x="7055" y="7223"/>
                </a:cubicBezTo>
                <a:cubicBezTo>
                  <a:pt x="7054" y="7221"/>
                  <a:pt x="7052" y="7221"/>
                  <a:pt x="7050" y="7220"/>
                </a:cubicBezTo>
                <a:cubicBezTo>
                  <a:pt x="6977" y="7181"/>
                  <a:pt x="6911" y="7135"/>
                  <a:pt x="6847" y="7085"/>
                </a:cubicBezTo>
                <a:cubicBezTo>
                  <a:pt x="6766" y="7023"/>
                  <a:pt x="6688" y="6956"/>
                  <a:pt x="6611" y="6891"/>
                </a:cubicBezTo>
                <a:cubicBezTo>
                  <a:pt x="6533" y="6824"/>
                  <a:pt x="6455" y="6757"/>
                  <a:pt x="6378" y="6690"/>
                </a:cubicBezTo>
                <a:cubicBezTo>
                  <a:pt x="6310" y="6633"/>
                  <a:pt x="6242" y="6577"/>
                  <a:pt x="6169" y="6529"/>
                </a:cubicBezTo>
                <a:cubicBezTo>
                  <a:pt x="6158" y="6520"/>
                  <a:pt x="6143" y="6516"/>
                  <a:pt x="6129" y="6516"/>
                </a:cubicBezTo>
                <a:cubicBezTo>
                  <a:pt x="6106" y="6516"/>
                  <a:pt x="6083" y="6527"/>
                  <a:pt x="6071" y="6547"/>
                </a:cubicBezTo>
                <a:cubicBezTo>
                  <a:pt x="6049" y="6581"/>
                  <a:pt x="6056" y="6625"/>
                  <a:pt x="6089" y="6648"/>
                </a:cubicBezTo>
                <a:cubicBezTo>
                  <a:pt x="6173" y="6706"/>
                  <a:pt x="6252" y="6772"/>
                  <a:pt x="6330" y="6839"/>
                </a:cubicBezTo>
                <a:cubicBezTo>
                  <a:pt x="6419" y="6918"/>
                  <a:pt x="6507" y="6997"/>
                  <a:pt x="6596" y="7076"/>
                </a:cubicBezTo>
                <a:cubicBezTo>
                  <a:pt x="6673" y="7143"/>
                  <a:pt x="6750" y="7208"/>
                  <a:pt x="6831" y="7270"/>
                </a:cubicBezTo>
                <a:cubicBezTo>
                  <a:pt x="6661" y="7308"/>
                  <a:pt x="6491" y="7350"/>
                  <a:pt x="6324" y="7395"/>
                </a:cubicBezTo>
                <a:cubicBezTo>
                  <a:pt x="6206" y="7290"/>
                  <a:pt x="6086" y="7184"/>
                  <a:pt x="5969" y="7080"/>
                </a:cubicBezTo>
                <a:cubicBezTo>
                  <a:pt x="5790" y="6915"/>
                  <a:pt x="5612" y="6747"/>
                  <a:pt x="5449" y="6567"/>
                </a:cubicBezTo>
                <a:cubicBezTo>
                  <a:pt x="5430" y="6547"/>
                  <a:pt x="5404" y="6536"/>
                  <a:pt x="5379" y="6536"/>
                </a:cubicBezTo>
                <a:cubicBezTo>
                  <a:pt x="5361" y="6536"/>
                  <a:pt x="5341" y="6542"/>
                  <a:pt x="5325" y="6557"/>
                </a:cubicBezTo>
                <a:cubicBezTo>
                  <a:pt x="5290" y="6587"/>
                  <a:pt x="5283" y="6645"/>
                  <a:pt x="5315" y="6680"/>
                </a:cubicBezTo>
                <a:cubicBezTo>
                  <a:pt x="5465" y="6846"/>
                  <a:pt x="5626" y="7001"/>
                  <a:pt x="5788" y="7152"/>
                </a:cubicBezTo>
                <a:cubicBezTo>
                  <a:pt x="5897" y="7254"/>
                  <a:pt x="6006" y="7352"/>
                  <a:pt x="6117" y="7452"/>
                </a:cubicBezTo>
                <a:cubicBezTo>
                  <a:pt x="6004" y="7483"/>
                  <a:pt x="5890" y="7514"/>
                  <a:pt x="5777" y="7545"/>
                </a:cubicBezTo>
                <a:cubicBezTo>
                  <a:pt x="5770" y="7536"/>
                  <a:pt x="5760" y="7529"/>
                  <a:pt x="5752" y="7521"/>
                </a:cubicBezTo>
                <a:cubicBezTo>
                  <a:pt x="5693" y="7467"/>
                  <a:pt x="5631" y="7412"/>
                  <a:pt x="5570" y="7359"/>
                </a:cubicBezTo>
                <a:cubicBezTo>
                  <a:pt x="5449" y="7255"/>
                  <a:pt x="5321" y="7155"/>
                  <a:pt x="5190" y="7063"/>
                </a:cubicBezTo>
                <a:cubicBezTo>
                  <a:pt x="5180" y="7057"/>
                  <a:pt x="5170" y="7054"/>
                  <a:pt x="5159" y="7054"/>
                </a:cubicBezTo>
                <a:cubicBezTo>
                  <a:pt x="5141" y="7054"/>
                  <a:pt x="5123" y="7062"/>
                  <a:pt x="5113" y="7078"/>
                </a:cubicBezTo>
                <a:cubicBezTo>
                  <a:pt x="5096" y="7101"/>
                  <a:pt x="5103" y="7136"/>
                  <a:pt x="5128" y="7152"/>
                </a:cubicBezTo>
                <a:cubicBezTo>
                  <a:pt x="5299" y="7272"/>
                  <a:pt x="5461" y="7407"/>
                  <a:pt x="5616" y="7547"/>
                </a:cubicBezTo>
                <a:cubicBezTo>
                  <a:pt x="5628" y="7557"/>
                  <a:pt x="5640" y="7567"/>
                  <a:pt x="5651" y="7578"/>
                </a:cubicBezTo>
                <a:cubicBezTo>
                  <a:pt x="5550" y="7606"/>
                  <a:pt x="5452" y="7634"/>
                  <a:pt x="5352" y="7661"/>
                </a:cubicBezTo>
                <a:cubicBezTo>
                  <a:pt x="5351" y="7660"/>
                  <a:pt x="5350" y="7659"/>
                  <a:pt x="5348" y="7659"/>
                </a:cubicBezTo>
                <a:cubicBezTo>
                  <a:pt x="5279" y="7604"/>
                  <a:pt x="5208" y="7550"/>
                  <a:pt x="5139" y="7493"/>
                </a:cubicBezTo>
                <a:cubicBezTo>
                  <a:pt x="5005" y="7384"/>
                  <a:pt x="4875" y="7272"/>
                  <a:pt x="4747" y="7157"/>
                </a:cubicBezTo>
                <a:lnTo>
                  <a:pt x="4747" y="7157"/>
                </a:lnTo>
                <a:lnTo>
                  <a:pt x="4750" y="7158"/>
                </a:lnTo>
                <a:lnTo>
                  <a:pt x="4750" y="7158"/>
                </a:lnTo>
                <a:lnTo>
                  <a:pt x="4745" y="7155"/>
                </a:lnTo>
                <a:cubicBezTo>
                  <a:pt x="4743" y="7153"/>
                  <a:pt x="4741" y="7152"/>
                  <a:pt x="4740" y="7150"/>
                </a:cubicBezTo>
                <a:lnTo>
                  <a:pt x="4740" y="7150"/>
                </a:lnTo>
                <a:cubicBezTo>
                  <a:pt x="4741" y="7151"/>
                  <a:pt x="4741" y="7151"/>
                  <a:pt x="4741" y="7151"/>
                </a:cubicBezTo>
                <a:cubicBezTo>
                  <a:pt x="4740" y="7150"/>
                  <a:pt x="4740" y="7148"/>
                  <a:pt x="4739" y="7148"/>
                </a:cubicBezTo>
                <a:lnTo>
                  <a:pt x="4739" y="7148"/>
                </a:lnTo>
                <a:cubicBezTo>
                  <a:pt x="4739" y="7149"/>
                  <a:pt x="4740" y="7150"/>
                  <a:pt x="4740" y="7150"/>
                </a:cubicBezTo>
                <a:lnTo>
                  <a:pt x="4740" y="7150"/>
                </a:lnTo>
                <a:cubicBezTo>
                  <a:pt x="4568" y="6992"/>
                  <a:pt x="4400" y="6827"/>
                  <a:pt x="4243" y="6654"/>
                </a:cubicBezTo>
                <a:cubicBezTo>
                  <a:pt x="4232" y="6643"/>
                  <a:pt x="4217" y="6635"/>
                  <a:pt x="4202" y="6635"/>
                </a:cubicBezTo>
                <a:cubicBezTo>
                  <a:pt x="4190" y="6635"/>
                  <a:pt x="4178" y="6640"/>
                  <a:pt x="4170" y="6648"/>
                </a:cubicBezTo>
                <a:cubicBezTo>
                  <a:pt x="4147" y="6665"/>
                  <a:pt x="4144" y="6701"/>
                  <a:pt x="4162" y="6722"/>
                </a:cubicBezTo>
                <a:cubicBezTo>
                  <a:pt x="4361" y="6940"/>
                  <a:pt x="4571" y="7146"/>
                  <a:pt x="4792" y="7342"/>
                </a:cubicBezTo>
                <a:cubicBezTo>
                  <a:pt x="4903" y="7440"/>
                  <a:pt x="5016" y="7535"/>
                  <a:pt x="5131" y="7628"/>
                </a:cubicBezTo>
                <a:lnTo>
                  <a:pt x="5221" y="7697"/>
                </a:lnTo>
                <a:cubicBezTo>
                  <a:pt x="5205" y="7701"/>
                  <a:pt x="5190" y="7706"/>
                  <a:pt x="5175" y="7710"/>
                </a:cubicBezTo>
                <a:cubicBezTo>
                  <a:pt x="5078" y="7737"/>
                  <a:pt x="4980" y="7763"/>
                  <a:pt x="4882" y="7789"/>
                </a:cubicBezTo>
                <a:cubicBezTo>
                  <a:pt x="4880" y="7778"/>
                  <a:pt x="4875" y="7766"/>
                  <a:pt x="4867" y="7756"/>
                </a:cubicBezTo>
                <a:cubicBezTo>
                  <a:pt x="4829" y="7716"/>
                  <a:pt x="4786" y="7680"/>
                  <a:pt x="4742" y="7644"/>
                </a:cubicBezTo>
                <a:cubicBezTo>
                  <a:pt x="4698" y="7607"/>
                  <a:pt x="4651" y="7571"/>
                  <a:pt x="4606" y="7533"/>
                </a:cubicBezTo>
                <a:cubicBezTo>
                  <a:pt x="4519" y="7462"/>
                  <a:pt x="4435" y="7389"/>
                  <a:pt x="4352" y="7314"/>
                </a:cubicBezTo>
                <a:lnTo>
                  <a:pt x="4286" y="7252"/>
                </a:lnTo>
                <a:cubicBezTo>
                  <a:pt x="4268" y="7235"/>
                  <a:pt x="4249" y="7223"/>
                  <a:pt x="4224" y="7221"/>
                </a:cubicBezTo>
                <a:lnTo>
                  <a:pt x="4218" y="7221"/>
                </a:lnTo>
                <a:cubicBezTo>
                  <a:pt x="4198" y="7221"/>
                  <a:pt x="4177" y="7229"/>
                  <a:pt x="4161" y="7241"/>
                </a:cubicBezTo>
                <a:cubicBezTo>
                  <a:pt x="4144" y="7257"/>
                  <a:pt x="4131" y="7280"/>
                  <a:pt x="4130" y="7302"/>
                </a:cubicBezTo>
                <a:cubicBezTo>
                  <a:pt x="4129" y="7323"/>
                  <a:pt x="4135" y="7350"/>
                  <a:pt x="4151" y="7366"/>
                </a:cubicBezTo>
                <a:cubicBezTo>
                  <a:pt x="4244" y="7458"/>
                  <a:pt x="4341" y="7546"/>
                  <a:pt x="4441" y="7630"/>
                </a:cubicBezTo>
                <a:cubicBezTo>
                  <a:pt x="4491" y="7671"/>
                  <a:pt x="4539" y="7711"/>
                  <a:pt x="4590" y="7752"/>
                </a:cubicBezTo>
                <a:cubicBezTo>
                  <a:pt x="4626" y="7780"/>
                  <a:pt x="4663" y="7809"/>
                  <a:pt x="4700" y="7835"/>
                </a:cubicBezTo>
                <a:cubicBezTo>
                  <a:pt x="4644" y="7849"/>
                  <a:pt x="4589" y="7862"/>
                  <a:pt x="4533" y="7876"/>
                </a:cubicBezTo>
                <a:lnTo>
                  <a:pt x="4455" y="7814"/>
                </a:lnTo>
                <a:cubicBezTo>
                  <a:pt x="4411" y="7778"/>
                  <a:pt x="4367" y="7741"/>
                  <a:pt x="4325" y="7705"/>
                </a:cubicBezTo>
                <a:cubicBezTo>
                  <a:pt x="4235" y="7630"/>
                  <a:pt x="4146" y="7552"/>
                  <a:pt x="4058" y="7474"/>
                </a:cubicBezTo>
                <a:cubicBezTo>
                  <a:pt x="3883" y="7323"/>
                  <a:pt x="3706" y="7174"/>
                  <a:pt x="3517" y="7039"/>
                </a:cubicBezTo>
                <a:cubicBezTo>
                  <a:pt x="3507" y="7032"/>
                  <a:pt x="3493" y="7028"/>
                  <a:pt x="3482" y="7028"/>
                </a:cubicBezTo>
                <a:cubicBezTo>
                  <a:pt x="3461" y="7028"/>
                  <a:pt x="3442" y="7037"/>
                  <a:pt x="3429" y="7055"/>
                </a:cubicBezTo>
                <a:cubicBezTo>
                  <a:pt x="3409" y="7084"/>
                  <a:pt x="3417" y="7124"/>
                  <a:pt x="3446" y="7143"/>
                </a:cubicBezTo>
                <a:cubicBezTo>
                  <a:pt x="3634" y="7278"/>
                  <a:pt x="3809" y="7430"/>
                  <a:pt x="3983" y="7583"/>
                </a:cubicBezTo>
                <a:cubicBezTo>
                  <a:pt x="4068" y="7659"/>
                  <a:pt x="4152" y="7733"/>
                  <a:pt x="4239" y="7809"/>
                </a:cubicBezTo>
                <a:cubicBezTo>
                  <a:pt x="4281" y="7845"/>
                  <a:pt x="4323" y="7881"/>
                  <a:pt x="4366" y="7916"/>
                </a:cubicBezTo>
                <a:cubicBezTo>
                  <a:pt x="4280" y="7937"/>
                  <a:pt x="4193" y="7956"/>
                  <a:pt x="4107" y="7974"/>
                </a:cubicBezTo>
                <a:cubicBezTo>
                  <a:pt x="4097" y="7977"/>
                  <a:pt x="4087" y="7979"/>
                  <a:pt x="4076" y="7981"/>
                </a:cubicBezTo>
                <a:cubicBezTo>
                  <a:pt x="4056" y="7963"/>
                  <a:pt x="4032" y="7948"/>
                  <a:pt x="4011" y="7930"/>
                </a:cubicBezTo>
                <a:cubicBezTo>
                  <a:pt x="3969" y="7897"/>
                  <a:pt x="3924" y="7863"/>
                  <a:pt x="3881" y="7830"/>
                </a:cubicBezTo>
                <a:cubicBezTo>
                  <a:pt x="3798" y="7764"/>
                  <a:pt x="3715" y="7699"/>
                  <a:pt x="3633" y="7632"/>
                </a:cubicBezTo>
                <a:cubicBezTo>
                  <a:pt x="3468" y="7498"/>
                  <a:pt x="3306" y="7363"/>
                  <a:pt x="3140" y="7234"/>
                </a:cubicBezTo>
                <a:cubicBezTo>
                  <a:pt x="3129" y="7225"/>
                  <a:pt x="3113" y="7220"/>
                  <a:pt x="3099" y="7220"/>
                </a:cubicBezTo>
                <a:cubicBezTo>
                  <a:pt x="3073" y="7220"/>
                  <a:pt x="3048" y="7233"/>
                  <a:pt x="3034" y="7254"/>
                </a:cubicBezTo>
                <a:cubicBezTo>
                  <a:pt x="3010" y="7290"/>
                  <a:pt x="3021" y="7334"/>
                  <a:pt x="3053" y="7360"/>
                </a:cubicBezTo>
                <a:cubicBezTo>
                  <a:pt x="3220" y="7492"/>
                  <a:pt x="3383" y="7627"/>
                  <a:pt x="3546" y="7759"/>
                </a:cubicBezTo>
                <a:cubicBezTo>
                  <a:pt x="3628" y="7825"/>
                  <a:pt x="3711" y="7893"/>
                  <a:pt x="3794" y="7958"/>
                </a:cubicBezTo>
                <a:cubicBezTo>
                  <a:pt x="3821" y="7980"/>
                  <a:pt x="3850" y="8000"/>
                  <a:pt x="3878" y="8021"/>
                </a:cubicBezTo>
                <a:cubicBezTo>
                  <a:pt x="3767" y="8042"/>
                  <a:pt x="3655" y="8059"/>
                  <a:pt x="3544" y="8075"/>
                </a:cubicBezTo>
                <a:cubicBezTo>
                  <a:pt x="3543" y="8074"/>
                  <a:pt x="3540" y="8073"/>
                  <a:pt x="3539" y="8072"/>
                </a:cubicBezTo>
                <a:cubicBezTo>
                  <a:pt x="3517" y="8056"/>
                  <a:pt x="3494" y="8042"/>
                  <a:pt x="3473" y="8027"/>
                </a:cubicBezTo>
                <a:cubicBezTo>
                  <a:pt x="3425" y="7996"/>
                  <a:pt x="3378" y="7964"/>
                  <a:pt x="3331" y="7930"/>
                </a:cubicBezTo>
                <a:cubicBezTo>
                  <a:pt x="3240" y="7866"/>
                  <a:pt x="3152" y="7798"/>
                  <a:pt x="3065" y="7728"/>
                </a:cubicBezTo>
                <a:cubicBezTo>
                  <a:pt x="2893" y="7591"/>
                  <a:pt x="2728" y="7446"/>
                  <a:pt x="2565" y="7298"/>
                </a:cubicBezTo>
                <a:cubicBezTo>
                  <a:pt x="2469" y="7212"/>
                  <a:pt x="2375" y="7124"/>
                  <a:pt x="2281" y="7034"/>
                </a:cubicBezTo>
                <a:cubicBezTo>
                  <a:pt x="2274" y="7028"/>
                  <a:pt x="2265" y="7024"/>
                  <a:pt x="2256" y="7024"/>
                </a:cubicBezTo>
                <a:cubicBezTo>
                  <a:pt x="2250" y="7024"/>
                  <a:pt x="2243" y="7027"/>
                  <a:pt x="2238" y="7031"/>
                </a:cubicBezTo>
                <a:cubicBezTo>
                  <a:pt x="2226" y="7041"/>
                  <a:pt x="2223" y="7062"/>
                  <a:pt x="2234" y="7074"/>
                </a:cubicBezTo>
                <a:cubicBezTo>
                  <a:pt x="2334" y="7172"/>
                  <a:pt x="2435" y="7270"/>
                  <a:pt x="2536" y="7369"/>
                </a:cubicBezTo>
                <a:cubicBezTo>
                  <a:pt x="2642" y="7469"/>
                  <a:pt x="2749" y="7567"/>
                  <a:pt x="2857" y="7665"/>
                </a:cubicBezTo>
                <a:cubicBezTo>
                  <a:pt x="2966" y="7762"/>
                  <a:pt x="3078" y="7857"/>
                  <a:pt x="3192" y="7949"/>
                </a:cubicBezTo>
                <a:cubicBezTo>
                  <a:pt x="3249" y="7994"/>
                  <a:pt x="3306" y="8039"/>
                  <a:pt x="3363" y="8083"/>
                </a:cubicBezTo>
                <a:cubicBezTo>
                  <a:pt x="3368" y="8087"/>
                  <a:pt x="3374" y="8093"/>
                  <a:pt x="3379" y="8096"/>
                </a:cubicBezTo>
                <a:cubicBezTo>
                  <a:pt x="3260" y="8109"/>
                  <a:pt x="3141" y="8118"/>
                  <a:pt x="3022" y="8122"/>
                </a:cubicBezTo>
                <a:cubicBezTo>
                  <a:pt x="2991" y="8095"/>
                  <a:pt x="2959" y="8068"/>
                  <a:pt x="2927" y="8042"/>
                </a:cubicBezTo>
                <a:lnTo>
                  <a:pt x="2748" y="7902"/>
                </a:lnTo>
                <a:cubicBezTo>
                  <a:pt x="2624" y="7806"/>
                  <a:pt x="2502" y="7709"/>
                  <a:pt x="2380" y="7612"/>
                </a:cubicBezTo>
                <a:cubicBezTo>
                  <a:pt x="2138" y="7417"/>
                  <a:pt x="1897" y="7223"/>
                  <a:pt x="1635" y="7054"/>
                </a:cubicBezTo>
                <a:cubicBezTo>
                  <a:pt x="1623" y="7047"/>
                  <a:pt x="1610" y="7042"/>
                  <a:pt x="1596" y="7042"/>
                </a:cubicBezTo>
                <a:cubicBezTo>
                  <a:pt x="1573" y="7042"/>
                  <a:pt x="1552" y="7053"/>
                  <a:pt x="1539" y="7072"/>
                </a:cubicBezTo>
                <a:cubicBezTo>
                  <a:pt x="1518" y="7104"/>
                  <a:pt x="1525" y="7148"/>
                  <a:pt x="1557" y="7169"/>
                </a:cubicBezTo>
                <a:cubicBezTo>
                  <a:pt x="1814" y="7337"/>
                  <a:pt x="2052" y="7529"/>
                  <a:pt x="2286" y="7726"/>
                </a:cubicBezTo>
                <a:cubicBezTo>
                  <a:pt x="2405" y="7826"/>
                  <a:pt x="2523" y="7930"/>
                  <a:pt x="2644" y="8030"/>
                </a:cubicBezTo>
                <a:cubicBezTo>
                  <a:pt x="2681" y="8061"/>
                  <a:pt x="2721" y="8093"/>
                  <a:pt x="2761" y="8122"/>
                </a:cubicBezTo>
                <a:cubicBezTo>
                  <a:pt x="2746" y="8122"/>
                  <a:pt x="2731" y="8122"/>
                  <a:pt x="2716" y="8121"/>
                </a:cubicBezTo>
                <a:cubicBezTo>
                  <a:pt x="2529" y="8109"/>
                  <a:pt x="2342" y="8082"/>
                  <a:pt x="2163" y="8026"/>
                </a:cubicBezTo>
                <a:cubicBezTo>
                  <a:pt x="2033" y="7981"/>
                  <a:pt x="1912" y="7918"/>
                  <a:pt x="1795" y="7842"/>
                </a:cubicBezTo>
                <a:cubicBezTo>
                  <a:pt x="1330" y="7526"/>
                  <a:pt x="975" y="7072"/>
                  <a:pt x="507" y="6763"/>
                </a:cubicBezTo>
                <a:cubicBezTo>
                  <a:pt x="654" y="6742"/>
                  <a:pt x="799" y="6715"/>
                  <a:pt x="944" y="6689"/>
                </a:cubicBezTo>
                <a:cubicBezTo>
                  <a:pt x="1185" y="6646"/>
                  <a:pt x="1427" y="6598"/>
                  <a:pt x="1670" y="6552"/>
                </a:cubicBezTo>
                <a:cubicBezTo>
                  <a:pt x="2141" y="6459"/>
                  <a:pt x="2612" y="6369"/>
                  <a:pt x="3084" y="6283"/>
                </a:cubicBezTo>
                <a:cubicBezTo>
                  <a:pt x="4007" y="6118"/>
                  <a:pt x="4934" y="5971"/>
                  <a:pt x="5865" y="5845"/>
                </a:cubicBezTo>
                <a:cubicBezTo>
                  <a:pt x="5861" y="5845"/>
                  <a:pt x="5859" y="5846"/>
                  <a:pt x="5855" y="5846"/>
                </a:cubicBezTo>
                <a:cubicBezTo>
                  <a:pt x="5863" y="5845"/>
                  <a:pt x="5870" y="5843"/>
                  <a:pt x="5876" y="5843"/>
                </a:cubicBezTo>
                <a:cubicBezTo>
                  <a:pt x="5894" y="5841"/>
                  <a:pt x="5910" y="5838"/>
                  <a:pt x="5928" y="5837"/>
                </a:cubicBezTo>
                <a:lnTo>
                  <a:pt x="5928" y="5837"/>
                </a:lnTo>
                <a:cubicBezTo>
                  <a:pt x="5922" y="5838"/>
                  <a:pt x="5914" y="5839"/>
                  <a:pt x="5907" y="5840"/>
                </a:cubicBezTo>
                <a:lnTo>
                  <a:pt x="5907" y="5840"/>
                </a:lnTo>
                <a:cubicBezTo>
                  <a:pt x="6228" y="5798"/>
                  <a:pt x="6551" y="5757"/>
                  <a:pt x="6874" y="5719"/>
                </a:cubicBezTo>
                <a:cubicBezTo>
                  <a:pt x="7209" y="5681"/>
                  <a:pt x="7546" y="5645"/>
                  <a:pt x="7882" y="5608"/>
                </a:cubicBezTo>
                <a:cubicBezTo>
                  <a:pt x="8552" y="5530"/>
                  <a:pt x="9220" y="5441"/>
                  <a:pt x="9891" y="5356"/>
                </a:cubicBezTo>
                <a:cubicBezTo>
                  <a:pt x="11233" y="5189"/>
                  <a:pt x="12582" y="5034"/>
                  <a:pt x="13936" y="5034"/>
                </a:cubicBezTo>
                <a:close/>
                <a:moveTo>
                  <a:pt x="19996" y="4460"/>
                </a:moveTo>
                <a:lnTo>
                  <a:pt x="19996" y="4460"/>
                </a:lnTo>
                <a:cubicBezTo>
                  <a:pt x="19973" y="4629"/>
                  <a:pt x="19934" y="4800"/>
                  <a:pt x="19880" y="4968"/>
                </a:cubicBezTo>
                <a:cubicBezTo>
                  <a:pt x="19855" y="5039"/>
                  <a:pt x="19827" y="5108"/>
                  <a:pt x="19796" y="5177"/>
                </a:cubicBezTo>
                <a:cubicBezTo>
                  <a:pt x="19757" y="5142"/>
                  <a:pt x="19718" y="5108"/>
                  <a:pt x="19677" y="5076"/>
                </a:cubicBezTo>
                <a:cubicBezTo>
                  <a:pt x="19671" y="5072"/>
                  <a:pt x="19664" y="5070"/>
                  <a:pt x="19658" y="5070"/>
                </a:cubicBezTo>
                <a:cubicBezTo>
                  <a:pt x="19648" y="5070"/>
                  <a:pt x="19636" y="5075"/>
                  <a:pt x="19629" y="5083"/>
                </a:cubicBezTo>
                <a:cubicBezTo>
                  <a:pt x="19619" y="5099"/>
                  <a:pt x="19623" y="5118"/>
                  <a:pt x="19638" y="5130"/>
                </a:cubicBezTo>
                <a:cubicBezTo>
                  <a:pt x="19683" y="5164"/>
                  <a:pt x="19725" y="5200"/>
                  <a:pt x="19768" y="5236"/>
                </a:cubicBezTo>
                <a:cubicBezTo>
                  <a:pt x="19748" y="5278"/>
                  <a:pt x="19730" y="5319"/>
                  <a:pt x="19709" y="5360"/>
                </a:cubicBezTo>
                <a:cubicBezTo>
                  <a:pt x="19669" y="5310"/>
                  <a:pt x="19627" y="5262"/>
                  <a:pt x="19587" y="5213"/>
                </a:cubicBezTo>
                <a:cubicBezTo>
                  <a:pt x="19570" y="5194"/>
                  <a:pt x="19547" y="5184"/>
                  <a:pt x="19523" y="5184"/>
                </a:cubicBezTo>
                <a:cubicBezTo>
                  <a:pt x="19503" y="5184"/>
                  <a:pt x="19484" y="5190"/>
                  <a:pt x="19470" y="5202"/>
                </a:cubicBezTo>
                <a:cubicBezTo>
                  <a:pt x="19434" y="5232"/>
                  <a:pt x="19429" y="5285"/>
                  <a:pt x="19459" y="5320"/>
                </a:cubicBezTo>
                <a:cubicBezTo>
                  <a:pt x="19514" y="5386"/>
                  <a:pt x="19569" y="5454"/>
                  <a:pt x="19623" y="5521"/>
                </a:cubicBezTo>
                <a:cubicBezTo>
                  <a:pt x="19578" y="5604"/>
                  <a:pt x="19530" y="5686"/>
                  <a:pt x="19478" y="5764"/>
                </a:cubicBezTo>
                <a:cubicBezTo>
                  <a:pt x="19451" y="5805"/>
                  <a:pt x="19423" y="5844"/>
                  <a:pt x="19394" y="5884"/>
                </a:cubicBezTo>
                <a:cubicBezTo>
                  <a:pt x="19383" y="5863"/>
                  <a:pt x="19371" y="5842"/>
                  <a:pt x="19361" y="5821"/>
                </a:cubicBezTo>
                <a:cubicBezTo>
                  <a:pt x="19341" y="5784"/>
                  <a:pt x="19302" y="5759"/>
                  <a:pt x="19263" y="5759"/>
                </a:cubicBezTo>
                <a:cubicBezTo>
                  <a:pt x="19248" y="5759"/>
                  <a:pt x="19233" y="5761"/>
                  <a:pt x="19218" y="5770"/>
                </a:cubicBezTo>
                <a:cubicBezTo>
                  <a:pt x="19166" y="5795"/>
                  <a:pt x="19139" y="5860"/>
                  <a:pt x="19166" y="5912"/>
                </a:cubicBezTo>
                <a:cubicBezTo>
                  <a:pt x="19193" y="5966"/>
                  <a:pt x="19223" y="6019"/>
                  <a:pt x="19255" y="6071"/>
                </a:cubicBezTo>
                <a:cubicBezTo>
                  <a:pt x="19186" y="6160"/>
                  <a:pt x="19114" y="6248"/>
                  <a:pt x="19041" y="6335"/>
                </a:cubicBezTo>
                <a:cubicBezTo>
                  <a:pt x="18998" y="6278"/>
                  <a:pt x="18955" y="6221"/>
                  <a:pt x="18913" y="6163"/>
                </a:cubicBezTo>
                <a:cubicBezTo>
                  <a:pt x="18895" y="6138"/>
                  <a:pt x="18866" y="6128"/>
                  <a:pt x="18836" y="6128"/>
                </a:cubicBezTo>
                <a:cubicBezTo>
                  <a:pt x="18813" y="6128"/>
                  <a:pt x="18788" y="6136"/>
                  <a:pt x="18771" y="6152"/>
                </a:cubicBezTo>
                <a:cubicBezTo>
                  <a:pt x="18726" y="6188"/>
                  <a:pt x="18725" y="6250"/>
                  <a:pt x="18757" y="6294"/>
                </a:cubicBezTo>
                <a:cubicBezTo>
                  <a:pt x="18807" y="6359"/>
                  <a:pt x="18857" y="6423"/>
                  <a:pt x="18907" y="6486"/>
                </a:cubicBezTo>
                <a:lnTo>
                  <a:pt x="18799" y="6603"/>
                </a:lnTo>
                <a:cubicBezTo>
                  <a:pt x="18741" y="6531"/>
                  <a:pt x="18684" y="6458"/>
                  <a:pt x="18631" y="6381"/>
                </a:cubicBezTo>
                <a:cubicBezTo>
                  <a:pt x="18617" y="6361"/>
                  <a:pt x="18589" y="6350"/>
                  <a:pt x="18567" y="6349"/>
                </a:cubicBezTo>
                <a:lnTo>
                  <a:pt x="18560" y="6349"/>
                </a:lnTo>
                <a:cubicBezTo>
                  <a:pt x="18539" y="6349"/>
                  <a:pt x="18518" y="6356"/>
                  <a:pt x="18501" y="6370"/>
                </a:cubicBezTo>
                <a:cubicBezTo>
                  <a:pt x="18482" y="6386"/>
                  <a:pt x="18469" y="6409"/>
                  <a:pt x="18468" y="6434"/>
                </a:cubicBezTo>
                <a:cubicBezTo>
                  <a:pt x="18467" y="6459"/>
                  <a:pt x="18476" y="6479"/>
                  <a:pt x="18489" y="6500"/>
                </a:cubicBezTo>
                <a:cubicBezTo>
                  <a:pt x="18545" y="6583"/>
                  <a:pt x="18606" y="6661"/>
                  <a:pt x="18670" y="6738"/>
                </a:cubicBezTo>
                <a:cubicBezTo>
                  <a:pt x="18609" y="6800"/>
                  <a:pt x="18550" y="6862"/>
                  <a:pt x="18488" y="6923"/>
                </a:cubicBezTo>
                <a:cubicBezTo>
                  <a:pt x="18473" y="6904"/>
                  <a:pt x="18458" y="6883"/>
                  <a:pt x="18443" y="6863"/>
                </a:cubicBezTo>
                <a:cubicBezTo>
                  <a:pt x="18401" y="6806"/>
                  <a:pt x="18360" y="6748"/>
                  <a:pt x="18317" y="6690"/>
                </a:cubicBezTo>
                <a:cubicBezTo>
                  <a:pt x="18305" y="6673"/>
                  <a:pt x="18285" y="6664"/>
                  <a:pt x="18264" y="6664"/>
                </a:cubicBezTo>
                <a:cubicBezTo>
                  <a:pt x="18248" y="6664"/>
                  <a:pt x="18229" y="6670"/>
                  <a:pt x="18217" y="6681"/>
                </a:cubicBezTo>
                <a:cubicBezTo>
                  <a:pt x="18202" y="6693"/>
                  <a:pt x="18192" y="6712"/>
                  <a:pt x="18191" y="6732"/>
                </a:cubicBezTo>
                <a:cubicBezTo>
                  <a:pt x="18189" y="6751"/>
                  <a:pt x="18196" y="6768"/>
                  <a:pt x="18207" y="6784"/>
                </a:cubicBezTo>
                <a:cubicBezTo>
                  <a:pt x="18249" y="6842"/>
                  <a:pt x="18290" y="6900"/>
                  <a:pt x="18333" y="6956"/>
                </a:cubicBezTo>
                <a:cubicBezTo>
                  <a:pt x="18349" y="6980"/>
                  <a:pt x="18368" y="7003"/>
                  <a:pt x="18384" y="7027"/>
                </a:cubicBezTo>
                <a:cubicBezTo>
                  <a:pt x="18340" y="7069"/>
                  <a:pt x="18297" y="7114"/>
                  <a:pt x="18254" y="7156"/>
                </a:cubicBezTo>
                <a:cubicBezTo>
                  <a:pt x="18227" y="7117"/>
                  <a:pt x="18199" y="7080"/>
                  <a:pt x="18175" y="7039"/>
                </a:cubicBezTo>
                <a:lnTo>
                  <a:pt x="18136" y="6977"/>
                </a:lnTo>
                <a:cubicBezTo>
                  <a:pt x="18124" y="6959"/>
                  <a:pt x="18113" y="6944"/>
                  <a:pt x="18090" y="6936"/>
                </a:cubicBezTo>
                <a:cubicBezTo>
                  <a:pt x="18083" y="6934"/>
                  <a:pt x="18074" y="6933"/>
                  <a:pt x="18064" y="6933"/>
                </a:cubicBezTo>
                <a:cubicBezTo>
                  <a:pt x="18053" y="6933"/>
                  <a:pt x="18042" y="6935"/>
                  <a:pt x="18031" y="6940"/>
                </a:cubicBezTo>
                <a:cubicBezTo>
                  <a:pt x="18012" y="6949"/>
                  <a:pt x="17996" y="6966"/>
                  <a:pt x="17990" y="6985"/>
                </a:cubicBezTo>
                <a:cubicBezTo>
                  <a:pt x="17984" y="7003"/>
                  <a:pt x="17984" y="7028"/>
                  <a:pt x="17992" y="7045"/>
                </a:cubicBezTo>
                <a:cubicBezTo>
                  <a:pt x="18038" y="7121"/>
                  <a:pt x="18087" y="7196"/>
                  <a:pt x="18139" y="7270"/>
                </a:cubicBezTo>
                <a:cubicBezTo>
                  <a:pt x="18078" y="7329"/>
                  <a:pt x="18018" y="7387"/>
                  <a:pt x="17958" y="7447"/>
                </a:cubicBezTo>
                <a:cubicBezTo>
                  <a:pt x="17943" y="7433"/>
                  <a:pt x="17929" y="7417"/>
                  <a:pt x="17916" y="7403"/>
                </a:cubicBezTo>
                <a:cubicBezTo>
                  <a:pt x="17851" y="7329"/>
                  <a:pt x="17792" y="7252"/>
                  <a:pt x="17738" y="7169"/>
                </a:cubicBezTo>
                <a:cubicBezTo>
                  <a:pt x="17727" y="7151"/>
                  <a:pt x="17700" y="7141"/>
                  <a:pt x="17680" y="7139"/>
                </a:cubicBezTo>
                <a:lnTo>
                  <a:pt x="17675" y="7139"/>
                </a:lnTo>
                <a:cubicBezTo>
                  <a:pt x="17655" y="7139"/>
                  <a:pt x="17635" y="7146"/>
                  <a:pt x="17619" y="7158"/>
                </a:cubicBezTo>
                <a:cubicBezTo>
                  <a:pt x="17601" y="7173"/>
                  <a:pt x="17591" y="7195"/>
                  <a:pt x="17590" y="7216"/>
                </a:cubicBezTo>
                <a:cubicBezTo>
                  <a:pt x="17588" y="7241"/>
                  <a:pt x="17596" y="7258"/>
                  <a:pt x="17609" y="7278"/>
                </a:cubicBezTo>
                <a:cubicBezTo>
                  <a:pt x="17663" y="7359"/>
                  <a:pt x="17722" y="7437"/>
                  <a:pt x="17787" y="7511"/>
                </a:cubicBezTo>
                <a:cubicBezTo>
                  <a:pt x="17803" y="7529"/>
                  <a:pt x="17821" y="7546"/>
                  <a:pt x="17839" y="7563"/>
                </a:cubicBezTo>
                <a:cubicBezTo>
                  <a:pt x="17788" y="7613"/>
                  <a:pt x="17738" y="7662"/>
                  <a:pt x="17689" y="7712"/>
                </a:cubicBezTo>
                <a:cubicBezTo>
                  <a:pt x="17657" y="7680"/>
                  <a:pt x="17624" y="7646"/>
                  <a:pt x="17593" y="7613"/>
                </a:cubicBezTo>
                <a:cubicBezTo>
                  <a:pt x="17529" y="7543"/>
                  <a:pt x="17468" y="7470"/>
                  <a:pt x="17411" y="7395"/>
                </a:cubicBezTo>
                <a:cubicBezTo>
                  <a:pt x="17398" y="7377"/>
                  <a:pt x="17378" y="7369"/>
                  <a:pt x="17357" y="7369"/>
                </a:cubicBezTo>
                <a:cubicBezTo>
                  <a:pt x="17339" y="7369"/>
                  <a:pt x="17322" y="7374"/>
                  <a:pt x="17308" y="7385"/>
                </a:cubicBezTo>
                <a:cubicBezTo>
                  <a:pt x="17277" y="7411"/>
                  <a:pt x="17276" y="7455"/>
                  <a:pt x="17300" y="7488"/>
                </a:cubicBezTo>
                <a:cubicBezTo>
                  <a:pt x="17386" y="7603"/>
                  <a:pt x="17482" y="7716"/>
                  <a:pt x="17587" y="7815"/>
                </a:cubicBezTo>
                <a:cubicBezTo>
                  <a:pt x="17520" y="7883"/>
                  <a:pt x="17453" y="7951"/>
                  <a:pt x="17389" y="8021"/>
                </a:cubicBezTo>
                <a:cubicBezTo>
                  <a:pt x="17373" y="8002"/>
                  <a:pt x="17355" y="7986"/>
                  <a:pt x="17339" y="7968"/>
                </a:cubicBezTo>
                <a:cubicBezTo>
                  <a:pt x="17274" y="7896"/>
                  <a:pt x="17208" y="7823"/>
                  <a:pt x="17143" y="7749"/>
                </a:cubicBezTo>
                <a:cubicBezTo>
                  <a:pt x="17127" y="7731"/>
                  <a:pt x="17105" y="7722"/>
                  <a:pt x="17084" y="7722"/>
                </a:cubicBezTo>
                <a:cubicBezTo>
                  <a:pt x="17067" y="7722"/>
                  <a:pt x="17049" y="7727"/>
                  <a:pt x="17034" y="7740"/>
                </a:cubicBezTo>
                <a:cubicBezTo>
                  <a:pt x="17003" y="7766"/>
                  <a:pt x="16997" y="7816"/>
                  <a:pt x="17026" y="7849"/>
                </a:cubicBezTo>
                <a:cubicBezTo>
                  <a:pt x="17086" y="7919"/>
                  <a:pt x="17148" y="7987"/>
                  <a:pt x="17209" y="8057"/>
                </a:cubicBezTo>
                <a:cubicBezTo>
                  <a:pt x="17234" y="8084"/>
                  <a:pt x="17257" y="8111"/>
                  <a:pt x="17281" y="8139"/>
                </a:cubicBezTo>
                <a:cubicBezTo>
                  <a:pt x="17240" y="8184"/>
                  <a:pt x="17199" y="8230"/>
                  <a:pt x="17158" y="8277"/>
                </a:cubicBezTo>
                <a:cubicBezTo>
                  <a:pt x="17122" y="8233"/>
                  <a:pt x="17089" y="8189"/>
                  <a:pt x="17057" y="8143"/>
                </a:cubicBezTo>
                <a:cubicBezTo>
                  <a:pt x="16984" y="8044"/>
                  <a:pt x="16915" y="7939"/>
                  <a:pt x="16844" y="7839"/>
                </a:cubicBezTo>
                <a:cubicBezTo>
                  <a:pt x="16834" y="7823"/>
                  <a:pt x="16814" y="7815"/>
                  <a:pt x="16796" y="7815"/>
                </a:cubicBezTo>
                <a:cubicBezTo>
                  <a:pt x="16780" y="7815"/>
                  <a:pt x="16764" y="7820"/>
                  <a:pt x="16752" y="7831"/>
                </a:cubicBezTo>
                <a:cubicBezTo>
                  <a:pt x="16739" y="7842"/>
                  <a:pt x="16729" y="7857"/>
                  <a:pt x="16728" y="7876"/>
                </a:cubicBezTo>
                <a:cubicBezTo>
                  <a:pt x="16727" y="7894"/>
                  <a:pt x="16734" y="7908"/>
                  <a:pt x="16743" y="7923"/>
                </a:cubicBezTo>
                <a:cubicBezTo>
                  <a:pt x="16811" y="8021"/>
                  <a:pt x="16877" y="8123"/>
                  <a:pt x="16945" y="8221"/>
                </a:cubicBezTo>
                <a:cubicBezTo>
                  <a:pt x="16982" y="8277"/>
                  <a:pt x="17022" y="8333"/>
                  <a:pt x="17064" y="8386"/>
                </a:cubicBezTo>
                <a:cubicBezTo>
                  <a:pt x="17037" y="8418"/>
                  <a:pt x="17009" y="8452"/>
                  <a:pt x="16983" y="8484"/>
                </a:cubicBezTo>
                <a:cubicBezTo>
                  <a:pt x="16942" y="8436"/>
                  <a:pt x="16902" y="8387"/>
                  <a:pt x="16862" y="8339"/>
                </a:cubicBezTo>
                <a:cubicBezTo>
                  <a:pt x="16775" y="8234"/>
                  <a:pt x="16692" y="8127"/>
                  <a:pt x="16604" y="8023"/>
                </a:cubicBezTo>
                <a:cubicBezTo>
                  <a:pt x="16598" y="8016"/>
                  <a:pt x="16589" y="8012"/>
                  <a:pt x="16579" y="8012"/>
                </a:cubicBezTo>
                <a:cubicBezTo>
                  <a:pt x="16572" y="8012"/>
                  <a:pt x="16566" y="8014"/>
                  <a:pt x="16559" y="8019"/>
                </a:cubicBezTo>
                <a:cubicBezTo>
                  <a:pt x="16546" y="8031"/>
                  <a:pt x="16545" y="8050"/>
                  <a:pt x="16555" y="8065"/>
                </a:cubicBezTo>
                <a:cubicBezTo>
                  <a:pt x="16645" y="8174"/>
                  <a:pt x="16732" y="8286"/>
                  <a:pt x="16817" y="8397"/>
                </a:cubicBezTo>
                <a:cubicBezTo>
                  <a:pt x="16857" y="8447"/>
                  <a:pt x="16895" y="8497"/>
                  <a:pt x="16935" y="8546"/>
                </a:cubicBezTo>
                <a:cubicBezTo>
                  <a:pt x="16923" y="8561"/>
                  <a:pt x="16911" y="8575"/>
                  <a:pt x="16899" y="8591"/>
                </a:cubicBezTo>
                <a:cubicBezTo>
                  <a:pt x="16832" y="8677"/>
                  <a:pt x="16768" y="8765"/>
                  <a:pt x="16704" y="8856"/>
                </a:cubicBezTo>
                <a:cubicBezTo>
                  <a:pt x="16582" y="8696"/>
                  <a:pt x="16478" y="8525"/>
                  <a:pt x="16386" y="8348"/>
                </a:cubicBezTo>
                <a:cubicBezTo>
                  <a:pt x="16312" y="8202"/>
                  <a:pt x="16251" y="8050"/>
                  <a:pt x="16200" y="7894"/>
                </a:cubicBezTo>
                <a:cubicBezTo>
                  <a:pt x="16209" y="7889"/>
                  <a:pt x="16217" y="7882"/>
                  <a:pt x="16225" y="7876"/>
                </a:cubicBezTo>
                <a:cubicBezTo>
                  <a:pt x="16398" y="7737"/>
                  <a:pt x="16574" y="7603"/>
                  <a:pt x="16748" y="7463"/>
                </a:cubicBezTo>
                <a:cubicBezTo>
                  <a:pt x="16924" y="7320"/>
                  <a:pt x="17097" y="7177"/>
                  <a:pt x="17270" y="7030"/>
                </a:cubicBezTo>
                <a:cubicBezTo>
                  <a:pt x="17628" y="6727"/>
                  <a:pt x="17979" y="6412"/>
                  <a:pt x="18323" y="6092"/>
                </a:cubicBezTo>
                <a:cubicBezTo>
                  <a:pt x="18669" y="5772"/>
                  <a:pt x="19009" y="5446"/>
                  <a:pt x="19343" y="5116"/>
                </a:cubicBezTo>
                <a:cubicBezTo>
                  <a:pt x="19504" y="4957"/>
                  <a:pt x="19664" y="4797"/>
                  <a:pt x="19824" y="4636"/>
                </a:cubicBezTo>
                <a:cubicBezTo>
                  <a:pt x="19882" y="4578"/>
                  <a:pt x="19939" y="4519"/>
                  <a:pt x="19996" y="4460"/>
                </a:cubicBezTo>
                <a:close/>
                <a:moveTo>
                  <a:pt x="15739" y="0"/>
                </a:moveTo>
                <a:cubicBezTo>
                  <a:pt x="15701" y="0"/>
                  <a:pt x="15661" y="11"/>
                  <a:pt x="15630" y="30"/>
                </a:cubicBezTo>
                <a:cubicBezTo>
                  <a:pt x="15547" y="79"/>
                  <a:pt x="15512" y="175"/>
                  <a:pt x="15534" y="266"/>
                </a:cubicBezTo>
                <a:cubicBezTo>
                  <a:pt x="15566" y="403"/>
                  <a:pt x="15598" y="538"/>
                  <a:pt x="15624" y="674"/>
                </a:cubicBezTo>
                <a:cubicBezTo>
                  <a:pt x="15650" y="808"/>
                  <a:pt x="15672" y="943"/>
                  <a:pt x="15692" y="1077"/>
                </a:cubicBezTo>
                <a:cubicBezTo>
                  <a:pt x="15741" y="1457"/>
                  <a:pt x="15763" y="1843"/>
                  <a:pt x="15762" y="2226"/>
                </a:cubicBezTo>
                <a:cubicBezTo>
                  <a:pt x="15706" y="2237"/>
                  <a:pt x="15650" y="2248"/>
                  <a:pt x="15594" y="2259"/>
                </a:cubicBezTo>
                <a:cubicBezTo>
                  <a:pt x="15493" y="2281"/>
                  <a:pt x="15391" y="2305"/>
                  <a:pt x="15289" y="2326"/>
                </a:cubicBezTo>
                <a:cubicBezTo>
                  <a:pt x="15094" y="2368"/>
                  <a:pt x="14895" y="2403"/>
                  <a:pt x="14698" y="2431"/>
                </a:cubicBezTo>
                <a:cubicBezTo>
                  <a:pt x="14097" y="2508"/>
                  <a:pt x="13492" y="2529"/>
                  <a:pt x="12887" y="2529"/>
                </a:cubicBezTo>
                <a:cubicBezTo>
                  <a:pt x="12436" y="2529"/>
                  <a:pt x="11984" y="2517"/>
                  <a:pt x="11534" y="2509"/>
                </a:cubicBezTo>
                <a:cubicBezTo>
                  <a:pt x="10984" y="2498"/>
                  <a:pt x="10435" y="2492"/>
                  <a:pt x="9886" y="2476"/>
                </a:cubicBezTo>
                <a:cubicBezTo>
                  <a:pt x="9319" y="2460"/>
                  <a:pt x="8753" y="2438"/>
                  <a:pt x="8187" y="2408"/>
                </a:cubicBezTo>
                <a:cubicBezTo>
                  <a:pt x="6747" y="2332"/>
                  <a:pt x="5310" y="2210"/>
                  <a:pt x="3882" y="2020"/>
                </a:cubicBezTo>
                <a:cubicBezTo>
                  <a:pt x="2689" y="1858"/>
                  <a:pt x="1502" y="1649"/>
                  <a:pt x="330" y="1373"/>
                </a:cubicBezTo>
                <a:cubicBezTo>
                  <a:pt x="295" y="1341"/>
                  <a:pt x="246" y="1323"/>
                  <a:pt x="198" y="1323"/>
                </a:cubicBezTo>
                <a:cubicBezTo>
                  <a:pt x="182" y="1323"/>
                  <a:pt x="167" y="1326"/>
                  <a:pt x="152" y="1330"/>
                </a:cubicBezTo>
                <a:cubicBezTo>
                  <a:pt x="106" y="1342"/>
                  <a:pt x="65" y="1373"/>
                  <a:pt x="42" y="1415"/>
                </a:cubicBezTo>
                <a:cubicBezTo>
                  <a:pt x="14" y="1460"/>
                  <a:pt x="13" y="1507"/>
                  <a:pt x="23" y="1558"/>
                </a:cubicBezTo>
                <a:cubicBezTo>
                  <a:pt x="69" y="1798"/>
                  <a:pt x="109" y="2039"/>
                  <a:pt x="142" y="2281"/>
                </a:cubicBezTo>
                <a:cubicBezTo>
                  <a:pt x="188" y="2619"/>
                  <a:pt x="220" y="2958"/>
                  <a:pt x="240" y="3298"/>
                </a:cubicBezTo>
                <a:cubicBezTo>
                  <a:pt x="261" y="3650"/>
                  <a:pt x="262" y="4004"/>
                  <a:pt x="254" y="4357"/>
                </a:cubicBezTo>
                <a:cubicBezTo>
                  <a:pt x="245" y="4708"/>
                  <a:pt x="221" y="5058"/>
                  <a:pt x="187" y="5407"/>
                </a:cubicBezTo>
                <a:cubicBezTo>
                  <a:pt x="169" y="5572"/>
                  <a:pt x="151" y="5737"/>
                  <a:pt x="135" y="5900"/>
                </a:cubicBezTo>
                <a:cubicBezTo>
                  <a:pt x="117" y="6056"/>
                  <a:pt x="104" y="6213"/>
                  <a:pt x="105" y="6370"/>
                </a:cubicBezTo>
                <a:cubicBezTo>
                  <a:pt x="91" y="6380"/>
                  <a:pt x="79" y="6389"/>
                  <a:pt x="68" y="6400"/>
                </a:cubicBezTo>
                <a:cubicBezTo>
                  <a:pt x="24" y="6443"/>
                  <a:pt x="0" y="6501"/>
                  <a:pt x="0" y="6562"/>
                </a:cubicBezTo>
                <a:cubicBezTo>
                  <a:pt x="0" y="6623"/>
                  <a:pt x="24" y="6681"/>
                  <a:pt x="68" y="6723"/>
                </a:cubicBezTo>
                <a:cubicBezTo>
                  <a:pt x="76" y="6733"/>
                  <a:pt x="86" y="6741"/>
                  <a:pt x="97" y="6748"/>
                </a:cubicBezTo>
                <a:cubicBezTo>
                  <a:pt x="99" y="6795"/>
                  <a:pt x="126" y="6839"/>
                  <a:pt x="168" y="6861"/>
                </a:cubicBezTo>
                <a:cubicBezTo>
                  <a:pt x="233" y="6893"/>
                  <a:pt x="296" y="6930"/>
                  <a:pt x="358" y="6970"/>
                </a:cubicBezTo>
                <a:cubicBezTo>
                  <a:pt x="686" y="7192"/>
                  <a:pt x="956" y="7484"/>
                  <a:pt x="1246" y="7751"/>
                </a:cubicBezTo>
                <a:cubicBezTo>
                  <a:pt x="1394" y="7885"/>
                  <a:pt x="1549" y="8011"/>
                  <a:pt x="1716" y="8119"/>
                </a:cubicBezTo>
                <a:cubicBezTo>
                  <a:pt x="1864" y="8215"/>
                  <a:pt x="2023" y="8282"/>
                  <a:pt x="2191" y="8334"/>
                </a:cubicBezTo>
                <a:cubicBezTo>
                  <a:pt x="2331" y="8378"/>
                  <a:pt x="2477" y="8401"/>
                  <a:pt x="2625" y="8414"/>
                </a:cubicBezTo>
                <a:cubicBezTo>
                  <a:pt x="2725" y="8422"/>
                  <a:pt x="2824" y="8426"/>
                  <a:pt x="2925" y="8426"/>
                </a:cubicBezTo>
                <a:cubicBezTo>
                  <a:pt x="2994" y="8426"/>
                  <a:pt x="3063" y="8424"/>
                  <a:pt x="3133" y="8420"/>
                </a:cubicBezTo>
                <a:cubicBezTo>
                  <a:pt x="3493" y="8401"/>
                  <a:pt x="3853" y="8343"/>
                  <a:pt x="4205" y="8271"/>
                </a:cubicBezTo>
                <a:cubicBezTo>
                  <a:pt x="4687" y="8172"/>
                  <a:pt x="5164" y="8046"/>
                  <a:pt x="5639" y="7914"/>
                </a:cubicBezTo>
                <a:cubicBezTo>
                  <a:pt x="6074" y="7795"/>
                  <a:pt x="6509" y="7673"/>
                  <a:pt x="6950" y="7580"/>
                </a:cubicBezTo>
                <a:cubicBezTo>
                  <a:pt x="7091" y="7551"/>
                  <a:pt x="7232" y="7526"/>
                  <a:pt x="7374" y="7507"/>
                </a:cubicBezTo>
                <a:cubicBezTo>
                  <a:pt x="7617" y="7472"/>
                  <a:pt x="7862" y="7437"/>
                  <a:pt x="8105" y="7400"/>
                </a:cubicBezTo>
                <a:cubicBezTo>
                  <a:pt x="8214" y="7383"/>
                  <a:pt x="8322" y="7366"/>
                  <a:pt x="8432" y="7348"/>
                </a:cubicBezTo>
                <a:lnTo>
                  <a:pt x="8435" y="7350"/>
                </a:lnTo>
                <a:cubicBezTo>
                  <a:pt x="8446" y="7358"/>
                  <a:pt x="8458" y="7362"/>
                  <a:pt x="8472" y="7363"/>
                </a:cubicBezTo>
                <a:cubicBezTo>
                  <a:pt x="8473" y="7364"/>
                  <a:pt x="8474" y="7364"/>
                  <a:pt x="8476" y="7364"/>
                </a:cubicBezTo>
                <a:cubicBezTo>
                  <a:pt x="8493" y="7364"/>
                  <a:pt x="8511" y="7357"/>
                  <a:pt x="8524" y="7347"/>
                </a:cubicBezTo>
                <a:cubicBezTo>
                  <a:pt x="8530" y="7343"/>
                  <a:pt x="8532" y="7338"/>
                  <a:pt x="8536" y="7332"/>
                </a:cubicBezTo>
                <a:cubicBezTo>
                  <a:pt x="8888" y="7276"/>
                  <a:pt x="9239" y="7221"/>
                  <a:pt x="9591" y="7164"/>
                </a:cubicBezTo>
                <a:cubicBezTo>
                  <a:pt x="10595" y="7002"/>
                  <a:pt x="11599" y="6845"/>
                  <a:pt x="12609" y="6729"/>
                </a:cubicBezTo>
                <a:cubicBezTo>
                  <a:pt x="13200" y="6661"/>
                  <a:pt x="13795" y="6609"/>
                  <a:pt x="14388" y="6581"/>
                </a:cubicBezTo>
                <a:cubicBezTo>
                  <a:pt x="14677" y="6566"/>
                  <a:pt x="14967" y="6560"/>
                  <a:pt x="15256" y="6557"/>
                </a:cubicBezTo>
                <a:cubicBezTo>
                  <a:pt x="15299" y="6556"/>
                  <a:pt x="15343" y="6556"/>
                  <a:pt x="15387" y="6556"/>
                </a:cubicBezTo>
                <a:cubicBezTo>
                  <a:pt x="15492" y="6556"/>
                  <a:pt x="15596" y="6557"/>
                  <a:pt x="15701" y="6558"/>
                </a:cubicBezTo>
                <a:cubicBezTo>
                  <a:pt x="15769" y="6559"/>
                  <a:pt x="15840" y="6559"/>
                  <a:pt x="15908" y="6559"/>
                </a:cubicBezTo>
                <a:cubicBezTo>
                  <a:pt x="15965" y="6559"/>
                  <a:pt x="16023" y="6559"/>
                  <a:pt x="16079" y="6548"/>
                </a:cubicBezTo>
                <a:lnTo>
                  <a:pt x="16079" y="6548"/>
                </a:lnTo>
                <a:cubicBezTo>
                  <a:pt x="16066" y="6686"/>
                  <a:pt x="16050" y="6822"/>
                  <a:pt x="16032" y="6958"/>
                </a:cubicBezTo>
                <a:cubicBezTo>
                  <a:pt x="15996" y="7218"/>
                  <a:pt x="15947" y="7478"/>
                  <a:pt x="15919" y="7739"/>
                </a:cubicBezTo>
                <a:cubicBezTo>
                  <a:pt x="15915" y="7767"/>
                  <a:pt x="15924" y="7795"/>
                  <a:pt x="15936" y="7820"/>
                </a:cubicBezTo>
                <a:cubicBezTo>
                  <a:pt x="15915" y="7847"/>
                  <a:pt x="15900" y="7886"/>
                  <a:pt x="15907" y="7920"/>
                </a:cubicBezTo>
                <a:cubicBezTo>
                  <a:pt x="15954" y="8174"/>
                  <a:pt x="16028" y="8425"/>
                  <a:pt x="16138" y="8659"/>
                </a:cubicBezTo>
                <a:cubicBezTo>
                  <a:pt x="16249" y="8892"/>
                  <a:pt x="16386" y="9120"/>
                  <a:pt x="16557" y="9314"/>
                </a:cubicBezTo>
                <a:cubicBezTo>
                  <a:pt x="16577" y="9344"/>
                  <a:pt x="16604" y="9367"/>
                  <a:pt x="16637" y="9384"/>
                </a:cubicBezTo>
                <a:cubicBezTo>
                  <a:pt x="16666" y="9398"/>
                  <a:pt x="16698" y="9405"/>
                  <a:pt x="16730" y="9405"/>
                </a:cubicBezTo>
                <a:cubicBezTo>
                  <a:pt x="16735" y="9405"/>
                  <a:pt x="16739" y="9405"/>
                  <a:pt x="16744" y="9405"/>
                </a:cubicBezTo>
                <a:cubicBezTo>
                  <a:pt x="16782" y="9402"/>
                  <a:pt x="16816" y="9389"/>
                  <a:pt x="16848" y="9368"/>
                </a:cubicBezTo>
                <a:cubicBezTo>
                  <a:pt x="16878" y="9348"/>
                  <a:pt x="16901" y="9321"/>
                  <a:pt x="16918" y="9288"/>
                </a:cubicBezTo>
                <a:cubicBezTo>
                  <a:pt x="16946" y="9243"/>
                  <a:pt x="16974" y="9199"/>
                  <a:pt x="17003" y="9153"/>
                </a:cubicBezTo>
                <a:cubicBezTo>
                  <a:pt x="17359" y="8619"/>
                  <a:pt x="17803" y="8152"/>
                  <a:pt x="18254" y="7696"/>
                </a:cubicBezTo>
                <a:cubicBezTo>
                  <a:pt x="18688" y="7256"/>
                  <a:pt x="19131" y="6822"/>
                  <a:pt x="19504" y="6329"/>
                </a:cubicBezTo>
                <a:cubicBezTo>
                  <a:pt x="19523" y="6326"/>
                  <a:pt x="19540" y="6320"/>
                  <a:pt x="19556" y="6307"/>
                </a:cubicBezTo>
                <a:cubicBezTo>
                  <a:pt x="19576" y="6289"/>
                  <a:pt x="19591" y="6263"/>
                  <a:pt x="19592" y="6236"/>
                </a:cubicBezTo>
                <a:cubicBezTo>
                  <a:pt x="19592" y="6227"/>
                  <a:pt x="19592" y="6220"/>
                  <a:pt x="19591" y="6212"/>
                </a:cubicBezTo>
                <a:cubicBezTo>
                  <a:pt x="19803" y="5919"/>
                  <a:pt x="19994" y="5604"/>
                  <a:pt x="20115" y="5262"/>
                </a:cubicBezTo>
                <a:cubicBezTo>
                  <a:pt x="20185" y="5066"/>
                  <a:pt x="20246" y="4870"/>
                  <a:pt x="20286" y="4667"/>
                </a:cubicBezTo>
                <a:cubicBezTo>
                  <a:pt x="20324" y="4477"/>
                  <a:pt x="20341" y="4284"/>
                  <a:pt x="20345" y="4091"/>
                </a:cubicBezTo>
                <a:cubicBezTo>
                  <a:pt x="20381" y="4029"/>
                  <a:pt x="20374" y="3940"/>
                  <a:pt x="20317" y="3888"/>
                </a:cubicBezTo>
                <a:cubicBezTo>
                  <a:pt x="20143" y="3730"/>
                  <a:pt x="19967" y="3573"/>
                  <a:pt x="19793" y="3413"/>
                </a:cubicBezTo>
                <a:cubicBezTo>
                  <a:pt x="19611" y="3244"/>
                  <a:pt x="19429" y="3075"/>
                  <a:pt x="19249" y="2905"/>
                </a:cubicBezTo>
                <a:cubicBezTo>
                  <a:pt x="18887" y="2563"/>
                  <a:pt x="18524" y="2219"/>
                  <a:pt x="18157" y="1882"/>
                </a:cubicBezTo>
                <a:cubicBezTo>
                  <a:pt x="17797" y="1554"/>
                  <a:pt x="17432" y="1232"/>
                  <a:pt x="17054" y="923"/>
                </a:cubicBezTo>
                <a:cubicBezTo>
                  <a:pt x="16857" y="762"/>
                  <a:pt x="16655" y="606"/>
                  <a:pt x="16451" y="455"/>
                </a:cubicBezTo>
                <a:cubicBezTo>
                  <a:pt x="16251" y="307"/>
                  <a:pt x="16045" y="171"/>
                  <a:pt x="15841" y="30"/>
                </a:cubicBezTo>
                <a:cubicBezTo>
                  <a:pt x="15812" y="10"/>
                  <a:pt x="15776" y="0"/>
                  <a:pt x="157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7" name="Google Shape;1917;p33">
            <a:extLst>
              <a:ext uri="{FF2B5EF4-FFF2-40B4-BE49-F238E27FC236}">
                <a16:creationId xmlns:a16="http://schemas.microsoft.com/office/drawing/2014/main" id="{20117C7D-16BF-07C7-AF38-E1F294EB943B}"/>
              </a:ext>
            </a:extLst>
          </p:cNvPr>
          <p:cNvSpPr/>
          <p:nvPr/>
        </p:nvSpPr>
        <p:spPr>
          <a:xfrm>
            <a:off x="10613142" y="622125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8" name="Google Shape;1918;p33">
            <a:extLst>
              <a:ext uri="{FF2B5EF4-FFF2-40B4-BE49-F238E27FC236}">
                <a16:creationId xmlns:a16="http://schemas.microsoft.com/office/drawing/2014/main" id="{0FFF9915-E116-DF7E-DC5F-692821E1969C}"/>
              </a:ext>
            </a:extLst>
          </p:cNvPr>
          <p:cNvSpPr/>
          <p:nvPr/>
        </p:nvSpPr>
        <p:spPr>
          <a:xfrm>
            <a:off x="8216142" y="48388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9" name="Google Shape;1919;p33">
            <a:extLst>
              <a:ext uri="{FF2B5EF4-FFF2-40B4-BE49-F238E27FC236}">
                <a16:creationId xmlns:a16="http://schemas.microsoft.com/office/drawing/2014/main" id="{412DC458-9CE2-B94F-C319-FF798E59ED0B}"/>
              </a:ext>
            </a:extLst>
          </p:cNvPr>
          <p:cNvSpPr/>
          <p:nvPr/>
        </p:nvSpPr>
        <p:spPr>
          <a:xfrm>
            <a:off x="10889667" y="200243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0" name="Google Shape;1920;p33">
            <a:extLst>
              <a:ext uri="{FF2B5EF4-FFF2-40B4-BE49-F238E27FC236}">
                <a16:creationId xmlns:a16="http://schemas.microsoft.com/office/drawing/2014/main" id="{0098F01C-B03F-7894-9727-06906E922BAD}"/>
              </a:ext>
            </a:extLst>
          </p:cNvPr>
          <p:cNvSpPr/>
          <p:nvPr/>
        </p:nvSpPr>
        <p:spPr>
          <a:xfrm>
            <a:off x="5868778" y="6233269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1" name="Google Shape;1921;p33">
            <a:extLst>
              <a:ext uri="{FF2B5EF4-FFF2-40B4-BE49-F238E27FC236}">
                <a16:creationId xmlns:a16="http://schemas.microsoft.com/office/drawing/2014/main" id="{18A7292A-13B7-C98A-93F8-7A87243C8A06}"/>
              </a:ext>
            </a:extLst>
          </p:cNvPr>
          <p:cNvSpPr/>
          <p:nvPr/>
        </p:nvSpPr>
        <p:spPr>
          <a:xfrm>
            <a:off x="11553719" y="1004032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2" name="Google Shape;1922;p33">
            <a:extLst>
              <a:ext uri="{FF2B5EF4-FFF2-40B4-BE49-F238E27FC236}">
                <a16:creationId xmlns:a16="http://schemas.microsoft.com/office/drawing/2014/main" id="{4CAA18D6-C15D-6520-2328-375A2223877F}"/>
              </a:ext>
            </a:extLst>
          </p:cNvPr>
          <p:cNvSpPr/>
          <p:nvPr/>
        </p:nvSpPr>
        <p:spPr>
          <a:xfrm>
            <a:off x="1886053" y="685794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7214032-7865-15AC-A8D7-3700525557D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3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"/>
          <p:cNvSpPr txBox="1">
            <a:spLocks noGrp="1"/>
          </p:cNvSpPr>
          <p:nvPr>
            <p:ph type="ctrTitle"/>
          </p:nvPr>
        </p:nvSpPr>
        <p:spPr>
          <a:xfrm>
            <a:off x="1771880" y="1819442"/>
            <a:ext cx="10237076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sz="5400" dirty="0"/>
              <a:t>Saindo do Playground Intelectual: </a:t>
            </a:r>
            <a:br>
              <a:rPr lang="pt-BR" sz="5400" dirty="0"/>
            </a:br>
            <a:r>
              <a:rPr lang="pt-BR" sz="5400" dirty="0"/>
              <a:t>Em busca da maturidade na intelectualidade</a:t>
            </a:r>
          </a:p>
        </p:txBody>
      </p:sp>
      <p:sp>
        <p:nvSpPr>
          <p:cNvPr id="1843" name="Google Shape;1843;p31"/>
          <p:cNvSpPr txBox="1">
            <a:spLocks noGrp="1"/>
          </p:cNvSpPr>
          <p:nvPr>
            <p:ph type="subTitle" idx="1"/>
          </p:nvPr>
        </p:nvSpPr>
        <p:spPr>
          <a:xfrm>
            <a:off x="3891037" y="5532426"/>
            <a:ext cx="5657700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/>
          <a:p>
            <a:pPr marL="0" indent="0"/>
            <a:r>
              <a:rPr lang="pt-BR" sz="4400" dirty="0">
                <a:solidFill>
                  <a:schemeClr val="dk2"/>
                </a:solidFill>
              </a:rPr>
              <a:t>Lucas Garcia.</a:t>
            </a:r>
          </a:p>
        </p:txBody>
      </p:sp>
      <p:grpSp>
        <p:nvGrpSpPr>
          <p:cNvPr id="1844" name="Google Shape;1844;p31"/>
          <p:cNvGrpSpPr/>
          <p:nvPr/>
        </p:nvGrpSpPr>
        <p:grpSpPr>
          <a:xfrm>
            <a:off x="2291030" y="704315"/>
            <a:ext cx="1007480" cy="979280"/>
            <a:chOff x="3633664" y="5968609"/>
            <a:chExt cx="687090" cy="668222"/>
          </a:xfrm>
        </p:grpSpPr>
        <p:sp>
          <p:nvSpPr>
            <p:cNvPr id="1845" name="Google Shape;1845;p31"/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46" name="Google Shape;1846;p31"/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47" name="Google Shape;1847;p31"/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31"/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31"/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50" name="Google Shape;1850;p31"/>
          <p:cNvSpPr/>
          <p:nvPr/>
        </p:nvSpPr>
        <p:spPr>
          <a:xfrm>
            <a:off x="9069378" y="560512"/>
            <a:ext cx="2310622" cy="354501"/>
          </a:xfrm>
          <a:custGeom>
            <a:avLst/>
            <a:gdLst/>
            <a:ahLst/>
            <a:cxnLst/>
            <a:rect l="l" t="t" r="r" b="b"/>
            <a:pathLst>
              <a:path w="24977" h="3834" extrusionOk="0">
                <a:moveTo>
                  <a:pt x="17307" y="566"/>
                </a:moveTo>
                <a:cubicBezTo>
                  <a:pt x="17325" y="566"/>
                  <a:pt x="17339" y="584"/>
                  <a:pt x="17352" y="622"/>
                </a:cubicBezTo>
                <a:cubicBezTo>
                  <a:pt x="17396" y="754"/>
                  <a:pt x="17380" y="886"/>
                  <a:pt x="17355" y="1019"/>
                </a:cubicBezTo>
                <a:cubicBezTo>
                  <a:pt x="17297" y="1332"/>
                  <a:pt x="17203" y="1635"/>
                  <a:pt x="17024" y="1904"/>
                </a:cubicBezTo>
                <a:cubicBezTo>
                  <a:pt x="17016" y="1919"/>
                  <a:pt x="17003" y="1932"/>
                  <a:pt x="16985" y="1958"/>
                </a:cubicBezTo>
                <a:cubicBezTo>
                  <a:pt x="16946" y="1624"/>
                  <a:pt x="16970" y="1308"/>
                  <a:pt x="17047" y="996"/>
                </a:cubicBezTo>
                <a:cubicBezTo>
                  <a:pt x="17083" y="849"/>
                  <a:pt x="17146" y="715"/>
                  <a:pt x="17252" y="604"/>
                </a:cubicBezTo>
                <a:cubicBezTo>
                  <a:pt x="17275" y="579"/>
                  <a:pt x="17293" y="566"/>
                  <a:pt x="17307" y="566"/>
                </a:cubicBezTo>
                <a:close/>
                <a:moveTo>
                  <a:pt x="11057" y="709"/>
                </a:moveTo>
                <a:cubicBezTo>
                  <a:pt x="11071" y="709"/>
                  <a:pt x="11085" y="722"/>
                  <a:pt x="11099" y="750"/>
                </a:cubicBezTo>
                <a:cubicBezTo>
                  <a:pt x="11181" y="904"/>
                  <a:pt x="11181" y="1072"/>
                  <a:pt x="11164" y="1235"/>
                </a:cubicBezTo>
                <a:cubicBezTo>
                  <a:pt x="11134" y="1525"/>
                  <a:pt x="11031" y="1793"/>
                  <a:pt x="10876" y="2065"/>
                </a:cubicBezTo>
                <a:cubicBezTo>
                  <a:pt x="10824" y="1873"/>
                  <a:pt x="10789" y="1701"/>
                  <a:pt x="10803" y="1518"/>
                </a:cubicBezTo>
                <a:cubicBezTo>
                  <a:pt x="10818" y="1326"/>
                  <a:pt x="10841" y="1137"/>
                  <a:pt x="10905" y="954"/>
                </a:cubicBezTo>
                <a:cubicBezTo>
                  <a:pt x="10931" y="879"/>
                  <a:pt x="10964" y="807"/>
                  <a:pt x="11014" y="741"/>
                </a:cubicBezTo>
                <a:cubicBezTo>
                  <a:pt x="11030" y="721"/>
                  <a:pt x="11043" y="709"/>
                  <a:pt x="11057" y="709"/>
                </a:cubicBezTo>
                <a:close/>
                <a:moveTo>
                  <a:pt x="23180" y="376"/>
                </a:moveTo>
                <a:cubicBezTo>
                  <a:pt x="23238" y="376"/>
                  <a:pt x="23297" y="408"/>
                  <a:pt x="23343" y="472"/>
                </a:cubicBezTo>
                <a:cubicBezTo>
                  <a:pt x="23421" y="581"/>
                  <a:pt x="23458" y="708"/>
                  <a:pt x="23464" y="840"/>
                </a:cubicBezTo>
                <a:cubicBezTo>
                  <a:pt x="23486" y="1310"/>
                  <a:pt x="23331" y="1733"/>
                  <a:pt x="23090" y="2127"/>
                </a:cubicBezTo>
                <a:cubicBezTo>
                  <a:pt x="23075" y="2152"/>
                  <a:pt x="23062" y="2164"/>
                  <a:pt x="23051" y="2164"/>
                </a:cubicBezTo>
                <a:cubicBezTo>
                  <a:pt x="23037" y="2164"/>
                  <a:pt x="23025" y="2147"/>
                  <a:pt x="23012" y="2121"/>
                </a:cubicBezTo>
                <a:cubicBezTo>
                  <a:pt x="22927" y="1957"/>
                  <a:pt x="22884" y="1782"/>
                  <a:pt x="22865" y="1600"/>
                </a:cubicBezTo>
                <a:cubicBezTo>
                  <a:pt x="22852" y="1489"/>
                  <a:pt x="22848" y="1377"/>
                  <a:pt x="22849" y="1306"/>
                </a:cubicBezTo>
                <a:cubicBezTo>
                  <a:pt x="22848" y="1026"/>
                  <a:pt x="22858" y="790"/>
                  <a:pt x="22961" y="567"/>
                </a:cubicBezTo>
                <a:cubicBezTo>
                  <a:pt x="22976" y="533"/>
                  <a:pt x="22996" y="500"/>
                  <a:pt x="23018" y="470"/>
                </a:cubicBezTo>
                <a:cubicBezTo>
                  <a:pt x="23064" y="408"/>
                  <a:pt x="23122" y="376"/>
                  <a:pt x="23180" y="376"/>
                </a:cubicBezTo>
                <a:close/>
                <a:moveTo>
                  <a:pt x="15272" y="501"/>
                </a:moveTo>
                <a:cubicBezTo>
                  <a:pt x="15274" y="501"/>
                  <a:pt x="15277" y="501"/>
                  <a:pt x="15279" y="501"/>
                </a:cubicBezTo>
                <a:cubicBezTo>
                  <a:pt x="15315" y="506"/>
                  <a:pt x="15324" y="550"/>
                  <a:pt x="15338" y="581"/>
                </a:cubicBezTo>
                <a:cubicBezTo>
                  <a:pt x="15412" y="757"/>
                  <a:pt x="15410" y="941"/>
                  <a:pt x="15379" y="1125"/>
                </a:cubicBezTo>
                <a:cubicBezTo>
                  <a:pt x="15319" y="1481"/>
                  <a:pt x="15210" y="1821"/>
                  <a:pt x="15006" y="2123"/>
                </a:cubicBezTo>
                <a:cubicBezTo>
                  <a:pt x="14996" y="2138"/>
                  <a:pt x="14983" y="2153"/>
                  <a:pt x="14962" y="2180"/>
                </a:cubicBezTo>
                <a:cubicBezTo>
                  <a:pt x="14901" y="2044"/>
                  <a:pt x="14877" y="1916"/>
                  <a:pt x="14874" y="1782"/>
                </a:cubicBezTo>
                <a:cubicBezTo>
                  <a:pt x="14864" y="1344"/>
                  <a:pt x="14954" y="933"/>
                  <a:pt x="15205" y="565"/>
                </a:cubicBezTo>
                <a:cubicBezTo>
                  <a:pt x="15224" y="539"/>
                  <a:pt x="15239" y="501"/>
                  <a:pt x="15272" y="501"/>
                </a:cubicBezTo>
                <a:close/>
                <a:moveTo>
                  <a:pt x="21431" y="559"/>
                </a:moveTo>
                <a:cubicBezTo>
                  <a:pt x="21478" y="559"/>
                  <a:pt x="21510" y="598"/>
                  <a:pt x="21541" y="679"/>
                </a:cubicBezTo>
                <a:cubicBezTo>
                  <a:pt x="21612" y="870"/>
                  <a:pt x="21598" y="1065"/>
                  <a:pt x="21568" y="1258"/>
                </a:cubicBezTo>
                <a:cubicBezTo>
                  <a:pt x="21520" y="1575"/>
                  <a:pt x="21404" y="1865"/>
                  <a:pt x="21215" y="2126"/>
                </a:cubicBezTo>
                <a:cubicBezTo>
                  <a:pt x="21202" y="2143"/>
                  <a:pt x="21189" y="2159"/>
                  <a:pt x="21175" y="2175"/>
                </a:cubicBezTo>
                <a:cubicBezTo>
                  <a:pt x="21170" y="2179"/>
                  <a:pt x="21165" y="2180"/>
                  <a:pt x="21155" y="2184"/>
                </a:cubicBezTo>
                <a:cubicBezTo>
                  <a:pt x="21082" y="2057"/>
                  <a:pt x="21044" y="1916"/>
                  <a:pt x="21039" y="1773"/>
                </a:cubicBezTo>
                <a:cubicBezTo>
                  <a:pt x="21029" y="1511"/>
                  <a:pt x="21010" y="1244"/>
                  <a:pt x="21081" y="984"/>
                </a:cubicBezTo>
                <a:cubicBezTo>
                  <a:pt x="21117" y="855"/>
                  <a:pt x="21166" y="736"/>
                  <a:pt x="21269" y="646"/>
                </a:cubicBezTo>
                <a:cubicBezTo>
                  <a:pt x="21283" y="633"/>
                  <a:pt x="21296" y="620"/>
                  <a:pt x="21311" y="610"/>
                </a:cubicBezTo>
                <a:cubicBezTo>
                  <a:pt x="21361" y="576"/>
                  <a:pt x="21399" y="559"/>
                  <a:pt x="21431" y="559"/>
                </a:cubicBezTo>
                <a:close/>
                <a:moveTo>
                  <a:pt x="13259" y="488"/>
                </a:moveTo>
                <a:cubicBezTo>
                  <a:pt x="13307" y="488"/>
                  <a:pt x="13349" y="517"/>
                  <a:pt x="13382" y="576"/>
                </a:cubicBezTo>
                <a:cubicBezTo>
                  <a:pt x="13445" y="694"/>
                  <a:pt x="13459" y="824"/>
                  <a:pt x="13446" y="957"/>
                </a:cubicBezTo>
                <a:cubicBezTo>
                  <a:pt x="13404" y="1380"/>
                  <a:pt x="13253" y="1758"/>
                  <a:pt x="12975" y="2083"/>
                </a:cubicBezTo>
                <a:cubicBezTo>
                  <a:pt x="12933" y="2132"/>
                  <a:pt x="12887" y="2176"/>
                  <a:pt x="12844" y="2224"/>
                </a:cubicBezTo>
                <a:cubicBezTo>
                  <a:pt x="12831" y="2239"/>
                  <a:pt x="12820" y="2246"/>
                  <a:pt x="12812" y="2246"/>
                </a:cubicBezTo>
                <a:cubicBezTo>
                  <a:pt x="12801" y="2246"/>
                  <a:pt x="12793" y="2233"/>
                  <a:pt x="12788" y="2209"/>
                </a:cubicBezTo>
                <a:cubicBezTo>
                  <a:pt x="12770" y="2101"/>
                  <a:pt x="12754" y="1992"/>
                  <a:pt x="12755" y="1847"/>
                </a:cubicBezTo>
                <a:cubicBezTo>
                  <a:pt x="12773" y="1507"/>
                  <a:pt x="12826" y="1139"/>
                  <a:pt x="12975" y="792"/>
                </a:cubicBezTo>
                <a:cubicBezTo>
                  <a:pt x="13016" y="695"/>
                  <a:pt x="13070" y="606"/>
                  <a:pt x="13150" y="536"/>
                </a:cubicBezTo>
                <a:cubicBezTo>
                  <a:pt x="13187" y="504"/>
                  <a:pt x="13224" y="488"/>
                  <a:pt x="13259" y="488"/>
                </a:cubicBezTo>
                <a:close/>
                <a:moveTo>
                  <a:pt x="19393" y="716"/>
                </a:moveTo>
                <a:cubicBezTo>
                  <a:pt x="19418" y="716"/>
                  <a:pt x="19442" y="727"/>
                  <a:pt x="19466" y="750"/>
                </a:cubicBezTo>
                <a:cubicBezTo>
                  <a:pt x="19535" y="817"/>
                  <a:pt x="19565" y="900"/>
                  <a:pt x="19575" y="993"/>
                </a:cubicBezTo>
                <a:cubicBezTo>
                  <a:pt x="19607" y="1313"/>
                  <a:pt x="19512" y="1609"/>
                  <a:pt x="19403" y="1903"/>
                </a:cubicBezTo>
                <a:cubicBezTo>
                  <a:pt x="19354" y="2031"/>
                  <a:pt x="19289" y="2150"/>
                  <a:pt x="19212" y="2263"/>
                </a:cubicBezTo>
                <a:cubicBezTo>
                  <a:pt x="19184" y="2304"/>
                  <a:pt x="19169" y="2325"/>
                  <a:pt x="19154" y="2325"/>
                </a:cubicBezTo>
                <a:cubicBezTo>
                  <a:pt x="19139" y="2325"/>
                  <a:pt x="19125" y="2303"/>
                  <a:pt x="19100" y="2259"/>
                </a:cubicBezTo>
                <a:cubicBezTo>
                  <a:pt x="19026" y="2124"/>
                  <a:pt x="18996" y="1981"/>
                  <a:pt x="19006" y="1827"/>
                </a:cubicBezTo>
                <a:cubicBezTo>
                  <a:pt x="19017" y="1527"/>
                  <a:pt x="19056" y="1232"/>
                  <a:pt x="19166" y="952"/>
                </a:cubicBezTo>
                <a:cubicBezTo>
                  <a:pt x="19201" y="866"/>
                  <a:pt x="19248" y="790"/>
                  <a:pt x="19328" y="738"/>
                </a:cubicBezTo>
                <a:cubicBezTo>
                  <a:pt x="19350" y="723"/>
                  <a:pt x="19372" y="716"/>
                  <a:pt x="19393" y="716"/>
                </a:cubicBezTo>
                <a:close/>
                <a:moveTo>
                  <a:pt x="9023" y="884"/>
                </a:moveTo>
                <a:cubicBezTo>
                  <a:pt x="9025" y="884"/>
                  <a:pt x="9027" y="884"/>
                  <a:pt x="9029" y="884"/>
                </a:cubicBezTo>
                <a:cubicBezTo>
                  <a:pt x="9111" y="890"/>
                  <a:pt x="9155" y="968"/>
                  <a:pt x="9188" y="1040"/>
                </a:cubicBezTo>
                <a:cubicBezTo>
                  <a:pt x="9274" y="1220"/>
                  <a:pt x="9271" y="1407"/>
                  <a:pt x="9229" y="1596"/>
                </a:cubicBezTo>
                <a:cubicBezTo>
                  <a:pt x="9160" y="1900"/>
                  <a:pt x="9031" y="2178"/>
                  <a:pt x="8851" y="2432"/>
                </a:cubicBezTo>
                <a:cubicBezTo>
                  <a:pt x="8840" y="2447"/>
                  <a:pt x="8826" y="2460"/>
                  <a:pt x="8816" y="2475"/>
                </a:cubicBezTo>
                <a:cubicBezTo>
                  <a:pt x="8803" y="2494"/>
                  <a:pt x="8793" y="2503"/>
                  <a:pt x="8783" y="2503"/>
                </a:cubicBezTo>
                <a:cubicBezTo>
                  <a:pt x="8773" y="2503"/>
                  <a:pt x="8763" y="2491"/>
                  <a:pt x="8752" y="2468"/>
                </a:cubicBezTo>
                <a:cubicBezTo>
                  <a:pt x="8703" y="2360"/>
                  <a:pt x="8628" y="2154"/>
                  <a:pt x="8637" y="1930"/>
                </a:cubicBezTo>
                <a:cubicBezTo>
                  <a:pt x="8644" y="1611"/>
                  <a:pt x="8722" y="1313"/>
                  <a:pt x="8877" y="1036"/>
                </a:cubicBezTo>
                <a:cubicBezTo>
                  <a:pt x="8881" y="1028"/>
                  <a:pt x="8884" y="1021"/>
                  <a:pt x="8889" y="1015"/>
                </a:cubicBezTo>
                <a:cubicBezTo>
                  <a:pt x="8928" y="965"/>
                  <a:pt x="8957" y="884"/>
                  <a:pt x="9023" y="884"/>
                </a:cubicBezTo>
                <a:close/>
                <a:moveTo>
                  <a:pt x="2515" y="843"/>
                </a:moveTo>
                <a:cubicBezTo>
                  <a:pt x="2539" y="843"/>
                  <a:pt x="2564" y="849"/>
                  <a:pt x="2591" y="861"/>
                </a:cubicBezTo>
                <a:cubicBezTo>
                  <a:pt x="2734" y="925"/>
                  <a:pt x="2810" y="1045"/>
                  <a:pt x="2855" y="1187"/>
                </a:cubicBezTo>
                <a:cubicBezTo>
                  <a:pt x="2970" y="1556"/>
                  <a:pt x="2900" y="1905"/>
                  <a:pt x="2730" y="2241"/>
                </a:cubicBezTo>
                <a:cubicBezTo>
                  <a:pt x="2626" y="2445"/>
                  <a:pt x="2476" y="2616"/>
                  <a:pt x="2308" y="2773"/>
                </a:cubicBezTo>
                <a:cubicBezTo>
                  <a:pt x="2277" y="2802"/>
                  <a:pt x="2259" y="2817"/>
                  <a:pt x="2244" y="2817"/>
                </a:cubicBezTo>
                <a:cubicBezTo>
                  <a:pt x="2227" y="2817"/>
                  <a:pt x="2214" y="2795"/>
                  <a:pt x="2192" y="2749"/>
                </a:cubicBezTo>
                <a:cubicBezTo>
                  <a:pt x="2085" y="2533"/>
                  <a:pt x="1994" y="2315"/>
                  <a:pt x="2007" y="2157"/>
                </a:cubicBezTo>
                <a:cubicBezTo>
                  <a:pt x="2025" y="1679"/>
                  <a:pt x="2103" y="1309"/>
                  <a:pt x="2327" y="984"/>
                </a:cubicBezTo>
                <a:cubicBezTo>
                  <a:pt x="2349" y="950"/>
                  <a:pt x="2379" y="922"/>
                  <a:pt x="2406" y="893"/>
                </a:cubicBezTo>
                <a:cubicBezTo>
                  <a:pt x="2439" y="859"/>
                  <a:pt x="2476" y="843"/>
                  <a:pt x="2515" y="843"/>
                </a:cubicBezTo>
                <a:close/>
                <a:moveTo>
                  <a:pt x="7019" y="940"/>
                </a:moveTo>
                <a:cubicBezTo>
                  <a:pt x="7110" y="940"/>
                  <a:pt x="7187" y="999"/>
                  <a:pt x="7238" y="1112"/>
                </a:cubicBezTo>
                <a:cubicBezTo>
                  <a:pt x="7303" y="1252"/>
                  <a:pt x="7294" y="1399"/>
                  <a:pt x="7269" y="1544"/>
                </a:cubicBezTo>
                <a:cubicBezTo>
                  <a:pt x="7200" y="1953"/>
                  <a:pt x="7005" y="2302"/>
                  <a:pt x="6742" y="2618"/>
                </a:cubicBezTo>
                <a:cubicBezTo>
                  <a:pt x="6668" y="2705"/>
                  <a:pt x="6588" y="2787"/>
                  <a:pt x="6505" y="2868"/>
                </a:cubicBezTo>
                <a:cubicBezTo>
                  <a:pt x="6475" y="2897"/>
                  <a:pt x="6455" y="2913"/>
                  <a:pt x="6440" y="2913"/>
                </a:cubicBezTo>
                <a:cubicBezTo>
                  <a:pt x="6420" y="2913"/>
                  <a:pt x="6407" y="2889"/>
                  <a:pt x="6388" y="2838"/>
                </a:cubicBezTo>
                <a:cubicBezTo>
                  <a:pt x="6330" y="2678"/>
                  <a:pt x="6298" y="2514"/>
                  <a:pt x="6304" y="2341"/>
                </a:cubicBezTo>
                <a:cubicBezTo>
                  <a:pt x="6331" y="1920"/>
                  <a:pt x="6432" y="1521"/>
                  <a:pt x="6673" y="1166"/>
                </a:cubicBezTo>
                <a:cubicBezTo>
                  <a:pt x="6721" y="1098"/>
                  <a:pt x="6784" y="1042"/>
                  <a:pt x="6853" y="997"/>
                </a:cubicBezTo>
                <a:cubicBezTo>
                  <a:pt x="6911" y="959"/>
                  <a:pt x="6967" y="940"/>
                  <a:pt x="7019" y="940"/>
                </a:cubicBezTo>
                <a:close/>
                <a:moveTo>
                  <a:pt x="4712" y="948"/>
                </a:moveTo>
                <a:cubicBezTo>
                  <a:pt x="4757" y="948"/>
                  <a:pt x="4801" y="975"/>
                  <a:pt x="4853" y="1029"/>
                </a:cubicBezTo>
                <a:cubicBezTo>
                  <a:pt x="5000" y="1181"/>
                  <a:pt x="5052" y="1372"/>
                  <a:pt x="5073" y="1575"/>
                </a:cubicBezTo>
                <a:cubicBezTo>
                  <a:pt x="5078" y="1624"/>
                  <a:pt x="5075" y="1672"/>
                  <a:pt x="5075" y="1720"/>
                </a:cubicBezTo>
                <a:cubicBezTo>
                  <a:pt x="5073" y="2090"/>
                  <a:pt x="4933" y="2407"/>
                  <a:pt x="4696" y="2682"/>
                </a:cubicBezTo>
                <a:cubicBezTo>
                  <a:pt x="4610" y="2785"/>
                  <a:pt x="4512" y="2875"/>
                  <a:pt x="4406" y="2960"/>
                </a:cubicBezTo>
                <a:cubicBezTo>
                  <a:pt x="4388" y="2973"/>
                  <a:pt x="4375" y="2981"/>
                  <a:pt x="4364" y="2981"/>
                </a:cubicBezTo>
                <a:cubicBezTo>
                  <a:pt x="4349" y="2981"/>
                  <a:pt x="4339" y="2967"/>
                  <a:pt x="4328" y="2938"/>
                </a:cubicBezTo>
                <a:cubicBezTo>
                  <a:pt x="4238" y="2672"/>
                  <a:pt x="4203" y="2399"/>
                  <a:pt x="4227" y="2118"/>
                </a:cubicBezTo>
                <a:cubicBezTo>
                  <a:pt x="4247" y="1870"/>
                  <a:pt x="4280" y="1625"/>
                  <a:pt x="4363" y="1389"/>
                </a:cubicBezTo>
                <a:cubicBezTo>
                  <a:pt x="4412" y="1255"/>
                  <a:pt x="4468" y="1125"/>
                  <a:pt x="4574" y="1024"/>
                </a:cubicBezTo>
                <a:cubicBezTo>
                  <a:pt x="4626" y="973"/>
                  <a:pt x="4669" y="948"/>
                  <a:pt x="4712" y="948"/>
                </a:cubicBezTo>
                <a:close/>
                <a:moveTo>
                  <a:pt x="23278" y="1"/>
                </a:moveTo>
                <a:cubicBezTo>
                  <a:pt x="23209" y="1"/>
                  <a:pt x="23139" y="1"/>
                  <a:pt x="23063" y="5"/>
                </a:cubicBezTo>
                <a:cubicBezTo>
                  <a:pt x="22874" y="52"/>
                  <a:pt x="22742" y="169"/>
                  <a:pt x="22649" y="335"/>
                </a:cubicBezTo>
                <a:cubicBezTo>
                  <a:pt x="22533" y="544"/>
                  <a:pt x="22492" y="769"/>
                  <a:pt x="22474" y="1004"/>
                </a:cubicBezTo>
                <a:cubicBezTo>
                  <a:pt x="22450" y="1305"/>
                  <a:pt x="22463" y="1603"/>
                  <a:pt x="22522" y="1898"/>
                </a:cubicBezTo>
                <a:cubicBezTo>
                  <a:pt x="22559" y="2087"/>
                  <a:pt x="22637" y="2259"/>
                  <a:pt x="22737" y="2422"/>
                </a:cubicBezTo>
                <a:cubicBezTo>
                  <a:pt x="22758" y="2454"/>
                  <a:pt x="22779" y="2485"/>
                  <a:pt x="22735" y="2520"/>
                </a:cubicBezTo>
                <a:cubicBezTo>
                  <a:pt x="22587" y="2636"/>
                  <a:pt x="22432" y="2738"/>
                  <a:pt x="22235" y="2751"/>
                </a:cubicBezTo>
                <a:cubicBezTo>
                  <a:pt x="22211" y="2752"/>
                  <a:pt x="22187" y="2753"/>
                  <a:pt x="22164" y="2753"/>
                </a:cubicBezTo>
                <a:cubicBezTo>
                  <a:pt x="21928" y="2753"/>
                  <a:pt x="21714" y="2670"/>
                  <a:pt x="21513" y="2547"/>
                </a:cubicBezTo>
                <a:cubicBezTo>
                  <a:pt x="21389" y="2470"/>
                  <a:pt x="21408" y="2495"/>
                  <a:pt x="21487" y="2387"/>
                </a:cubicBezTo>
                <a:cubicBezTo>
                  <a:pt x="21831" y="1927"/>
                  <a:pt x="21989" y="1409"/>
                  <a:pt x="21956" y="839"/>
                </a:cubicBezTo>
                <a:cubicBezTo>
                  <a:pt x="21947" y="676"/>
                  <a:pt x="21899" y="519"/>
                  <a:pt x="21800" y="382"/>
                </a:cubicBezTo>
                <a:cubicBezTo>
                  <a:pt x="21704" y="251"/>
                  <a:pt x="21585" y="184"/>
                  <a:pt x="21445" y="184"/>
                </a:cubicBezTo>
                <a:cubicBezTo>
                  <a:pt x="21397" y="184"/>
                  <a:pt x="21346" y="192"/>
                  <a:pt x="21293" y="208"/>
                </a:cubicBezTo>
                <a:cubicBezTo>
                  <a:pt x="21023" y="288"/>
                  <a:pt x="20863" y="481"/>
                  <a:pt x="20761" y="729"/>
                </a:cubicBezTo>
                <a:cubicBezTo>
                  <a:pt x="20620" y="1073"/>
                  <a:pt x="20633" y="1435"/>
                  <a:pt x="20653" y="1797"/>
                </a:cubicBezTo>
                <a:cubicBezTo>
                  <a:pt x="20662" y="1976"/>
                  <a:pt x="20705" y="2150"/>
                  <a:pt x="20786" y="2313"/>
                </a:cubicBezTo>
                <a:cubicBezTo>
                  <a:pt x="20873" y="2490"/>
                  <a:pt x="20870" y="2486"/>
                  <a:pt x="20698" y="2594"/>
                </a:cubicBezTo>
                <a:cubicBezTo>
                  <a:pt x="20490" y="2723"/>
                  <a:pt x="20280" y="2785"/>
                  <a:pt x="20068" y="2785"/>
                </a:cubicBezTo>
                <a:cubicBezTo>
                  <a:pt x="19880" y="2785"/>
                  <a:pt x="19690" y="2737"/>
                  <a:pt x="19498" y="2644"/>
                </a:cubicBezTo>
                <a:cubicBezTo>
                  <a:pt x="19460" y="2625"/>
                  <a:pt x="19414" y="2615"/>
                  <a:pt x="19461" y="2549"/>
                </a:cubicBezTo>
                <a:cubicBezTo>
                  <a:pt x="19788" y="2092"/>
                  <a:pt x="19957" y="1582"/>
                  <a:pt x="19947" y="1018"/>
                </a:cubicBezTo>
                <a:cubicBezTo>
                  <a:pt x="19944" y="863"/>
                  <a:pt x="19901" y="718"/>
                  <a:pt x="19813" y="588"/>
                </a:cubicBezTo>
                <a:cubicBezTo>
                  <a:pt x="19700" y="422"/>
                  <a:pt x="19555" y="338"/>
                  <a:pt x="19399" y="338"/>
                </a:cubicBezTo>
                <a:cubicBezTo>
                  <a:pt x="19289" y="338"/>
                  <a:pt x="19173" y="380"/>
                  <a:pt x="19059" y="466"/>
                </a:cubicBezTo>
                <a:cubicBezTo>
                  <a:pt x="18947" y="552"/>
                  <a:pt x="18870" y="663"/>
                  <a:pt x="18819" y="791"/>
                </a:cubicBezTo>
                <a:cubicBezTo>
                  <a:pt x="18674" y="1153"/>
                  <a:pt x="18617" y="1532"/>
                  <a:pt x="18621" y="1920"/>
                </a:cubicBezTo>
                <a:cubicBezTo>
                  <a:pt x="18622" y="2138"/>
                  <a:pt x="18686" y="2340"/>
                  <a:pt x="18810" y="2522"/>
                </a:cubicBezTo>
                <a:cubicBezTo>
                  <a:pt x="18867" y="2606"/>
                  <a:pt x="18869" y="2605"/>
                  <a:pt x="18777" y="2655"/>
                </a:cubicBezTo>
                <a:cubicBezTo>
                  <a:pt x="18534" y="2788"/>
                  <a:pt x="18281" y="2846"/>
                  <a:pt x="18021" y="2846"/>
                </a:cubicBezTo>
                <a:cubicBezTo>
                  <a:pt x="17886" y="2846"/>
                  <a:pt x="17749" y="2831"/>
                  <a:pt x="17611" y="2802"/>
                </a:cubicBezTo>
                <a:cubicBezTo>
                  <a:pt x="17411" y="2763"/>
                  <a:pt x="17255" y="2660"/>
                  <a:pt x="17143" y="2491"/>
                </a:cubicBezTo>
                <a:cubicBezTo>
                  <a:pt x="17117" y="2452"/>
                  <a:pt x="17101" y="2418"/>
                  <a:pt x="17142" y="2370"/>
                </a:cubicBezTo>
                <a:cubicBezTo>
                  <a:pt x="17530" y="1906"/>
                  <a:pt x="17725" y="1368"/>
                  <a:pt x="17747" y="766"/>
                </a:cubicBezTo>
                <a:cubicBezTo>
                  <a:pt x="17753" y="606"/>
                  <a:pt x="17704" y="461"/>
                  <a:pt x="17609" y="331"/>
                </a:cubicBezTo>
                <a:cubicBezTo>
                  <a:pt x="17534" y="230"/>
                  <a:pt x="17424" y="176"/>
                  <a:pt x="17309" y="176"/>
                </a:cubicBezTo>
                <a:cubicBezTo>
                  <a:pt x="17242" y="176"/>
                  <a:pt x="17173" y="194"/>
                  <a:pt x="17110" y="233"/>
                </a:cubicBezTo>
                <a:cubicBezTo>
                  <a:pt x="16985" y="310"/>
                  <a:pt x="16894" y="418"/>
                  <a:pt x="16824" y="543"/>
                </a:cubicBezTo>
                <a:cubicBezTo>
                  <a:pt x="16696" y="766"/>
                  <a:pt x="16633" y="1010"/>
                  <a:pt x="16607" y="1266"/>
                </a:cubicBezTo>
                <a:cubicBezTo>
                  <a:pt x="16573" y="1598"/>
                  <a:pt x="16570" y="1927"/>
                  <a:pt x="16645" y="2253"/>
                </a:cubicBezTo>
                <a:cubicBezTo>
                  <a:pt x="16659" y="2315"/>
                  <a:pt x="16641" y="2350"/>
                  <a:pt x="16598" y="2383"/>
                </a:cubicBezTo>
                <a:cubicBezTo>
                  <a:pt x="16406" y="2537"/>
                  <a:pt x="16194" y="2656"/>
                  <a:pt x="15952" y="2711"/>
                </a:cubicBezTo>
                <a:cubicBezTo>
                  <a:pt x="15867" y="2730"/>
                  <a:pt x="15782" y="2741"/>
                  <a:pt x="15698" y="2741"/>
                </a:cubicBezTo>
                <a:cubicBezTo>
                  <a:pt x="15541" y="2741"/>
                  <a:pt x="15389" y="2702"/>
                  <a:pt x="15248" y="2599"/>
                </a:cubicBezTo>
                <a:cubicBezTo>
                  <a:pt x="15168" y="2541"/>
                  <a:pt x="15169" y="2533"/>
                  <a:pt x="15225" y="2455"/>
                </a:cubicBezTo>
                <a:cubicBezTo>
                  <a:pt x="15597" y="1937"/>
                  <a:pt x="15802" y="1368"/>
                  <a:pt x="15753" y="723"/>
                </a:cubicBezTo>
                <a:cubicBezTo>
                  <a:pt x="15739" y="533"/>
                  <a:pt x="15672" y="360"/>
                  <a:pt x="15541" y="222"/>
                </a:cubicBezTo>
                <a:cubicBezTo>
                  <a:pt x="15468" y="146"/>
                  <a:pt x="15382" y="99"/>
                  <a:pt x="15280" y="99"/>
                </a:cubicBezTo>
                <a:cubicBezTo>
                  <a:pt x="15254" y="99"/>
                  <a:pt x="15228" y="101"/>
                  <a:pt x="15200" y="108"/>
                </a:cubicBezTo>
                <a:cubicBezTo>
                  <a:pt x="15074" y="135"/>
                  <a:pt x="14988" y="217"/>
                  <a:pt x="14915" y="315"/>
                </a:cubicBezTo>
                <a:cubicBezTo>
                  <a:pt x="14645" y="674"/>
                  <a:pt x="14526" y="1090"/>
                  <a:pt x="14491" y="1532"/>
                </a:cubicBezTo>
                <a:cubicBezTo>
                  <a:pt x="14466" y="1847"/>
                  <a:pt x="14506" y="2157"/>
                  <a:pt x="14656" y="2443"/>
                </a:cubicBezTo>
                <a:cubicBezTo>
                  <a:pt x="14672" y="2474"/>
                  <a:pt x="14673" y="2497"/>
                  <a:pt x="14644" y="2520"/>
                </a:cubicBezTo>
                <a:cubicBezTo>
                  <a:pt x="14377" y="2724"/>
                  <a:pt x="14093" y="2896"/>
                  <a:pt x="13746" y="2910"/>
                </a:cubicBezTo>
                <a:cubicBezTo>
                  <a:pt x="13727" y="2911"/>
                  <a:pt x="13708" y="2911"/>
                  <a:pt x="13690" y="2911"/>
                </a:cubicBezTo>
                <a:cubicBezTo>
                  <a:pt x="13445" y="2911"/>
                  <a:pt x="13218" y="2841"/>
                  <a:pt x="13026" y="2671"/>
                </a:cubicBezTo>
                <a:cubicBezTo>
                  <a:pt x="12983" y="2631"/>
                  <a:pt x="12975" y="2605"/>
                  <a:pt x="13025" y="2564"/>
                </a:cubicBezTo>
                <a:cubicBezTo>
                  <a:pt x="13111" y="2496"/>
                  <a:pt x="13185" y="2413"/>
                  <a:pt x="13254" y="2329"/>
                </a:cubicBezTo>
                <a:cubicBezTo>
                  <a:pt x="13591" y="1924"/>
                  <a:pt x="13790" y="1461"/>
                  <a:pt x="13812" y="932"/>
                </a:cubicBezTo>
                <a:cubicBezTo>
                  <a:pt x="13821" y="749"/>
                  <a:pt x="13801" y="570"/>
                  <a:pt x="13713" y="403"/>
                </a:cubicBezTo>
                <a:cubicBezTo>
                  <a:pt x="13609" y="208"/>
                  <a:pt x="13435" y="105"/>
                  <a:pt x="13253" y="105"/>
                </a:cubicBezTo>
                <a:cubicBezTo>
                  <a:pt x="13121" y="105"/>
                  <a:pt x="12986" y="160"/>
                  <a:pt x="12871" y="272"/>
                </a:cubicBezTo>
                <a:cubicBezTo>
                  <a:pt x="12785" y="357"/>
                  <a:pt x="12708" y="451"/>
                  <a:pt x="12661" y="563"/>
                </a:cubicBezTo>
                <a:cubicBezTo>
                  <a:pt x="12399" y="1176"/>
                  <a:pt x="12280" y="1807"/>
                  <a:pt x="12462" y="2468"/>
                </a:cubicBezTo>
                <a:cubicBezTo>
                  <a:pt x="12470" y="2497"/>
                  <a:pt x="12471" y="2516"/>
                  <a:pt x="12440" y="2533"/>
                </a:cubicBezTo>
                <a:cubicBezTo>
                  <a:pt x="12235" y="2641"/>
                  <a:pt x="12026" y="2733"/>
                  <a:pt x="11788" y="2733"/>
                </a:cubicBezTo>
                <a:cubicBezTo>
                  <a:pt x="11786" y="2733"/>
                  <a:pt x="11783" y="2733"/>
                  <a:pt x="11781" y="2733"/>
                </a:cubicBezTo>
                <a:cubicBezTo>
                  <a:pt x="11527" y="2730"/>
                  <a:pt x="11310" y="2644"/>
                  <a:pt x="11126" y="2470"/>
                </a:cubicBezTo>
                <a:cubicBezTo>
                  <a:pt x="11093" y="2439"/>
                  <a:pt x="11089" y="2413"/>
                  <a:pt x="11115" y="2375"/>
                </a:cubicBezTo>
                <a:cubicBezTo>
                  <a:pt x="11340" y="2031"/>
                  <a:pt x="11491" y="1660"/>
                  <a:pt x="11533" y="1251"/>
                </a:cubicBezTo>
                <a:cubicBezTo>
                  <a:pt x="11561" y="977"/>
                  <a:pt x="11530" y="709"/>
                  <a:pt x="11362" y="477"/>
                </a:cubicBezTo>
                <a:cubicBezTo>
                  <a:pt x="11284" y="370"/>
                  <a:pt x="11174" y="315"/>
                  <a:pt x="11061" y="315"/>
                </a:cubicBezTo>
                <a:cubicBezTo>
                  <a:pt x="10981" y="315"/>
                  <a:pt x="10899" y="342"/>
                  <a:pt x="10825" y="398"/>
                </a:cubicBezTo>
                <a:cubicBezTo>
                  <a:pt x="10774" y="435"/>
                  <a:pt x="10731" y="479"/>
                  <a:pt x="10695" y="529"/>
                </a:cubicBezTo>
                <a:cubicBezTo>
                  <a:pt x="10505" y="800"/>
                  <a:pt x="10450" y="1113"/>
                  <a:pt x="10422" y="1432"/>
                </a:cubicBezTo>
                <a:cubicBezTo>
                  <a:pt x="10394" y="1753"/>
                  <a:pt x="10440" y="2067"/>
                  <a:pt x="10586" y="2360"/>
                </a:cubicBezTo>
                <a:cubicBezTo>
                  <a:pt x="10606" y="2398"/>
                  <a:pt x="10598" y="2422"/>
                  <a:pt x="10570" y="2450"/>
                </a:cubicBezTo>
                <a:cubicBezTo>
                  <a:pt x="10367" y="2652"/>
                  <a:pt x="10139" y="2818"/>
                  <a:pt x="9863" y="2909"/>
                </a:cubicBezTo>
                <a:cubicBezTo>
                  <a:pt x="9749" y="2946"/>
                  <a:pt x="9637" y="2966"/>
                  <a:pt x="9526" y="2966"/>
                </a:cubicBezTo>
                <a:cubicBezTo>
                  <a:pt x="9372" y="2966"/>
                  <a:pt x="9221" y="2927"/>
                  <a:pt x="9074" y="2842"/>
                </a:cubicBezTo>
                <a:cubicBezTo>
                  <a:pt x="9031" y="2816"/>
                  <a:pt x="9026" y="2796"/>
                  <a:pt x="9059" y="2758"/>
                </a:cubicBezTo>
                <a:cubicBezTo>
                  <a:pt x="9142" y="2661"/>
                  <a:pt x="9215" y="2559"/>
                  <a:pt x="9276" y="2449"/>
                </a:cubicBezTo>
                <a:cubicBezTo>
                  <a:pt x="9493" y="2059"/>
                  <a:pt x="9668" y="1656"/>
                  <a:pt x="9612" y="1194"/>
                </a:cubicBezTo>
                <a:cubicBezTo>
                  <a:pt x="9585" y="968"/>
                  <a:pt x="9499" y="771"/>
                  <a:pt x="9324" y="619"/>
                </a:cubicBezTo>
                <a:cubicBezTo>
                  <a:pt x="9232" y="539"/>
                  <a:pt x="9130" y="499"/>
                  <a:pt x="9026" y="499"/>
                </a:cubicBezTo>
                <a:cubicBezTo>
                  <a:pt x="8931" y="499"/>
                  <a:pt x="8835" y="532"/>
                  <a:pt x="8746" y="600"/>
                </a:cubicBezTo>
                <a:cubicBezTo>
                  <a:pt x="8686" y="643"/>
                  <a:pt x="8643" y="700"/>
                  <a:pt x="8602" y="760"/>
                </a:cubicBezTo>
                <a:cubicBezTo>
                  <a:pt x="8422" y="1026"/>
                  <a:pt x="8329" y="1324"/>
                  <a:pt x="8278" y="1640"/>
                </a:cubicBezTo>
                <a:cubicBezTo>
                  <a:pt x="8216" y="2028"/>
                  <a:pt x="8270" y="2391"/>
                  <a:pt x="8467" y="2732"/>
                </a:cubicBezTo>
                <a:cubicBezTo>
                  <a:pt x="8496" y="2782"/>
                  <a:pt x="8490" y="2807"/>
                  <a:pt x="8443" y="2842"/>
                </a:cubicBezTo>
                <a:cubicBezTo>
                  <a:pt x="8027" y="3140"/>
                  <a:pt x="7568" y="3293"/>
                  <a:pt x="7065" y="3293"/>
                </a:cubicBezTo>
                <a:cubicBezTo>
                  <a:pt x="7014" y="3293"/>
                  <a:pt x="6963" y="3291"/>
                  <a:pt x="6911" y="3288"/>
                </a:cubicBezTo>
                <a:cubicBezTo>
                  <a:pt x="6848" y="3284"/>
                  <a:pt x="6786" y="3266"/>
                  <a:pt x="6727" y="3240"/>
                </a:cubicBezTo>
                <a:cubicBezTo>
                  <a:pt x="6682" y="3221"/>
                  <a:pt x="6675" y="3203"/>
                  <a:pt x="6716" y="3169"/>
                </a:cubicBezTo>
                <a:cubicBezTo>
                  <a:pt x="6915" y="3007"/>
                  <a:pt x="7076" y="2810"/>
                  <a:pt x="7219" y="2598"/>
                </a:cubicBezTo>
                <a:cubicBezTo>
                  <a:pt x="7484" y="2209"/>
                  <a:pt x="7662" y="1786"/>
                  <a:pt x="7654" y="1305"/>
                </a:cubicBezTo>
                <a:cubicBezTo>
                  <a:pt x="7649" y="1055"/>
                  <a:pt x="7560" y="839"/>
                  <a:pt x="7361" y="679"/>
                </a:cubicBezTo>
                <a:cubicBezTo>
                  <a:pt x="7264" y="603"/>
                  <a:pt x="7156" y="560"/>
                  <a:pt x="7036" y="560"/>
                </a:cubicBezTo>
                <a:cubicBezTo>
                  <a:pt x="7005" y="560"/>
                  <a:pt x="6973" y="563"/>
                  <a:pt x="6940" y="568"/>
                </a:cubicBezTo>
                <a:cubicBezTo>
                  <a:pt x="6714" y="609"/>
                  <a:pt x="6541" y="734"/>
                  <a:pt x="6401" y="905"/>
                </a:cubicBezTo>
                <a:cubicBezTo>
                  <a:pt x="6190" y="1159"/>
                  <a:pt x="6090" y="1463"/>
                  <a:pt x="6007" y="1775"/>
                </a:cubicBezTo>
                <a:cubicBezTo>
                  <a:pt x="5885" y="2230"/>
                  <a:pt x="5885" y="2678"/>
                  <a:pt x="6098" y="3111"/>
                </a:cubicBezTo>
                <a:cubicBezTo>
                  <a:pt x="6117" y="3148"/>
                  <a:pt x="6101" y="3164"/>
                  <a:pt x="6072" y="3180"/>
                </a:cubicBezTo>
                <a:cubicBezTo>
                  <a:pt x="5937" y="3262"/>
                  <a:pt x="5796" y="3334"/>
                  <a:pt x="5646" y="3382"/>
                </a:cubicBezTo>
                <a:cubicBezTo>
                  <a:pt x="5491" y="3433"/>
                  <a:pt x="5337" y="3463"/>
                  <a:pt x="5183" y="3463"/>
                </a:cubicBezTo>
                <a:cubicBezTo>
                  <a:pt x="5031" y="3463"/>
                  <a:pt x="4880" y="3434"/>
                  <a:pt x="4730" y="3369"/>
                </a:cubicBezTo>
                <a:cubicBezTo>
                  <a:pt x="4571" y="3298"/>
                  <a:pt x="4574" y="3301"/>
                  <a:pt x="4704" y="3189"/>
                </a:cubicBezTo>
                <a:cubicBezTo>
                  <a:pt x="5217" y="2745"/>
                  <a:pt x="5508" y="2205"/>
                  <a:pt x="5437" y="1506"/>
                </a:cubicBezTo>
                <a:cubicBezTo>
                  <a:pt x="5412" y="1256"/>
                  <a:pt x="5330" y="1026"/>
                  <a:pt x="5174" y="827"/>
                </a:cubicBezTo>
                <a:cubicBezTo>
                  <a:pt x="5044" y="659"/>
                  <a:pt x="4878" y="575"/>
                  <a:pt x="4710" y="575"/>
                </a:cubicBezTo>
                <a:cubicBezTo>
                  <a:pt x="4557" y="575"/>
                  <a:pt x="4404" y="645"/>
                  <a:pt x="4278" y="787"/>
                </a:cubicBezTo>
                <a:cubicBezTo>
                  <a:pt x="4189" y="885"/>
                  <a:pt x="4118" y="995"/>
                  <a:pt x="4066" y="1117"/>
                </a:cubicBezTo>
                <a:cubicBezTo>
                  <a:pt x="3922" y="1453"/>
                  <a:pt x="3861" y="1806"/>
                  <a:pt x="3849" y="2170"/>
                </a:cubicBezTo>
                <a:cubicBezTo>
                  <a:pt x="3837" y="2507"/>
                  <a:pt x="3872" y="2836"/>
                  <a:pt x="4010" y="3149"/>
                </a:cubicBezTo>
                <a:cubicBezTo>
                  <a:pt x="4032" y="3199"/>
                  <a:pt x="3996" y="3209"/>
                  <a:pt x="3967" y="3225"/>
                </a:cubicBezTo>
                <a:cubicBezTo>
                  <a:pt x="3717" y="3349"/>
                  <a:pt x="3457" y="3437"/>
                  <a:pt x="3178" y="3437"/>
                </a:cubicBezTo>
                <a:cubicBezTo>
                  <a:pt x="3140" y="3437"/>
                  <a:pt x="3102" y="3435"/>
                  <a:pt x="3064" y="3432"/>
                </a:cubicBezTo>
                <a:cubicBezTo>
                  <a:pt x="2841" y="3412"/>
                  <a:pt x="2648" y="3322"/>
                  <a:pt x="2487" y="3164"/>
                </a:cubicBezTo>
                <a:cubicBezTo>
                  <a:pt x="2457" y="3136"/>
                  <a:pt x="2455" y="3117"/>
                  <a:pt x="2489" y="3089"/>
                </a:cubicBezTo>
                <a:cubicBezTo>
                  <a:pt x="2636" y="2971"/>
                  <a:pt x="2766" y="2834"/>
                  <a:pt x="2875" y="2682"/>
                </a:cubicBezTo>
                <a:cubicBezTo>
                  <a:pt x="3216" y="2211"/>
                  <a:pt x="3372" y="1697"/>
                  <a:pt x="3217" y="1118"/>
                </a:cubicBezTo>
                <a:cubicBezTo>
                  <a:pt x="3146" y="850"/>
                  <a:pt x="3002" y="637"/>
                  <a:pt x="2738" y="521"/>
                </a:cubicBezTo>
                <a:cubicBezTo>
                  <a:pt x="2664" y="488"/>
                  <a:pt x="2589" y="473"/>
                  <a:pt x="2514" y="473"/>
                </a:cubicBezTo>
                <a:cubicBezTo>
                  <a:pt x="2351" y="473"/>
                  <a:pt x="2193" y="548"/>
                  <a:pt x="2083" y="686"/>
                </a:cubicBezTo>
                <a:cubicBezTo>
                  <a:pt x="1902" y="912"/>
                  <a:pt x="1787" y="1167"/>
                  <a:pt x="1721" y="1447"/>
                </a:cubicBezTo>
                <a:cubicBezTo>
                  <a:pt x="1647" y="1757"/>
                  <a:pt x="1600" y="2071"/>
                  <a:pt x="1665" y="2391"/>
                </a:cubicBezTo>
                <a:cubicBezTo>
                  <a:pt x="1707" y="2600"/>
                  <a:pt x="1790" y="2795"/>
                  <a:pt x="1893" y="2979"/>
                </a:cubicBezTo>
                <a:cubicBezTo>
                  <a:pt x="1921" y="3031"/>
                  <a:pt x="1914" y="3055"/>
                  <a:pt x="1861" y="3085"/>
                </a:cubicBezTo>
                <a:cubicBezTo>
                  <a:pt x="1610" y="3224"/>
                  <a:pt x="1343" y="3278"/>
                  <a:pt x="1067" y="3278"/>
                </a:cubicBezTo>
                <a:cubicBezTo>
                  <a:pt x="1003" y="3278"/>
                  <a:pt x="938" y="3275"/>
                  <a:pt x="873" y="3269"/>
                </a:cubicBezTo>
                <a:cubicBezTo>
                  <a:pt x="625" y="3249"/>
                  <a:pt x="404" y="3168"/>
                  <a:pt x="319" y="2896"/>
                </a:cubicBezTo>
                <a:cubicBezTo>
                  <a:pt x="316" y="2883"/>
                  <a:pt x="306" y="2873"/>
                  <a:pt x="298" y="2862"/>
                </a:cubicBezTo>
                <a:cubicBezTo>
                  <a:pt x="265" y="2820"/>
                  <a:pt x="223" y="2797"/>
                  <a:pt x="176" y="2797"/>
                </a:cubicBezTo>
                <a:cubicBezTo>
                  <a:pt x="165" y="2797"/>
                  <a:pt x="153" y="2799"/>
                  <a:pt x="141" y="2801"/>
                </a:cubicBezTo>
                <a:cubicBezTo>
                  <a:pt x="80" y="2814"/>
                  <a:pt x="37" y="2852"/>
                  <a:pt x="17" y="2914"/>
                </a:cubicBezTo>
                <a:cubicBezTo>
                  <a:pt x="0" y="2967"/>
                  <a:pt x="3" y="3020"/>
                  <a:pt x="19" y="3072"/>
                </a:cubicBezTo>
                <a:cubicBezTo>
                  <a:pt x="61" y="3200"/>
                  <a:pt x="135" y="3308"/>
                  <a:pt x="237" y="3394"/>
                </a:cubicBezTo>
                <a:cubicBezTo>
                  <a:pt x="451" y="3577"/>
                  <a:pt x="711" y="3626"/>
                  <a:pt x="977" y="3636"/>
                </a:cubicBezTo>
                <a:cubicBezTo>
                  <a:pt x="1009" y="3637"/>
                  <a:pt x="1041" y="3638"/>
                  <a:pt x="1073" y="3638"/>
                </a:cubicBezTo>
                <a:cubicBezTo>
                  <a:pt x="1420" y="3638"/>
                  <a:pt x="1753" y="3564"/>
                  <a:pt x="2058" y="3387"/>
                </a:cubicBezTo>
                <a:cubicBezTo>
                  <a:pt x="2085" y="3372"/>
                  <a:pt x="2106" y="3365"/>
                  <a:pt x="2125" y="3365"/>
                </a:cubicBezTo>
                <a:cubicBezTo>
                  <a:pt x="2154" y="3365"/>
                  <a:pt x="2178" y="3381"/>
                  <a:pt x="2207" y="3411"/>
                </a:cubicBezTo>
                <a:cubicBezTo>
                  <a:pt x="2471" y="3680"/>
                  <a:pt x="2799" y="3813"/>
                  <a:pt x="3172" y="3813"/>
                </a:cubicBezTo>
                <a:cubicBezTo>
                  <a:pt x="3175" y="3813"/>
                  <a:pt x="3178" y="3813"/>
                  <a:pt x="3181" y="3813"/>
                </a:cubicBezTo>
                <a:cubicBezTo>
                  <a:pt x="3542" y="3813"/>
                  <a:pt x="3875" y="3698"/>
                  <a:pt x="4191" y="3531"/>
                </a:cubicBezTo>
                <a:cubicBezTo>
                  <a:pt x="4211" y="3520"/>
                  <a:pt x="4229" y="3514"/>
                  <a:pt x="4246" y="3514"/>
                </a:cubicBezTo>
                <a:cubicBezTo>
                  <a:pt x="4265" y="3514"/>
                  <a:pt x="4284" y="3521"/>
                  <a:pt x="4304" y="3538"/>
                </a:cubicBezTo>
                <a:cubicBezTo>
                  <a:pt x="4566" y="3748"/>
                  <a:pt x="4856" y="3834"/>
                  <a:pt x="5166" y="3834"/>
                </a:cubicBezTo>
                <a:cubicBezTo>
                  <a:pt x="5270" y="3834"/>
                  <a:pt x="5377" y="3824"/>
                  <a:pt x="5485" y="3806"/>
                </a:cubicBezTo>
                <a:cubicBezTo>
                  <a:pt x="5777" y="3756"/>
                  <a:pt x="6043" y="3637"/>
                  <a:pt x="6292" y="3482"/>
                </a:cubicBezTo>
                <a:cubicBezTo>
                  <a:pt x="6314" y="3467"/>
                  <a:pt x="6333" y="3460"/>
                  <a:pt x="6351" y="3460"/>
                </a:cubicBezTo>
                <a:cubicBezTo>
                  <a:pt x="6372" y="3460"/>
                  <a:pt x="6393" y="3470"/>
                  <a:pt x="6418" y="3489"/>
                </a:cubicBezTo>
                <a:cubicBezTo>
                  <a:pt x="6520" y="3563"/>
                  <a:pt x="6635" y="3614"/>
                  <a:pt x="6760" y="3640"/>
                </a:cubicBezTo>
                <a:cubicBezTo>
                  <a:pt x="6869" y="3662"/>
                  <a:pt x="6977" y="3672"/>
                  <a:pt x="7086" y="3672"/>
                </a:cubicBezTo>
                <a:cubicBezTo>
                  <a:pt x="7208" y="3672"/>
                  <a:pt x="7331" y="3660"/>
                  <a:pt x="7454" y="3640"/>
                </a:cubicBezTo>
                <a:cubicBezTo>
                  <a:pt x="7910" y="3568"/>
                  <a:pt x="8330" y="3406"/>
                  <a:pt x="8696" y="3118"/>
                </a:cubicBezTo>
                <a:cubicBezTo>
                  <a:pt x="8719" y="3101"/>
                  <a:pt x="8739" y="3092"/>
                  <a:pt x="8759" y="3092"/>
                </a:cubicBezTo>
                <a:cubicBezTo>
                  <a:pt x="8776" y="3092"/>
                  <a:pt x="8794" y="3099"/>
                  <a:pt x="8816" y="3113"/>
                </a:cubicBezTo>
                <a:cubicBezTo>
                  <a:pt x="9040" y="3270"/>
                  <a:pt x="9278" y="3340"/>
                  <a:pt x="9524" y="3340"/>
                </a:cubicBezTo>
                <a:cubicBezTo>
                  <a:pt x="9668" y="3340"/>
                  <a:pt x="9815" y="3316"/>
                  <a:pt x="9964" y="3271"/>
                </a:cubicBezTo>
                <a:cubicBezTo>
                  <a:pt x="10266" y="3181"/>
                  <a:pt x="10525" y="3013"/>
                  <a:pt x="10755" y="2797"/>
                </a:cubicBezTo>
                <a:cubicBezTo>
                  <a:pt x="10799" y="2757"/>
                  <a:pt x="10819" y="2737"/>
                  <a:pt x="10840" y="2737"/>
                </a:cubicBezTo>
                <a:cubicBezTo>
                  <a:pt x="10861" y="2737"/>
                  <a:pt x="10882" y="2756"/>
                  <a:pt x="10924" y="2792"/>
                </a:cubicBezTo>
                <a:cubicBezTo>
                  <a:pt x="11178" y="3004"/>
                  <a:pt x="11463" y="3111"/>
                  <a:pt x="11780" y="3111"/>
                </a:cubicBezTo>
                <a:cubicBezTo>
                  <a:pt x="11844" y="3111"/>
                  <a:pt x="11910" y="3106"/>
                  <a:pt x="11977" y="3097"/>
                </a:cubicBezTo>
                <a:cubicBezTo>
                  <a:pt x="12206" y="3067"/>
                  <a:pt x="12414" y="2978"/>
                  <a:pt x="12615" y="2869"/>
                </a:cubicBezTo>
                <a:cubicBezTo>
                  <a:pt x="12631" y="2860"/>
                  <a:pt x="12645" y="2855"/>
                  <a:pt x="12658" y="2855"/>
                </a:cubicBezTo>
                <a:cubicBezTo>
                  <a:pt x="12675" y="2855"/>
                  <a:pt x="12691" y="2863"/>
                  <a:pt x="12709" y="2883"/>
                </a:cubicBezTo>
                <a:cubicBezTo>
                  <a:pt x="12982" y="3167"/>
                  <a:pt x="13314" y="3288"/>
                  <a:pt x="13681" y="3288"/>
                </a:cubicBezTo>
                <a:cubicBezTo>
                  <a:pt x="13744" y="3288"/>
                  <a:pt x="13808" y="3285"/>
                  <a:pt x="13873" y="3278"/>
                </a:cubicBezTo>
                <a:cubicBezTo>
                  <a:pt x="14242" y="3237"/>
                  <a:pt x="14566" y="3067"/>
                  <a:pt x="14852" y="2831"/>
                </a:cubicBezTo>
                <a:cubicBezTo>
                  <a:pt x="14871" y="2816"/>
                  <a:pt x="14886" y="2807"/>
                  <a:pt x="14902" y="2807"/>
                </a:cubicBezTo>
                <a:cubicBezTo>
                  <a:pt x="14918" y="2807"/>
                  <a:pt x="14933" y="2815"/>
                  <a:pt x="14953" y="2833"/>
                </a:cubicBezTo>
                <a:cubicBezTo>
                  <a:pt x="15167" y="3035"/>
                  <a:pt x="15422" y="3114"/>
                  <a:pt x="15696" y="3114"/>
                </a:cubicBezTo>
                <a:cubicBezTo>
                  <a:pt x="15758" y="3114"/>
                  <a:pt x="15820" y="3110"/>
                  <a:pt x="15884" y="3103"/>
                </a:cubicBezTo>
                <a:cubicBezTo>
                  <a:pt x="16213" y="3065"/>
                  <a:pt x="16505" y="2930"/>
                  <a:pt x="16767" y="2729"/>
                </a:cubicBezTo>
                <a:cubicBezTo>
                  <a:pt x="16787" y="2713"/>
                  <a:pt x="16803" y="2705"/>
                  <a:pt x="16817" y="2705"/>
                </a:cubicBezTo>
                <a:cubicBezTo>
                  <a:pt x="16835" y="2705"/>
                  <a:pt x="16849" y="2718"/>
                  <a:pt x="16866" y="2743"/>
                </a:cubicBezTo>
                <a:cubicBezTo>
                  <a:pt x="16997" y="2932"/>
                  <a:pt x="17176" y="3059"/>
                  <a:pt x="17395" y="3129"/>
                </a:cubicBezTo>
                <a:cubicBezTo>
                  <a:pt x="17593" y="3192"/>
                  <a:pt x="17796" y="3221"/>
                  <a:pt x="18001" y="3221"/>
                </a:cubicBezTo>
                <a:cubicBezTo>
                  <a:pt x="18102" y="3221"/>
                  <a:pt x="18204" y="3214"/>
                  <a:pt x="18306" y="3200"/>
                </a:cubicBezTo>
                <a:cubicBezTo>
                  <a:pt x="18592" y="3161"/>
                  <a:pt x="18860" y="3062"/>
                  <a:pt x="19099" y="2896"/>
                </a:cubicBezTo>
                <a:cubicBezTo>
                  <a:pt x="19116" y="2883"/>
                  <a:pt x="19132" y="2878"/>
                  <a:pt x="19147" y="2878"/>
                </a:cubicBezTo>
                <a:cubicBezTo>
                  <a:pt x="19165" y="2878"/>
                  <a:pt x="19182" y="2885"/>
                  <a:pt x="19201" y="2899"/>
                </a:cubicBezTo>
                <a:cubicBezTo>
                  <a:pt x="19275" y="2951"/>
                  <a:pt x="19357" y="2990"/>
                  <a:pt x="19441" y="3026"/>
                </a:cubicBezTo>
                <a:cubicBezTo>
                  <a:pt x="19647" y="3114"/>
                  <a:pt x="19860" y="3164"/>
                  <a:pt x="20077" y="3164"/>
                </a:cubicBezTo>
                <a:cubicBezTo>
                  <a:pt x="20137" y="3164"/>
                  <a:pt x="20197" y="3160"/>
                  <a:pt x="20257" y="3152"/>
                </a:cubicBezTo>
                <a:cubicBezTo>
                  <a:pt x="20559" y="3113"/>
                  <a:pt x="20829" y="2980"/>
                  <a:pt x="21071" y="2796"/>
                </a:cubicBezTo>
                <a:cubicBezTo>
                  <a:pt x="21099" y="2775"/>
                  <a:pt x="21121" y="2764"/>
                  <a:pt x="21144" y="2764"/>
                </a:cubicBezTo>
                <a:cubicBezTo>
                  <a:pt x="21166" y="2764"/>
                  <a:pt x="21188" y="2774"/>
                  <a:pt x="21215" y="2795"/>
                </a:cubicBezTo>
                <a:cubicBezTo>
                  <a:pt x="21459" y="2980"/>
                  <a:pt x="21739" y="3086"/>
                  <a:pt x="22040" y="3123"/>
                </a:cubicBezTo>
                <a:cubicBezTo>
                  <a:pt x="22087" y="3129"/>
                  <a:pt x="22133" y="3132"/>
                  <a:pt x="22178" y="3132"/>
                </a:cubicBezTo>
                <a:cubicBezTo>
                  <a:pt x="22474" y="3132"/>
                  <a:pt x="22734" y="3010"/>
                  <a:pt x="22966" y="2817"/>
                </a:cubicBezTo>
                <a:cubicBezTo>
                  <a:pt x="22991" y="2795"/>
                  <a:pt x="23012" y="2785"/>
                  <a:pt x="23033" y="2785"/>
                </a:cubicBezTo>
                <a:cubicBezTo>
                  <a:pt x="23052" y="2785"/>
                  <a:pt x="23072" y="2794"/>
                  <a:pt x="23097" y="2812"/>
                </a:cubicBezTo>
                <a:cubicBezTo>
                  <a:pt x="23328" y="2975"/>
                  <a:pt x="23585" y="3061"/>
                  <a:pt x="23868" y="3061"/>
                </a:cubicBezTo>
                <a:cubicBezTo>
                  <a:pt x="23872" y="3061"/>
                  <a:pt x="23875" y="3061"/>
                  <a:pt x="23879" y="3061"/>
                </a:cubicBezTo>
                <a:cubicBezTo>
                  <a:pt x="24127" y="3060"/>
                  <a:pt x="24359" y="2989"/>
                  <a:pt x="24583" y="2889"/>
                </a:cubicBezTo>
                <a:cubicBezTo>
                  <a:pt x="24679" y="2847"/>
                  <a:pt x="24772" y="2800"/>
                  <a:pt x="24862" y="2748"/>
                </a:cubicBezTo>
                <a:cubicBezTo>
                  <a:pt x="24931" y="2709"/>
                  <a:pt x="24976" y="2647"/>
                  <a:pt x="24967" y="2563"/>
                </a:cubicBezTo>
                <a:cubicBezTo>
                  <a:pt x="24960" y="2485"/>
                  <a:pt x="24918" y="2428"/>
                  <a:pt x="24842" y="2402"/>
                </a:cubicBezTo>
                <a:cubicBezTo>
                  <a:pt x="24821" y="2395"/>
                  <a:pt x="24801" y="2392"/>
                  <a:pt x="24782" y="2392"/>
                </a:cubicBezTo>
                <a:cubicBezTo>
                  <a:pt x="24739" y="2392"/>
                  <a:pt x="24698" y="2407"/>
                  <a:pt x="24658" y="2429"/>
                </a:cubicBezTo>
                <a:cubicBezTo>
                  <a:pt x="24503" y="2521"/>
                  <a:pt x="24338" y="2590"/>
                  <a:pt x="24164" y="2640"/>
                </a:cubicBezTo>
                <a:cubicBezTo>
                  <a:pt x="24066" y="2668"/>
                  <a:pt x="23969" y="2682"/>
                  <a:pt x="23874" y="2682"/>
                </a:cubicBezTo>
                <a:cubicBezTo>
                  <a:pt x="23694" y="2682"/>
                  <a:pt x="23521" y="2632"/>
                  <a:pt x="23356" y="2530"/>
                </a:cubicBezTo>
                <a:cubicBezTo>
                  <a:pt x="23309" y="2501"/>
                  <a:pt x="23300" y="2479"/>
                  <a:pt x="23336" y="2429"/>
                </a:cubicBezTo>
                <a:cubicBezTo>
                  <a:pt x="23449" y="2278"/>
                  <a:pt x="23545" y="2118"/>
                  <a:pt x="23614" y="1943"/>
                </a:cubicBezTo>
                <a:cubicBezTo>
                  <a:pt x="23773" y="1551"/>
                  <a:pt x="23899" y="1151"/>
                  <a:pt x="23828" y="720"/>
                </a:cubicBezTo>
                <a:cubicBezTo>
                  <a:pt x="23774" y="386"/>
                  <a:pt x="23638" y="107"/>
                  <a:pt x="232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1" name="Google Shape;1851;p31"/>
          <p:cNvSpPr/>
          <p:nvPr/>
        </p:nvSpPr>
        <p:spPr>
          <a:xfrm rot="-1027164">
            <a:off x="10310797" y="3490577"/>
            <a:ext cx="1446530" cy="727063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2" name="Google Shape;1852;p31"/>
          <p:cNvSpPr/>
          <p:nvPr/>
        </p:nvSpPr>
        <p:spPr>
          <a:xfrm rot="-2128200">
            <a:off x="2379983" y="3519618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3" name="Google Shape;1853;p31"/>
          <p:cNvSpPr/>
          <p:nvPr/>
        </p:nvSpPr>
        <p:spPr>
          <a:xfrm rot="-1080670">
            <a:off x="9645730" y="4226498"/>
            <a:ext cx="539284" cy="97932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4" name="Google Shape;1854;p31"/>
          <p:cNvSpPr/>
          <p:nvPr/>
        </p:nvSpPr>
        <p:spPr>
          <a:xfrm rot="-10799932">
            <a:off x="3214727" y="4226526"/>
            <a:ext cx="539316" cy="97926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5" name="Google Shape;1855;p31"/>
          <p:cNvSpPr/>
          <p:nvPr/>
        </p:nvSpPr>
        <p:spPr>
          <a:xfrm>
            <a:off x="2385801" y="4901041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6" name="Google Shape;1856;p31"/>
          <p:cNvSpPr/>
          <p:nvPr/>
        </p:nvSpPr>
        <p:spPr>
          <a:xfrm rot="2168372">
            <a:off x="6953701" y="831173"/>
            <a:ext cx="276459" cy="304807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7" name="Google Shape;1857;p31"/>
          <p:cNvSpPr/>
          <p:nvPr/>
        </p:nvSpPr>
        <p:spPr>
          <a:xfrm rot="6498749">
            <a:off x="11034737" y="5329373"/>
            <a:ext cx="276379" cy="304898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8" name="Google Shape;1858;p31"/>
          <p:cNvSpPr/>
          <p:nvPr/>
        </p:nvSpPr>
        <p:spPr>
          <a:xfrm>
            <a:off x="2978109" y="5084167"/>
            <a:ext cx="7483843" cy="1359418"/>
          </a:xfrm>
          <a:custGeom>
            <a:avLst/>
            <a:gdLst/>
            <a:ahLst/>
            <a:cxnLst/>
            <a:rect l="l" t="t" r="r" b="b"/>
            <a:pathLst>
              <a:path w="78931" h="18213" extrusionOk="0">
                <a:moveTo>
                  <a:pt x="68984" y="542"/>
                </a:moveTo>
                <a:cubicBezTo>
                  <a:pt x="69089" y="542"/>
                  <a:pt x="69229" y="561"/>
                  <a:pt x="69336" y="669"/>
                </a:cubicBezTo>
                <a:cubicBezTo>
                  <a:pt x="69464" y="801"/>
                  <a:pt x="69456" y="976"/>
                  <a:pt x="69453" y="1034"/>
                </a:cubicBezTo>
                <a:lnTo>
                  <a:pt x="69453" y="1035"/>
                </a:lnTo>
                <a:cubicBezTo>
                  <a:pt x="69429" y="1495"/>
                  <a:pt x="69445" y="1972"/>
                  <a:pt x="69461" y="2432"/>
                </a:cubicBezTo>
                <a:cubicBezTo>
                  <a:pt x="69471" y="2728"/>
                  <a:pt x="69481" y="3033"/>
                  <a:pt x="69481" y="3335"/>
                </a:cubicBezTo>
                <a:cubicBezTo>
                  <a:pt x="69481" y="4534"/>
                  <a:pt x="69514" y="5750"/>
                  <a:pt x="69543" y="6797"/>
                </a:cubicBezTo>
                <a:cubicBezTo>
                  <a:pt x="69558" y="7271"/>
                  <a:pt x="69568" y="7753"/>
                  <a:pt x="69577" y="8219"/>
                </a:cubicBezTo>
                <a:cubicBezTo>
                  <a:pt x="69587" y="8685"/>
                  <a:pt x="69595" y="9166"/>
                  <a:pt x="69610" y="9640"/>
                </a:cubicBezTo>
                <a:cubicBezTo>
                  <a:pt x="69621" y="9939"/>
                  <a:pt x="69623" y="10244"/>
                  <a:pt x="69624" y="10536"/>
                </a:cubicBezTo>
                <a:cubicBezTo>
                  <a:pt x="69625" y="10859"/>
                  <a:pt x="69626" y="11191"/>
                  <a:pt x="69639" y="11516"/>
                </a:cubicBezTo>
                <a:cubicBezTo>
                  <a:pt x="69644" y="11628"/>
                  <a:pt x="69636" y="11790"/>
                  <a:pt x="69521" y="11911"/>
                </a:cubicBezTo>
                <a:cubicBezTo>
                  <a:pt x="69403" y="12034"/>
                  <a:pt x="69244" y="12048"/>
                  <a:pt x="69135" y="12048"/>
                </a:cubicBezTo>
                <a:cubicBezTo>
                  <a:pt x="68088" y="12048"/>
                  <a:pt x="67175" y="12053"/>
                  <a:pt x="66339" y="12065"/>
                </a:cubicBezTo>
                <a:cubicBezTo>
                  <a:pt x="64611" y="12084"/>
                  <a:pt x="63287" y="12102"/>
                  <a:pt x="62048" y="12127"/>
                </a:cubicBezTo>
                <a:cubicBezTo>
                  <a:pt x="61170" y="12145"/>
                  <a:pt x="60278" y="12157"/>
                  <a:pt x="59415" y="12168"/>
                </a:cubicBezTo>
                <a:lnTo>
                  <a:pt x="58547" y="12180"/>
                </a:lnTo>
                <a:cubicBezTo>
                  <a:pt x="57992" y="12187"/>
                  <a:pt x="57427" y="12195"/>
                  <a:pt x="56880" y="12201"/>
                </a:cubicBezTo>
                <a:cubicBezTo>
                  <a:pt x="56059" y="12212"/>
                  <a:pt x="55211" y="12222"/>
                  <a:pt x="54376" y="12237"/>
                </a:cubicBezTo>
                <a:cubicBezTo>
                  <a:pt x="53200" y="12258"/>
                  <a:pt x="51984" y="12279"/>
                  <a:pt x="50780" y="12286"/>
                </a:cubicBezTo>
                <a:cubicBezTo>
                  <a:pt x="49435" y="12294"/>
                  <a:pt x="48032" y="12314"/>
                  <a:pt x="46491" y="12345"/>
                </a:cubicBezTo>
                <a:cubicBezTo>
                  <a:pt x="45607" y="12363"/>
                  <a:pt x="44707" y="12376"/>
                  <a:pt x="43838" y="12386"/>
                </a:cubicBezTo>
                <a:cubicBezTo>
                  <a:pt x="43540" y="12389"/>
                  <a:pt x="43243" y="12393"/>
                  <a:pt x="42946" y="12397"/>
                </a:cubicBezTo>
                <a:cubicBezTo>
                  <a:pt x="42246" y="12408"/>
                  <a:pt x="41534" y="12417"/>
                  <a:pt x="40847" y="12426"/>
                </a:cubicBezTo>
                <a:cubicBezTo>
                  <a:pt x="40159" y="12435"/>
                  <a:pt x="39447" y="12445"/>
                  <a:pt x="38747" y="12454"/>
                </a:cubicBezTo>
                <a:cubicBezTo>
                  <a:pt x="37567" y="12475"/>
                  <a:pt x="36365" y="12491"/>
                  <a:pt x="35202" y="12507"/>
                </a:cubicBezTo>
                <a:lnTo>
                  <a:pt x="35154" y="12507"/>
                </a:lnTo>
                <a:cubicBezTo>
                  <a:pt x="34221" y="12519"/>
                  <a:pt x="33273" y="12533"/>
                  <a:pt x="32357" y="12547"/>
                </a:cubicBezTo>
                <a:cubicBezTo>
                  <a:pt x="31890" y="12555"/>
                  <a:pt x="31423" y="12561"/>
                  <a:pt x="30956" y="12569"/>
                </a:cubicBezTo>
                <a:cubicBezTo>
                  <a:pt x="30737" y="12572"/>
                  <a:pt x="30513" y="12573"/>
                  <a:pt x="30299" y="12574"/>
                </a:cubicBezTo>
                <a:cubicBezTo>
                  <a:pt x="29977" y="12576"/>
                  <a:pt x="29645" y="12577"/>
                  <a:pt x="29321" y="12586"/>
                </a:cubicBezTo>
                <a:cubicBezTo>
                  <a:pt x="28387" y="12610"/>
                  <a:pt x="27438" y="12620"/>
                  <a:pt x="26521" y="12631"/>
                </a:cubicBezTo>
                <a:cubicBezTo>
                  <a:pt x="26063" y="12636"/>
                  <a:pt x="25590" y="12641"/>
                  <a:pt x="25124" y="12648"/>
                </a:cubicBezTo>
                <a:cubicBezTo>
                  <a:pt x="24515" y="12656"/>
                  <a:pt x="23897" y="12666"/>
                  <a:pt x="23300" y="12675"/>
                </a:cubicBezTo>
                <a:cubicBezTo>
                  <a:pt x="22711" y="12684"/>
                  <a:pt x="22104" y="12693"/>
                  <a:pt x="21506" y="12702"/>
                </a:cubicBezTo>
                <a:cubicBezTo>
                  <a:pt x="20129" y="12722"/>
                  <a:pt x="18706" y="12743"/>
                  <a:pt x="17307" y="12760"/>
                </a:cubicBezTo>
                <a:cubicBezTo>
                  <a:pt x="16121" y="12775"/>
                  <a:pt x="14894" y="12793"/>
                  <a:pt x="13665" y="12814"/>
                </a:cubicBezTo>
                <a:cubicBezTo>
                  <a:pt x="13359" y="12819"/>
                  <a:pt x="13054" y="12824"/>
                  <a:pt x="12747" y="12829"/>
                </a:cubicBezTo>
                <a:cubicBezTo>
                  <a:pt x="11697" y="12845"/>
                  <a:pt x="10608" y="12863"/>
                  <a:pt x="9537" y="12863"/>
                </a:cubicBezTo>
                <a:cubicBezTo>
                  <a:pt x="9515" y="12863"/>
                  <a:pt x="9491" y="12863"/>
                  <a:pt x="9475" y="12866"/>
                </a:cubicBezTo>
                <a:lnTo>
                  <a:pt x="9460" y="12867"/>
                </a:lnTo>
                <a:cubicBezTo>
                  <a:pt x="9354" y="12875"/>
                  <a:pt x="9261" y="12881"/>
                  <a:pt x="9179" y="12881"/>
                </a:cubicBezTo>
                <a:cubicBezTo>
                  <a:pt x="9019" y="12881"/>
                  <a:pt x="8902" y="12857"/>
                  <a:pt x="8804" y="12765"/>
                </a:cubicBezTo>
                <a:cubicBezTo>
                  <a:pt x="8655" y="12628"/>
                  <a:pt x="8655" y="12443"/>
                  <a:pt x="8655" y="12135"/>
                </a:cubicBezTo>
                <a:lnTo>
                  <a:pt x="8655" y="12124"/>
                </a:lnTo>
                <a:cubicBezTo>
                  <a:pt x="8653" y="11261"/>
                  <a:pt x="8689" y="10386"/>
                  <a:pt x="8723" y="9540"/>
                </a:cubicBezTo>
                <a:cubicBezTo>
                  <a:pt x="8733" y="9279"/>
                  <a:pt x="8745" y="9006"/>
                  <a:pt x="8756" y="8740"/>
                </a:cubicBezTo>
                <a:cubicBezTo>
                  <a:pt x="8758" y="8456"/>
                  <a:pt x="8761" y="8169"/>
                  <a:pt x="8762" y="7889"/>
                </a:cubicBezTo>
                <a:cubicBezTo>
                  <a:pt x="8767" y="6989"/>
                  <a:pt x="8773" y="6059"/>
                  <a:pt x="8818" y="5141"/>
                </a:cubicBezTo>
                <a:cubicBezTo>
                  <a:pt x="8848" y="4270"/>
                  <a:pt x="8860" y="3403"/>
                  <a:pt x="8866" y="2667"/>
                </a:cubicBezTo>
                <a:cubicBezTo>
                  <a:pt x="8866" y="2597"/>
                  <a:pt x="8867" y="2388"/>
                  <a:pt x="9030" y="2249"/>
                </a:cubicBezTo>
                <a:cubicBezTo>
                  <a:pt x="9150" y="2146"/>
                  <a:pt x="9298" y="2129"/>
                  <a:pt x="9414" y="2127"/>
                </a:cubicBezTo>
                <a:cubicBezTo>
                  <a:pt x="9695" y="2122"/>
                  <a:pt x="9974" y="2117"/>
                  <a:pt x="10253" y="2112"/>
                </a:cubicBezTo>
                <a:cubicBezTo>
                  <a:pt x="11078" y="2097"/>
                  <a:pt x="11929" y="2082"/>
                  <a:pt x="12766" y="2060"/>
                </a:cubicBezTo>
                <a:cubicBezTo>
                  <a:pt x="13649" y="2036"/>
                  <a:pt x="14548" y="2013"/>
                  <a:pt x="15419" y="1990"/>
                </a:cubicBezTo>
                <a:cubicBezTo>
                  <a:pt x="16287" y="1967"/>
                  <a:pt x="17187" y="1942"/>
                  <a:pt x="18069" y="1919"/>
                </a:cubicBezTo>
                <a:cubicBezTo>
                  <a:pt x="18859" y="1898"/>
                  <a:pt x="19675" y="1877"/>
                  <a:pt x="20477" y="1854"/>
                </a:cubicBezTo>
                <a:cubicBezTo>
                  <a:pt x="21771" y="1809"/>
                  <a:pt x="23160" y="1767"/>
                  <a:pt x="24555" y="1746"/>
                </a:cubicBezTo>
                <a:cubicBezTo>
                  <a:pt x="25697" y="1727"/>
                  <a:pt x="26898" y="1695"/>
                  <a:pt x="28334" y="1643"/>
                </a:cubicBezTo>
                <a:cubicBezTo>
                  <a:pt x="29179" y="1611"/>
                  <a:pt x="30036" y="1591"/>
                  <a:pt x="30867" y="1572"/>
                </a:cubicBezTo>
                <a:cubicBezTo>
                  <a:pt x="31341" y="1560"/>
                  <a:pt x="31829" y="1549"/>
                  <a:pt x="32311" y="1536"/>
                </a:cubicBezTo>
                <a:cubicBezTo>
                  <a:pt x="32947" y="1518"/>
                  <a:pt x="33593" y="1501"/>
                  <a:pt x="34217" y="1484"/>
                </a:cubicBezTo>
                <a:cubicBezTo>
                  <a:pt x="34850" y="1468"/>
                  <a:pt x="35502" y="1451"/>
                  <a:pt x="36145" y="1432"/>
                </a:cubicBezTo>
                <a:cubicBezTo>
                  <a:pt x="36883" y="1410"/>
                  <a:pt x="37633" y="1390"/>
                  <a:pt x="38360" y="1372"/>
                </a:cubicBezTo>
                <a:cubicBezTo>
                  <a:pt x="38906" y="1359"/>
                  <a:pt x="39470" y="1345"/>
                  <a:pt x="40023" y="1328"/>
                </a:cubicBezTo>
                <a:cubicBezTo>
                  <a:pt x="40449" y="1317"/>
                  <a:pt x="40874" y="1307"/>
                  <a:pt x="41300" y="1294"/>
                </a:cubicBezTo>
                <a:cubicBezTo>
                  <a:pt x="42144" y="1271"/>
                  <a:pt x="43018" y="1248"/>
                  <a:pt x="43880" y="1229"/>
                </a:cubicBezTo>
                <a:cubicBezTo>
                  <a:pt x="45745" y="1189"/>
                  <a:pt x="47447" y="1142"/>
                  <a:pt x="49081" y="1088"/>
                </a:cubicBezTo>
                <a:cubicBezTo>
                  <a:pt x="49815" y="1065"/>
                  <a:pt x="50562" y="1045"/>
                  <a:pt x="51284" y="1028"/>
                </a:cubicBezTo>
                <a:cubicBezTo>
                  <a:pt x="51826" y="1014"/>
                  <a:pt x="52386" y="1000"/>
                  <a:pt x="52936" y="984"/>
                </a:cubicBezTo>
                <a:cubicBezTo>
                  <a:pt x="53596" y="964"/>
                  <a:pt x="54265" y="947"/>
                  <a:pt x="54913" y="932"/>
                </a:cubicBezTo>
                <a:cubicBezTo>
                  <a:pt x="55559" y="915"/>
                  <a:pt x="56228" y="899"/>
                  <a:pt x="56886" y="880"/>
                </a:cubicBezTo>
                <a:cubicBezTo>
                  <a:pt x="57667" y="861"/>
                  <a:pt x="58550" y="839"/>
                  <a:pt x="59416" y="814"/>
                </a:cubicBezTo>
                <a:cubicBezTo>
                  <a:pt x="60734" y="777"/>
                  <a:pt x="62061" y="744"/>
                  <a:pt x="63345" y="711"/>
                </a:cubicBezTo>
                <a:cubicBezTo>
                  <a:pt x="64238" y="685"/>
                  <a:pt x="65157" y="665"/>
                  <a:pt x="65970" y="646"/>
                </a:cubicBezTo>
                <a:cubicBezTo>
                  <a:pt x="66971" y="625"/>
                  <a:pt x="67978" y="582"/>
                  <a:pt x="68950" y="543"/>
                </a:cubicBezTo>
                <a:lnTo>
                  <a:pt x="68954" y="543"/>
                </a:lnTo>
                <a:cubicBezTo>
                  <a:pt x="68964" y="543"/>
                  <a:pt x="68973" y="542"/>
                  <a:pt x="68984" y="542"/>
                </a:cubicBezTo>
                <a:close/>
                <a:moveTo>
                  <a:pt x="67763" y="12659"/>
                </a:moveTo>
                <a:cubicBezTo>
                  <a:pt x="67791" y="12659"/>
                  <a:pt x="67819" y="12659"/>
                  <a:pt x="67849" y="12660"/>
                </a:cubicBezTo>
                <a:cubicBezTo>
                  <a:pt x="67984" y="12660"/>
                  <a:pt x="68123" y="12660"/>
                  <a:pt x="68263" y="12663"/>
                </a:cubicBezTo>
                <a:cubicBezTo>
                  <a:pt x="68349" y="12665"/>
                  <a:pt x="68407" y="12702"/>
                  <a:pt x="68436" y="12719"/>
                </a:cubicBezTo>
                <a:cubicBezTo>
                  <a:pt x="68438" y="12722"/>
                  <a:pt x="68442" y="12724"/>
                  <a:pt x="68447" y="12727"/>
                </a:cubicBezTo>
                <a:lnTo>
                  <a:pt x="68787" y="12920"/>
                </a:lnTo>
                <a:lnTo>
                  <a:pt x="68405" y="13220"/>
                </a:lnTo>
                <a:cubicBezTo>
                  <a:pt x="68292" y="13308"/>
                  <a:pt x="68187" y="13392"/>
                  <a:pt x="68080" y="13480"/>
                </a:cubicBezTo>
                <a:cubicBezTo>
                  <a:pt x="68040" y="13512"/>
                  <a:pt x="67930" y="13602"/>
                  <a:pt x="67787" y="13602"/>
                </a:cubicBezTo>
                <a:cubicBezTo>
                  <a:pt x="67763" y="13602"/>
                  <a:pt x="67740" y="13600"/>
                  <a:pt x="67716" y="13595"/>
                </a:cubicBezTo>
                <a:cubicBezTo>
                  <a:pt x="67536" y="13557"/>
                  <a:pt x="67452" y="13394"/>
                  <a:pt x="67426" y="13342"/>
                </a:cubicBezTo>
                <a:lnTo>
                  <a:pt x="67421" y="13333"/>
                </a:lnTo>
                <a:cubicBezTo>
                  <a:pt x="67323" y="13136"/>
                  <a:pt x="67245" y="12980"/>
                  <a:pt x="67347" y="12817"/>
                </a:cubicBezTo>
                <a:cubicBezTo>
                  <a:pt x="67435" y="12676"/>
                  <a:pt x="67581" y="12659"/>
                  <a:pt x="67763" y="12659"/>
                </a:cubicBezTo>
                <a:close/>
                <a:moveTo>
                  <a:pt x="66100" y="12689"/>
                </a:moveTo>
                <a:cubicBezTo>
                  <a:pt x="66214" y="12689"/>
                  <a:pt x="66373" y="12720"/>
                  <a:pt x="66482" y="12882"/>
                </a:cubicBezTo>
                <a:cubicBezTo>
                  <a:pt x="66511" y="12925"/>
                  <a:pt x="66539" y="12966"/>
                  <a:pt x="66569" y="13007"/>
                </a:cubicBezTo>
                <a:cubicBezTo>
                  <a:pt x="66645" y="13119"/>
                  <a:pt x="66724" y="13232"/>
                  <a:pt x="66796" y="13352"/>
                </a:cubicBezTo>
                <a:lnTo>
                  <a:pt x="66800" y="13358"/>
                </a:lnTo>
                <a:cubicBezTo>
                  <a:pt x="66890" y="13516"/>
                  <a:pt x="66971" y="13678"/>
                  <a:pt x="67049" y="13836"/>
                </a:cubicBezTo>
                <a:cubicBezTo>
                  <a:pt x="67088" y="13914"/>
                  <a:pt x="67182" y="14156"/>
                  <a:pt x="66895" y="14353"/>
                </a:cubicBezTo>
                <a:lnTo>
                  <a:pt x="66893" y="14356"/>
                </a:lnTo>
                <a:cubicBezTo>
                  <a:pt x="66816" y="14408"/>
                  <a:pt x="66743" y="14423"/>
                  <a:pt x="66684" y="14423"/>
                </a:cubicBezTo>
                <a:cubicBezTo>
                  <a:pt x="66655" y="14423"/>
                  <a:pt x="66629" y="14419"/>
                  <a:pt x="66606" y="14414"/>
                </a:cubicBezTo>
                <a:cubicBezTo>
                  <a:pt x="66539" y="14398"/>
                  <a:pt x="66446" y="14354"/>
                  <a:pt x="66378" y="14237"/>
                </a:cubicBezTo>
                <a:lnTo>
                  <a:pt x="66378" y="14235"/>
                </a:lnTo>
                <a:cubicBezTo>
                  <a:pt x="66176" y="13900"/>
                  <a:pt x="65966" y="13552"/>
                  <a:pt x="65764" y="13211"/>
                </a:cubicBezTo>
                <a:cubicBezTo>
                  <a:pt x="65734" y="13162"/>
                  <a:pt x="65723" y="13116"/>
                  <a:pt x="65717" y="13090"/>
                </a:cubicBezTo>
                <a:lnTo>
                  <a:pt x="65714" y="13079"/>
                </a:lnTo>
                <a:cubicBezTo>
                  <a:pt x="65694" y="12980"/>
                  <a:pt x="65718" y="12882"/>
                  <a:pt x="65776" y="12809"/>
                </a:cubicBezTo>
                <a:cubicBezTo>
                  <a:pt x="65831" y="12743"/>
                  <a:pt x="65911" y="12703"/>
                  <a:pt x="65998" y="12697"/>
                </a:cubicBezTo>
                <a:cubicBezTo>
                  <a:pt x="66024" y="12693"/>
                  <a:pt x="66059" y="12689"/>
                  <a:pt x="66100" y="12689"/>
                </a:cubicBezTo>
                <a:close/>
                <a:moveTo>
                  <a:pt x="10279" y="13434"/>
                </a:moveTo>
                <a:lnTo>
                  <a:pt x="10488" y="13436"/>
                </a:lnTo>
                <a:cubicBezTo>
                  <a:pt x="10742" y="13439"/>
                  <a:pt x="11003" y="13441"/>
                  <a:pt x="11263" y="13441"/>
                </a:cubicBezTo>
                <a:cubicBezTo>
                  <a:pt x="11370" y="13441"/>
                  <a:pt x="11477" y="13441"/>
                  <a:pt x="11583" y="13440"/>
                </a:cubicBezTo>
                <a:lnTo>
                  <a:pt x="11585" y="13440"/>
                </a:lnTo>
                <a:cubicBezTo>
                  <a:pt x="11745" y="13440"/>
                  <a:pt x="11862" y="13491"/>
                  <a:pt x="11932" y="13593"/>
                </a:cubicBezTo>
                <a:cubicBezTo>
                  <a:pt x="12003" y="13695"/>
                  <a:pt x="12012" y="13822"/>
                  <a:pt x="11957" y="13968"/>
                </a:cubicBezTo>
                <a:cubicBezTo>
                  <a:pt x="11917" y="14074"/>
                  <a:pt x="11889" y="14162"/>
                  <a:pt x="11865" y="14231"/>
                </a:cubicBezTo>
                <a:cubicBezTo>
                  <a:pt x="11802" y="14422"/>
                  <a:pt x="11751" y="14575"/>
                  <a:pt x="11585" y="14632"/>
                </a:cubicBezTo>
                <a:cubicBezTo>
                  <a:pt x="11549" y="14643"/>
                  <a:pt x="11516" y="14649"/>
                  <a:pt x="11482" y="14649"/>
                </a:cubicBezTo>
                <a:cubicBezTo>
                  <a:pt x="11363" y="14649"/>
                  <a:pt x="11258" y="14579"/>
                  <a:pt x="11141" y="14499"/>
                </a:cubicBezTo>
                <a:cubicBezTo>
                  <a:pt x="11084" y="14461"/>
                  <a:pt x="11014" y="14414"/>
                  <a:pt x="10928" y="14359"/>
                </a:cubicBezTo>
                <a:cubicBezTo>
                  <a:pt x="10722" y="14233"/>
                  <a:pt x="10517" y="14096"/>
                  <a:pt x="10320" y="13965"/>
                </a:cubicBezTo>
                <a:lnTo>
                  <a:pt x="10153" y="13854"/>
                </a:lnTo>
                <a:lnTo>
                  <a:pt x="10217" y="13662"/>
                </a:lnTo>
                <a:cubicBezTo>
                  <a:pt x="10221" y="13649"/>
                  <a:pt x="10226" y="13639"/>
                  <a:pt x="10228" y="13631"/>
                </a:cubicBezTo>
                <a:cubicBezTo>
                  <a:pt x="10228" y="13630"/>
                  <a:pt x="10228" y="13630"/>
                  <a:pt x="10230" y="13628"/>
                </a:cubicBezTo>
                <a:lnTo>
                  <a:pt x="10279" y="13434"/>
                </a:lnTo>
                <a:close/>
                <a:moveTo>
                  <a:pt x="65450" y="13749"/>
                </a:moveTo>
                <a:lnTo>
                  <a:pt x="65576" y="13963"/>
                </a:lnTo>
                <a:cubicBezTo>
                  <a:pt x="65639" y="14071"/>
                  <a:pt x="65705" y="14183"/>
                  <a:pt x="65769" y="14290"/>
                </a:cubicBezTo>
                <a:cubicBezTo>
                  <a:pt x="65834" y="14398"/>
                  <a:pt x="65901" y="14510"/>
                  <a:pt x="65965" y="14621"/>
                </a:cubicBezTo>
                <a:cubicBezTo>
                  <a:pt x="65992" y="14672"/>
                  <a:pt x="66109" y="14906"/>
                  <a:pt x="65832" y="15106"/>
                </a:cubicBezTo>
                <a:cubicBezTo>
                  <a:pt x="65707" y="15197"/>
                  <a:pt x="65579" y="15287"/>
                  <a:pt x="65440" y="15381"/>
                </a:cubicBezTo>
                <a:lnTo>
                  <a:pt x="65022" y="15664"/>
                </a:lnTo>
                <a:lnTo>
                  <a:pt x="65022" y="15664"/>
                </a:lnTo>
                <a:lnTo>
                  <a:pt x="65029" y="15067"/>
                </a:lnTo>
                <a:cubicBezTo>
                  <a:pt x="65032" y="14737"/>
                  <a:pt x="65037" y="14425"/>
                  <a:pt x="65037" y="14118"/>
                </a:cubicBezTo>
                <a:lnTo>
                  <a:pt x="65037" y="13955"/>
                </a:lnTo>
                <a:lnTo>
                  <a:pt x="65182" y="13880"/>
                </a:lnTo>
                <a:cubicBezTo>
                  <a:pt x="65198" y="13873"/>
                  <a:pt x="65211" y="13868"/>
                  <a:pt x="65220" y="13864"/>
                </a:cubicBezTo>
                <a:cubicBezTo>
                  <a:pt x="65222" y="13863"/>
                  <a:pt x="65225" y="13862"/>
                  <a:pt x="65228" y="13860"/>
                </a:cubicBezTo>
                <a:lnTo>
                  <a:pt x="65450" y="13749"/>
                </a:lnTo>
                <a:close/>
                <a:moveTo>
                  <a:pt x="13095" y="13402"/>
                </a:moveTo>
                <a:cubicBezTo>
                  <a:pt x="13138" y="13402"/>
                  <a:pt x="13185" y="13408"/>
                  <a:pt x="13237" y="13420"/>
                </a:cubicBezTo>
                <a:cubicBezTo>
                  <a:pt x="13469" y="13423"/>
                  <a:pt x="13627" y="13433"/>
                  <a:pt x="13731" y="13574"/>
                </a:cubicBezTo>
                <a:cubicBezTo>
                  <a:pt x="13838" y="13719"/>
                  <a:pt x="13793" y="13873"/>
                  <a:pt x="13734" y="14067"/>
                </a:cubicBezTo>
                <a:lnTo>
                  <a:pt x="13734" y="14068"/>
                </a:lnTo>
                <a:cubicBezTo>
                  <a:pt x="13601" y="14502"/>
                  <a:pt x="13471" y="14936"/>
                  <a:pt x="13345" y="15357"/>
                </a:cubicBezTo>
                <a:lnTo>
                  <a:pt x="13344" y="15360"/>
                </a:lnTo>
                <a:cubicBezTo>
                  <a:pt x="13316" y="15455"/>
                  <a:pt x="13267" y="15613"/>
                  <a:pt x="13101" y="15670"/>
                </a:cubicBezTo>
                <a:cubicBezTo>
                  <a:pt x="13065" y="15683"/>
                  <a:pt x="13030" y="15687"/>
                  <a:pt x="12997" y="15687"/>
                </a:cubicBezTo>
                <a:cubicBezTo>
                  <a:pt x="12868" y="15687"/>
                  <a:pt x="12763" y="15612"/>
                  <a:pt x="12722" y="15584"/>
                </a:cubicBezTo>
                <a:lnTo>
                  <a:pt x="12693" y="15564"/>
                </a:lnTo>
                <a:cubicBezTo>
                  <a:pt x="12464" y="15399"/>
                  <a:pt x="12326" y="15301"/>
                  <a:pt x="12267" y="15123"/>
                </a:cubicBezTo>
                <a:cubicBezTo>
                  <a:pt x="12212" y="14943"/>
                  <a:pt x="12266" y="14771"/>
                  <a:pt x="12352" y="14509"/>
                </a:cubicBezTo>
                <a:cubicBezTo>
                  <a:pt x="12380" y="14421"/>
                  <a:pt x="12413" y="14337"/>
                  <a:pt x="12442" y="14254"/>
                </a:cubicBezTo>
                <a:cubicBezTo>
                  <a:pt x="12486" y="14134"/>
                  <a:pt x="12528" y="14021"/>
                  <a:pt x="12560" y="13908"/>
                </a:cubicBezTo>
                <a:cubicBezTo>
                  <a:pt x="12600" y="13765"/>
                  <a:pt x="12674" y="13563"/>
                  <a:pt x="12864" y="13459"/>
                </a:cubicBezTo>
                <a:cubicBezTo>
                  <a:pt x="12918" y="13430"/>
                  <a:pt x="12996" y="13402"/>
                  <a:pt x="13095" y="13402"/>
                </a:cubicBezTo>
                <a:close/>
                <a:moveTo>
                  <a:pt x="76593" y="5196"/>
                </a:moveTo>
                <a:cubicBezTo>
                  <a:pt x="76614" y="5196"/>
                  <a:pt x="76635" y="5197"/>
                  <a:pt x="76658" y="5200"/>
                </a:cubicBezTo>
                <a:cubicBezTo>
                  <a:pt x="76777" y="5218"/>
                  <a:pt x="76873" y="5282"/>
                  <a:pt x="76928" y="5384"/>
                </a:cubicBezTo>
                <a:cubicBezTo>
                  <a:pt x="76985" y="5487"/>
                  <a:pt x="76987" y="5603"/>
                  <a:pt x="76935" y="5711"/>
                </a:cubicBezTo>
                <a:cubicBezTo>
                  <a:pt x="76908" y="5771"/>
                  <a:pt x="76867" y="5817"/>
                  <a:pt x="76837" y="5850"/>
                </a:cubicBezTo>
                <a:cubicBezTo>
                  <a:pt x="76830" y="5860"/>
                  <a:pt x="76818" y="5874"/>
                  <a:pt x="76815" y="5878"/>
                </a:cubicBezTo>
                <a:cubicBezTo>
                  <a:pt x="75881" y="7323"/>
                  <a:pt x="74924" y="8690"/>
                  <a:pt x="73973" y="9941"/>
                </a:cubicBezTo>
                <a:cubicBezTo>
                  <a:pt x="73894" y="10045"/>
                  <a:pt x="73798" y="10167"/>
                  <a:pt x="73669" y="10270"/>
                </a:cubicBezTo>
                <a:lnTo>
                  <a:pt x="73667" y="10271"/>
                </a:lnTo>
                <a:cubicBezTo>
                  <a:pt x="73593" y="10328"/>
                  <a:pt x="73552" y="10402"/>
                  <a:pt x="73551" y="10477"/>
                </a:cubicBezTo>
                <a:cubicBezTo>
                  <a:pt x="73549" y="10554"/>
                  <a:pt x="73590" y="10632"/>
                  <a:pt x="73663" y="10694"/>
                </a:cubicBezTo>
                <a:cubicBezTo>
                  <a:pt x="74375" y="11301"/>
                  <a:pt x="74995" y="12001"/>
                  <a:pt x="75597" y="12680"/>
                </a:cubicBezTo>
                <a:lnTo>
                  <a:pt x="75635" y="12724"/>
                </a:lnTo>
                <a:cubicBezTo>
                  <a:pt x="76078" y="13220"/>
                  <a:pt x="76512" y="13735"/>
                  <a:pt x="76933" y="14234"/>
                </a:cubicBezTo>
                <a:cubicBezTo>
                  <a:pt x="77122" y="14460"/>
                  <a:pt x="77320" y="14693"/>
                  <a:pt x="77513" y="14921"/>
                </a:cubicBezTo>
                <a:cubicBezTo>
                  <a:pt x="77538" y="14947"/>
                  <a:pt x="77555" y="14973"/>
                  <a:pt x="77569" y="14994"/>
                </a:cubicBezTo>
                <a:cubicBezTo>
                  <a:pt x="77578" y="15008"/>
                  <a:pt x="77587" y="15023"/>
                  <a:pt x="77601" y="15040"/>
                </a:cubicBezTo>
                <a:lnTo>
                  <a:pt x="77924" y="15460"/>
                </a:lnTo>
                <a:lnTo>
                  <a:pt x="77396" y="15468"/>
                </a:lnTo>
                <a:cubicBezTo>
                  <a:pt x="77373" y="15468"/>
                  <a:pt x="77351" y="15468"/>
                  <a:pt x="77329" y="15468"/>
                </a:cubicBezTo>
                <a:cubicBezTo>
                  <a:pt x="77129" y="15468"/>
                  <a:pt x="76948" y="15456"/>
                  <a:pt x="76774" y="15445"/>
                </a:cubicBezTo>
                <a:cubicBezTo>
                  <a:pt x="76688" y="15440"/>
                  <a:pt x="76605" y="15435"/>
                  <a:pt x="76524" y="15430"/>
                </a:cubicBezTo>
                <a:cubicBezTo>
                  <a:pt x="76241" y="15417"/>
                  <a:pt x="75977" y="15410"/>
                  <a:pt x="75727" y="15410"/>
                </a:cubicBezTo>
                <a:cubicBezTo>
                  <a:pt x="75052" y="15410"/>
                  <a:pt x="74482" y="15460"/>
                  <a:pt x="73944" y="15562"/>
                </a:cubicBezTo>
                <a:cubicBezTo>
                  <a:pt x="73291" y="15687"/>
                  <a:pt x="72594" y="15746"/>
                  <a:pt x="71683" y="15757"/>
                </a:cubicBezTo>
                <a:cubicBezTo>
                  <a:pt x="70577" y="15772"/>
                  <a:pt x="69451" y="15802"/>
                  <a:pt x="68363" y="15832"/>
                </a:cubicBezTo>
                <a:cubicBezTo>
                  <a:pt x="67992" y="15842"/>
                  <a:pt x="67622" y="15850"/>
                  <a:pt x="67253" y="15860"/>
                </a:cubicBezTo>
                <a:cubicBezTo>
                  <a:pt x="67199" y="15861"/>
                  <a:pt x="67141" y="15866"/>
                  <a:pt x="67079" y="15873"/>
                </a:cubicBezTo>
                <a:cubicBezTo>
                  <a:pt x="66996" y="15881"/>
                  <a:pt x="66909" y="15890"/>
                  <a:pt x="66812" y="15890"/>
                </a:cubicBezTo>
                <a:cubicBezTo>
                  <a:pt x="66733" y="15890"/>
                  <a:pt x="66651" y="15883"/>
                  <a:pt x="66560" y="15866"/>
                </a:cubicBezTo>
                <a:lnTo>
                  <a:pt x="65960" y="15754"/>
                </a:lnTo>
                <a:lnTo>
                  <a:pt x="66451" y="15393"/>
                </a:lnTo>
                <a:cubicBezTo>
                  <a:pt x="66626" y="15264"/>
                  <a:pt x="66799" y="15140"/>
                  <a:pt x="66965" y="15019"/>
                </a:cubicBezTo>
                <a:cubicBezTo>
                  <a:pt x="67224" y="14832"/>
                  <a:pt x="67468" y="14655"/>
                  <a:pt x="67713" y="14471"/>
                </a:cubicBezTo>
                <a:cubicBezTo>
                  <a:pt x="67878" y="14347"/>
                  <a:pt x="68046" y="14223"/>
                  <a:pt x="68209" y="14103"/>
                </a:cubicBezTo>
                <a:cubicBezTo>
                  <a:pt x="68721" y="13727"/>
                  <a:pt x="69251" y="13337"/>
                  <a:pt x="69720" y="12899"/>
                </a:cubicBezTo>
                <a:cubicBezTo>
                  <a:pt x="69846" y="12780"/>
                  <a:pt x="69957" y="12638"/>
                  <a:pt x="70073" y="12485"/>
                </a:cubicBezTo>
                <a:cubicBezTo>
                  <a:pt x="70109" y="12439"/>
                  <a:pt x="70146" y="12390"/>
                  <a:pt x="70184" y="12344"/>
                </a:cubicBezTo>
                <a:cubicBezTo>
                  <a:pt x="70212" y="12306"/>
                  <a:pt x="70225" y="12257"/>
                  <a:pt x="70223" y="12196"/>
                </a:cubicBezTo>
                <a:lnTo>
                  <a:pt x="70223" y="12194"/>
                </a:lnTo>
                <a:cubicBezTo>
                  <a:pt x="70192" y="10943"/>
                  <a:pt x="70158" y="9527"/>
                  <a:pt x="70128" y="8149"/>
                </a:cubicBezTo>
                <a:cubicBezTo>
                  <a:pt x="70120" y="7767"/>
                  <a:pt x="70115" y="7378"/>
                  <a:pt x="70112" y="7003"/>
                </a:cubicBezTo>
                <a:cubicBezTo>
                  <a:pt x="70108" y="6628"/>
                  <a:pt x="70104" y="6239"/>
                  <a:pt x="70094" y="5860"/>
                </a:cubicBezTo>
                <a:cubicBezTo>
                  <a:pt x="70089" y="5634"/>
                  <a:pt x="70192" y="5512"/>
                  <a:pt x="70279" y="5449"/>
                </a:cubicBezTo>
                <a:cubicBezTo>
                  <a:pt x="70392" y="5368"/>
                  <a:pt x="70523" y="5357"/>
                  <a:pt x="70612" y="5354"/>
                </a:cubicBezTo>
                <a:lnTo>
                  <a:pt x="70613" y="5354"/>
                </a:lnTo>
                <a:cubicBezTo>
                  <a:pt x="70784" y="5350"/>
                  <a:pt x="70958" y="5342"/>
                  <a:pt x="71126" y="5332"/>
                </a:cubicBezTo>
                <a:cubicBezTo>
                  <a:pt x="71330" y="5322"/>
                  <a:pt x="71538" y="5311"/>
                  <a:pt x="71746" y="5308"/>
                </a:cubicBezTo>
                <a:cubicBezTo>
                  <a:pt x="72429" y="5302"/>
                  <a:pt x="73122" y="5281"/>
                  <a:pt x="73793" y="5259"/>
                </a:cubicBezTo>
                <a:cubicBezTo>
                  <a:pt x="74580" y="5233"/>
                  <a:pt x="75390" y="5208"/>
                  <a:pt x="76194" y="5208"/>
                </a:cubicBezTo>
                <a:cubicBezTo>
                  <a:pt x="76279" y="5208"/>
                  <a:pt x="76364" y="5208"/>
                  <a:pt x="76448" y="5209"/>
                </a:cubicBezTo>
                <a:cubicBezTo>
                  <a:pt x="76456" y="5209"/>
                  <a:pt x="76474" y="5205"/>
                  <a:pt x="76487" y="5204"/>
                </a:cubicBezTo>
                <a:cubicBezTo>
                  <a:pt x="76517" y="5200"/>
                  <a:pt x="76553" y="5196"/>
                  <a:pt x="76593" y="5196"/>
                </a:cubicBezTo>
                <a:close/>
                <a:moveTo>
                  <a:pt x="14803" y="13396"/>
                </a:moveTo>
                <a:cubicBezTo>
                  <a:pt x="14819" y="13396"/>
                  <a:pt x="14835" y="13397"/>
                  <a:pt x="14852" y="13398"/>
                </a:cubicBezTo>
                <a:lnTo>
                  <a:pt x="14860" y="13399"/>
                </a:lnTo>
                <a:cubicBezTo>
                  <a:pt x="14993" y="13419"/>
                  <a:pt x="15097" y="13500"/>
                  <a:pt x="15144" y="13619"/>
                </a:cubicBezTo>
                <a:cubicBezTo>
                  <a:pt x="15174" y="13694"/>
                  <a:pt x="15174" y="13765"/>
                  <a:pt x="15174" y="13811"/>
                </a:cubicBezTo>
                <a:lnTo>
                  <a:pt x="15175" y="13814"/>
                </a:lnTo>
                <a:cubicBezTo>
                  <a:pt x="15172" y="14198"/>
                  <a:pt x="15153" y="14589"/>
                  <a:pt x="15134" y="14966"/>
                </a:cubicBezTo>
                <a:cubicBezTo>
                  <a:pt x="15106" y="15556"/>
                  <a:pt x="15077" y="16167"/>
                  <a:pt x="15103" y="16793"/>
                </a:cubicBezTo>
                <a:lnTo>
                  <a:pt x="15128" y="17357"/>
                </a:lnTo>
                <a:lnTo>
                  <a:pt x="14679" y="17015"/>
                </a:lnTo>
                <a:cubicBezTo>
                  <a:pt x="14607" y="16959"/>
                  <a:pt x="14537" y="16906"/>
                  <a:pt x="14471" y="16856"/>
                </a:cubicBezTo>
                <a:cubicBezTo>
                  <a:pt x="14266" y="16700"/>
                  <a:pt x="14088" y="16565"/>
                  <a:pt x="13912" y="16426"/>
                </a:cubicBezTo>
                <a:cubicBezTo>
                  <a:pt x="13813" y="16350"/>
                  <a:pt x="13708" y="16211"/>
                  <a:pt x="13758" y="15972"/>
                </a:cubicBezTo>
                <a:lnTo>
                  <a:pt x="13758" y="15969"/>
                </a:lnTo>
                <a:cubicBezTo>
                  <a:pt x="13927" y="15201"/>
                  <a:pt x="14177" y="14453"/>
                  <a:pt x="14419" y="13731"/>
                </a:cubicBezTo>
                <a:cubicBezTo>
                  <a:pt x="14421" y="13727"/>
                  <a:pt x="14423" y="13719"/>
                  <a:pt x="14424" y="13713"/>
                </a:cubicBezTo>
                <a:cubicBezTo>
                  <a:pt x="14440" y="13666"/>
                  <a:pt x="14463" y="13595"/>
                  <a:pt x="14516" y="13528"/>
                </a:cubicBezTo>
                <a:cubicBezTo>
                  <a:pt x="14588" y="13441"/>
                  <a:pt x="14689" y="13396"/>
                  <a:pt x="14803" y="13396"/>
                </a:cubicBezTo>
                <a:close/>
                <a:moveTo>
                  <a:pt x="2420" y="7010"/>
                </a:moveTo>
                <a:cubicBezTo>
                  <a:pt x="2611" y="7010"/>
                  <a:pt x="2794" y="7029"/>
                  <a:pt x="2962" y="7051"/>
                </a:cubicBezTo>
                <a:cubicBezTo>
                  <a:pt x="3178" y="7077"/>
                  <a:pt x="3390" y="7089"/>
                  <a:pt x="3615" y="7100"/>
                </a:cubicBezTo>
                <a:cubicBezTo>
                  <a:pt x="3782" y="7109"/>
                  <a:pt x="3956" y="7119"/>
                  <a:pt x="4129" y="7135"/>
                </a:cubicBezTo>
                <a:cubicBezTo>
                  <a:pt x="4919" y="7211"/>
                  <a:pt x="5728" y="7223"/>
                  <a:pt x="6524" y="7223"/>
                </a:cubicBezTo>
                <a:cubicBezTo>
                  <a:pt x="6710" y="7223"/>
                  <a:pt x="6895" y="7223"/>
                  <a:pt x="7080" y="7222"/>
                </a:cubicBezTo>
                <a:cubicBezTo>
                  <a:pt x="7258" y="7222"/>
                  <a:pt x="7442" y="7221"/>
                  <a:pt x="7622" y="7221"/>
                </a:cubicBezTo>
                <a:cubicBezTo>
                  <a:pt x="7760" y="7221"/>
                  <a:pt x="7932" y="7237"/>
                  <a:pt x="8056" y="7365"/>
                </a:cubicBezTo>
                <a:cubicBezTo>
                  <a:pt x="8182" y="7494"/>
                  <a:pt x="8190" y="7670"/>
                  <a:pt x="8185" y="7791"/>
                </a:cubicBezTo>
                <a:cubicBezTo>
                  <a:pt x="8157" y="8736"/>
                  <a:pt x="8133" y="9698"/>
                  <a:pt x="8111" y="10628"/>
                </a:cubicBezTo>
                <a:cubicBezTo>
                  <a:pt x="8094" y="11325"/>
                  <a:pt x="8075" y="12047"/>
                  <a:pt x="8056" y="12758"/>
                </a:cubicBezTo>
                <a:cubicBezTo>
                  <a:pt x="8048" y="13109"/>
                  <a:pt x="8416" y="13622"/>
                  <a:pt x="8750" y="13720"/>
                </a:cubicBezTo>
                <a:cubicBezTo>
                  <a:pt x="8833" y="13744"/>
                  <a:pt x="8900" y="13780"/>
                  <a:pt x="8942" y="13806"/>
                </a:cubicBezTo>
                <a:lnTo>
                  <a:pt x="8947" y="13808"/>
                </a:lnTo>
                <a:cubicBezTo>
                  <a:pt x="10623" y="14858"/>
                  <a:pt x="12080" y="15838"/>
                  <a:pt x="13402" y="16806"/>
                </a:cubicBezTo>
                <a:cubicBezTo>
                  <a:pt x="13461" y="16847"/>
                  <a:pt x="13515" y="16893"/>
                  <a:pt x="13603" y="16965"/>
                </a:cubicBezTo>
                <a:lnTo>
                  <a:pt x="14194" y="17453"/>
                </a:lnTo>
                <a:lnTo>
                  <a:pt x="14194" y="17453"/>
                </a:lnTo>
                <a:lnTo>
                  <a:pt x="13445" y="17446"/>
                </a:lnTo>
                <a:cubicBezTo>
                  <a:pt x="13277" y="17444"/>
                  <a:pt x="13111" y="17443"/>
                  <a:pt x="12950" y="17442"/>
                </a:cubicBezTo>
                <a:cubicBezTo>
                  <a:pt x="12498" y="17438"/>
                  <a:pt x="12070" y="17435"/>
                  <a:pt x="11640" y="17413"/>
                </a:cubicBezTo>
                <a:cubicBezTo>
                  <a:pt x="11406" y="17406"/>
                  <a:pt x="11170" y="17402"/>
                  <a:pt x="10934" y="17402"/>
                </a:cubicBezTo>
                <a:cubicBezTo>
                  <a:pt x="10312" y="17402"/>
                  <a:pt x="9688" y="17424"/>
                  <a:pt x="9078" y="17445"/>
                </a:cubicBezTo>
                <a:cubicBezTo>
                  <a:pt x="8667" y="17459"/>
                  <a:pt x="8242" y="17475"/>
                  <a:pt x="7823" y="17482"/>
                </a:cubicBezTo>
                <a:cubicBezTo>
                  <a:pt x="7282" y="17492"/>
                  <a:pt x="6731" y="17515"/>
                  <a:pt x="6198" y="17537"/>
                </a:cubicBezTo>
                <a:cubicBezTo>
                  <a:pt x="5619" y="17559"/>
                  <a:pt x="5020" y="17585"/>
                  <a:pt x="4427" y="17594"/>
                </a:cubicBezTo>
                <a:cubicBezTo>
                  <a:pt x="3932" y="17602"/>
                  <a:pt x="3431" y="17603"/>
                  <a:pt x="2941" y="17603"/>
                </a:cubicBezTo>
                <a:cubicBezTo>
                  <a:pt x="2843" y="17603"/>
                  <a:pt x="2745" y="17603"/>
                  <a:pt x="2648" y="17603"/>
                </a:cubicBezTo>
                <a:lnTo>
                  <a:pt x="2204" y="17603"/>
                </a:lnTo>
                <a:cubicBezTo>
                  <a:pt x="2067" y="17603"/>
                  <a:pt x="1933" y="17588"/>
                  <a:pt x="1804" y="17574"/>
                </a:cubicBezTo>
                <a:cubicBezTo>
                  <a:pt x="1673" y="17560"/>
                  <a:pt x="1546" y="17546"/>
                  <a:pt x="1414" y="17546"/>
                </a:cubicBezTo>
                <a:cubicBezTo>
                  <a:pt x="1365" y="17546"/>
                  <a:pt x="1316" y="17548"/>
                  <a:pt x="1265" y="17552"/>
                </a:cubicBezTo>
                <a:lnTo>
                  <a:pt x="582" y="17608"/>
                </a:lnTo>
                <a:lnTo>
                  <a:pt x="1052" y="17108"/>
                </a:lnTo>
                <a:cubicBezTo>
                  <a:pt x="1134" y="17020"/>
                  <a:pt x="1213" y="16934"/>
                  <a:pt x="1288" y="16852"/>
                </a:cubicBezTo>
                <a:cubicBezTo>
                  <a:pt x="1445" y="16680"/>
                  <a:pt x="1592" y="16519"/>
                  <a:pt x="1752" y="16365"/>
                </a:cubicBezTo>
                <a:cubicBezTo>
                  <a:pt x="2390" y="15748"/>
                  <a:pt x="2942" y="15029"/>
                  <a:pt x="3477" y="14332"/>
                </a:cubicBezTo>
                <a:cubicBezTo>
                  <a:pt x="3631" y="14133"/>
                  <a:pt x="3788" y="13927"/>
                  <a:pt x="3946" y="13726"/>
                </a:cubicBezTo>
                <a:cubicBezTo>
                  <a:pt x="4206" y="13397"/>
                  <a:pt x="4483" y="13073"/>
                  <a:pt x="4751" y="12760"/>
                </a:cubicBezTo>
                <a:cubicBezTo>
                  <a:pt x="4836" y="12661"/>
                  <a:pt x="4921" y="12563"/>
                  <a:pt x="5004" y="12464"/>
                </a:cubicBezTo>
                <a:cubicBezTo>
                  <a:pt x="5204" y="12231"/>
                  <a:pt x="5242" y="11979"/>
                  <a:pt x="5124" y="11670"/>
                </a:cubicBezTo>
                <a:cubicBezTo>
                  <a:pt x="4928" y="11160"/>
                  <a:pt x="4578" y="10725"/>
                  <a:pt x="4238" y="10323"/>
                </a:cubicBezTo>
                <a:cubicBezTo>
                  <a:pt x="3417" y="9358"/>
                  <a:pt x="2513" y="8434"/>
                  <a:pt x="1639" y="7538"/>
                </a:cubicBezTo>
                <a:lnTo>
                  <a:pt x="1329" y="7222"/>
                </a:lnTo>
                <a:lnTo>
                  <a:pt x="1753" y="7099"/>
                </a:lnTo>
                <a:cubicBezTo>
                  <a:pt x="1982" y="7033"/>
                  <a:pt x="2206" y="7010"/>
                  <a:pt x="2420" y="7010"/>
                </a:cubicBezTo>
                <a:close/>
                <a:moveTo>
                  <a:pt x="69568" y="1"/>
                </a:moveTo>
                <a:cubicBezTo>
                  <a:pt x="69563" y="1"/>
                  <a:pt x="69557" y="1"/>
                  <a:pt x="69550" y="1"/>
                </a:cubicBezTo>
                <a:cubicBezTo>
                  <a:pt x="68442" y="11"/>
                  <a:pt x="67316" y="50"/>
                  <a:pt x="66226" y="86"/>
                </a:cubicBezTo>
                <a:cubicBezTo>
                  <a:pt x="66083" y="91"/>
                  <a:pt x="65941" y="95"/>
                  <a:pt x="65798" y="100"/>
                </a:cubicBezTo>
                <a:cubicBezTo>
                  <a:pt x="64926" y="130"/>
                  <a:pt x="64056" y="151"/>
                  <a:pt x="63216" y="171"/>
                </a:cubicBezTo>
                <a:cubicBezTo>
                  <a:pt x="62441" y="189"/>
                  <a:pt x="61652" y="211"/>
                  <a:pt x="60888" y="231"/>
                </a:cubicBezTo>
                <a:cubicBezTo>
                  <a:pt x="60380" y="246"/>
                  <a:pt x="59855" y="260"/>
                  <a:pt x="59339" y="275"/>
                </a:cubicBezTo>
                <a:cubicBezTo>
                  <a:pt x="58572" y="292"/>
                  <a:pt x="57793" y="314"/>
                  <a:pt x="57040" y="334"/>
                </a:cubicBezTo>
                <a:cubicBezTo>
                  <a:pt x="56538" y="349"/>
                  <a:pt x="56019" y="364"/>
                  <a:pt x="55510" y="378"/>
                </a:cubicBezTo>
                <a:cubicBezTo>
                  <a:pt x="55186" y="385"/>
                  <a:pt x="54861" y="394"/>
                  <a:pt x="54537" y="401"/>
                </a:cubicBezTo>
                <a:cubicBezTo>
                  <a:pt x="53593" y="425"/>
                  <a:pt x="52616" y="450"/>
                  <a:pt x="51658" y="481"/>
                </a:cubicBezTo>
                <a:cubicBezTo>
                  <a:pt x="50735" y="513"/>
                  <a:pt x="49923" y="536"/>
                  <a:pt x="49175" y="551"/>
                </a:cubicBezTo>
                <a:cubicBezTo>
                  <a:pt x="47490" y="591"/>
                  <a:pt x="45745" y="634"/>
                  <a:pt x="44020" y="693"/>
                </a:cubicBezTo>
                <a:cubicBezTo>
                  <a:pt x="43520" y="709"/>
                  <a:pt x="43016" y="720"/>
                  <a:pt x="42528" y="731"/>
                </a:cubicBezTo>
                <a:cubicBezTo>
                  <a:pt x="42162" y="739"/>
                  <a:pt x="41786" y="747"/>
                  <a:pt x="41414" y="758"/>
                </a:cubicBezTo>
                <a:cubicBezTo>
                  <a:pt x="40775" y="775"/>
                  <a:pt x="40126" y="793"/>
                  <a:pt x="39499" y="809"/>
                </a:cubicBezTo>
                <a:cubicBezTo>
                  <a:pt x="38870" y="827"/>
                  <a:pt x="38221" y="844"/>
                  <a:pt x="37582" y="861"/>
                </a:cubicBezTo>
                <a:lnTo>
                  <a:pt x="37581" y="861"/>
                </a:lnTo>
                <a:cubicBezTo>
                  <a:pt x="36320" y="897"/>
                  <a:pt x="35016" y="936"/>
                  <a:pt x="33728" y="964"/>
                </a:cubicBezTo>
                <a:cubicBezTo>
                  <a:pt x="32577" y="989"/>
                  <a:pt x="31409" y="1023"/>
                  <a:pt x="30279" y="1054"/>
                </a:cubicBezTo>
                <a:cubicBezTo>
                  <a:pt x="29719" y="1069"/>
                  <a:pt x="29140" y="1086"/>
                  <a:pt x="28571" y="1100"/>
                </a:cubicBezTo>
                <a:cubicBezTo>
                  <a:pt x="27393" y="1131"/>
                  <a:pt x="26058" y="1164"/>
                  <a:pt x="24738" y="1203"/>
                </a:cubicBezTo>
                <a:cubicBezTo>
                  <a:pt x="24092" y="1221"/>
                  <a:pt x="23434" y="1239"/>
                  <a:pt x="22798" y="1255"/>
                </a:cubicBezTo>
                <a:cubicBezTo>
                  <a:pt x="22162" y="1271"/>
                  <a:pt x="21504" y="1288"/>
                  <a:pt x="20859" y="1307"/>
                </a:cubicBezTo>
                <a:lnTo>
                  <a:pt x="20807" y="1308"/>
                </a:lnTo>
                <a:cubicBezTo>
                  <a:pt x="19577" y="1344"/>
                  <a:pt x="18304" y="1381"/>
                  <a:pt x="17049" y="1410"/>
                </a:cubicBezTo>
                <a:cubicBezTo>
                  <a:pt x="15882" y="1436"/>
                  <a:pt x="14613" y="1472"/>
                  <a:pt x="13173" y="1516"/>
                </a:cubicBezTo>
                <a:cubicBezTo>
                  <a:pt x="12612" y="1536"/>
                  <a:pt x="12044" y="1546"/>
                  <a:pt x="11493" y="1556"/>
                </a:cubicBezTo>
                <a:cubicBezTo>
                  <a:pt x="10945" y="1567"/>
                  <a:pt x="10379" y="1577"/>
                  <a:pt x="9824" y="1596"/>
                </a:cubicBezTo>
                <a:cubicBezTo>
                  <a:pt x="9450" y="1608"/>
                  <a:pt x="9077" y="1616"/>
                  <a:pt x="8714" y="1623"/>
                </a:cubicBezTo>
                <a:lnTo>
                  <a:pt x="8709" y="1623"/>
                </a:lnTo>
                <a:cubicBezTo>
                  <a:pt x="8536" y="1626"/>
                  <a:pt x="8433" y="1695"/>
                  <a:pt x="8363" y="1854"/>
                </a:cubicBezTo>
                <a:cubicBezTo>
                  <a:pt x="8310" y="1974"/>
                  <a:pt x="8286" y="2097"/>
                  <a:pt x="8286" y="2238"/>
                </a:cubicBezTo>
                <a:cubicBezTo>
                  <a:pt x="8291" y="3000"/>
                  <a:pt x="8265" y="3770"/>
                  <a:pt x="8240" y="4514"/>
                </a:cubicBezTo>
                <a:cubicBezTo>
                  <a:pt x="8222" y="4996"/>
                  <a:pt x="8206" y="5493"/>
                  <a:pt x="8198" y="5983"/>
                </a:cubicBezTo>
                <a:lnTo>
                  <a:pt x="8198" y="5987"/>
                </a:lnTo>
                <a:lnTo>
                  <a:pt x="8198" y="6010"/>
                </a:lnTo>
                <a:cubicBezTo>
                  <a:pt x="8195" y="6108"/>
                  <a:pt x="8191" y="6273"/>
                  <a:pt x="8056" y="6386"/>
                </a:cubicBezTo>
                <a:cubicBezTo>
                  <a:pt x="7986" y="6445"/>
                  <a:pt x="7897" y="6475"/>
                  <a:pt x="7792" y="6475"/>
                </a:cubicBezTo>
                <a:cubicBezTo>
                  <a:pt x="7759" y="6475"/>
                  <a:pt x="7726" y="6472"/>
                  <a:pt x="7691" y="6467"/>
                </a:cubicBezTo>
                <a:lnTo>
                  <a:pt x="7689" y="6467"/>
                </a:lnTo>
                <a:cubicBezTo>
                  <a:pt x="7331" y="6407"/>
                  <a:pt x="6967" y="6375"/>
                  <a:pt x="6605" y="6371"/>
                </a:cubicBezTo>
                <a:lnTo>
                  <a:pt x="6466" y="6371"/>
                </a:lnTo>
                <a:cubicBezTo>
                  <a:pt x="5663" y="6371"/>
                  <a:pt x="4853" y="6403"/>
                  <a:pt x="4089" y="6438"/>
                </a:cubicBezTo>
                <a:cubicBezTo>
                  <a:pt x="3942" y="6444"/>
                  <a:pt x="3795" y="6447"/>
                  <a:pt x="3648" y="6447"/>
                </a:cubicBezTo>
                <a:cubicBezTo>
                  <a:pt x="2914" y="6447"/>
                  <a:pt x="2184" y="6377"/>
                  <a:pt x="1475" y="6309"/>
                </a:cubicBezTo>
                <a:cubicBezTo>
                  <a:pt x="1357" y="6297"/>
                  <a:pt x="1240" y="6286"/>
                  <a:pt x="1122" y="6276"/>
                </a:cubicBezTo>
                <a:lnTo>
                  <a:pt x="1120" y="6276"/>
                </a:lnTo>
                <a:cubicBezTo>
                  <a:pt x="983" y="6261"/>
                  <a:pt x="857" y="6252"/>
                  <a:pt x="739" y="6252"/>
                </a:cubicBezTo>
                <a:cubicBezTo>
                  <a:pt x="609" y="6252"/>
                  <a:pt x="488" y="6263"/>
                  <a:pt x="372" y="6293"/>
                </a:cubicBezTo>
                <a:cubicBezTo>
                  <a:pt x="223" y="6330"/>
                  <a:pt x="116" y="6422"/>
                  <a:pt x="79" y="6545"/>
                </a:cubicBezTo>
                <a:cubicBezTo>
                  <a:pt x="42" y="6663"/>
                  <a:pt x="76" y="6786"/>
                  <a:pt x="171" y="6895"/>
                </a:cubicBezTo>
                <a:lnTo>
                  <a:pt x="233" y="6963"/>
                </a:lnTo>
                <a:cubicBezTo>
                  <a:pt x="512" y="7271"/>
                  <a:pt x="800" y="7591"/>
                  <a:pt x="1101" y="7877"/>
                </a:cubicBezTo>
                <a:cubicBezTo>
                  <a:pt x="1957" y="8692"/>
                  <a:pt x="2760" y="9571"/>
                  <a:pt x="3575" y="10476"/>
                </a:cubicBezTo>
                <a:cubicBezTo>
                  <a:pt x="3844" y="10773"/>
                  <a:pt x="4186" y="11176"/>
                  <a:pt x="4445" y="11641"/>
                </a:cubicBezTo>
                <a:cubicBezTo>
                  <a:pt x="4578" y="11880"/>
                  <a:pt x="4555" y="12089"/>
                  <a:pt x="4372" y="12299"/>
                </a:cubicBezTo>
                <a:cubicBezTo>
                  <a:pt x="4021" y="12701"/>
                  <a:pt x="3679" y="13095"/>
                  <a:pt x="3370" y="13507"/>
                </a:cubicBezTo>
                <a:cubicBezTo>
                  <a:pt x="2629" y="14493"/>
                  <a:pt x="1730" y="15638"/>
                  <a:pt x="670" y="16640"/>
                </a:cubicBezTo>
                <a:cubicBezTo>
                  <a:pt x="305" y="16984"/>
                  <a:pt x="99" y="17334"/>
                  <a:pt x="23" y="17743"/>
                </a:cubicBezTo>
                <a:cubicBezTo>
                  <a:pt x="0" y="17867"/>
                  <a:pt x="28" y="17988"/>
                  <a:pt x="99" y="18067"/>
                </a:cubicBezTo>
                <a:cubicBezTo>
                  <a:pt x="146" y="18120"/>
                  <a:pt x="208" y="18148"/>
                  <a:pt x="284" y="18148"/>
                </a:cubicBezTo>
                <a:cubicBezTo>
                  <a:pt x="293" y="18148"/>
                  <a:pt x="302" y="18147"/>
                  <a:pt x="311" y="18147"/>
                </a:cubicBezTo>
                <a:cubicBezTo>
                  <a:pt x="421" y="18138"/>
                  <a:pt x="531" y="18135"/>
                  <a:pt x="640" y="18135"/>
                </a:cubicBezTo>
                <a:cubicBezTo>
                  <a:pt x="815" y="18135"/>
                  <a:pt x="987" y="18143"/>
                  <a:pt x="1155" y="18151"/>
                </a:cubicBezTo>
                <a:cubicBezTo>
                  <a:pt x="1303" y="18159"/>
                  <a:pt x="1442" y="18165"/>
                  <a:pt x="1583" y="18166"/>
                </a:cubicBezTo>
                <a:cubicBezTo>
                  <a:pt x="2182" y="18169"/>
                  <a:pt x="2791" y="18180"/>
                  <a:pt x="3379" y="18190"/>
                </a:cubicBezTo>
                <a:cubicBezTo>
                  <a:pt x="4074" y="18201"/>
                  <a:pt x="4783" y="18213"/>
                  <a:pt x="5493" y="18213"/>
                </a:cubicBezTo>
                <a:cubicBezTo>
                  <a:pt x="5982" y="18213"/>
                  <a:pt x="6470" y="18207"/>
                  <a:pt x="6955" y="18192"/>
                </a:cubicBezTo>
                <a:cubicBezTo>
                  <a:pt x="8341" y="18147"/>
                  <a:pt x="9748" y="18142"/>
                  <a:pt x="11111" y="18138"/>
                </a:cubicBezTo>
                <a:cubicBezTo>
                  <a:pt x="11188" y="18138"/>
                  <a:pt x="11266" y="18137"/>
                  <a:pt x="11345" y="18137"/>
                </a:cubicBezTo>
                <a:cubicBezTo>
                  <a:pt x="11501" y="18137"/>
                  <a:pt x="11657" y="18138"/>
                  <a:pt x="11810" y="18138"/>
                </a:cubicBezTo>
                <a:cubicBezTo>
                  <a:pt x="11914" y="18139"/>
                  <a:pt x="12019" y="18139"/>
                  <a:pt x="12124" y="18139"/>
                </a:cubicBezTo>
                <a:cubicBezTo>
                  <a:pt x="12937" y="18139"/>
                  <a:pt x="13771" y="18132"/>
                  <a:pt x="14587" y="18078"/>
                </a:cubicBezTo>
                <a:cubicBezTo>
                  <a:pt x="14650" y="18072"/>
                  <a:pt x="14717" y="18063"/>
                  <a:pt x="14788" y="18054"/>
                </a:cubicBezTo>
                <a:cubicBezTo>
                  <a:pt x="14896" y="18039"/>
                  <a:pt x="15014" y="18022"/>
                  <a:pt x="15140" y="18022"/>
                </a:cubicBezTo>
                <a:cubicBezTo>
                  <a:pt x="15207" y="18022"/>
                  <a:pt x="15276" y="18027"/>
                  <a:pt x="15346" y="18039"/>
                </a:cubicBezTo>
                <a:lnTo>
                  <a:pt x="15347" y="18039"/>
                </a:lnTo>
                <a:cubicBezTo>
                  <a:pt x="15375" y="18045"/>
                  <a:pt x="15402" y="18047"/>
                  <a:pt x="15429" y="18047"/>
                </a:cubicBezTo>
                <a:cubicBezTo>
                  <a:pt x="15522" y="18047"/>
                  <a:pt x="15601" y="18014"/>
                  <a:pt x="15665" y="17949"/>
                </a:cubicBezTo>
                <a:cubicBezTo>
                  <a:pt x="15763" y="17846"/>
                  <a:pt x="15794" y="17700"/>
                  <a:pt x="15774" y="17606"/>
                </a:cubicBezTo>
                <a:cubicBezTo>
                  <a:pt x="15698" y="17250"/>
                  <a:pt x="15693" y="16876"/>
                  <a:pt x="15756" y="16428"/>
                </a:cubicBezTo>
                <a:cubicBezTo>
                  <a:pt x="15764" y="15803"/>
                  <a:pt x="15773" y="15157"/>
                  <a:pt x="15768" y="14535"/>
                </a:cubicBezTo>
                <a:lnTo>
                  <a:pt x="15768" y="14532"/>
                </a:lnTo>
                <a:lnTo>
                  <a:pt x="15768" y="14527"/>
                </a:lnTo>
                <a:lnTo>
                  <a:pt x="15780" y="13923"/>
                </a:lnTo>
                <a:cubicBezTo>
                  <a:pt x="15789" y="13558"/>
                  <a:pt x="15990" y="13365"/>
                  <a:pt x="16363" y="13365"/>
                </a:cubicBezTo>
                <a:cubicBezTo>
                  <a:pt x="16447" y="13366"/>
                  <a:pt x="16530" y="13366"/>
                  <a:pt x="16613" y="13366"/>
                </a:cubicBezTo>
                <a:cubicBezTo>
                  <a:pt x="17482" y="13366"/>
                  <a:pt x="18360" y="13352"/>
                  <a:pt x="19212" y="13340"/>
                </a:cubicBezTo>
                <a:lnTo>
                  <a:pt x="19688" y="13331"/>
                </a:lnTo>
                <a:cubicBezTo>
                  <a:pt x="20285" y="13322"/>
                  <a:pt x="20894" y="13312"/>
                  <a:pt x="21482" y="13301"/>
                </a:cubicBezTo>
                <a:cubicBezTo>
                  <a:pt x="22951" y="13278"/>
                  <a:pt x="24469" y="13252"/>
                  <a:pt x="25961" y="13236"/>
                </a:cubicBezTo>
                <a:cubicBezTo>
                  <a:pt x="26774" y="13231"/>
                  <a:pt x="27601" y="13217"/>
                  <a:pt x="28401" y="13205"/>
                </a:cubicBezTo>
                <a:cubicBezTo>
                  <a:pt x="28802" y="13198"/>
                  <a:pt x="29216" y="13192"/>
                  <a:pt x="29624" y="13187"/>
                </a:cubicBezTo>
                <a:cubicBezTo>
                  <a:pt x="30945" y="13170"/>
                  <a:pt x="32311" y="13154"/>
                  <a:pt x="33676" y="13133"/>
                </a:cubicBezTo>
                <a:lnTo>
                  <a:pt x="33715" y="13133"/>
                </a:lnTo>
                <a:cubicBezTo>
                  <a:pt x="34950" y="13116"/>
                  <a:pt x="36227" y="13100"/>
                  <a:pt x="37484" y="13080"/>
                </a:cubicBezTo>
                <a:cubicBezTo>
                  <a:pt x="38155" y="13069"/>
                  <a:pt x="38836" y="13061"/>
                  <a:pt x="39496" y="13053"/>
                </a:cubicBezTo>
                <a:cubicBezTo>
                  <a:pt x="40157" y="13046"/>
                  <a:pt x="40841" y="13036"/>
                  <a:pt x="41513" y="13026"/>
                </a:cubicBezTo>
                <a:cubicBezTo>
                  <a:pt x="42142" y="13018"/>
                  <a:pt x="42778" y="13007"/>
                  <a:pt x="43396" y="12999"/>
                </a:cubicBezTo>
                <a:cubicBezTo>
                  <a:pt x="44012" y="12990"/>
                  <a:pt x="44649" y="12979"/>
                  <a:pt x="45278" y="12971"/>
                </a:cubicBezTo>
                <a:cubicBezTo>
                  <a:pt x="46637" y="12955"/>
                  <a:pt x="48044" y="12938"/>
                  <a:pt x="49424" y="12918"/>
                </a:cubicBezTo>
                <a:cubicBezTo>
                  <a:pt x="49887" y="12910"/>
                  <a:pt x="50355" y="12903"/>
                  <a:pt x="50807" y="12895"/>
                </a:cubicBezTo>
                <a:cubicBezTo>
                  <a:pt x="51564" y="12882"/>
                  <a:pt x="52345" y="12868"/>
                  <a:pt x="53116" y="12863"/>
                </a:cubicBezTo>
                <a:cubicBezTo>
                  <a:pt x="53847" y="12857"/>
                  <a:pt x="54590" y="12846"/>
                  <a:pt x="55309" y="12835"/>
                </a:cubicBezTo>
                <a:cubicBezTo>
                  <a:pt x="56147" y="12822"/>
                  <a:pt x="57014" y="12809"/>
                  <a:pt x="57869" y="12805"/>
                </a:cubicBezTo>
                <a:lnTo>
                  <a:pt x="60644" y="12780"/>
                </a:lnTo>
                <a:cubicBezTo>
                  <a:pt x="60658" y="12780"/>
                  <a:pt x="60672" y="12779"/>
                  <a:pt x="60691" y="12779"/>
                </a:cubicBezTo>
                <a:cubicBezTo>
                  <a:pt x="60711" y="12778"/>
                  <a:pt x="60735" y="12776"/>
                  <a:pt x="60763" y="12776"/>
                </a:cubicBezTo>
                <a:cubicBezTo>
                  <a:pt x="61750" y="12761"/>
                  <a:pt x="62768" y="12744"/>
                  <a:pt x="63798" y="12722"/>
                </a:cubicBezTo>
                <a:cubicBezTo>
                  <a:pt x="63805" y="12722"/>
                  <a:pt x="63813" y="12722"/>
                  <a:pt x="63822" y="12722"/>
                </a:cubicBezTo>
                <a:cubicBezTo>
                  <a:pt x="63894" y="12722"/>
                  <a:pt x="64044" y="12732"/>
                  <a:pt x="64158" y="12842"/>
                </a:cubicBezTo>
                <a:cubicBezTo>
                  <a:pt x="64274" y="12956"/>
                  <a:pt x="64287" y="13109"/>
                  <a:pt x="64287" y="13215"/>
                </a:cubicBezTo>
                <a:lnTo>
                  <a:pt x="64287" y="13457"/>
                </a:lnTo>
                <a:cubicBezTo>
                  <a:pt x="64285" y="13824"/>
                  <a:pt x="64284" y="14169"/>
                  <a:pt x="64308" y="14522"/>
                </a:cubicBezTo>
                <a:cubicBezTo>
                  <a:pt x="64313" y="14603"/>
                  <a:pt x="64320" y="14684"/>
                  <a:pt x="64330" y="14771"/>
                </a:cubicBezTo>
                <a:cubicBezTo>
                  <a:pt x="64360" y="15075"/>
                  <a:pt x="64391" y="15389"/>
                  <a:pt x="64314" y="15725"/>
                </a:cubicBezTo>
                <a:lnTo>
                  <a:pt x="64313" y="15727"/>
                </a:lnTo>
                <a:cubicBezTo>
                  <a:pt x="64290" y="15820"/>
                  <a:pt x="64303" y="15944"/>
                  <a:pt x="64314" y="16076"/>
                </a:cubicBezTo>
                <a:cubicBezTo>
                  <a:pt x="64319" y="16139"/>
                  <a:pt x="64325" y="16204"/>
                  <a:pt x="64329" y="16272"/>
                </a:cubicBezTo>
                <a:cubicBezTo>
                  <a:pt x="64331" y="16320"/>
                  <a:pt x="64345" y="16392"/>
                  <a:pt x="64440" y="16452"/>
                </a:cubicBezTo>
                <a:cubicBezTo>
                  <a:pt x="64525" y="16504"/>
                  <a:pt x="64649" y="16533"/>
                  <a:pt x="64795" y="16533"/>
                </a:cubicBezTo>
                <a:cubicBezTo>
                  <a:pt x="64813" y="16533"/>
                  <a:pt x="64832" y="16533"/>
                  <a:pt x="64851" y="16532"/>
                </a:cubicBezTo>
                <a:cubicBezTo>
                  <a:pt x="65491" y="16504"/>
                  <a:pt x="66137" y="16485"/>
                  <a:pt x="66760" y="16470"/>
                </a:cubicBezTo>
                <a:cubicBezTo>
                  <a:pt x="67012" y="16463"/>
                  <a:pt x="67265" y="16462"/>
                  <a:pt x="67510" y="16460"/>
                </a:cubicBezTo>
                <a:cubicBezTo>
                  <a:pt x="67935" y="16458"/>
                  <a:pt x="68372" y="16455"/>
                  <a:pt x="68800" y="16428"/>
                </a:cubicBezTo>
                <a:cubicBezTo>
                  <a:pt x="69091" y="16412"/>
                  <a:pt x="69383" y="16409"/>
                  <a:pt x="69666" y="16408"/>
                </a:cubicBezTo>
                <a:cubicBezTo>
                  <a:pt x="69867" y="16407"/>
                  <a:pt x="70076" y="16406"/>
                  <a:pt x="70278" y="16398"/>
                </a:cubicBezTo>
                <a:cubicBezTo>
                  <a:pt x="71823" y="16350"/>
                  <a:pt x="73397" y="16309"/>
                  <a:pt x="74918" y="16268"/>
                </a:cubicBezTo>
                <a:lnTo>
                  <a:pt x="74979" y="16267"/>
                </a:lnTo>
                <a:cubicBezTo>
                  <a:pt x="75417" y="16254"/>
                  <a:pt x="75863" y="16249"/>
                  <a:pt x="76295" y="16244"/>
                </a:cubicBezTo>
                <a:cubicBezTo>
                  <a:pt x="76553" y="16242"/>
                  <a:pt x="76818" y="16237"/>
                  <a:pt x="77080" y="16233"/>
                </a:cubicBezTo>
                <a:lnTo>
                  <a:pt x="77085" y="16233"/>
                </a:lnTo>
                <a:cubicBezTo>
                  <a:pt x="77121" y="16233"/>
                  <a:pt x="77230" y="16233"/>
                  <a:pt x="77300" y="16207"/>
                </a:cubicBezTo>
                <a:lnTo>
                  <a:pt x="77306" y="16204"/>
                </a:lnTo>
                <a:cubicBezTo>
                  <a:pt x="77439" y="16156"/>
                  <a:pt x="77569" y="16140"/>
                  <a:pt x="77694" y="16140"/>
                </a:cubicBezTo>
                <a:cubicBezTo>
                  <a:pt x="77830" y="16140"/>
                  <a:pt x="77960" y="16159"/>
                  <a:pt x="78082" y="16177"/>
                </a:cubicBezTo>
                <a:lnTo>
                  <a:pt x="78122" y="16184"/>
                </a:lnTo>
                <a:cubicBezTo>
                  <a:pt x="78247" y="16201"/>
                  <a:pt x="78359" y="16210"/>
                  <a:pt x="78461" y="16210"/>
                </a:cubicBezTo>
                <a:cubicBezTo>
                  <a:pt x="78499" y="16210"/>
                  <a:pt x="78535" y="16209"/>
                  <a:pt x="78570" y="16207"/>
                </a:cubicBezTo>
                <a:lnTo>
                  <a:pt x="78571" y="16207"/>
                </a:lnTo>
                <a:cubicBezTo>
                  <a:pt x="78681" y="16199"/>
                  <a:pt x="78783" y="16149"/>
                  <a:pt x="78851" y="16067"/>
                </a:cubicBezTo>
                <a:cubicBezTo>
                  <a:pt x="78902" y="16000"/>
                  <a:pt x="78930" y="15921"/>
                  <a:pt x="78922" y="15843"/>
                </a:cubicBezTo>
                <a:cubicBezTo>
                  <a:pt x="78911" y="15734"/>
                  <a:pt x="78856" y="15625"/>
                  <a:pt x="78745" y="15482"/>
                </a:cubicBezTo>
                <a:cubicBezTo>
                  <a:pt x="78487" y="15148"/>
                  <a:pt x="78199" y="14826"/>
                  <a:pt x="77920" y="14514"/>
                </a:cubicBezTo>
                <a:cubicBezTo>
                  <a:pt x="77704" y="14275"/>
                  <a:pt x="77481" y="14026"/>
                  <a:pt x="77271" y="13769"/>
                </a:cubicBezTo>
                <a:cubicBezTo>
                  <a:pt x="76469" y="12801"/>
                  <a:pt x="75603" y="11776"/>
                  <a:pt x="74643" y="10816"/>
                </a:cubicBezTo>
                <a:cubicBezTo>
                  <a:pt x="74420" y="10592"/>
                  <a:pt x="74405" y="10363"/>
                  <a:pt x="74596" y="10113"/>
                </a:cubicBezTo>
                <a:cubicBezTo>
                  <a:pt x="75491" y="8923"/>
                  <a:pt x="76274" y="7804"/>
                  <a:pt x="76988" y="6695"/>
                </a:cubicBezTo>
                <a:cubicBezTo>
                  <a:pt x="77013" y="6657"/>
                  <a:pt x="77038" y="6618"/>
                  <a:pt x="77062" y="6580"/>
                </a:cubicBezTo>
                <a:cubicBezTo>
                  <a:pt x="77313" y="6186"/>
                  <a:pt x="77573" y="5778"/>
                  <a:pt x="77915" y="5429"/>
                </a:cubicBezTo>
                <a:cubicBezTo>
                  <a:pt x="78128" y="5204"/>
                  <a:pt x="78115" y="5126"/>
                  <a:pt x="78077" y="5051"/>
                </a:cubicBezTo>
                <a:cubicBezTo>
                  <a:pt x="77923" y="4751"/>
                  <a:pt x="77822" y="4622"/>
                  <a:pt x="77606" y="4622"/>
                </a:cubicBezTo>
                <a:cubicBezTo>
                  <a:pt x="77601" y="4622"/>
                  <a:pt x="77596" y="4622"/>
                  <a:pt x="77591" y="4622"/>
                </a:cubicBezTo>
                <a:cubicBezTo>
                  <a:pt x="77302" y="4632"/>
                  <a:pt x="77011" y="4633"/>
                  <a:pt x="76728" y="4636"/>
                </a:cubicBezTo>
                <a:cubicBezTo>
                  <a:pt x="76448" y="4638"/>
                  <a:pt x="76159" y="4640"/>
                  <a:pt x="75877" y="4648"/>
                </a:cubicBezTo>
                <a:cubicBezTo>
                  <a:pt x="75491" y="4661"/>
                  <a:pt x="75097" y="4667"/>
                  <a:pt x="74718" y="4673"/>
                </a:cubicBezTo>
                <a:cubicBezTo>
                  <a:pt x="74152" y="4682"/>
                  <a:pt x="73566" y="4693"/>
                  <a:pt x="72992" y="4719"/>
                </a:cubicBezTo>
                <a:cubicBezTo>
                  <a:pt x="72575" y="4739"/>
                  <a:pt x="72153" y="4750"/>
                  <a:pt x="71746" y="4764"/>
                </a:cubicBezTo>
                <a:cubicBezTo>
                  <a:pt x="71340" y="4775"/>
                  <a:pt x="70920" y="4787"/>
                  <a:pt x="70507" y="4807"/>
                </a:cubicBezTo>
                <a:lnTo>
                  <a:pt x="70504" y="4807"/>
                </a:lnTo>
                <a:cubicBezTo>
                  <a:pt x="70496" y="4807"/>
                  <a:pt x="70486" y="4807"/>
                  <a:pt x="70476" y="4807"/>
                </a:cubicBezTo>
                <a:cubicBezTo>
                  <a:pt x="70402" y="4807"/>
                  <a:pt x="70269" y="4798"/>
                  <a:pt x="70169" y="4699"/>
                </a:cubicBezTo>
                <a:cubicBezTo>
                  <a:pt x="70055" y="4584"/>
                  <a:pt x="70058" y="4431"/>
                  <a:pt x="70061" y="4382"/>
                </a:cubicBezTo>
                <a:cubicBezTo>
                  <a:pt x="70069" y="4121"/>
                  <a:pt x="70056" y="3862"/>
                  <a:pt x="70043" y="3587"/>
                </a:cubicBezTo>
                <a:cubicBezTo>
                  <a:pt x="70029" y="3288"/>
                  <a:pt x="70015" y="2979"/>
                  <a:pt x="70027" y="2669"/>
                </a:cubicBezTo>
                <a:cubicBezTo>
                  <a:pt x="70034" y="2527"/>
                  <a:pt x="70024" y="2383"/>
                  <a:pt x="70012" y="2228"/>
                </a:cubicBezTo>
                <a:cubicBezTo>
                  <a:pt x="70010" y="2185"/>
                  <a:pt x="70006" y="2139"/>
                  <a:pt x="70004" y="2096"/>
                </a:cubicBezTo>
                <a:lnTo>
                  <a:pt x="70004" y="2093"/>
                </a:lnTo>
                <a:cubicBezTo>
                  <a:pt x="69991" y="1881"/>
                  <a:pt x="69989" y="1670"/>
                  <a:pt x="69986" y="1464"/>
                </a:cubicBezTo>
                <a:cubicBezTo>
                  <a:pt x="69981" y="1108"/>
                  <a:pt x="69978" y="772"/>
                  <a:pt x="69934" y="431"/>
                </a:cubicBezTo>
                <a:cubicBezTo>
                  <a:pt x="69919" y="311"/>
                  <a:pt x="69892" y="140"/>
                  <a:pt x="69829" y="69"/>
                </a:cubicBezTo>
                <a:cubicBezTo>
                  <a:pt x="69814" y="51"/>
                  <a:pt x="69769" y="1"/>
                  <a:pt x="69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B3F5BC-FA74-7CAD-B62F-8CEDB98A7D42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A2648CDC-3C36-AE55-259F-893A108B2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">
            <a:extLst>
              <a:ext uri="{FF2B5EF4-FFF2-40B4-BE49-F238E27FC236}">
                <a16:creationId xmlns:a16="http://schemas.microsoft.com/office/drawing/2014/main" id="{DC02807A-4196-4163-E875-1E39FFECF71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85809" y="1372344"/>
            <a:ext cx="8668200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Por que Intelectualidade?</a:t>
            </a:r>
          </a:p>
        </p:txBody>
      </p:sp>
      <p:sp>
        <p:nvSpPr>
          <p:cNvPr id="1843" name="Google Shape;1843;p31">
            <a:extLst>
              <a:ext uri="{FF2B5EF4-FFF2-40B4-BE49-F238E27FC236}">
                <a16:creationId xmlns:a16="http://schemas.microsoft.com/office/drawing/2014/main" id="{E4DDFA21-7BF9-BF73-C96D-A6C0E5F1DA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91037" y="5532426"/>
            <a:ext cx="5657700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/>
          <a:p>
            <a:pPr marL="0" indent="0"/>
            <a:r>
              <a:rPr lang="pt-BR" sz="4400" dirty="0">
                <a:solidFill>
                  <a:schemeClr val="dk2"/>
                </a:solidFill>
              </a:rPr>
              <a:t>Como pensar na presença de Deus?</a:t>
            </a:r>
          </a:p>
        </p:txBody>
      </p:sp>
      <p:grpSp>
        <p:nvGrpSpPr>
          <p:cNvPr id="1844" name="Google Shape;1844;p31">
            <a:extLst>
              <a:ext uri="{FF2B5EF4-FFF2-40B4-BE49-F238E27FC236}">
                <a16:creationId xmlns:a16="http://schemas.microsoft.com/office/drawing/2014/main" id="{3EF0B6B8-6A41-A961-B20F-018FC1BE0402}"/>
              </a:ext>
            </a:extLst>
          </p:cNvPr>
          <p:cNvGrpSpPr/>
          <p:nvPr/>
        </p:nvGrpSpPr>
        <p:grpSpPr>
          <a:xfrm>
            <a:off x="2291030" y="704315"/>
            <a:ext cx="1007480" cy="979280"/>
            <a:chOff x="3633664" y="5968609"/>
            <a:chExt cx="687090" cy="668222"/>
          </a:xfrm>
        </p:grpSpPr>
        <p:sp>
          <p:nvSpPr>
            <p:cNvPr id="1845" name="Google Shape;1845;p31">
              <a:extLst>
                <a:ext uri="{FF2B5EF4-FFF2-40B4-BE49-F238E27FC236}">
                  <a16:creationId xmlns:a16="http://schemas.microsoft.com/office/drawing/2014/main" id="{D6736C0B-E28E-AE14-381D-41A262FA2AD5}"/>
                </a:ext>
              </a:extLst>
            </p:cNvPr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46" name="Google Shape;1846;p31">
              <a:extLst>
                <a:ext uri="{FF2B5EF4-FFF2-40B4-BE49-F238E27FC236}">
                  <a16:creationId xmlns:a16="http://schemas.microsoft.com/office/drawing/2014/main" id="{E3D7E4B0-B045-3BB5-2F0F-C28B61BDAFF7}"/>
                </a:ext>
              </a:extLst>
            </p:cNvPr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47" name="Google Shape;1847;p31">
                <a:extLst>
                  <a:ext uri="{FF2B5EF4-FFF2-40B4-BE49-F238E27FC236}">
                    <a16:creationId xmlns:a16="http://schemas.microsoft.com/office/drawing/2014/main" id="{A7728DBD-8052-9F50-B53D-96AE5B49A41D}"/>
                  </a:ext>
                </a:extLst>
              </p:cNvPr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31">
                <a:extLst>
                  <a:ext uri="{FF2B5EF4-FFF2-40B4-BE49-F238E27FC236}">
                    <a16:creationId xmlns:a16="http://schemas.microsoft.com/office/drawing/2014/main" id="{1962CD07-6176-592A-1942-44027A589593}"/>
                  </a:ext>
                </a:extLst>
              </p:cNvPr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31">
                <a:extLst>
                  <a:ext uri="{FF2B5EF4-FFF2-40B4-BE49-F238E27FC236}">
                    <a16:creationId xmlns:a16="http://schemas.microsoft.com/office/drawing/2014/main" id="{8FED15C8-A4BB-FE68-A867-85C313E6D0BF}"/>
                  </a:ext>
                </a:extLst>
              </p:cNvPr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50" name="Google Shape;1850;p31">
            <a:extLst>
              <a:ext uri="{FF2B5EF4-FFF2-40B4-BE49-F238E27FC236}">
                <a16:creationId xmlns:a16="http://schemas.microsoft.com/office/drawing/2014/main" id="{6B9BC870-D055-C10A-F7A7-4E75F30DE667}"/>
              </a:ext>
            </a:extLst>
          </p:cNvPr>
          <p:cNvSpPr/>
          <p:nvPr/>
        </p:nvSpPr>
        <p:spPr>
          <a:xfrm>
            <a:off x="9069378" y="560512"/>
            <a:ext cx="2310622" cy="354501"/>
          </a:xfrm>
          <a:custGeom>
            <a:avLst/>
            <a:gdLst/>
            <a:ahLst/>
            <a:cxnLst/>
            <a:rect l="l" t="t" r="r" b="b"/>
            <a:pathLst>
              <a:path w="24977" h="3834" extrusionOk="0">
                <a:moveTo>
                  <a:pt x="17307" y="566"/>
                </a:moveTo>
                <a:cubicBezTo>
                  <a:pt x="17325" y="566"/>
                  <a:pt x="17339" y="584"/>
                  <a:pt x="17352" y="622"/>
                </a:cubicBezTo>
                <a:cubicBezTo>
                  <a:pt x="17396" y="754"/>
                  <a:pt x="17380" y="886"/>
                  <a:pt x="17355" y="1019"/>
                </a:cubicBezTo>
                <a:cubicBezTo>
                  <a:pt x="17297" y="1332"/>
                  <a:pt x="17203" y="1635"/>
                  <a:pt x="17024" y="1904"/>
                </a:cubicBezTo>
                <a:cubicBezTo>
                  <a:pt x="17016" y="1919"/>
                  <a:pt x="17003" y="1932"/>
                  <a:pt x="16985" y="1958"/>
                </a:cubicBezTo>
                <a:cubicBezTo>
                  <a:pt x="16946" y="1624"/>
                  <a:pt x="16970" y="1308"/>
                  <a:pt x="17047" y="996"/>
                </a:cubicBezTo>
                <a:cubicBezTo>
                  <a:pt x="17083" y="849"/>
                  <a:pt x="17146" y="715"/>
                  <a:pt x="17252" y="604"/>
                </a:cubicBezTo>
                <a:cubicBezTo>
                  <a:pt x="17275" y="579"/>
                  <a:pt x="17293" y="566"/>
                  <a:pt x="17307" y="566"/>
                </a:cubicBezTo>
                <a:close/>
                <a:moveTo>
                  <a:pt x="11057" y="709"/>
                </a:moveTo>
                <a:cubicBezTo>
                  <a:pt x="11071" y="709"/>
                  <a:pt x="11085" y="722"/>
                  <a:pt x="11099" y="750"/>
                </a:cubicBezTo>
                <a:cubicBezTo>
                  <a:pt x="11181" y="904"/>
                  <a:pt x="11181" y="1072"/>
                  <a:pt x="11164" y="1235"/>
                </a:cubicBezTo>
                <a:cubicBezTo>
                  <a:pt x="11134" y="1525"/>
                  <a:pt x="11031" y="1793"/>
                  <a:pt x="10876" y="2065"/>
                </a:cubicBezTo>
                <a:cubicBezTo>
                  <a:pt x="10824" y="1873"/>
                  <a:pt x="10789" y="1701"/>
                  <a:pt x="10803" y="1518"/>
                </a:cubicBezTo>
                <a:cubicBezTo>
                  <a:pt x="10818" y="1326"/>
                  <a:pt x="10841" y="1137"/>
                  <a:pt x="10905" y="954"/>
                </a:cubicBezTo>
                <a:cubicBezTo>
                  <a:pt x="10931" y="879"/>
                  <a:pt x="10964" y="807"/>
                  <a:pt x="11014" y="741"/>
                </a:cubicBezTo>
                <a:cubicBezTo>
                  <a:pt x="11030" y="721"/>
                  <a:pt x="11043" y="709"/>
                  <a:pt x="11057" y="709"/>
                </a:cubicBezTo>
                <a:close/>
                <a:moveTo>
                  <a:pt x="23180" y="376"/>
                </a:moveTo>
                <a:cubicBezTo>
                  <a:pt x="23238" y="376"/>
                  <a:pt x="23297" y="408"/>
                  <a:pt x="23343" y="472"/>
                </a:cubicBezTo>
                <a:cubicBezTo>
                  <a:pt x="23421" y="581"/>
                  <a:pt x="23458" y="708"/>
                  <a:pt x="23464" y="840"/>
                </a:cubicBezTo>
                <a:cubicBezTo>
                  <a:pt x="23486" y="1310"/>
                  <a:pt x="23331" y="1733"/>
                  <a:pt x="23090" y="2127"/>
                </a:cubicBezTo>
                <a:cubicBezTo>
                  <a:pt x="23075" y="2152"/>
                  <a:pt x="23062" y="2164"/>
                  <a:pt x="23051" y="2164"/>
                </a:cubicBezTo>
                <a:cubicBezTo>
                  <a:pt x="23037" y="2164"/>
                  <a:pt x="23025" y="2147"/>
                  <a:pt x="23012" y="2121"/>
                </a:cubicBezTo>
                <a:cubicBezTo>
                  <a:pt x="22927" y="1957"/>
                  <a:pt x="22884" y="1782"/>
                  <a:pt x="22865" y="1600"/>
                </a:cubicBezTo>
                <a:cubicBezTo>
                  <a:pt x="22852" y="1489"/>
                  <a:pt x="22848" y="1377"/>
                  <a:pt x="22849" y="1306"/>
                </a:cubicBezTo>
                <a:cubicBezTo>
                  <a:pt x="22848" y="1026"/>
                  <a:pt x="22858" y="790"/>
                  <a:pt x="22961" y="567"/>
                </a:cubicBezTo>
                <a:cubicBezTo>
                  <a:pt x="22976" y="533"/>
                  <a:pt x="22996" y="500"/>
                  <a:pt x="23018" y="470"/>
                </a:cubicBezTo>
                <a:cubicBezTo>
                  <a:pt x="23064" y="408"/>
                  <a:pt x="23122" y="376"/>
                  <a:pt x="23180" y="376"/>
                </a:cubicBezTo>
                <a:close/>
                <a:moveTo>
                  <a:pt x="15272" y="501"/>
                </a:moveTo>
                <a:cubicBezTo>
                  <a:pt x="15274" y="501"/>
                  <a:pt x="15277" y="501"/>
                  <a:pt x="15279" y="501"/>
                </a:cubicBezTo>
                <a:cubicBezTo>
                  <a:pt x="15315" y="506"/>
                  <a:pt x="15324" y="550"/>
                  <a:pt x="15338" y="581"/>
                </a:cubicBezTo>
                <a:cubicBezTo>
                  <a:pt x="15412" y="757"/>
                  <a:pt x="15410" y="941"/>
                  <a:pt x="15379" y="1125"/>
                </a:cubicBezTo>
                <a:cubicBezTo>
                  <a:pt x="15319" y="1481"/>
                  <a:pt x="15210" y="1821"/>
                  <a:pt x="15006" y="2123"/>
                </a:cubicBezTo>
                <a:cubicBezTo>
                  <a:pt x="14996" y="2138"/>
                  <a:pt x="14983" y="2153"/>
                  <a:pt x="14962" y="2180"/>
                </a:cubicBezTo>
                <a:cubicBezTo>
                  <a:pt x="14901" y="2044"/>
                  <a:pt x="14877" y="1916"/>
                  <a:pt x="14874" y="1782"/>
                </a:cubicBezTo>
                <a:cubicBezTo>
                  <a:pt x="14864" y="1344"/>
                  <a:pt x="14954" y="933"/>
                  <a:pt x="15205" y="565"/>
                </a:cubicBezTo>
                <a:cubicBezTo>
                  <a:pt x="15224" y="539"/>
                  <a:pt x="15239" y="501"/>
                  <a:pt x="15272" y="501"/>
                </a:cubicBezTo>
                <a:close/>
                <a:moveTo>
                  <a:pt x="21431" y="559"/>
                </a:moveTo>
                <a:cubicBezTo>
                  <a:pt x="21478" y="559"/>
                  <a:pt x="21510" y="598"/>
                  <a:pt x="21541" y="679"/>
                </a:cubicBezTo>
                <a:cubicBezTo>
                  <a:pt x="21612" y="870"/>
                  <a:pt x="21598" y="1065"/>
                  <a:pt x="21568" y="1258"/>
                </a:cubicBezTo>
                <a:cubicBezTo>
                  <a:pt x="21520" y="1575"/>
                  <a:pt x="21404" y="1865"/>
                  <a:pt x="21215" y="2126"/>
                </a:cubicBezTo>
                <a:cubicBezTo>
                  <a:pt x="21202" y="2143"/>
                  <a:pt x="21189" y="2159"/>
                  <a:pt x="21175" y="2175"/>
                </a:cubicBezTo>
                <a:cubicBezTo>
                  <a:pt x="21170" y="2179"/>
                  <a:pt x="21165" y="2180"/>
                  <a:pt x="21155" y="2184"/>
                </a:cubicBezTo>
                <a:cubicBezTo>
                  <a:pt x="21082" y="2057"/>
                  <a:pt x="21044" y="1916"/>
                  <a:pt x="21039" y="1773"/>
                </a:cubicBezTo>
                <a:cubicBezTo>
                  <a:pt x="21029" y="1511"/>
                  <a:pt x="21010" y="1244"/>
                  <a:pt x="21081" y="984"/>
                </a:cubicBezTo>
                <a:cubicBezTo>
                  <a:pt x="21117" y="855"/>
                  <a:pt x="21166" y="736"/>
                  <a:pt x="21269" y="646"/>
                </a:cubicBezTo>
                <a:cubicBezTo>
                  <a:pt x="21283" y="633"/>
                  <a:pt x="21296" y="620"/>
                  <a:pt x="21311" y="610"/>
                </a:cubicBezTo>
                <a:cubicBezTo>
                  <a:pt x="21361" y="576"/>
                  <a:pt x="21399" y="559"/>
                  <a:pt x="21431" y="559"/>
                </a:cubicBezTo>
                <a:close/>
                <a:moveTo>
                  <a:pt x="13259" y="488"/>
                </a:moveTo>
                <a:cubicBezTo>
                  <a:pt x="13307" y="488"/>
                  <a:pt x="13349" y="517"/>
                  <a:pt x="13382" y="576"/>
                </a:cubicBezTo>
                <a:cubicBezTo>
                  <a:pt x="13445" y="694"/>
                  <a:pt x="13459" y="824"/>
                  <a:pt x="13446" y="957"/>
                </a:cubicBezTo>
                <a:cubicBezTo>
                  <a:pt x="13404" y="1380"/>
                  <a:pt x="13253" y="1758"/>
                  <a:pt x="12975" y="2083"/>
                </a:cubicBezTo>
                <a:cubicBezTo>
                  <a:pt x="12933" y="2132"/>
                  <a:pt x="12887" y="2176"/>
                  <a:pt x="12844" y="2224"/>
                </a:cubicBezTo>
                <a:cubicBezTo>
                  <a:pt x="12831" y="2239"/>
                  <a:pt x="12820" y="2246"/>
                  <a:pt x="12812" y="2246"/>
                </a:cubicBezTo>
                <a:cubicBezTo>
                  <a:pt x="12801" y="2246"/>
                  <a:pt x="12793" y="2233"/>
                  <a:pt x="12788" y="2209"/>
                </a:cubicBezTo>
                <a:cubicBezTo>
                  <a:pt x="12770" y="2101"/>
                  <a:pt x="12754" y="1992"/>
                  <a:pt x="12755" y="1847"/>
                </a:cubicBezTo>
                <a:cubicBezTo>
                  <a:pt x="12773" y="1507"/>
                  <a:pt x="12826" y="1139"/>
                  <a:pt x="12975" y="792"/>
                </a:cubicBezTo>
                <a:cubicBezTo>
                  <a:pt x="13016" y="695"/>
                  <a:pt x="13070" y="606"/>
                  <a:pt x="13150" y="536"/>
                </a:cubicBezTo>
                <a:cubicBezTo>
                  <a:pt x="13187" y="504"/>
                  <a:pt x="13224" y="488"/>
                  <a:pt x="13259" y="488"/>
                </a:cubicBezTo>
                <a:close/>
                <a:moveTo>
                  <a:pt x="19393" y="716"/>
                </a:moveTo>
                <a:cubicBezTo>
                  <a:pt x="19418" y="716"/>
                  <a:pt x="19442" y="727"/>
                  <a:pt x="19466" y="750"/>
                </a:cubicBezTo>
                <a:cubicBezTo>
                  <a:pt x="19535" y="817"/>
                  <a:pt x="19565" y="900"/>
                  <a:pt x="19575" y="993"/>
                </a:cubicBezTo>
                <a:cubicBezTo>
                  <a:pt x="19607" y="1313"/>
                  <a:pt x="19512" y="1609"/>
                  <a:pt x="19403" y="1903"/>
                </a:cubicBezTo>
                <a:cubicBezTo>
                  <a:pt x="19354" y="2031"/>
                  <a:pt x="19289" y="2150"/>
                  <a:pt x="19212" y="2263"/>
                </a:cubicBezTo>
                <a:cubicBezTo>
                  <a:pt x="19184" y="2304"/>
                  <a:pt x="19169" y="2325"/>
                  <a:pt x="19154" y="2325"/>
                </a:cubicBezTo>
                <a:cubicBezTo>
                  <a:pt x="19139" y="2325"/>
                  <a:pt x="19125" y="2303"/>
                  <a:pt x="19100" y="2259"/>
                </a:cubicBezTo>
                <a:cubicBezTo>
                  <a:pt x="19026" y="2124"/>
                  <a:pt x="18996" y="1981"/>
                  <a:pt x="19006" y="1827"/>
                </a:cubicBezTo>
                <a:cubicBezTo>
                  <a:pt x="19017" y="1527"/>
                  <a:pt x="19056" y="1232"/>
                  <a:pt x="19166" y="952"/>
                </a:cubicBezTo>
                <a:cubicBezTo>
                  <a:pt x="19201" y="866"/>
                  <a:pt x="19248" y="790"/>
                  <a:pt x="19328" y="738"/>
                </a:cubicBezTo>
                <a:cubicBezTo>
                  <a:pt x="19350" y="723"/>
                  <a:pt x="19372" y="716"/>
                  <a:pt x="19393" y="716"/>
                </a:cubicBezTo>
                <a:close/>
                <a:moveTo>
                  <a:pt x="9023" y="884"/>
                </a:moveTo>
                <a:cubicBezTo>
                  <a:pt x="9025" y="884"/>
                  <a:pt x="9027" y="884"/>
                  <a:pt x="9029" y="884"/>
                </a:cubicBezTo>
                <a:cubicBezTo>
                  <a:pt x="9111" y="890"/>
                  <a:pt x="9155" y="968"/>
                  <a:pt x="9188" y="1040"/>
                </a:cubicBezTo>
                <a:cubicBezTo>
                  <a:pt x="9274" y="1220"/>
                  <a:pt x="9271" y="1407"/>
                  <a:pt x="9229" y="1596"/>
                </a:cubicBezTo>
                <a:cubicBezTo>
                  <a:pt x="9160" y="1900"/>
                  <a:pt x="9031" y="2178"/>
                  <a:pt x="8851" y="2432"/>
                </a:cubicBezTo>
                <a:cubicBezTo>
                  <a:pt x="8840" y="2447"/>
                  <a:pt x="8826" y="2460"/>
                  <a:pt x="8816" y="2475"/>
                </a:cubicBezTo>
                <a:cubicBezTo>
                  <a:pt x="8803" y="2494"/>
                  <a:pt x="8793" y="2503"/>
                  <a:pt x="8783" y="2503"/>
                </a:cubicBezTo>
                <a:cubicBezTo>
                  <a:pt x="8773" y="2503"/>
                  <a:pt x="8763" y="2491"/>
                  <a:pt x="8752" y="2468"/>
                </a:cubicBezTo>
                <a:cubicBezTo>
                  <a:pt x="8703" y="2360"/>
                  <a:pt x="8628" y="2154"/>
                  <a:pt x="8637" y="1930"/>
                </a:cubicBezTo>
                <a:cubicBezTo>
                  <a:pt x="8644" y="1611"/>
                  <a:pt x="8722" y="1313"/>
                  <a:pt x="8877" y="1036"/>
                </a:cubicBezTo>
                <a:cubicBezTo>
                  <a:pt x="8881" y="1028"/>
                  <a:pt x="8884" y="1021"/>
                  <a:pt x="8889" y="1015"/>
                </a:cubicBezTo>
                <a:cubicBezTo>
                  <a:pt x="8928" y="965"/>
                  <a:pt x="8957" y="884"/>
                  <a:pt x="9023" y="884"/>
                </a:cubicBezTo>
                <a:close/>
                <a:moveTo>
                  <a:pt x="2515" y="843"/>
                </a:moveTo>
                <a:cubicBezTo>
                  <a:pt x="2539" y="843"/>
                  <a:pt x="2564" y="849"/>
                  <a:pt x="2591" y="861"/>
                </a:cubicBezTo>
                <a:cubicBezTo>
                  <a:pt x="2734" y="925"/>
                  <a:pt x="2810" y="1045"/>
                  <a:pt x="2855" y="1187"/>
                </a:cubicBezTo>
                <a:cubicBezTo>
                  <a:pt x="2970" y="1556"/>
                  <a:pt x="2900" y="1905"/>
                  <a:pt x="2730" y="2241"/>
                </a:cubicBezTo>
                <a:cubicBezTo>
                  <a:pt x="2626" y="2445"/>
                  <a:pt x="2476" y="2616"/>
                  <a:pt x="2308" y="2773"/>
                </a:cubicBezTo>
                <a:cubicBezTo>
                  <a:pt x="2277" y="2802"/>
                  <a:pt x="2259" y="2817"/>
                  <a:pt x="2244" y="2817"/>
                </a:cubicBezTo>
                <a:cubicBezTo>
                  <a:pt x="2227" y="2817"/>
                  <a:pt x="2214" y="2795"/>
                  <a:pt x="2192" y="2749"/>
                </a:cubicBezTo>
                <a:cubicBezTo>
                  <a:pt x="2085" y="2533"/>
                  <a:pt x="1994" y="2315"/>
                  <a:pt x="2007" y="2157"/>
                </a:cubicBezTo>
                <a:cubicBezTo>
                  <a:pt x="2025" y="1679"/>
                  <a:pt x="2103" y="1309"/>
                  <a:pt x="2327" y="984"/>
                </a:cubicBezTo>
                <a:cubicBezTo>
                  <a:pt x="2349" y="950"/>
                  <a:pt x="2379" y="922"/>
                  <a:pt x="2406" y="893"/>
                </a:cubicBezTo>
                <a:cubicBezTo>
                  <a:pt x="2439" y="859"/>
                  <a:pt x="2476" y="843"/>
                  <a:pt x="2515" y="843"/>
                </a:cubicBezTo>
                <a:close/>
                <a:moveTo>
                  <a:pt x="7019" y="940"/>
                </a:moveTo>
                <a:cubicBezTo>
                  <a:pt x="7110" y="940"/>
                  <a:pt x="7187" y="999"/>
                  <a:pt x="7238" y="1112"/>
                </a:cubicBezTo>
                <a:cubicBezTo>
                  <a:pt x="7303" y="1252"/>
                  <a:pt x="7294" y="1399"/>
                  <a:pt x="7269" y="1544"/>
                </a:cubicBezTo>
                <a:cubicBezTo>
                  <a:pt x="7200" y="1953"/>
                  <a:pt x="7005" y="2302"/>
                  <a:pt x="6742" y="2618"/>
                </a:cubicBezTo>
                <a:cubicBezTo>
                  <a:pt x="6668" y="2705"/>
                  <a:pt x="6588" y="2787"/>
                  <a:pt x="6505" y="2868"/>
                </a:cubicBezTo>
                <a:cubicBezTo>
                  <a:pt x="6475" y="2897"/>
                  <a:pt x="6455" y="2913"/>
                  <a:pt x="6440" y="2913"/>
                </a:cubicBezTo>
                <a:cubicBezTo>
                  <a:pt x="6420" y="2913"/>
                  <a:pt x="6407" y="2889"/>
                  <a:pt x="6388" y="2838"/>
                </a:cubicBezTo>
                <a:cubicBezTo>
                  <a:pt x="6330" y="2678"/>
                  <a:pt x="6298" y="2514"/>
                  <a:pt x="6304" y="2341"/>
                </a:cubicBezTo>
                <a:cubicBezTo>
                  <a:pt x="6331" y="1920"/>
                  <a:pt x="6432" y="1521"/>
                  <a:pt x="6673" y="1166"/>
                </a:cubicBezTo>
                <a:cubicBezTo>
                  <a:pt x="6721" y="1098"/>
                  <a:pt x="6784" y="1042"/>
                  <a:pt x="6853" y="997"/>
                </a:cubicBezTo>
                <a:cubicBezTo>
                  <a:pt x="6911" y="959"/>
                  <a:pt x="6967" y="940"/>
                  <a:pt x="7019" y="940"/>
                </a:cubicBezTo>
                <a:close/>
                <a:moveTo>
                  <a:pt x="4712" y="948"/>
                </a:moveTo>
                <a:cubicBezTo>
                  <a:pt x="4757" y="948"/>
                  <a:pt x="4801" y="975"/>
                  <a:pt x="4853" y="1029"/>
                </a:cubicBezTo>
                <a:cubicBezTo>
                  <a:pt x="5000" y="1181"/>
                  <a:pt x="5052" y="1372"/>
                  <a:pt x="5073" y="1575"/>
                </a:cubicBezTo>
                <a:cubicBezTo>
                  <a:pt x="5078" y="1624"/>
                  <a:pt x="5075" y="1672"/>
                  <a:pt x="5075" y="1720"/>
                </a:cubicBezTo>
                <a:cubicBezTo>
                  <a:pt x="5073" y="2090"/>
                  <a:pt x="4933" y="2407"/>
                  <a:pt x="4696" y="2682"/>
                </a:cubicBezTo>
                <a:cubicBezTo>
                  <a:pt x="4610" y="2785"/>
                  <a:pt x="4512" y="2875"/>
                  <a:pt x="4406" y="2960"/>
                </a:cubicBezTo>
                <a:cubicBezTo>
                  <a:pt x="4388" y="2973"/>
                  <a:pt x="4375" y="2981"/>
                  <a:pt x="4364" y="2981"/>
                </a:cubicBezTo>
                <a:cubicBezTo>
                  <a:pt x="4349" y="2981"/>
                  <a:pt x="4339" y="2967"/>
                  <a:pt x="4328" y="2938"/>
                </a:cubicBezTo>
                <a:cubicBezTo>
                  <a:pt x="4238" y="2672"/>
                  <a:pt x="4203" y="2399"/>
                  <a:pt x="4227" y="2118"/>
                </a:cubicBezTo>
                <a:cubicBezTo>
                  <a:pt x="4247" y="1870"/>
                  <a:pt x="4280" y="1625"/>
                  <a:pt x="4363" y="1389"/>
                </a:cubicBezTo>
                <a:cubicBezTo>
                  <a:pt x="4412" y="1255"/>
                  <a:pt x="4468" y="1125"/>
                  <a:pt x="4574" y="1024"/>
                </a:cubicBezTo>
                <a:cubicBezTo>
                  <a:pt x="4626" y="973"/>
                  <a:pt x="4669" y="948"/>
                  <a:pt x="4712" y="948"/>
                </a:cubicBezTo>
                <a:close/>
                <a:moveTo>
                  <a:pt x="23278" y="1"/>
                </a:moveTo>
                <a:cubicBezTo>
                  <a:pt x="23209" y="1"/>
                  <a:pt x="23139" y="1"/>
                  <a:pt x="23063" y="5"/>
                </a:cubicBezTo>
                <a:cubicBezTo>
                  <a:pt x="22874" y="52"/>
                  <a:pt x="22742" y="169"/>
                  <a:pt x="22649" y="335"/>
                </a:cubicBezTo>
                <a:cubicBezTo>
                  <a:pt x="22533" y="544"/>
                  <a:pt x="22492" y="769"/>
                  <a:pt x="22474" y="1004"/>
                </a:cubicBezTo>
                <a:cubicBezTo>
                  <a:pt x="22450" y="1305"/>
                  <a:pt x="22463" y="1603"/>
                  <a:pt x="22522" y="1898"/>
                </a:cubicBezTo>
                <a:cubicBezTo>
                  <a:pt x="22559" y="2087"/>
                  <a:pt x="22637" y="2259"/>
                  <a:pt x="22737" y="2422"/>
                </a:cubicBezTo>
                <a:cubicBezTo>
                  <a:pt x="22758" y="2454"/>
                  <a:pt x="22779" y="2485"/>
                  <a:pt x="22735" y="2520"/>
                </a:cubicBezTo>
                <a:cubicBezTo>
                  <a:pt x="22587" y="2636"/>
                  <a:pt x="22432" y="2738"/>
                  <a:pt x="22235" y="2751"/>
                </a:cubicBezTo>
                <a:cubicBezTo>
                  <a:pt x="22211" y="2752"/>
                  <a:pt x="22187" y="2753"/>
                  <a:pt x="22164" y="2753"/>
                </a:cubicBezTo>
                <a:cubicBezTo>
                  <a:pt x="21928" y="2753"/>
                  <a:pt x="21714" y="2670"/>
                  <a:pt x="21513" y="2547"/>
                </a:cubicBezTo>
                <a:cubicBezTo>
                  <a:pt x="21389" y="2470"/>
                  <a:pt x="21408" y="2495"/>
                  <a:pt x="21487" y="2387"/>
                </a:cubicBezTo>
                <a:cubicBezTo>
                  <a:pt x="21831" y="1927"/>
                  <a:pt x="21989" y="1409"/>
                  <a:pt x="21956" y="839"/>
                </a:cubicBezTo>
                <a:cubicBezTo>
                  <a:pt x="21947" y="676"/>
                  <a:pt x="21899" y="519"/>
                  <a:pt x="21800" y="382"/>
                </a:cubicBezTo>
                <a:cubicBezTo>
                  <a:pt x="21704" y="251"/>
                  <a:pt x="21585" y="184"/>
                  <a:pt x="21445" y="184"/>
                </a:cubicBezTo>
                <a:cubicBezTo>
                  <a:pt x="21397" y="184"/>
                  <a:pt x="21346" y="192"/>
                  <a:pt x="21293" y="208"/>
                </a:cubicBezTo>
                <a:cubicBezTo>
                  <a:pt x="21023" y="288"/>
                  <a:pt x="20863" y="481"/>
                  <a:pt x="20761" y="729"/>
                </a:cubicBezTo>
                <a:cubicBezTo>
                  <a:pt x="20620" y="1073"/>
                  <a:pt x="20633" y="1435"/>
                  <a:pt x="20653" y="1797"/>
                </a:cubicBezTo>
                <a:cubicBezTo>
                  <a:pt x="20662" y="1976"/>
                  <a:pt x="20705" y="2150"/>
                  <a:pt x="20786" y="2313"/>
                </a:cubicBezTo>
                <a:cubicBezTo>
                  <a:pt x="20873" y="2490"/>
                  <a:pt x="20870" y="2486"/>
                  <a:pt x="20698" y="2594"/>
                </a:cubicBezTo>
                <a:cubicBezTo>
                  <a:pt x="20490" y="2723"/>
                  <a:pt x="20280" y="2785"/>
                  <a:pt x="20068" y="2785"/>
                </a:cubicBezTo>
                <a:cubicBezTo>
                  <a:pt x="19880" y="2785"/>
                  <a:pt x="19690" y="2737"/>
                  <a:pt x="19498" y="2644"/>
                </a:cubicBezTo>
                <a:cubicBezTo>
                  <a:pt x="19460" y="2625"/>
                  <a:pt x="19414" y="2615"/>
                  <a:pt x="19461" y="2549"/>
                </a:cubicBezTo>
                <a:cubicBezTo>
                  <a:pt x="19788" y="2092"/>
                  <a:pt x="19957" y="1582"/>
                  <a:pt x="19947" y="1018"/>
                </a:cubicBezTo>
                <a:cubicBezTo>
                  <a:pt x="19944" y="863"/>
                  <a:pt x="19901" y="718"/>
                  <a:pt x="19813" y="588"/>
                </a:cubicBezTo>
                <a:cubicBezTo>
                  <a:pt x="19700" y="422"/>
                  <a:pt x="19555" y="338"/>
                  <a:pt x="19399" y="338"/>
                </a:cubicBezTo>
                <a:cubicBezTo>
                  <a:pt x="19289" y="338"/>
                  <a:pt x="19173" y="380"/>
                  <a:pt x="19059" y="466"/>
                </a:cubicBezTo>
                <a:cubicBezTo>
                  <a:pt x="18947" y="552"/>
                  <a:pt x="18870" y="663"/>
                  <a:pt x="18819" y="791"/>
                </a:cubicBezTo>
                <a:cubicBezTo>
                  <a:pt x="18674" y="1153"/>
                  <a:pt x="18617" y="1532"/>
                  <a:pt x="18621" y="1920"/>
                </a:cubicBezTo>
                <a:cubicBezTo>
                  <a:pt x="18622" y="2138"/>
                  <a:pt x="18686" y="2340"/>
                  <a:pt x="18810" y="2522"/>
                </a:cubicBezTo>
                <a:cubicBezTo>
                  <a:pt x="18867" y="2606"/>
                  <a:pt x="18869" y="2605"/>
                  <a:pt x="18777" y="2655"/>
                </a:cubicBezTo>
                <a:cubicBezTo>
                  <a:pt x="18534" y="2788"/>
                  <a:pt x="18281" y="2846"/>
                  <a:pt x="18021" y="2846"/>
                </a:cubicBezTo>
                <a:cubicBezTo>
                  <a:pt x="17886" y="2846"/>
                  <a:pt x="17749" y="2831"/>
                  <a:pt x="17611" y="2802"/>
                </a:cubicBezTo>
                <a:cubicBezTo>
                  <a:pt x="17411" y="2763"/>
                  <a:pt x="17255" y="2660"/>
                  <a:pt x="17143" y="2491"/>
                </a:cubicBezTo>
                <a:cubicBezTo>
                  <a:pt x="17117" y="2452"/>
                  <a:pt x="17101" y="2418"/>
                  <a:pt x="17142" y="2370"/>
                </a:cubicBezTo>
                <a:cubicBezTo>
                  <a:pt x="17530" y="1906"/>
                  <a:pt x="17725" y="1368"/>
                  <a:pt x="17747" y="766"/>
                </a:cubicBezTo>
                <a:cubicBezTo>
                  <a:pt x="17753" y="606"/>
                  <a:pt x="17704" y="461"/>
                  <a:pt x="17609" y="331"/>
                </a:cubicBezTo>
                <a:cubicBezTo>
                  <a:pt x="17534" y="230"/>
                  <a:pt x="17424" y="176"/>
                  <a:pt x="17309" y="176"/>
                </a:cubicBezTo>
                <a:cubicBezTo>
                  <a:pt x="17242" y="176"/>
                  <a:pt x="17173" y="194"/>
                  <a:pt x="17110" y="233"/>
                </a:cubicBezTo>
                <a:cubicBezTo>
                  <a:pt x="16985" y="310"/>
                  <a:pt x="16894" y="418"/>
                  <a:pt x="16824" y="543"/>
                </a:cubicBezTo>
                <a:cubicBezTo>
                  <a:pt x="16696" y="766"/>
                  <a:pt x="16633" y="1010"/>
                  <a:pt x="16607" y="1266"/>
                </a:cubicBezTo>
                <a:cubicBezTo>
                  <a:pt x="16573" y="1598"/>
                  <a:pt x="16570" y="1927"/>
                  <a:pt x="16645" y="2253"/>
                </a:cubicBezTo>
                <a:cubicBezTo>
                  <a:pt x="16659" y="2315"/>
                  <a:pt x="16641" y="2350"/>
                  <a:pt x="16598" y="2383"/>
                </a:cubicBezTo>
                <a:cubicBezTo>
                  <a:pt x="16406" y="2537"/>
                  <a:pt x="16194" y="2656"/>
                  <a:pt x="15952" y="2711"/>
                </a:cubicBezTo>
                <a:cubicBezTo>
                  <a:pt x="15867" y="2730"/>
                  <a:pt x="15782" y="2741"/>
                  <a:pt x="15698" y="2741"/>
                </a:cubicBezTo>
                <a:cubicBezTo>
                  <a:pt x="15541" y="2741"/>
                  <a:pt x="15389" y="2702"/>
                  <a:pt x="15248" y="2599"/>
                </a:cubicBezTo>
                <a:cubicBezTo>
                  <a:pt x="15168" y="2541"/>
                  <a:pt x="15169" y="2533"/>
                  <a:pt x="15225" y="2455"/>
                </a:cubicBezTo>
                <a:cubicBezTo>
                  <a:pt x="15597" y="1937"/>
                  <a:pt x="15802" y="1368"/>
                  <a:pt x="15753" y="723"/>
                </a:cubicBezTo>
                <a:cubicBezTo>
                  <a:pt x="15739" y="533"/>
                  <a:pt x="15672" y="360"/>
                  <a:pt x="15541" y="222"/>
                </a:cubicBezTo>
                <a:cubicBezTo>
                  <a:pt x="15468" y="146"/>
                  <a:pt x="15382" y="99"/>
                  <a:pt x="15280" y="99"/>
                </a:cubicBezTo>
                <a:cubicBezTo>
                  <a:pt x="15254" y="99"/>
                  <a:pt x="15228" y="101"/>
                  <a:pt x="15200" y="108"/>
                </a:cubicBezTo>
                <a:cubicBezTo>
                  <a:pt x="15074" y="135"/>
                  <a:pt x="14988" y="217"/>
                  <a:pt x="14915" y="315"/>
                </a:cubicBezTo>
                <a:cubicBezTo>
                  <a:pt x="14645" y="674"/>
                  <a:pt x="14526" y="1090"/>
                  <a:pt x="14491" y="1532"/>
                </a:cubicBezTo>
                <a:cubicBezTo>
                  <a:pt x="14466" y="1847"/>
                  <a:pt x="14506" y="2157"/>
                  <a:pt x="14656" y="2443"/>
                </a:cubicBezTo>
                <a:cubicBezTo>
                  <a:pt x="14672" y="2474"/>
                  <a:pt x="14673" y="2497"/>
                  <a:pt x="14644" y="2520"/>
                </a:cubicBezTo>
                <a:cubicBezTo>
                  <a:pt x="14377" y="2724"/>
                  <a:pt x="14093" y="2896"/>
                  <a:pt x="13746" y="2910"/>
                </a:cubicBezTo>
                <a:cubicBezTo>
                  <a:pt x="13727" y="2911"/>
                  <a:pt x="13708" y="2911"/>
                  <a:pt x="13690" y="2911"/>
                </a:cubicBezTo>
                <a:cubicBezTo>
                  <a:pt x="13445" y="2911"/>
                  <a:pt x="13218" y="2841"/>
                  <a:pt x="13026" y="2671"/>
                </a:cubicBezTo>
                <a:cubicBezTo>
                  <a:pt x="12983" y="2631"/>
                  <a:pt x="12975" y="2605"/>
                  <a:pt x="13025" y="2564"/>
                </a:cubicBezTo>
                <a:cubicBezTo>
                  <a:pt x="13111" y="2496"/>
                  <a:pt x="13185" y="2413"/>
                  <a:pt x="13254" y="2329"/>
                </a:cubicBezTo>
                <a:cubicBezTo>
                  <a:pt x="13591" y="1924"/>
                  <a:pt x="13790" y="1461"/>
                  <a:pt x="13812" y="932"/>
                </a:cubicBezTo>
                <a:cubicBezTo>
                  <a:pt x="13821" y="749"/>
                  <a:pt x="13801" y="570"/>
                  <a:pt x="13713" y="403"/>
                </a:cubicBezTo>
                <a:cubicBezTo>
                  <a:pt x="13609" y="208"/>
                  <a:pt x="13435" y="105"/>
                  <a:pt x="13253" y="105"/>
                </a:cubicBezTo>
                <a:cubicBezTo>
                  <a:pt x="13121" y="105"/>
                  <a:pt x="12986" y="160"/>
                  <a:pt x="12871" y="272"/>
                </a:cubicBezTo>
                <a:cubicBezTo>
                  <a:pt x="12785" y="357"/>
                  <a:pt x="12708" y="451"/>
                  <a:pt x="12661" y="563"/>
                </a:cubicBezTo>
                <a:cubicBezTo>
                  <a:pt x="12399" y="1176"/>
                  <a:pt x="12280" y="1807"/>
                  <a:pt x="12462" y="2468"/>
                </a:cubicBezTo>
                <a:cubicBezTo>
                  <a:pt x="12470" y="2497"/>
                  <a:pt x="12471" y="2516"/>
                  <a:pt x="12440" y="2533"/>
                </a:cubicBezTo>
                <a:cubicBezTo>
                  <a:pt x="12235" y="2641"/>
                  <a:pt x="12026" y="2733"/>
                  <a:pt x="11788" y="2733"/>
                </a:cubicBezTo>
                <a:cubicBezTo>
                  <a:pt x="11786" y="2733"/>
                  <a:pt x="11783" y="2733"/>
                  <a:pt x="11781" y="2733"/>
                </a:cubicBezTo>
                <a:cubicBezTo>
                  <a:pt x="11527" y="2730"/>
                  <a:pt x="11310" y="2644"/>
                  <a:pt x="11126" y="2470"/>
                </a:cubicBezTo>
                <a:cubicBezTo>
                  <a:pt x="11093" y="2439"/>
                  <a:pt x="11089" y="2413"/>
                  <a:pt x="11115" y="2375"/>
                </a:cubicBezTo>
                <a:cubicBezTo>
                  <a:pt x="11340" y="2031"/>
                  <a:pt x="11491" y="1660"/>
                  <a:pt x="11533" y="1251"/>
                </a:cubicBezTo>
                <a:cubicBezTo>
                  <a:pt x="11561" y="977"/>
                  <a:pt x="11530" y="709"/>
                  <a:pt x="11362" y="477"/>
                </a:cubicBezTo>
                <a:cubicBezTo>
                  <a:pt x="11284" y="370"/>
                  <a:pt x="11174" y="315"/>
                  <a:pt x="11061" y="315"/>
                </a:cubicBezTo>
                <a:cubicBezTo>
                  <a:pt x="10981" y="315"/>
                  <a:pt x="10899" y="342"/>
                  <a:pt x="10825" y="398"/>
                </a:cubicBezTo>
                <a:cubicBezTo>
                  <a:pt x="10774" y="435"/>
                  <a:pt x="10731" y="479"/>
                  <a:pt x="10695" y="529"/>
                </a:cubicBezTo>
                <a:cubicBezTo>
                  <a:pt x="10505" y="800"/>
                  <a:pt x="10450" y="1113"/>
                  <a:pt x="10422" y="1432"/>
                </a:cubicBezTo>
                <a:cubicBezTo>
                  <a:pt x="10394" y="1753"/>
                  <a:pt x="10440" y="2067"/>
                  <a:pt x="10586" y="2360"/>
                </a:cubicBezTo>
                <a:cubicBezTo>
                  <a:pt x="10606" y="2398"/>
                  <a:pt x="10598" y="2422"/>
                  <a:pt x="10570" y="2450"/>
                </a:cubicBezTo>
                <a:cubicBezTo>
                  <a:pt x="10367" y="2652"/>
                  <a:pt x="10139" y="2818"/>
                  <a:pt x="9863" y="2909"/>
                </a:cubicBezTo>
                <a:cubicBezTo>
                  <a:pt x="9749" y="2946"/>
                  <a:pt x="9637" y="2966"/>
                  <a:pt x="9526" y="2966"/>
                </a:cubicBezTo>
                <a:cubicBezTo>
                  <a:pt x="9372" y="2966"/>
                  <a:pt x="9221" y="2927"/>
                  <a:pt x="9074" y="2842"/>
                </a:cubicBezTo>
                <a:cubicBezTo>
                  <a:pt x="9031" y="2816"/>
                  <a:pt x="9026" y="2796"/>
                  <a:pt x="9059" y="2758"/>
                </a:cubicBezTo>
                <a:cubicBezTo>
                  <a:pt x="9142" y="2661"/>
                  <a:pt x="9215" y="2559"/>
                  <a:pt x="9276" y="2449"/>
                </a:cubicBezTo>
                <a:cubicBezTo>
                  <a:pt x="9493" y="2059"/>
                  <a:pt x="9668" y="1656"/>
                  <a:pt x="9612" y="1194"/>
                </a:cubicBezTo>
                <a:cubicBezTo>
                  <a:pt x="9585" y="968"/>
                  <a:pt x="9499" y="771"/>
                  <a:pt x="9324" y="619"/>
                </a:cubicBezTo>
                <a:cubicBezTo>
                  <a:pt x="9232" y="539"/>
                  <a:pt x="9130" y="499"/>
                  <a:pt x="9026" y="499"/>
                </a:cubicBezTo>
                <a:cubicBezTo>
                  <a:pt x="8931" y="499"/>
                  <a:pt x="8835" y="532"/>
                  <a:pt x="8746" y="600"/>
                </a:cubicBezTo>
                <a:cubicBezTo>
                  <a:pt x="8686" y="643"/>
                  <a:pt x="8643" y="700"/>
                  <a:pt x="8602" y="760"/>
                </a:cubicBezTo>
                <a:cubicBezTo>
                  <a:pt x="8422" y="1026"/>
                  <a:pt x="8329" y="1324"/>
                  <a:pt x="8278" y="1640"/>
                </a:cubicBezTo>
                <a:cubicBezTo>
                  <a:pt x="8216" y="2028"/>
                  <a:pt x="8270" y="2391"/>
                  <a:pt x="8467" y="2732"/>
                </a:cubicBezTo>
                <a:cubicBezTo>
                  <a:pt x="8496" y="2782"/>
                  <a:pt x="8490" y="2807"/>
                  <a:pt x="8443" y="2842"/>
                </a:cubicBezTo>
                <a:cubicBezTo>
                  <a:pt x="8027" y="3140"/>
                  <a:pt x="7568" y="3293"/>
                  <a:pt x="7065" y="3293"/>
                </a:cubicBezTo>
                <a:cubicBezTo>
                  <a:pt x="7014" y="3293"/>
                  <a:pt x="6963" y="3291"/>
                  <a:pt x="6911" y="3288"/>
                </a:cubicBezTo>
                <a:cubicBezTo>
                  <a:pt x="6848" y="3284"/>
                  <a:pt x="6786" y="3266"/>
                  <a:pt x="6727" y="3240"/>
                </a:cubicBezTo>
                <a:cubicBezTo>
                  <a:pt x="6682" y="3221"/>
                  <a:pt x="6675" y="3203"/>
                  <a:pt x="6716" y="3169"/>
                </a:cubicBezTo>
                <a:cubicBezTo>
                  <a:pt x="6915" y="3007"/>
                  <a:pt x="7076" y="2810"/>
                  <a:pt x="7219" y="2598"/>
                </a:cubicBezTo>
                <a:cubicBezTo>
                  <a:pt x="7484" y="2209"/>
                  <a:pt x="7662" y="1786"/>
                  <a:pt x="7654" y="1305"/>
                </a:cubicBezTo>
                <a:cubicBezTo>
                  <a:pt x="7649" y="1055"/>
                  <a:pt x="7560" y="839"/>
                  <a:pt x="7361" y="679"/>
                </a:cubicBezTo>
                <a:cubicBezTo>
                  <a:pt x="7264" y="603"/>
                  <a:pt x="7156" y="560"/>
                  <a:pt x="7036" y="560"/>
                </a:cubicBezTo>
                <a:cubicBezTo>
                  <a:pt x="7005" y="560"/>
                  <a:pt x="6973" y="563"/>
                  <a:pt x="6940" y="568"/>
                </a:cubicBezTo>
                <a:cubicBezTo>
                  <a:pt x="6714" y="609"/>
                  <a:pt x="6541" y="734"/>
                  <a:pt x="6401" y="905"/>
                </a:cubicBezTo>
                <a:cubicBezTo>
                  <a:pt x="6190" y="1159"/>
                  <a:pt x="6090" y="1463"/>
                  <a:pt x="6007" y="1775"/>
                </a:cubicBezTo>
                <a:cubicBezTo>
                  <a:pt x="5885" y="2230"/>
                  <a:pt x="5885" y="2678"/>
                  <a:pt x="6098" y="3111"/>
                </a:cubicBezTo>
                <a:cubicBezTo>
                  <a:pt x="6117" y="3148"/>
                  <a:pt x="6101" y="3164"/>
                  <a:pt x="6072" y="3180"/>
                </a:cubicBezTo>
                <a:cubicBezTo>
                  <a:pt x="5937" y="3262"/>
                  <a:pt x="5796" y="3334"/>
                  <a:pt x="5646" y="3382"/>
                </a:cubicBezTo>
                <a:cubicBezTo>
                  <a:pt x="5491" y="3433"/>
                  <a:pt x="5337" y="3463"/>
                  <a:pt x="5183" y="3463"/>
                </a:cubicBezTo>
                <a:cubicBezTo>
                  <a:pt x="5031" y="3463"/>
                  <a:pt x="4880" y="3434"/>
                  <a:pt x="4730" y="3369"/>
                </a:cubicBezTo>
                <a:cubicBezTo>
                  <a:pt x="4571" y="3298"/>
                  <a:pt x="4574" y="3301"/>
                  <a:pt x="4704" y="3189"/>
                </a:cubicBezTo>
                <a:cubicBezTo>
                  <a:pt x="5217" y="2745"/>
                  <a:pt x="5508" y="2205"/>
                  <a:pt x="5437" y="1506"/>
                </a:cubicBezTo>
                <a:cubicBezTo>
                  <a:pt x="5412" y="1256"/>
                  <a:pt x="5330" y="1026"/>
                  <a:pt x="5174" y="827"/>
                </a:cubicBezTo>
                <a:cubicBezTo>
                  <a:pt x="5044" y="659"/>
                  <a:pt x="4878" y="575"/>
                  <a:pt x="4710" y="575"/>
                </a:cubicBezTo>
                <a:cubicBezTo>
                  <a:pt x="4557" y="575"/>
                  <a:pt x="4404" y="645"/>
                  <a:pt x="4278" y="787"/>
                </a:cubicBezTo>
                <a:cubicBezTo>
                  <a:pt x="4189" y="885"/>
                  <a:pt x="4118" y="995"/>
                  <a:pt x="4066" y="1117"/>
                </a:cubicBezTo>
                <a:cubicBezTo>
                  <a:pt x="3922" y="1453"/>
                  <a:pt x="3861" y="1806"/>
                  <a:pt x="3849" y="2170"/>
                </a:cubicBezTo>
                <a:cubicBezTo>
                  <a:pt x="3837" y="2507"/>
                  <a:pt x="3872" y="2836"/>
                  <a:pt x="4010" y="3149"/>
                </a:cubicBezTo>
                <a:cubicBezTo>
                  <a:pt x="4032" y="3199"/>
                  <a:pt x="3996" y="3209"/>
                  <a:pt x="3967" y="3225"/>
                </a:cubicBezTo>
                <a:cubicBezTo>
                  <a:pt x="3717" y="3349"/>
                  <a:pt x="3457" y="3437"/>
                  <a:pt x="3178" y="3437"/>
                </a:cubicBezTo>
                <a:cubicBezTo>
                  <a:pt x="3140" y="3437"/>
                  <a:pt x="3102" y="3435"/>
                  <a:pt x="3064" y="3432"/>
                </a:cubicBezTo>
                <a:cubicBezTo>
                  <a:pt x="2841" y="3412"/>
                  <a:pt x="2648" y="3322"/>
                  <a:pt x="2487" y="3164"/>
                </a:cubicBezTo>
                <a:cubicBezTo>
                  <a:pt x="2457" y="3136"/>
                  <a:pt x="2455" y="3117"/>
                  <a:pt x="2489" y="3089"/>
                </a:cubicBezTo>
                <a:cubicBezTo>
                  <a:pt x="2636" y="2971"/>
                  <a:pt x="2766" y="2834"/>
                  <a:pt x="2875" y="2682"/>
                </a:cubicBezTo>
                <a:cubicBezTo>
                  <a:pt x="3216" y="2211"/>
                  <a:pt x="3372" y="1697"/>
                  <a:pt x="3217" y="1118"/>
                </a:cubicBezTo>
                <a:cubicBezTo>
                  <a:pt x="3146" y="850"/>
                  <a:pt x="3002" y="637"/>
                  <a:pt x="2738" y="521"/>
                </a:cubicBezTo>
                <a:cubicBezTo>
                  <a:pt x="2664" y="488"/>
                  <a:pt x="2589" y="473"/>
                  <a:pt x="2514" y="473"/>
                </a:cubicBezTo>
                <a:cubicBezTo>
                  <a:pt x="2351" y="473"/>
                  <a:pt x="2193" y="548"/>
                  <a:pt x="2083" y="686"/>
                </a:cubicBezTo>
                <a:cubicBezTo>
                  <a:pt x="1902" y="912"/>
                  <a:pt x="1787" y="1167"/>
                  <a:pt x="1721" y="1447"/>
                </a:cubicBezTo>
                <a:cubicBezTo>
                  <a:pt x="1647" y="1757"/>
                  <a:pt x="1600" y="2071"/>
                  <a:pt x="1665" y="2391"/>
                </a:cubicBezTo>
                <a:cubicBezTo>
                  <a:pt x="1707" y="2600"/>
                  <a:pt x="1790" y="2795"/>
                  <a:pt x="1893" y="2979"/>
                </a:cubicBezTo>
                <a:cubicBezTo>
                  <a:pt x="1921" y="3031"/>
                  <a:pt x="1914" y="3055"/>
                  <a:pt x="1861" y="3085"/>
                </a:cubicBezTo>
                <a:cubicBezTo>
                  <a:pt x="1610" y="3224"/>
                  <a:pt x="1343" y="3278"/>
                  <a:pt x="1067" y="3278"/>
                </a:cubicBezTo>
                <a:cubicBezTo>
                  <a:pt x="1003" y="3278"/>
                  <a:pt x="938" y="3275"/>
                  <a:pt x="873" y="3269"/>
                </a:cubicBezTo>
                <a:cubicBezTo>
                  <a:pt x="625" y="3249"/>
                  <a:pt x="404" y="3168"/>
                  <a:pt x="319" y="2896"/>
                </a:cubicBezTo>
                <a:cubicBezTo>
                  <a:pt x="316" y="2883"/>
                  <a:pt x="306" y="2873"/>
                  <a:pt x="298" y="2862"/>
                </a:cubicBezTo>
                <a:cubicBezTo>
                  <a:pt x="265" y="2820"/>
                  <a:pt x="223" y="2797"/>
                  <a:pt x="176" y="2797"/>
                </a:cubicBezTo>
                <a:cubicBezTo>
                  <a:pt x="165" y="2797"/>
                  <a:pt x="153" y="2799"/>
                  <a:pt x="141" y="2801"/>
                </a:cubicBezTo>
                <a:cubicBezTo>
                  <a:pt x="80" y="2814"/>
                  <a:pt x="37" y="2852"/>
                  <a:pt x="17" y="2914"/>
                </a:cubicBezTo>
                <a:cubicBezTo>
                  <a:pt x="0" y="2967"/>
                  <a:pt x="3" y="3020"/>
                  <a:pt x="19" y="3072"/>
                </a:cubicBezTo>
                <a:cubicBezTo>
                  <a:pt x="61" y="3200"/>
                  <a:pt x="135" y="3308"/>
                  <a:pt x="237" y="3394"/>
                </a:cubicBezTo>
                <a:cubicBezTo>
                  <a:pt x="451" y="3577"/>
                  <a:pt x="711" y="3626"/>
                  <a:pt x="977" y="3636"/>
                </a:cubicBezTo>
                <a:cubicBezTo>
                  <a:pt x="1009" y="3637"/>
                  <a:pt x="1041" y="3638"/>
                  <a:pt x="1073" y="3638"/>
                </a:cubicBezTo>
                <a:cubicBezTo>
                  <a:pt x="1420" y="3638"/>
                  <a:pt x="1753" y="3564"/>
                  <a:pt x="2058" y="3387"/>
                </a:cubicBezTo>
                <a:cubicBezTo>
                  <a:pt x="2085" y="3372"/>
                  <a:pt x="2106" y="3365"/>
                  <a:pt x="2125" y="3365"/>
                </a:cubicBezTo>
                <a:cubicBezTo>
                  <a:pt x="2154" y="3365"/>
                  <a:pt x="2178" y="3381"/>
                  <a:pt x="2207" y="3411"/>
                </a:cubicBezTo>
                <a:cubicBezTo>
                  <a:pt x="2471" y="3680"/>
                  <a:pt x="2799" y="3813"/>
                  <a:pt x="3172" y="3813"/>
                </a:cubicBezTo>
                <a:cubicBezTo>
                  <a:pt x="3175" y="3813"/>
                  <a:pt x="3178" y="3813"/>
                  <a:pt x="3181" y="3813"/>
                </a:cubicBezTo>
                <a:cubicBezTo>
                  <a:pt x="3542" y="3813"/>
                  <a:pt x="3875" y="3698"/>
                  <a:pt x="4191" y="3531"/>
                </a:cubicBezTo>
                <a:cubicBezTo>
                  <a:pt x="4211" y="3520"/>
                  <a:pt x="4229" y="3514"/>
                  <a:pt x="4246" y="3514"/>
                </a:cubicBezTo>
                <a:cubicBezTo>
                  <a:pt x="4265" y="3514"/>
                  <a:pt x="4284" y="3521"/>
                  <a:pt x="4304" y="3538"/>
                </a:cubicBezTo>
                <a:cubicBezTo>
                  <a:pt x="4566" y="3748"/>
                  <a:pt x="4856" y="3834"/>
                  <a:pt x="5166" y="3834"/>
                </a:cubicBezTo>
                <a:cubicBezTo>
                  <a:pt x="5270" y="3834"/>
                  <a:pt x="5377" y="3824"/>
                  <a:pt x="5485" y="3806"/>
                </a:cubicBezTo>
                <a:cubicBezTo>
                  <a:pt x="5777" y="3756"/>
                  <a:pt x="6043" y="3637"/>
                  <a:pt x="6292" y="3482"/>
                </a:cubicBezTo>
                <a:cubicBezTo>
                  <a:pt x="6314" y="3467"/>
                  <a:pt x="6333" y="3460"/>
                  <a:pt x="6351" y="3460"/>
                </a:cubicBezTo>
                <a:cubicBezTo>
                  <a:pt x="6372" y="3460"/>
                  <a:pt x="6393" y="3470"/>
                  <a:pt x="6418" y="3489"/>
                </a:cubicBezTo>
                <a:cubicBezTo>
                  <a:pt x="6520" y="3563"/>
                  <a:pt x="6635" y="3614"/>
                  <a:pt x="6760" y="3640"/>
                </a:cubicBezTo>
                <a:cubicBezTo>
                  <a:pt x="6869" y="3662"/>
                  <a:pt x="6977" y="3672"/>
                  <a:pt x="7086" y="3672"/>
                </a:cubicBezTo>
                <a:cubicBezTo>
                  <a:pt x="7208" y="3672"/>
                  <a:pt x="7331" y="3660"/>
                  <a:pt x="7454" y="3640"/>
                </a:cubicBezTo>
                <a:cubicBezTo>
                  <a:pt x="7910" y="3568"/>
                  <a:pt x="8330" y="3406"/>
                  <a:pt x="8696" y="3118"/>
                </a:cubicBezTo>
                <a:cubicBezTo>
                  <a:pt x="8719" y="3101"/>
                  <a:pt x="8739" y="3092"/>
                  <a:pt x="8759" y="3092"/>
                </a:cubicBezTo>
                <a:cubicBezTo>
                  <a:pt x="8776" y="3092"/>
                  <a:pt x="8794" y="3099"/>
                  <a:pt x="8816" y="3113"/>
                </a:cubicBezTo>
                <a:cubicBezTo>
                  <a:pt x="9040" y="3270"/>
                  <a:pt x="9278" y="3340"/>
                  <a:pt x="9524" y="3340"/>
                </a:cubicBezTo>
                <a:cubicBezTo>
                  <a:pt x="9668" y="3340"/>
                  <a:pt x="9815" y="3316"/>
                  <a:pt x="9964" y="3271"/>
                </a:cubicBezTo>
                <a:cubicBezTo>
                  <a:pt x="10266" y="3181"/>
                  <a:pt x="10525" y="3013"/>
                  <a:pt x="10755" y="2797"/>
                </a:cubicBezTo>
                <a:cubicBezTo>
                  <a:pt x="10799" y="2757"/>
                  <a:pt x="10819" y="2737"/>
                  <a:pt x="10840" y="2737"/>
                </a:cubicBezTo>
                <a:cubicBezTo>
                  <a:pt x="10861" y="2737"/>
                  <a:pt x="10882" y="2756"/>
                  <a:pt x="10924" y="2792"/>
                </a:cubicBezTo>
                <a:cubicBezTo>
                  <a:pt x="11178" y="3004"/>
                  <a:pt x="11463" y="3111"/>
                  <a:pt x="11780" y="3111"/>
                </a:cubicBezTo>
                <a:cubicBezTo>
                  <a:pt x="11844" y="3111"/>
                  <a:pt x="11910" y="3106"/>
                  <a:pt x="11977" y="3097"/>
                </a:cubicBezTo>
                <a:cubicBezTo>
                  <a:pt x="12206" y="3067"/>
                  <a:pt x="12414" y="2978"/>
                  <a:pt x="12615" y="2869"/>
                </a:cubicBezTo>
                <a:cubicBezTo>
                  <a:pt x="12631" y="2860"/>
                  <a:pt x="12645" y="2855"/>
                  <a:pt x="12658" y="2855"/>
                </a:cubicBezTo>
                <a:cubicBezTo>
                  <a:pt x="12675" y="2855"/>
                  <a:pt x="12691" y="2863"/>
                  <a:pt x="12709" y="2883"/>
                </a:cubicBezTo>
                <a:cubicBezTo>
                  <a:pt x="12982" y="3167"/>
                  <a:pt x="13314" y="3288"/>
                  <a:pt x="13681" y="3288"/>
                </a:cubicBezTo>
                <a:cubicBezTo>
                  <a:pt x="13744" y="3288"/>
                  <a:pt x="13808" y="3285"/>
                  <a:pt x="13873" y="3278"/>
                </a:cubicBezTo>
                <a:cubicBezTo>
                  <a:pt x="14242" y="3237"/>
                  <a:pt x="14566" y="3067"/>
                  <a:pt x="14852" y="2831"/>
                </a:cubicBezTo>
                <a:cubicBezTo>
                  <a:pt x="14871" y="2816"/>
                  <a:pt x="14886" y="2807"/>
                  <a:pt x="14902" y="2807"/>
                </a:cubicBezTo>
                <a:cubicBezTo>
                  <a:pt x="14918" y="2807"/>
                  <a:pt x="14933" y="2815"/>
                  <a:pt x="14953" y="2833"/>
                </a:cubicBezTo>
                <a:cubicBezTo>
                  <a:pt x="15167" y="3035"/>
                  <a:pt x="15422" y="3114"/>
                  <a:pt x="15696" y="3114"/>
                </a:cubicBezTo>
                <a:cubicBezTo>
                  <a:pt x="15758" y="3114"/>
                  <a:pt x="15820" y="3110"/>
                  <a:pt x="15884" y="3103"/>
                </a:cubicBezTo>
                <a:cubicBezTo>
                  <a:pt x="16213" y="3065"/>
                  <a:pt x="16505" y="2930"/>
                  <a:pt x="16767" y="2729"/>
                </a:cubicBezTo>
                <a:cubicBezTo>
                  <a:pt x="16787" y="2713"/>
                  <a:pt x="16803" y="2705"/>
                  <a:pt x="16817" y="2705"/>
                </a:cubicBezTo>
                <a:cubicBezTo>
                  <a:pt x="16835" y="2705"/>
                  <a:pt x="16849" y="2718"/>
                  <a:pt x="16866" y="2743"/>
                </a:cubicBezTo>
                <a:cubicBezTo>
                  <a:pt x="16997" y="2932"/>
                  <a:pt x="17176" y="3059"/>
                  <a:pt x="17395" y="3129"/>
                </a:cubicBezTo>
                <a:cubicBezTo>
                  <a:pt x="17593" y="3192"/>
                  <a:pt x="17796" y="3221"/>
                  <a:pt x="18001" y="3221"/>
                </a:cubicBezTo>
                <a:cubicBezTo>
                  <a:pt x="18102" y="3221"/>
                  <a:pt x="18204" y="3214"/>
                  <a:pt x="18306" y="3200"/>
                </a:cubicBezTo>
                <a:cubicBezTo>
                  <a:pt x="18592" y="3161"/>
                  <a:pt x="18860" y="3062"/>
                  <a:pt x="19099" y="2896"/>
                </a:cubicBezTo>
                <a:cubicBezTo>
                  <a:pt x="19116" y="2883"/>
                  <a:pt x="19132" y="2878"/>
                  <a:pt x="19147" y="2878"/>
                </a:cubicBezTo>
                <a:cubicBezTo>
                  <a:pt x="19165" y="2878"/>
                  <a:pt x="19182" y="2885"/>
                  <a:pt x="19201" y="2899"/>
                </a:cubicBezTo>
                <a:cubicBezTo>
                  <a:pt x="19275" y="2951"/>
                  <a:pt x="19357" y="2990"/>
                  <a:pt x="19441" y="3026"/>
                </a:cubicBezTo>
                <a:cubicBezTo>
                  <a:pt x="19647" y="3114"/>
                  <a:pt x="19860" y="3164"/>
                  <a:pt x="20077" y="3164"/>
                </a:cubicBezTo>
                <a:cubicBezTo>
                  <a:pt x="20137" y="3164"/>
                  <a:pt x="20197" y="3160"/>
                  <a:pt x="20257" y="3152"/>
                </a:cubicBezTo>
                <a:cubicBezTo>
                  <a:pt x="20559" y="3113"/>
                  <a:pt x="20829" y="2980"/>
                  <a:pt x="21071" y="2796"/>
                </a:cubicBezTo>
                <a:cubicBezTo>
                  <a:pt x="21099" y="2775"/>
                  <a:pt x="21121" y="2764"/>
                  <a:pt x="21144" y="2764"/>
                </a:cubicBezTo>
                <a:cubicBezTo>
                  <a:pt x="21166" y="2764"/>
                  <a:pt x="21188" y="2774"/>
                  <a:pt x="21215" y="2795"/>
                </a:cubicBezTo>
                <a:cubicBezTo>
                  <a:pt x="21459" y="2980"/>
                  <a:pt x="21739" y="3086"/>
                  <a:pt x="22040" y="3123"/>
                </a:cubicBezTo>
                <a:cubicBezTo>
                  <a:pt x="22087" y="3129"/>
                  <a:pt x="22133" y="3132"/>
                  <a:pt x="22178" y="3132"/>
                </a:cubicBezTo>
                <a:cubicBezTo>
                  <a:pt x="22474" y="3132"/>
                  <a:pt x="22734" y="3010"/>
                  <a:pt x="22966" y="2817"/>
                </a:cubicBezTo>
                <a:cubicBezTo>
                  <a:pt x="22991" y="2795"/>
                  <a:pt x="23012" y="2785"/>
                  <a:pt x="23033" y="2785"/>
                </a:cubicBezTo>
                <a:cubicBezTo>
                  <a:pt x="23052" y="2785"/>
                  <a:pt x="23072" y="2794"/>
                  <a:pt x="23097" y="2812"/>
                </a:cubicBezTo>
                <a:cubicBezTo>
                  <a:pt x="23328" y="2975"/>
                  <a:pt x="23585" y="3061"/>
                  <a:pt x="23868" y="3061"/>
                </a:cubicBezTo>
                <a:cubicBezTo>
                  <a:pt x="23872" y="3061"/>
                  <a:pt x="23875" y="3061"/>
                  <a:pt x="23879" y="3061"/>
                </a:cubicBezTo>
                <a:cubicBezTo>
                  <a:pt x="24127" y="3060"/>
                  <a:pt x="24359" y="2989"/>
                  <a:pt x="24583" y="2889"/>
                </a:cubicBezTo>
                <a:cubicBezTo>
                  <a:pt x="24679" y="2847"/>
                  <a:pt x="24772" y="2800"/>
                  <a:pt x="24862" y="2748"/>
                </a:cubicBezTo>
                <a:cubicBezTo>
                  <a:pt x="24931" y="2709"/>
                  <a:pt x="24976" y="2647"/>
                  <a:pt x="24967" y="2563"/>
                </a:cubicBezTo>
                <a:cubicBezTo>
                  <a:pt x="24960" y="2485"/>
                  <a:pt x="24918" y="2428"/>
                  <a:pt x="24842" y="2402"/>
                </a:cubicBezTo>
                <a:cubicBezTo>
                  <a:pt x="24821" y="2395"/>
                  <a:pt x="24801" y="2392"/>
                  <a:pt x="24782" y="2392"/>
                </a:cubicBezTo>
                <a:cubicBezTo>
                  <a:pt x="24739" y="2392"/>
                  <a:pt x="24698" y="2407"/>
                  <a:pt x="24658" y="2429"/>
                </a:cubicBezTo>
                <a:cubicBezTo>
                  <a:pt x="24503" y="2521"/>
                  <a:pt x="24338" y="2590"/>
                  <a:pt x="24164" y="2640"/>
                </a:cubicBezTo>
                <a:cubicBezTo>
                  <a:pt x="24066" y="2668"/>
                  <a:pt x="23969" y="2682"/>
                  <a:pt x="23874" y="2682"/>
                </a:cubicBezTo>
                <a:cubicBezTo>
                  <a:pt x="23694" y="2682"/>
                  <a:pt x="23521" y="2632"/>
                  <a:pt x="23356" y="2530"/>
                </a:cubicBezTo>
                <a:cubicBezTo>
                  <a:pt x="23309" y="2501"/>
                  <a:pt x="23300" y="2479"/>
                  <a:pt x="23336" y="2429"/>
                </a:cubicBezTo>
                <a:cubicBezTo>
                  <a:pt x="23449" y="2278"/>
                  <a:pt x="23545" y="2118"/>
                  <a:pt x="23614" y="1943"/>
                </a:cubicBezTo>
                <a:cubicBezTo>
                  <a:pt x="23773" y="1551"/>
                  <a:pt x="23899" y="1151"/>
                  <a:pt x="23828" y="720"/>
                </a:cubicBezTo>
                <a:cubicBezTo>
                  <a:pt x="23774" y="386"/>
                  <a:pt x="23638" y="107"/>
                  <a:pt x="232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1" name="Google Shape;1851;p31">
            <a:extLst>
              <a:ext uri="{FF2B5EF4-FFF2-40B4-BE49-F238E27FC236}">
                <a16:creationId xmlns:a16="http://schemas.microsoft.com/office/drawing/2014/main" id="{97409C01-185A-A377-5034-3C75F2378B93}"/>
              </a:ext>
            </a:extLst>
          </p:cNvPr>
          <p:cNvSpPr/>
          <p:nvPr/>
        </p:nvSpPr>
        <p:spPr>
          <a:xfrm rot="-1027164">
            <a:off x="10310797" y="3490577"/>
            <a:ext cx="1446530" cy="727063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2" name="Google Shape;1852;p31">
            <a:extLst>
              <a:ext uri="{FF2B5EF4-FFF2-40B4-BE49-F238E27FC236}">
                <a16:creationId xmlns:a16="http://schemas.microsoft.com/office/drawing/2014/main" id="{833E7920-A619-2CF0-E9E9-6F451B64B0E3}"/>
              </a:ext>
            </a:extLst>
          </p:cNvPr>
          <p:cNvSpPr/>
          <p:nvPr/>
        </p:nvSpPr>
        <p:spPr>
          <a:xfrm rot="-2128200">
            <a:off x="2379983" y="3519618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3" name="Google Shape;1853;p31">
            <a:extLst>
              <a:ext uri="{FF2B5EF4-FFF2-40B4-BE49-F238E27FC236}">
                <a16:creationId xmlns:a16="http://schemas.microsoft.com/office/drawing/2014/main" id="{05F3F1E3-6F81-E72F-85FF-70FE01359DB4}"/>
              </a:ext>
            </a:extLst>
          </p:cNvPr>
          <p:cNvSpPr/>
          <p:nvPr/>
        </p:nvSpPr>
        <p:spPr>
          <a:xfrm rot="-1080670">
            <a:off x="9645730" y="4226498"/>
            <a:ext cx="539284" cy="97932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4" name="Google Shape;1854;p31">
            <a:extLst>
              <a:ext uri="{FF2B5EF4-FFF2-40B4-BE49-F238E27FC236}">
                <a16:creationId xmlns:a16="http://schemas.microsoft.com/office/drawing/2014/main" id="{24A10E45-CD05-34C2-04A3-E21E62578B32}"/>
              </a:ext>
            </a:extLst>
          </p:cNvPr>
          <p:cNvSpPr/>
          <p:nvPr/>
        </p:nvSpPr>
        <p:spPr>
          <a:xfrm rot="-10799932">
            <a:off x="3214727" y="4226526"/>
            <a:ext cx="539316" cy="97926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5" name="Google Shape;1855;p31">
            <a:extLst>
              <a:ext uri="{FF2B5EF4-FFF2-40B4-BE49-F238E27FC236}">
                <a16:creationId xmlns:a16="http://schemas.microsoft.com/office/drawing/2014/main" id="{6D335687-3785-4574-C0DB-56E95B99249F}"/>
              </a:ext>
            </a:extLst>
          </p:cNvPr>
          <p:cNvSpPr/>
          <p:nvPr/>
        </p:nvSpPr>
        <p:spPr>
          <a:xfrm>
            <a:off x="2385801" y="4901041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6" name="Google Shape;1856;p31">
            <a:extLst>
              <a:ext uri="{FF2B5EF4-FFF2-40B4-BE49-F238E27FC236}">
                <a16:creationId xmlns:a16="http://schemas.microsoft.com/office/drawing/2014/main" id="{45CC020C-3082-3C63-159E-3816DA54FEF3}"/>
              </a:ext>
            </a:extLst>
          </p:cNvPr>
          <p:cNvSpPr/>
          <p:nvPr/>
        </p:nvSpPr>
        <p:spPr>
          <a:xfrm rot="2168372">
            <a:off x="6953701" y="831173"/>
            <a:ext cx="276459" cy="304807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7" name="Google Shape;1857;p31">
            <a:extLst>
              <a:ext uri="{FF2B5EF4-FFF2-40B4-BE49-F238E27FC236}">
                <a16:creationId xmlns:a16="http://schemas.microsoft.com/office/drawing/2014/main" id="{480C5AB0-D549-967E-BEDE-7AEAA906F39A}"/>
              </a:ext>
            </a:extLst>
          </p:cNvPr>
          <p:cNvSpPr/>
          <p:nvPr/>
        </p:nvSpPr>
        <p:spPr>
          <a:xfrm rot="6498749">
            <a:off x="11034737" y="5329373"/>
            <a:ext cx="276379" cy="304898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8" name="Google Shape;1858;p31">
            <a:extLst>
              <a:ext uri="{FF2B5EF4-FFF2-40B4-BE49-F238E27FC236}">
                <a16:creationId xmlns:a16="http://schemas.microsoft.com/office/drawing/2014/main" id="{17CA8393-D60B-8F24-36BD-74417286A681}"/>
              </a:ext>
            </a:extLst>
          </p:cNvPr>
          <p:cNvSpPr/>
          <p:nvPr/>
        </p:nvSpPr>
        <p:spPr>
          <a:xfrm>
            <a:off x="2978109" y="4414437"/>
            <a:ext cx="7483843" cy="2366262"/>
          </a:xfrm>
          <a:custGeom>
            <a:avLst/>
            <a:gdLst/>
            <a:ahLst/>
            <a:cxnLst/>
            <a:rect l="l" t="t" r="r" b="b"/>
            <a:pathLst>
              <a:path w="78931" h="18213" extrusionOk="0">
                <a:moveTo>
                  <a:pt x="68984" y="542"/>
                </a:moveTo>
                <a:cubicBezTo>
                  <a:pt x="69089" y="542"/>
                  <a:pt x="69229" y="561"/>
                  <a:pt x="69336" y="669"/>
                </a:cubicBezTo>
                <a:cubicBezTo>
                  <a:pt x="69464" y="801"/>
                  <a:pt x="69456" y="976"/>
                  <a:pt x="69453" y="1034"/>
                </a:cubicBezTo>
                <a:lnTo>
                  <a:pt x="69453" y="1035"/>
                </a:lnTo>
                <a:cubicBezTo>
                  <a:pt x="69429" y="1495"/>
                  <a:pt x="69445" y="1972"/>
                  <a:pt x="69461" y="2432"/>
                </a:cubicBezTo>
                <a:cubicBezTo>
                  <a:pt x="69471" y="2728"/>
                  <a:pt x="69481" y="3033"/>
                  <a:pt x="69481" y="3335"/>
                </a:cubicBezTo>
                <a:cubicBezTo>
                  <a:pt x="69481" y="4534"/>
                  <a:pt x="69514" y="5750"/>
                  <a:pt x="69543" y="6797"/>
                </a:cubicBezTo>
                <a:cubicBezTo>
                  <a:pt x="69558" y="7271"/>
                  <a:pt x="69568" y="7753"/>
                  <a:pt x="69577" y="8219"/>
                </a:cubicBezTo>
                <a:cubicBezTo>
                  <a:pt x="69587" y="8685"/>
                  <a:pt x="69595" y="9166"/>
                  <a:pt x="69610" y="9640"/>
                </a:cubicBezTo>
                <a:cubicBezTo>
                  <a:pt x="69621" y="9939"/>
                  <a:pt x="69623" y="10244"/>
                  <a:pt x="69624" y="10536"/>
                </a:cubicBezTo>
                <a:cubicBezTo>
                  <a:pt x="69625" y="10859"/>
                  <a:pt x="69626" y="11191"/>
                  <a:pt x="69639" y="11516"/>
                </a:cubicBezTo>
                <a:cubicBezTo>
                  <a:pt x="69644" y="11628"/>
                  <a:pt x="69636" y="11790"/>
                  <a:pt x="69521" y="11911"/>
                </a:cubicBezTo>
                <a:cubicBezTo>
                  <a:pt x="69403" y="12034"/>
                  <a:pt x="69244" y="12048"/>
                  <a:pt x="69135" y="12048"/>
                </a:cubicBezTo>
                <a:cubicBezTo>
                  <a:pt x="68088" y="12048"/>
                  <a:pt x="67175" y="12053"/>
                  <a:pt x="66339" y="12065"/>
                </a:cubicBezTo>
                <a:cubicBezTo>
                  <a:pt x="64611" y="12084"/>
                  <a:pt x="63287" y="12102"/>
                  <a:pt x="62048" y="12127"/>
                </a:cubicBezTo>
                <a:cubicBezTo>
                  <a:pt x="61170" y="12145"/>
                  <a:pt x="60278" y="12157"/>
                  <a:pt x="59415" y="12168"/>
                </a:cubicBezTo>
                <a:lnTo>
                  <a:pt x="58547" y="12180"/>
                </a:lnTo>
                <a:cubicBezTo>
                  <a:pt x="57992" y="12187"/>
                  <a:pt x="57427" y="12195"/>
                  <a:pt x="56880" y="12201"/>
                </a:cubicBezTo>
                <a:cubicBezTo>
                  <a:pt x="56059" y="12212"/>
                  <a:pt x="55211" y="12222"/>
                  <a:pt x="54376" y="12237"/>
                </a:cubicBezTo>
                <a:cubicBezTo>
                  <a:pt x="53200" y="12258"/>
                  <a:pt x="51984" y="12279"/>
                  <a:pt x="50780" y="12286"/>
                </a:cubicBezTo>
                <a:cubicBezTo>
                  <a:pt x="49435" y="12294"/>
                  <a:pt x="48032" y="12314"/>
                  <a:pt x="46491" y="12345"/>
                </a:cubicBezTo>
                <a:cubicBezTo>
                  <a:pt x="45607" y="12363"/>
                  <a:pt x="44707" y="12376"/>
                  <a:pt x="43838" y="12386"/>
                </a:cubicBezTo>
                <a:cubicBezTo>
                  <a:pt x="43540" y="12389"/>
                  <a:pt x="43243" y="12393"/>
                  <a:pt x="42946" y="12397"/>
                </a:cubicBezTo>
                <a:cubicBezTo>
                  <a:pt x="42246" y="12408"/>
                  <a:pt x="41534" y="12417"/>
                  <a:pt x="40847" y="12426"/>
                </a:cubicBezTo>
                <a:cubicBezTo>
                  <a:pt x="40159" y="12435"/>
                  <a:pt x="39447" y="12445"/>
                  <a:pt x="38747" y="12454"/>
                </a:cubicBezTo>
                <a:cubicBezTo>
                  <a:pt x="37567" y="12475"/>
                  <a:pt x="36365" y="12491"/>
                  <a:pt x="35202" y="12507"/>
                </a:cubicBezTo>
                <a:lnTo>
                  <a:pt x="35154" y="12507"/>
                </a:lnTo>
                <a:cubicBezTo>
                  <a:pt x="34221" y="12519"/>
                  <a:pt x="33273" y="12533"/>
                  <a:pt x="32357" y="12547"/>
                </a:cubicBezTo>
                <a:cubicBezTo>
                  <a:pt x="31890" y="12555"/>
                  <a:pt x="31423" y="12561"/>
                  <a:pt x="30956" y="12569"/>
                </a:cubicBezTo>
                <a:cubicBezTo>
                  <a:pt x="30737" y="12572"/>
                  <a:pt x="30513" y="12573"/>
                  <a:pt x="30299" y="12574"/>
                </a:cubicBezTo>
                <a:cubicBezTo>
                  <a:pt x="29977" y="12576"/>
                  <a:pt x="29645" y="12577"/>
                  <a:pt x="29321" y="12586"/>
                </a:cubicBezTo>
                <a:cubicBezTo>
                  <a:pt x="28387" y="12610"/>
                  <a:pt x="27438" y="12620"/>
                  <a:pt x="26521" y="12631"/>
                </a:cubicBezTo>
                <a:cubicBezTo>
                  <a:pt x="26063" y="12636"/>
                  <a:pt x="25590" y="12641"/>
                  <a:pt x="25124" y="12648"/>
                </a:cubicBezTo>
                <a:cubicBezTo>
                  <a:pt x="24515" y="12656"/>
                  <a:pt x="23897" y="12666"/>
                  <a:pt x="23300" y="12675"/>
                </a:cubicBezTo>
                <a:cubicBezTo>
                  <a:pt x="22711" y="12684"/>
                  <a:pt x="22104" y="12693"/>
                  <a:pt x="21506" y="12702"/>
                </a:cubicBezTo>
                <a:cubicBezTo>
                  <a:pt x="20129" y="12722"/>
                  <a:pt x="18706" y="12743"/>
                  <a:pt x="17307" y="12760"/>
                </a:cubicBezTo>
                <a:cubicBezTo>
                  <a:pt x="16121" y="12775"/>
                  <a:pt x="14894" y="12793"/>
                  <a:pt x="13665" y="12814"/>
                </a:cubicBezTo>
                <a:cubicBezTo>
                  <a:pt x="13359" y="12819"/>
                  <a:pt x="13054" y="12824"/>
                  <a:pt x="12747" y="12829"/>
                </a:cubicBezTo>
                <a:cubicBezTo>
                  <a:pt x="11697" y="12845"/>
                  <a:pt x="10608" y="12863"/>
                  <a:pt x="9537" y="12863"/>
                </a:cubicBezTo>
                <a:cubicBezTo>
                  <a:pt x="9515" y="12863"/>
                  <a:pt x="9491" y="12863"/>
                  <a:pt x="9475" y="12866"/>
                </a:cubicBezTo>
                <a:lnTo>
                  <a:pt x="9460" y="12867"/>
                </a:lnTo>
                <a:cubicBezTo>
                  <a:pt x="9354" y="12875"/>
                  <a:pt x="9261" y="12881"/>
                  <a:pt x="9179" y="12881"/>
                </a:cubicBezTo>
                <a:cubicBezTo>
                  <a:pt x="9019" y="12881"/>
                  <a:pt x="8902" y="12857"/>
                  <a:pt x="8804" y="12765"/>
                </a:cubicBezTo>
                <a:cubicBezTo>
                  <a:pt x="8655" y="12628"/>
                  <a:pt x="8655" y="12443"/>
                  <a:pt x="8655" y="12135"/>
                </a:cubicBezTo>
                <a:lnTo>
                  <a:pt x="8655" y="12124"/>
                </a:lnTo>
                <a:cubicBezTo>
                  <a:pt x="8653" y="11261"/>
                  <a:pt x="8689" y="10386"/>
                  <a:pt x="8723" y="9540"/>
                </a:cubicBezTo>
                <a:cubicBezTo>
                  <a:pt x="8733" y="9279"/>
                  <a:pt x="8745" y="9006"/>
                  <a:pt x="8756" y="8740"/>
                </a:cubicBezTo>
                <a:cubicBezTo>
                  <a:pt x="8758" y="8456"/>
                  <a:pt x="8761" y="8169"/>
                  <a:pt x="8762" y="7889"/>
                </a:cubicBezTo>
                <a:cubicBezTo>
                  <a:pt x="8767" y="6989"/>
                  <a:pt x="8773" y="6059"/>
                  <a:pt x="8818" y="5141"/>
                </a:cubicBezTo>
                <a:cubicBezTo>
                  <a:pt x="8848" y="4270"/>
                  <a:pt x="8860" y="3403"/>
                  <a:pt x="8866" y="2667"/>
                </a:cubicBezTo>
                <a:cubicBezTo>
                  <a:pt x="8866" y="2597"/>
                  <a:pt x="8867" y="2388"/>
                  <a:pt x="9030" y="2249"/>
                </a:cubicBezTo>
                <a:cubicBezTo>
                  <a:pt x="9150" y="2146"/>
                  <a:pt x="9298" y="2129"/>
                  <a:pt x="9414" y="2127"/>
                </a:cubicBezTo>
                <a:cubicBezTo>
                  <a:pt x="9695" y="2122"/>
                  <a:pt x="9974" y="2117"/>
                  <a:pt x="10253" y="2112"/>
                </a:cubicBezTo>
                <a:cubicBezTo>
                  <a:pt x="11078" y="2097"/>
                  <a:pt x="11929" y="2082"/>
                  <a:pt x="12766" y="2060"/>
                </a:cubicBezTo>
                <a:cubicBezTo>
                  <a:pt x="13649" y="2036"/>
                  <a:pt x="14548" y="2013"/>
                  <a:pt x="15419" y="1990"/>
                </a:cubicBezTo>
                <a:cubicBezTo>
                  <a:pt x="16287" y="1967"/>
                  <a:pt x="17187" y="1942"/>
                  <a:pt x="18069" y="1919"/>
                </a:cubicBezTo>
                <a:cubicBezTo>
                  <a:pt x="18859" y="1898"/>
                  <a:pt x="19675" y="1877"/>
                  <a:pt x="20477" y="1854"/>
                </a:cubicBezTo>
                <a:cubicBezTo>
                  <a:pt x="21771" y="1809"/>
                  <a:pt x="23160" y="1767"/>
                  <a:pt x="24555" y="1746"/>
                </a:cubicBezTo>
                <a:cubicBezTo>
                  <a:pt x="25697" y="1727"/>
                  <a:pt x="26898" y="1695"/>
                  <a:pt x="28334" y="1643"/>
                </a:cubicBezTo>
                <a:cubicBezTo>
                  <a:pt x="29179" y="1611"/>
                  <a:pt x="30036" y="1591"/>
                  <a:pt x="30867" y="1572"/>
                </a:cubicBezTo>
                <a:cubicBezTo>
                  <a:pt x="31341" y="1560"/>
                  <a:pt x="31829" y="1549"/>
                  <a:pt x="32311" y="1536"/>
                </a:cubicBezTo>
                <a:cubicBezTo>
                  <a:pt x="32947" y="1518"/>
                  <a:pt x="33593" y="1501"/>
                  <a:pt x="34217" y="1484"/>
                </a:cubicBezTo>
                <a:cubicBezTo>
                  <a:pt x="34850" y="1468"/>
                  <a:pt x="35502" y="1451"/>
                  <a:pt x="36145" y="1432"/>
                </a:cubicBezTo>
                <a:cubicBezTo>
                  <a:pt x="36883" y="1410"/>
                  <a:pt x="37633" y="1390"/>
                  <a:pt x="38360" y="1372"/>
                </a:cubicBezTo>
                <a:cubicBezTo>
                  <a:pt x="38906" y="1359"/>
                  <a:pt x="39470" y="1345"/>
                  <a:pt x="40023" y="1328"/>
                </a:cubicBezTo>
                <a:cubicBezTo>
                  <a:pt x="40449" y="1317"/>
                  <a:pt x="40874" y="1307"/>
                  <a:pt x="41300" y="1294"/>
                </a:cubicBezTo>
                <a:cubicBezTo>
                  <a:pt x="42144" y="1271"/>
                  <a:pt x="43018" y="1248"/>
                  <a:pt x="43880" y="1229"/>
                </a:cubicBezTo>
                <a:cubicBezTo>
                  <a:pt x="45745" y="1189"/>
                  <a:pt x="47447" y="1142"/>
                  <a:pt x="49081" y="1088"/>
                </a:cubicBezTo>
                <a:cubicBezTo>
                  <a:pt x="49815" y="1065"/>
                  <a:pt x="50562" y="1045"/>
                  <a:pt x="51284" y="1028"/>
                </a:cubicBezTo>
                <a:cubicBezTo>
                  <a:pt x="51826" y="1014"/>
                  <a:pt x="52386" y="1000"/>
                  <a:pt x="52936" y="984"/>
                </a:cubicBezTo>
                <a:cubicBezTo>
                  <a:pt x="53596" y="964"/>
                  <a:pt x="54265" y="947"/>
                  <a:pt x="54913" y="932"/>
                </a:cubicBezTo>
                <a:cubicBezTo>
                  <a:pt x="55559" y="915"/>
                  <a:pt x="56228" y="899"/>
                  <a:pt x="56886" y="880"/>
                </a:cubicBezTo>
                <a:cubicBezTo>
                  <a:pt x="57667" y="861"/>
                  <a:pt x="58550" y="839"/>
                  <a:pt x="59416" y="814"/>
                </a:cubicBezTo>
                <a:cubicBezTo>
                  <a:pt x="60734" y="777"/>
                  <a:pt x="62061" y="744"/>
                  <a:pt x="63345" y="711"/>
                </a:cubicBezTo>
                <a:cubicBezTo>
                  <a:pt x="64238" y="685"/>
                  <a:pt x="65157" y="665"/>
                  <a:pt x="65970" y="646"/>
                </a:cubicBezTo>
                <a:cubicBezTo>
                  <a:pt x="66971" y="625"/>
                  <a:pt x="67978" y="582"/>
                  <a:pt x="68950" y="543"/>
                </a:cubicBezTo>
                <a:lnTo>
                  <a:pt x="68954" y="543"/>
                </a:lnTo>
                <a:cubicBezTo>
                  <a:pt x="68964" y="543"/>
                  <a:pt x="68973" y="542"/>
                  <a:pt x="68984" y="542"/>
                </a:cubicBezTo>
                <a:close/>
                <a:moveTo>
                  <a:pt x="67763" y="12659"/>
                </a:moveTo>
                <a:cubicBezTo>
                  <a:pt x="67791" y="12659"/>
                  <a:pt x="67819" y="12659"/>
                  <a:pt x="67849" y="12660"/>
                </a:cubicBezTo>
                <a:cubicBezTo>
                  <a:pt x="67984" y="12660"/>
                  <a:pt x="68123" y="12660"/>
                  <a:pt x="68263" y="12663"/>
                </a:cubicBezTo>
                <a:cubicBezTo>
                  <a:pt x="68349" y="12665"/>
                  <a:pt x="68407" y="12702"/>
                  <a:pt x="68436" y="12719"/>
                </a:cubicBezTo>
                <a:cubicBezTo>
                  <a:pt x="68438" y="12722"/>
                  <a:pt x="68442" y="12724"/>
                  <a:pt x="68447" y="12727"/>
                </a:cubicBezTo>
                <a:lnTo>
                  <a:pt x="68787" y="12920"/>
                </a:lnTo>
                <a:lnTo>
                  <a:pt x="68405" y="13220"/>
                </a:lnTo>
                <a:cubicBezTo>
                  <a:pt x="68292" y="13308"/>
                  <a:pt x="68187" y="13392"/>
                  <a:pt x="68080" y="13480"/>
                </a:cubicBezTo>
                <a:cubicBezTo>
                  <a:pt x="68040" y="13512"/>
                  <a:pt x="67930" y="13602"/>
                  <a:pt x="67787" y="13602"/>
                </a:cubicBezTo>
                <a:cubicBezTo>
                  <a:pt x="67763" y="13602"/>
                  <a:pt x="67740" y="13600"/>
                  <a:pt x="67716" y="13595"/>
                </a:cubicBezTo>
                <a:cubicBezTo>
                  <a:pt x="67536" y="13557"/>
                  <a:pt x="67452" y="13394"/>
                  <a:pt x="67426" y="13342"/>
                </a:cubicBezTo>
                <a:lnTo>
                  <a:pt x="67421" y="13333"/>
                </a:lnTo>
                <a:cubicBezTo>
                  <a:pt x="67323" y="13136"/>
                  <a:pt x="67245" y="12980"/>
                  <a:pt x="67347" y="12817"/>
                </a:cubicBezTo>
                <a:cubicBezTo>
                  <a:pt x="67435" y="12676"/>
                  <a:pt x="67581" y="12659"/>
                  <a:pt x="67763" y="12659"/>
                </a:cubicBezTo>
                <a:close/>
                <a:moveTo>
                  <a:pt x="66100" y="12689"/>
                </a:moveTo>
                <a:cubicBezTo>
                  <a:pt x="66214" y="12689"/>
                  <a:pt x="66373" y="12720"/>
                  <a:pt x="66482" y="12882"/>
                </a:cubicBezTo>
                <a:cubicBezTo>
                  <a:pt x="66511" y="12925"/>
                  <a:pt x="66539" y="12966"/>
                  <a:pt x="66569" y="13007"/>
                </a:cubicBezTo>
                <a:cubicBezTo>
                  <a:pt x="66645" y="13119"/>
                  <a:pt x="66724" y="13232"/>
                  <a:pt x="66796" y="13352"/>
                </a:cubicBezTo>
                <a:lnTo>
                  <a:pt x="66800" y="13358"/>
                </a:lnTo>
                <a:cubicBezTo>
                  <a:pt x="66890" y="13516"/>
                  <a:pt x="66971" y="13678"/>
                  <a:pt x="67049" y="13836"/>
                </a:cubicBezTo>
                <a:cubicBezTo>
                  <a:pt x="67088" y="13914"/>
                  <a:pt x="67182" y="14156"/>
                  <a:pt x="66895" y="14353"/>
                </a:cubicBezTo>
                <a:lnTo>
                  <a:pt x="66893" y="14356"/>
                </a:lnTo>
                <a:cubicBezTo>
                  <a:pt x="66816" y="14408"/>
                  <a:pt x="66743" y="14423"/>
                  <a:pt x="66684" y="14423"/>
                </a:cubicBezTo>
                <a:cubicBezTo>
                  <a:pt x="66655" y="14423"/>
                  <a:pt x="66629" y="14419"/>
                  <a:pt x="66606" y="14414"/>
                </a:cubicBezTo>
                <a:cubicBezTo>
                  <a:pt x="66539" y="14398"/>
                  <a:pt x="66446" y="14354"/>
                  <a:pt x="66378" y="14237"/>
                </a:cubicBezTo>
                <a:lnTo>
                  <a:pt x="66378" y="14235"/>
                </a:lnTo>
                <a:cubicBezTo>
                  <a:pt x="66176" y="13900"/>
                  <a:pt x="65966" y="13552"/>
                  <a:pt x="65764" y="13211"/>
                </a:cubicBezTo>
                <a:cubicBezTo>
                  <a:pt x="65734" y="13162"/>
                  <a:pt x="65723" y="13116"/>
                  <a:pt x="65717" y="13090"/>
                </a:cubicBezTo>
                <a:lnTo>
                  <a:pt x="65714" y="13079"/>
                </a:lnTo>
                <a:cubicBezTo>
                  <a:pt x="65694" y="12980"/>
                  <a:pt x="65718" y="12882"/>
                  <a:pt x="65776" y="12809"/>
                </a:cubicBezTo>
                <a:cubicBezTo>
                  <a:pt x="65831" y="12743"/>
                  <a:pt x="65911" y="12703"/>
                  <a:pt x="65998" y="12697"/>
                </a:cubicBezTo>
                <a:cubicBezTo>
                  <a:pt x="66024" y="12693"/>
                  <a:pt x="66059" y="12689"/>
                  <a:pt x="66100" y="12689"/>
                </a:cubicBezTo>
                <a:close/>
                <a:moveTo>
                  <a:pt x="10279" y="13434"/>
                </a:moveTo>
                <a:lnTo>
                  <a:pt x="10488" y="13436"/>
                </a:lnTo>
                <a:cubicBezTo>
                  <a:pt x="10742" y="13439"/>
                  <a:pt x="11003" y="13441"/>
                  <a:pt x="11263" y="13441"/>
                </a:cubicBezTo>
                <a:cubicBezTo>
                  <a:pt x="11370" y="13441"/>
                  <a:pt x="11477" y="13441"/>
                  <a:pt x="11583" y="13440"/>
                </a:cubicBezTo>
                <a:lnTo>
                  <a:pt x="11585" y="13440"/>
                </a:lnTo>
                <a:cubicBezTo>
                  <a:pt x="11745" y="13440"/>
                  <a:pt x="11862" y="13491"/>
                  <a:pt x="11932" y="13593"/>
                </a:cubicBezTo>
                <a:cubicBezTo>
                  <a:pt x="12003" y="13695"/>
                  <a:pt x="12012" y="13822"/>
                  <a:pt x="11957" y="13968"/>
                </a:cubicBezTo>
                <a:cubicBezTo>
                  <a:pt x="11917" y="14074"/>
                  <a:pt x="11889" y="14162"/>
                  <a:pt x="11865" y="14231"/>
                </a:cubicBezTo>
                <a:cubicBezTo>
                  <a:pt x="11802" y="14422"/>
                  <a:pt x="11751" y="14575"/>
                  <a:pt x="11585" y="14632"/>
                </a:cubicBezTo>
                <a:cubicBezTo>
                  <a:pt x="11549" y="14643"/>
                  <a:pt x="11516" y="14649"/>
                  <a:pt x="11482" y="14649"/>
                </a:cubicBezTo>
                <a:cubicBezTo>
                  <a:pt x="11363" y="14649"/>
                  <a:pt x="11258" y="14579"/>
                  <a:pt x="11141" y="14499"/>
                </a:cubicBezTo>
                <a:cubicBezTo>
                  <a:pt x="11084" y="14461"/>
                  <a:pt x="11014" y="14414"/>
                  <a:pt x="10928" y="14359"/>
                </a:cubicBezTo>
                <a:cubicBezTo>
                  <a:pt x="10722" y="14233"/>
                  <a:pt x="10517" y="14096"/>
                  <a:pt x="10320" y="13965"/>
                </a:cubicBezTo>
                <a:lnTo>
                  <a:pt x="10153" y="13854"/>
                </a:lnTo>
                <a:lnTo>
                  <a:pt x="10217" y="13662"/>
                </a:lnTo>
                <a:cubicBezTo>
                  <a:pt x="10221" y="13649"/>
                  <a:pt x="10226" y="13639"/>
                  <a:pt x="10228" y="13631"/>
                </a:cubicBezTo>
                <a:cubicBezTo>
                  <a:pt x="10228" y="13630"/>
                  <a:pt x="10228" y="13630"/>
                  <a:pt x="10230" y="13628"/>
                </a:cubicBezTo>
                <a:lnTo>
                  <a:pt x="10279" y="13434"/>
                </a:lnTo>
                <a:close/>
                <a:moveTo>
                  <a:pt x="65450" y="13749"/>
                </a:moveTo>
                <a:lnTo>
                  <a:pt x="65576" y="13963"/>
                </a:lnTo>
                <a:cubicBezTo>
                  <a:pt x="65639" y="14071"/>
                  <a:pt x="65705" y="14183"/>
                  <a:pt x="65769" y="14290"/>
                </a:cubicBezTo>
                <a:cubicBezTo>
                  <a:pt x="65834" y="14398"/>
                  <a:pt x="65901" y="14510"/>
                  <a:pt x="65965" y="14621"/>
                </a:cubicBezTo>
                <a:cubicBezTo>
                  <a:pt x="65992" y="14672"/>
                  <a:pt x="66109" y="14906"/>
                  <a:pt x="65832" y="15106"/>
                </a:cubicBezTo>
                <a:cubicBezTo>
                  <a:pt x="65707" y="15197"/>
                  <a:pt x="65579" y="15287"/>
                  <a:pt x="65440" y="15381"/>
                </a:cubicBezTo>
                <a:lnTo>
                  <a:pt x="65022" y="15664"/>
                </a:lnTo>
                <a:lnTo>
                  <a:pt x="65022" y="15664"/>
                </a:lnTo>
                <a:lnTo>
                  <a:pt x="65029" y="15067"/>
                </a:lnTo>
                <a:cubicBezTo>
                  <a:pt x="65032" y="14737"/>
                  <a:pt x="65037" y="14425"/>
                  <a:pt x="65037" y="14118"/>
                </a:cubicBezTo>
                <a:lnTo>
                  <a:pt x="65037" y="13955"/>
                </a:lnTo>
                <a:lnTo>
                  <a:pt x="65182" y="13880"/>
                </a:lnTo>
                <a:cubicBezTo>
                  <a:pt x="65198" y="13873"/>
                  <a:pt x="65211" y="13868"/>
                  <a:pt x="65220" y="13864"/>
                </a:cubicBezTo>
                <a:cubicBezTo>
                  <a:pt x="65222" y="13863"/>
                  <a:pt x="65225" y="13862"/>
                  <a:pt x="65228" y="13860"/>
                </a:cubicBezTo>
                <a:lnTo>
                  <a:pt x="65450" y="13749"/>
                </a:lnTo>
                <a:close/>
                <a:moveTo>
                  <a:pt x="13095" y="13402"/>
                </a:moveTo>
                <a:cubicBezTo>
                  <a:pt x="13138" y="13402"/>
                  <a:pt x="13185" y="13408"/>
                  <a:pt x="13237" y="13420"/>
                </a:cubicBezTo>
                <a:cubicBezTo>
                  <a:pt x="13469" y="13423"/>
                  <a:pt x="13627" y="13433"/>
                  <a:pt x="13731" y="13574"/>
                </a:cubicBezTo>
                <a:cubicBezTo>
                  <a:pt x="13838" y="13719"/>
                  <a:pt x="13793" y="13873"/>
                  <a:pt x="13734" y="14067"/>
                </a:cubicBezTo>
                <a:lnTo>
                  <a:pt x="13734" y="14068"/>
                </a:lnTo>
                <a:cubicBezTo>
                  <a:pt x="13601" y="14502"/>
                  <a:pt x="13471" y="14936"/>
                  <a:pt x="13345" y="15357"/>
                </a:cubicBezTo>
                <a:lnTo>
                  <a:pt x="13344" y="15360"/>
                </a:lnTo>
                <a:cubicBezTo>
                  <a:pt x="13316" y="15455"/>
                  <a:pt x="13267" y="15613"/>
                  <a:pt x="13101" y="15670"/>
                </a:cubicBezTo>
                <a:cubicBezTo>
                  <a:pt x="13065" y="15683"/>
                  <a:pt x="13030" y="15687"/>
                  <a:pt x="12997" y="15687"/>
                </a:cubicBezTo>
                <a:cubicBezTo>
                  <a:pt x="12868" y="15687"/>
                  <a:pt x="12763" y="15612"/>
                  <a:pt x="12722" y="15584"/>
                </a:cubicBezTo>
                <a:lnTo>
                  <a:pt x="12693" y="15564"/>
                </a:lnTo>
                <a:cubicBezTo>
                  <a:pt x="12464" y="15399"/>
                  <a:pt x="12326" y="15301"/>
                  <a:pt x="12267" y="15123"/>
                </a:cubicBezTo>
                <a:cubicBezTo>
                  <a:pt x="12212" y="14943"/>
                  <a:pt x="12266" y="14771"/>
                  <a:pt x="12352" y="14509"/>
                </a:cubicBezTo>
                <a:cubicBezTo>
                  <a:pt x="12380" y="14421"/>
                  <a:pt x="12413" y="14337"/>
                  <a:pt x="12442" y="14254"/>
                </a:cubicBezTo>
                <a:cubicBezTo>
                  <a:pt x="12486" y="14134"/>
                  <a:pt x="12528" y="14021"/>
                  <a:pt x="12560" y="13908"/>
                </a:cubicBezTo>
                <a:cubicBezTo>
                  <a:pt x="12600" y="13765"/>
                  <a:pt x="12674" y="13563"/>
                  <a:pt x="12864" y="13459"/>
                </a:cubicBezTo>
                <a:cubicBezTo>
                  <a:pt x="12918" y="13430"/>
                  <a:pt x="12996" y="13402"/>
                  <a:pt x="13095" y="13402"/>
                </a:cubicBezTo>
                <a:close/>
                <a:moveTo>
                  <a:pt x="76593" y="5196"/>
                </a:moveTo>
                <a:cubicBezTo>
                  <a:pt x="76614" y="5196"/>
                  <a:pt x="76635" y="5197"/>
                  <a:pt x="76658" y="5200"/>
                </a:cubicBezTo>
                <a:cubicBezTo>
                  <a:pt x="76777" y="5218"/>
                  <a:pt x="76873" y="5282"/>
                  <a:pt x="76928" y="5384"/>
                </a:cubicBezTo>
                <a:cubicBezTo>
                  <a:pt x="76985" y="5487"/>
                  <a:pt x="76987" y="5603"/>
                  <a:pt x="76935" y="5711"/>
                </a:cubicBezTo>
                <a:cubicBezTo>
                  <a:pt x="76908" y="5771"/>
                  <a:pt x="76867" y="5817"/>
                  <a:pt x="76837" y="5850"/>
                </a:cubicBezTo>
                <a:cubicBezTo>
                  <a:pt x="76830" y="5860"/>
                  <a:pt x="76818" y="5874"/>
                  <a:pt x="76815" y="5878"/>
                </a:cubicBezTo>
                <a:cubicBezTo>
                  <a:pt x="75881" y="7323"/>
                  <a:pt x="74924" y="8690"/>
                  <a:pt x="73973" y="9941"/>
                </a:cubicBezTo>
                <a:cubicBezTo>
                  <a:pt x="73894" y="10045"/>
                  <a:pt x="73798" y="10167"/>
                  <a:pt x="73669" y="10270"/>
                </a:cubicBezTo>
                <a:lnTo>
                  <a:pt x="73667" y="10271"/>
                </a:lnTo>
                <a:cubicBezTo>
                  <a:pt x="73593" y="10328"/>
                  <a:pt x="73552" y="10402"/>
                  <a:pt x="73551" y="10477"/>
                </a:cubicBezTo>
                <a:cubicBezTo>
                  <a:pt x="73549" y="10554"/>
                  <a:pt x="73590" y="10632"/>
                  <a:pt x="73663" y="10694"/>
                </a:cubicBezTo>
                <a:cubicBezTo>
                  <a:pt x="74375" y="11301"/>
                  <a:pt x="74995" y="12001"/>
                  <a:pt x="75597" y="12680"/>
                </a:cubicBezTo>
                <a:lnTo>
                  <a:pt x="75635" y="12724"/>
                </a:lnTo>
                <a:cubicBezTo>
                  <a:pt x="76078" y="13220"/>
                  <a:pt x="76512" y="13735"/>
                  <a:pt x="76933" y="14234"/>
                </a:cubicBezTo>
                <a:cubicBezTo>
                  <a:pt x="77122" y="14460"/>
                  <a:pt x="77320" y="14693"/>
                  <a:pt x="77513" y="14921"/>
                </a:cubicBezTo>
                <a:cubicBezTo>
                  <a:pt x="77538" y="14947"/>
                  <a:pt x="77555" y="14973"/>
                  <a:pt x="77569" y="14994"/>
                </a:cubicBezTo>
                <a:cubicBezTo>
                  <a:pt x="77578" y="15008"/>
                  <a:pt x="77587" y="15023"/>
                  <a:pt x="77601" y="15040"/>
                </a:cubicBezTo>
                <a:lnTo>
                  <a:pt x="77924" y="15460"/>
                </a:lnTo>
                <a:lnTo>
                  <a:pt x="77396" y="15468"/>
                </a:lnTo>
                <a:cubicBezTo>
                  <a:pt x="77373" y="15468"/>
                  <a:pt x="77351" y="15468"/>
                  <a:pt x="77329" y="15468"/>
                </a:cubicBezTo>
                <a:cubicBezTo>
                  <a:pt x="77129" y="15468"/>
                  <a:pt x="76948" y="15456"/>
                  <a:pt x="76774" y="15445"/>
                </a:cubicBezTo>
                <a:cubicBezTo>
                  <a:pt x="76688" y="15440"/>
                  <a:pt x="76605" y="15435"/>
                  <a:pt x="76524" y="15430"/>
                </a:cubicBezTo>
                <a:cubicBezTo>
                  <a:pt x="76241" y="15417"/>
                  <a:pt x="75977" y="15410"/>
                  <a:pt x="75727" y="15410"/>
                </a:cubicBezTo>
                <a:cubicBezTo>
                  <a:pt x="75052" y="15410"/>
                  <a:pt x="74482" y="15460"/>
                  <a:pt x="73944" y="15562"/>
                </a:cubicBezTo>
                <a:cubicBezTo>
                  <a:pt x="73291" y="15687"/>
                  <a:pt x="72594" y="15746"/>
                  <a:pt x="71683" y="15757"/>
                </a:cubicBezTo>
                <a:cubicBezTo>
                  <a:pt x="70577" y="15772"/>
                  <a:pt x="69451" y="15802"/>
                  <a:pt x="68363" y="15832"/>
                </a:cubicBezTo>
                <a:cubicBezTo>
                  <a:pt x="67992" y="15842"/>
                  <a:pt x="67622" y="15850"/>
                  <a:pt x="67253" y="15860"/>
                </a:cubicBezTo>
                <a:cubicBezTo>
                  <a:pt x="67199" y="15861"/>
                  <a:pt x="67141" y="15866"/>
                  <a:pt x="67079" y="15873"/>
                </a:cubicBezTo>
                <a:cubicBezTo>
                  <a:pt x="66996" y="15881"/>
                  <a:pt x="66909" y="15890"/>
                  <a:pt x="66812" y="15890"/>
                </a:cubicBezTo>
                <a:cubicBezTo>
                  <a:pt x="66733" y="15890"/>
                  <a:pt x="66651" y="15883"/>
                  <a:pt x="66560" y="15866"/>
                </a:cubicBezTo>
                <a:lnTo>
                  <a:pt x="65960" y="15754"/>
                </a:lnTo>
                <a:lnTo>
                  <a:pt x="66451" y="15393"/>
                </a:lnTo>
                <a:cubicBezTo>
                  <a:pt x="66626" y="15264"/>
                  <a:pt x="66799" y="15140"/>
                  <a:pt x="66965" y="15019"/>
                </a:cubicBezTo>
                <a:cubicBezTo>
                  <a:pt x="67224" y="14832"/>
                  <a:pt x="67468" y="14655"/>
                  <a:pt x="67713" y="14471"/>
                </a:cubicBezTo>
                <a:cubicBezTo>
                  <a:pt x="67878" y="14347"/>
                  <a:pt x="68046" y="14223"/>
                  <a:pt x="68209" y="14103"/>
                </a:cubicBezTo>
                <a:cubicBezTo>
                  <a:pt x="68721" y="13727"/>
                  <a:pt x="69251" y="13337"/>
                  <a:pt x="69720" y="12899"/>
                </a:cubicBezTo>
                <a:cubicBezTo>
                  <a:pt x="69846" y="12780"/>
                  <a:pt x="69957" y="12638"/>
                  <a:pt x="70073" y="12485"/>
                </a:cubicBezTo>
                <a:cubicBezTo>
                  <a:pt x="70109" y="12439"/>
                  <a:pt x="70146" y="12390"/>
                  <a:pt x="70184" y="12344"/>
                </a:cubicBezTo>
                <a:cubicBezTo>
                  <a:pt x="70212" y="12306"/>
                  <a:pt x="70225" y="12257"/>
                  <a:pt x="70223" y="12196"/>
                </a:cubicBezTo>
                <a:lnTo>
                  <a:pt x="70223" y="12194"/>
                </a:lnTo>
                <a:cubicBezTo>
                  <a:pt x="70192" y="10943"/>
                  <a:pt x="70158" y="9527"/>
                  <a:pt x="70128" y="8149"/>
                </a:cubicBezTo>
                <a:cubicBezTo>
                  <a:pt x="70120" y="7767"/>
                  <a:pt x="70115" y="7378"/>
                  <a:pt x="70112" y="7003"/>
                </a:cubicBezTo>
                <a:cubicBezTo>
                  <a:pt x="70108" y="6628"/>
                  <a:pt x="70104" y="6239"/>
                  <a:pt x="70094" y="5860"/>
                </a:cubicBezTo>
                <a:cubicBezTo>
                  <a:pt x="70089" y="5634"/>
                  <a:pt x="70192" y="5512"/>
                  <a:pt x="70279" y="5449"/>
                </a:cubicBezTo>
                <a:cubicBezTo>
                  <a:pt x="70392" y="5368"/>
                  <a:pt x="70523" y="5357"/>
                  <a:pt x="70612" y="5354"/>
                </a:cubicBezTo>
                <a:lnTo>
                  <a:pt x="70613" y="5354"/>
                </a:lnTo>
                <a:cubicBezTo>
                  <a:pt x="70784" y="5350"/>
                  <a:pt x="70958" y="5342"/>
                  <a:pt x="71126" y="5332"/>
                </a:cubicBezTo>
                <a:cubicBezTo>
                  <a:pt x="71330" y="5322"/>
                  <a:pt x="71538" y="5311"/>
                  <a:pt x="71746" y="5308"/>
                </a:cubicBezTo>
                <a:cubicBezTo>
                  <a:pt x="72429" y="5302"/>
                  <a:pt x="73122" y="5281"/>
                  <a:pt x="73793" y="5259"/>
                </a:cubicBezTo>
                <a:cubicBezTo>
                  <a:pt x="74580" y="5233"/>
                  <a:pt x="75390" y="5208"/>
                  <a:pt x="76194" y="5208"/>
                </a:cubicBezTo>
                <a:cubicBezTo>
                  <a:pt x="76279" y="5208"/>
                  <a:pt x="76364" y="5208"/>
                  <a:pt x="76448" y="5209"/>
                </a:cubicBezTo>
                <a:cubicBezTo>
                  <a:pt x="76456" y="5209"/>
                  <a:pt x="76474" y="5205"/>
                  <a:pt x="76487" y="5204"/>
                </a:cubicBezTo>
                <a:cubicBezTo>
                  <a:pt x="76517" y="5200"/>
                  <a:pt x="76553" y="5196"/>
                  <a:pt x="76593" y="5196"/>
                </a:cubicBezTo>
                <a:close/>
                <a:moveTo>
                  <a:pt x="14803" y="13396"/>
                </a:moveTo>
                <a:cubicBezTo>
                  <a:pt x="14819" y="13396"/>
                  <a:pt x="14835" y="13397"/>
                  <a:pt x="14852" y="13398"/>
                </a:cubicBezTo>
                <a:lnTo>
                  <a:pt x="14860" y="13399"/>
                </a:lnTo>
                <a:cubicBezTo>
                  <a:pt x="14993" y="13419"/>
                  <a:pt x="15097" y="13500"/>
                  <a:pt x="15144" y="13619"/>
                </a:cubicBezTo>
                <a:cubicBezTo>
                  <a:pt x="15174" y="13694"/>
                  <a:pt x="15174" y="13765"/>
                  <a:pt x="15174" y="13811"/>
                </a:cubicBezTo>
                <a:lnTo>
                  <a:pt x="15175" y="13814"/>
                </a:lnTo>
                <a:cubicBezTo>
                  <a:pt x="15172" y="14198"/>
                  <a:pt x="15153" y="14589"/>
                  <a:pt x="15134" y="14966"/>
                </a:cubicBezTo>
                <a:cubicBezTo>
                  <a:pt x="15106" y="15556"/>
                  <a:pt x="15077" y="16167"/>
                  <a:pt x="15103" y="16793"/>
                </a:cubicBezTo>
                <a:lnTo>
                  <a:pt x="15128" y="17357"/>
                </a:lnTo>
                <a:lnTo>
                  <a:pt x="14679" y="17015"/>
                </a:lnTo>
                <a:cubicBezTo>
                  <a:pt x="14607" y="16959"/>
                  <a:pt x="14537" y="16906"/>
                  <a:pt x="14471" y="16856"/>
                </a:cubicBezTo>
                <a:cubicBezTo>
                  <a:pt x="14266" y="16700"/>
                  <a:pt x="14088" y="16565"/>
                  <a:pt x="13912" y="16426"/>
                </a:cubicBezTo>
                <a:cubicBezTo>
                  <a:pt x="13813" y="16350"/>
                  <a:pt x="13708" y="16211"/>
                  <a:pt x="13758" y="15972"/>
                </a:cubicBezTo>
                <a:lnTo>
                  <a:pt x="13758" y="15969"/>
                </a:lnTo>
                <a:cubicBezTo>
                  <a:pt x="13927" y="15201"/>
                  <a:pt x="14177" y="14453"/>
                  <a:pt x="14419" y="13731"/>
                </a:cubicBezTo>
                <a:cubicBezTo>
                  <a:pt x="14421" y="13727"/>
                  <a:pt x="14423" y="13719"/>
                  <a:pt x="14424" y="13713"/>
                </a:cubicBezTo>
                <a:cubicBezTo>
                  <a:pt x="14440" y="13666"/>
                  <a:pt x="14463" y="13595"/>
                  <a:pt x="14516" y="13528"/>
                </a:cubicBezTo>
                <a:cubicBezTo>
                  <a:pt x="14588" y="13441"/>
                  <a:pt x="14689" y="13396"/>
                  <a:pt x="14803" y="13396"/>
                </a:cubicBezTo>
                <a:close/>
                <a:moveTo>
                  <a:pt x="2420" y="7010"/>
                </a:moveTo>
                <a:cubicBezTo>
                  <a:pt x="2611" y="7010"/>
                  <a:pt x="2794" y="7029"/>
                  <a:pt x="2962" y="7051"/>
                </a:cubicBezTo>
                <a:cubicBezTo>
                  <a:pt x="3178" y="7077"/>
                  <a:pt x="3390" y="7089"/>
                  <a:pt x="3615" y="7100"/>
                </a:cubicBezTo>
                <a:cubicBezTo>
                  <a:pt x="3782" y="7109"/>
                  <a:pt x="3956" y="7119"/>
                  <a:pt x="4129" y="7135"/>
                </a:cubicBezTo>
                <a:cubicBezTo>
                  <a:pt x="4919" y="7211"/>
                  <a:pt x="5728" y="7223"/>
                  <a:pt x="6524" y="7223"/>
                </a:cubicBezTo>
                <a:cubicBezTo>
                  <a:pt x="6710" y="7223"/>
                  <a:pt x="6895" y="7223"/>
                  <a:pt x="7080" y="7222"/>
                </a:cubicBezTo>
                <a:cubicBezTo>
                  <a:pt x="7258" y="7222"/>
                  <a:pt x="7442" y="7221"/>
                  <a:pt x="7622" y="7221"/>
                </a:cubicBezTo>
                <a:cubicBezTo>
                  <a:pt x="7760" y="7221"/>
                  <a:pt x="7932" y="7237"/>
                  <a:pt x="8056" y="7365"/>
                </a:cubicBezTo>
                <a:cubicBezTo>
                  <a:pt x="8182" y="7494"/>
                  <a:pt x="8190" y="7670"/>
                  <a:pt x="8185" y="7791"/>
                </a:cubicBezTo>
                <a:cubicBezTo>
                  <a:pt x="8157" y="8736"/>
                  <a:pt x="8133" y="9698"/>
                  <a:pt x="8111" y="10628"/>
                </a:cubicBezTo>
                <a:cubicBezTo>
                  <a:pt x="8094" y="11325"/>
                  <a:pt x="8075" y="12047"/>
                  <a:pt x="8056" y="12758"/>
                </a:cubicBezTo>
                <a:cubicBezTo>
                  <a:pt x="8048" y="13109"/>
                  <a:pt x="8416" y="13622"/>
                  <a:pt x="8750" y="13720"/>
                </a:cubicBezTo>
                <a:cubicBezTo>
                  <a:pt x="8833" y="13744"/>
                  <a:pt x="8900" y="13780"/>
                  <a:pt x="8942" y="13806"/>
                </a:cubicBezTo>
                <a:lnTo>
                  <a:pt x="8947" y="13808"/>
                </a:lnTo>
                <a:cubicBezTo>
                  <a:pt x="10623" y="14858"/>
                  <a:pt x="12080" y="15838"/>
                  <a:pt x="13402" y="16806"/>
                </a:cubicBezTo>
                <a:cubicBezTo>
                  <a:pt x="13461" y="16847"/>
                  <a:pt x="13515" y="16893"/>
                  <a:pt x="13603" y="16965"/>
                </a:cubicBezTo>
                <a:lnTo>
                  <a:pt x="14194" y="17453"/>
                </a:lnTo>
                <a:lnTo>
                  <a:pt x="14194" y="17453"/>
                </a:lnTo>
                <a:lnTo>
                  <a:pt x="13445" y="17446"/>
                </a:lnTo>
                <a:cubicBezTo>
                  <a:pt x="13277" y="17444"/>
                  <a:pt x="13111" y="17443"/>
                  <a:pt x="12950" y="17442"/>
                </a:cubicBezTo>
                <a:cubicBezTo>
                  <a:pt x="12498" y="17438"/>
                  <a:pt x="12070" y="17435"/>
                  <a:pt x="11640" y="17413"/>
                </a:cubicBezTo>
                <a:cubicBezTo>
                  <a:pt x="11406" y="17406"/>
                  <a:pt x="11170" y="17402"/>
                  <a:pt x="10934" y="17402"/>
                </a:cubicBezTo>
                <a:cubicBezTo>
                  <a:pt x="10312" y="17402"/>
                  <a:pt x="9688" y="17424"/>
                  <a:pt x="9078" y="17445"/>
                </a:cubicBezTo>
                <a:cubicBezTo>
                  <a:pt x="8667" y="17459"/>
                  <a:pt x="8242" y="17475"/>
                  <a:pt x="7823" y="17482"/>
                </a:cubicBezTo>
                <a:cubicBezTo>
                  <a:pt x="7282" y="17492"/>
                  <a:pt x="6731" y="17515"/>
                  <a:pt x="6198" y="17537"/>
                </a:cubicBezTo>
                <a:cubicBezTo>
                  <a:pt x="5619" y="17559"/>
                  <a:pt x="5020" y="17585"/>
                  <a:pt x="4427" y="17594"/>
                </a:cubicBezTo>
                <a:cubicBezTo>
                  <a:pt x="3932" y="17602"/>
                  <a:pt x="3431" y="17603"/>
                  <a:pt x="2941" y="17603"/>
                </a:cubicBezTo>
                <a:cubicBezTo>
                  <a:pt x="2843" y="17603"/>
                  <a:pt x="2745" y="17603"/>
                  <a:pt x="2648" y="17603"/>
                </a:cubicBezTo>
                <a:lnTo>
                  <a:pt x="2204" y="17603"/>
                </a:lnTo>
                <a:cubicBezTo>
                  <a:pt x="2067" y="17603"/>
                  <a:pt x="1933" y="17588"/>
                  <a:pt x="1804" y="17574"/>
                </a:cubicBezTo>
                <a:cubicBezTo>
                  <a:pt x="1673" y="17560"/>
                  <a:pt x="1546" y="17546"/>
                  <a:pt x="1414" y="17546"/>
                </a:cubicBezTo>
                <a:cubicBezTo>
                  <a:pt x="1365" y="17546"/>
                  <a:pt x="1316" y="17548"/>
                  <a:pt x="1265" y="17552"/>
                </a:cubicBezTo>
                <a:lnTo>
                  <a:pt x="582" y="17608"/>
                </a:lnTo>
                <a:lnTo>
                  <a:pt x="1052" y="17108"/>
                </a:lnTo>
                <a:cubicBezTo>
                  <a:pt x="1134" y="17020"/>
                  <a:pt x="1213" y="16934"/>
                  <a:pt x="1288" y="16852"/>
                </a:cubicBezTo>
                <a:cubicBezTo>
                  <a:pt x="1445" y="16680"/>
                  <a:pt x="1592" y="16519"/>
                  <a:pt x="1752" y="16365"/>
                </a:cubicBezTo>
                <a:cubicBezTo>
                  <a:pt x="2390" y="15748"/>
                  <a:pt x="2942" y="15029"/>
                  <a:pt x="3477" y="14332"/>
                </a:cubicBezTo>
                <a:cubicBezTo>
                  <a:pt x="3631" y="14133"/>
                  <a:pt x="3788" y="13927"/>
                  <a:pt x="3946" y="13726"/>
                </a:cubicBezTo>
                <a:cubicBezTo>
                  <a:pt x="4206" y="13397"/>
                  <a:pt x="4483" y="13073"/>
                  <a:pt x="4751" y="12760"/>
                </a:cubicBezTo>
                <a:cubicBezTo>
                  <a:pt x="4836" y="12661"/>
                  <a:pt x="4921" y="12563"/>
                  <a:pt x="5004" y="12464"/>
                </a:cubicBezTo>
                <a:cubicBezTo>
                  <a:pt x="5204" y="12231"/>
                  <a:pt x="5242" y="11979"/>
                  <a:pt x="5124" y="11670"/>
                </a:cubicBezTo>
                <a:cubicBezTo>
                  <a:pt x="4928" y="11160"/>
                  <a:pt x="4578" y="10725"/>
                  <a:pt x="4238" y="10323"/>
                </a:cubicBezTo>
                <a:cubicBezTo>
                  <a:pt x="3417" y="9358"/>
                  <a:pt x="2513" y="8434"/>
                  <a:pt x="1639" y="7538"/>
                </a:cubicBezTo>
                <a:lnTo>
                  <a:pt x="1329" y="7222"/>
                </a:lnTo>
                <a:lnTo>
                  <a:pt x="1753" y="7099"/>
                </a:lnTo>
                <a:cubicBezTo>
                  <a:pt x="1982" y="7033"/>
                  <a:pt x="2206" y="7010"/>
                  <a:pt x="2420" y="7010"/>
                </a:cubicBezTo>
                <a:close/>
                <a:moveTo>
                  <a:pt x="69568" y="1"/>
                </a:moveTo>
                <a:cubicBezTo>
                  <a:pt x="69563" y="1"/>
                  <a:pt x="69557" y="1"/>
                  <a:pt x="69550" y="1"/>
                </a:cubicBezTo>
                <a:cubicBezTo>
                  <a:pt x="68442" y="11"/>
                  <a:pt x="67316" y="50"/>
                  <a:pt x="66226" y="86"/>
                </a:cubicBezTo>
                <a:cubicBezTo>
                  <a:pt x="66083" y="91"/>
                  <a:pt x="65941" y="95"/>
                  <a:pt x="65798" y="100"/>
                </a:cubicBezTo>
                <a:cubicBezTo>
                  <a:pt x="64926" y="130"/>
                  <a:pt x="64056" y="151"/>
                  <a:pt x="63216" y="171"/>
                </a:cubicBezTo>
                <a:cubicBezTo>
                  <a:pt x="62441" y="189"/>
                  <a:pt x="61652" y="211"/>
                  <a:pt x="60888" y="231"/>
                </a:cubicBezTo>
                <a:cubicBezTo>
                  <a:pt x="60380" y="246"/>
                  <a:pt x="59855" y="260"/>
                  <a:pt x="59339" y="275"/>
                </a:cubicBezTo>
                <a:cubicBezTo>
                  <a:pt x="58572" y="292"/>
                  <a:pt x="57793" y="314"/>
                  <a:pt x="57040" y="334"/>
                </a:cubicBezTo>
                <a:cubicBezTo>
                  <a:pt x="56538" y="349"/>
                  <a:pt x="56019" y="364"/>
                  <a:pt x="55510" y="378"/>
                </a:cubicBezTo>
                <a:cubicBezTo>
                  <a:pt x="55186" y="385"/>
                  <a:pt x="54861" y="394"/>
                  <a:pt x="54537" y="401"/>
                </a:cubicBezTo>
                <a:cubicBezTo>
                  <a:pt x="53593" y="425"/>
                  <a:pt x="52616" y="450"/>
                  <a:pt x="51658" y="481"/>
                </a:cubicBezTo>
                <a:cubicBezTo>
                  <a:pt x="50735" y="513"/>
                  <a:pt x="49923" y="536"/>
                  <a:pt x="49175" y="551"/>
                </a:cubicBezTo>
                <a:cubicBezTo>
                  <a:pt x="47490" y="591"/>
                  <a:pt x="45745" y="634"/>
                  <a:pt x="44020" y="693"/>
                </a:cubicBezTo>
                <a:cubicBezTo>
                  <a:pt x="43520" y="709"/>
                  <a:pt x="43016" y="720"/>
                  <a:pt x="42528" y="731"/>
                </a:cubicBezTo>
                <a:cubicBezTo>
                  <a:pt x="42162" y="739"/>
                  <a:pt x="41786" y="747"/>
                  <a:pt x="41414" y="758"/>
                </a:cubicBezTo>
                <a:cubicBezTo>
                  <a:pt x="40775" y="775"/>
                  <a:pt x="40126" y="793"/>
                  <a:pt x="39499" y="809"/>
                </a:cubicBezTo>
                <a:cubicBezTo>
                  <a:pt x="38870" y="827"/>
                  <a:pt x="38221" y="844"/>
                  <a:pt x="37582" y="861"/>
                </a:cubicBezTo>
                <a:lnTo>
                  <a:pt x="37581" y="861"/>
                </a:lnTo>
                <a:cubicBezTo>
                  <a:pt x="36320" y="897"/>
                  <a:pt x="35016" y="936"/>
                  <a:pt x="33728" y="964"/>
                </a:cubicBezTo>
                <a:cubicBezTo>
                  <a:pt x="32577" y="989"/>
                  <a:pt x="31409" y="1023"/>
                  <a:pt x="30279" y="1054"/>
                </a:cubicBezTo>
                <a:cubicBezTo>
                  <a:pt x="29719" y="1069"/>
                  <a:pt x="29140" y="1086"/>
                  <a:pt x="28571" y="1100"/>
                </a:cubicBezTo>
                <a:cubicBezTo>
                  <a:pt x="27393" y="1131"/>
                  <a:pt x="26058" y="1164"/>
                  <a:pt x="24738" y="1203"/>
                </a:cubicBezTo>
                <a:cubicBezTo>
                  <a:pt x="24092" y="1221"/>
                  <a:pt x="23434" y="1239"/>
                  <a:pt x="22798" y="1255"/>
                </a:cubicBezTo>
                <a:cubicBezTo>
                  <a:pt x="22162" y="1271"/>
                  <a:pt x="21504" y="1288"/>
                  <a:pt x="20859" y="1307"/>
                </a:cubicBezTo>
                <a:lnTo>
                  <a:pt x="20807" y="1308"/>
                </a:lnTo>
                <a:cubicBezTo>
                  <a:pt x="19577" y="1344"/>
                  <a:pt x="18304" y="1381"/>
                  <a:pt x="17049" y="1410"/>
                </a:cubicBezTo>
                <a:cubicBezTo>
                  <a:pt x="15882" y="1436"/>
                  <a:pt x="14613" y="1472"/>
                  <a:pt x="13173" y="1516"/>
                </a:cubicBezTo>
                <a:cubicBezTo>
                  <a:pt x="12612" y="1536"/>
                  <a:pt x="12044" y="1546"/>
                  <a:pt x="11493" y="1556"/>
                </a:cubicBezTo>
                <a:cubicBezTo>
                  <a:pt x="10945" y="1567"/>
                  <a:pt x="10379" y="1577"/>
                  <a:pt x="9824" y="1596"/>
                </a:cubicBezTo>
                <a:cubicBezTo>
                  <a:pt x="9450" y="1608"/>
                  <a:pt x="9077" y="1616"/>
                  <a:pt x="8714" y="1623"/>
                </a:cubicBezTo>
                <a:lnTo>
                  <a:pt x="8709" y="1623"/>
                </a:lnTo>
                <a:cubicBezTo>
                  <a:pt x="8536" y="1626"/>
                  <a:pt x="8433" y="1695"/>
                  <a:pt x="8363" y="1854"/>
                </a:cubicBezTo>
                <a:cubicBezTo>
                  <a:pt x="8310" y="1974"/>
                  <a:pt x="8286" y="2097"/>
                  <a:pt x="8286" y="2238"/>
                </a:cubicBezTo>
                <a:cubicBezTo>
                  <a:pt x="8291" y="3000"/>
                  <a:pt x="8265" y="3770"/>
                  <a:pt x="8240" y="4514"/>
                </a:cubicBezTo>
                <a:cubicBezTo>
                  <a:pt x="8222" y="4996"/>
                  <a:pt x="8206" y="5493"/>
                  <a:pt x="8198" y="5983"/>
                </a:cubicBezTo>
                <a:lnTo>
                  <a:pt x="8198" y="5987"/>
                </a:lnTo>
                <a:lnTo>
                  <a:pt x="8198" y="6010"/>
                </a:lnTo>
                <a:cubicBezTo>
                  <a:pt x="8195" y="6108"/>
                  <a:pt x="8191" y="6273"/>
                  <a:pt x="8056" y="6386"/>
                </a:cubicBezTo>
                <a:cubicBezTo>
                  <a:pt x="7986" y="6445"/>
                  <a:pt x="7897" y="6475"/>
                  <a:pt x="7792" y="6475"/>
                </a:cubicBezTo>
                <a:cubicBezTo>
                  <a:pt x="7759" y="6475"/>
                  <a:pt x="7726" y="6472"/>
                  <a:pt x="7691" y="6467"/>
                </a:cubicBezTo>
                <a:lnTo>
                  <a:pt x="7689" y="6467"/>
                </a:lnTo>
                <a:cubicBezTo>
                  <a:pt x="7331" y="6407"/>
                  <a:pt x="6967" y="6375"/>
                  <a:pt x="6605" y="6371"/>
                </a:cubicBezTo>
                <a:lnTo>
                  <a:pt x="6466" y="6371"/>
                </a:lnTo>
                <a:cubicBezTo>
                  <a:pt x="5663" y="6371"/>
                  <a:pt x="4853" y="6403"/>
                  <a:pt x="4089" y="6438"/>
                </a:cubicBezTo>
                <a:cubicBezTo>
                  <a:pt x="3942" y="6444"/>
                  <a:pt x="3795" y="6447"/>
                  <a:pt x="3648" y="6447"/>
                </a:cubicBezTo>
                <a:cubicBezTo>
                  <a:pt x="2914" y="6447"/>
                  <a:pt x="2184" y="6377"/>
                  <a:pt x="1475" y="6309"/>
                </a:cubicBezTo>
                <a:cubicBezTo>
                  <a:pt x="1357" y="6297"/>
                  <a:pt x="1240" y="6286"/>
                  <a:pt x="1122" y="6276"/>
                </a:cubicBezTo>
                <a:lnTo>
                  <a:pt x="1120" y="6276"/>
                </a:lnTo>
                <a:cubicBezTo>
                  <a:pt x="983" y="6261"/>
                  <a:pt x="857" y="6252"/>
                  <a:pt x="739" y="6252"/>
                </a:cubicBezTo>
                <a:cubicBezTo>
                  <a:pt x="609" y="6252"/>
                  <a:pt x="488" y="6263"/>
                  <a:pt x="372" y="6293"/>
                </a:cubicBezTo>
                <a:cubicBezTo>
                  <a:pt x="223" y="6330"/>
                  <a:pt x="116" y="6422"/>
                  <a:pt x="79" y="6545"/>
                </a:cubicBezTo>
                <a:cubicBezTo>
                  <a:pt x="42" y="6663"/>
                  <a:pt x="76" y="6786"/>
                  <a:pt x="171" y="6895"/>
                </a:cubicBezTo>
                <a:lnTo>
                  <a:pt x="233" y="6963"/>
                </a:lnTo>
                <a:cubicBezTo>
                  <a:pt x="512" y="7271"/>
                  <a:pt x="800" y="7591"/>
                  <a:pt x="1101" y="7877"/>
                </a:cubicBezTo>
                <a:cubicBezTo>
                  <a:pt x="1957" y="8692"/>
                  <a:pt x="2760" y="9571"/>
                  <a:pt x="3575" y="10476"/>
                </a:cubicBezTo>
                <a:cubicBezTo>
                  <a:pt x="3844" y="10773"/>
                  <a:pt x="4186" y="11176"/>
                  <a:pt x="4445" y="11641"/>
                </a:cubicBezTo>
                <a:cubicBezTo>
                  <a:pt x="4578" y="11880"/>
                  <a:pt x="4555" y="12089"/>
                  <a:pt x="4372" y="12299"/>
                </a:cubicBezTo>
                <a:cubicBezTo>
                  <a:pt x="4021" y="12701"/>
                  <a:pt x="3679" y="13095"/>
                  <a:pt x="3370" y="13507"/>
                </a:cubicBezTo>
                <a:cubicBezTo>
                  <a:pt x="2629" y="14493"/>
                  <a:pt x="1730" y="15638"/>
                  <a:pt x="670" y="16640"/>
                </a:cubicBezTo>
                <a:cubicBezTo>
                  <a:pt x="305" y="16984"/>
                  <a:pt x="99" y="17334"/>
                  <a:pt x="23" y="17743"/>
                </a:cubicBezTo>
                <a:cubicBezTo>
                  <a:pt x="0" y="17867"/>
                  <a:pt x="28" y="17988"/>
                  <a:pt x="99" y="18067"/>
                </a:cubicBezTo>
                <a:cubicBezTo>
                  <a:pt x="146" y="18120"/>
                  <a:pt x="208" y="18148"/>
                  <a:pt x="284" y="18148"/>
                </a:cubicBezTo>
                <a:cubicBezTo>
                  <a:pt x="293" y="18148"/>
                  <a:pt x="302" y="18147"/>
                  <a:pt x="311" y="18147"/>
                </a:cubicBezTo>
                <a:cubicBezTo>
                  <a:pt x="421" y="18138"/>
                  <a:pt x="531" y="18135"/>
                  <a:pt x="640" y="18135"/>
                </a:cubicBezTo>
                <a:cubicBezTo>
                  <a:pt x="815" y="18135"/>
                  <a:pt x="987" y="18143"/>
                  <a:pt x="1155" y="18151"/>
                </a:cubicBezTo>
                <a:cubicBezTo>
                  <a:pt x="1303" y="18159"/>
                  <a:pt x="1442" y="18165"/>
                  <a:pt x="1583" y="18166"/>
                </a:cubicBezTo>
                <a:cubicBezTo>
                  <a:pt x="2182" y="18169"/>
                  <a:pt x="2791" y="18180"/>
                  <a:pt x="3379" y="18190"/>
                </a:cubicBezTo>
                <a:cubicBezTo>
                  <a:pt x="4074" y="18201"/>
                  <a:pt x="4783" y="18213"/>
                  <a:pt x="5493" y="18213"/>
                </a:cubicBezTo>
                <a:cubicBezTo>
                  <a:pt x="5982" y="18213"/>
                  <a:pt x="6470" y="18207"/>
                  <a:pt x="6955" y="18192"/>
                </a:cubicBezTo>
                <a:cubicBezTo>
                  <a:pt x="8341" y="18147"/>
                  <a:pt x="9748" y="18142"/>
                  <a:pt x="11111" y="18138"/>
                </a:cubicBezTo>
                <a:cubicBezTo>
                  <a:pt x="11188" y="18138"/>
                  <a:pt x="11266" y="18137"/>
                  <a:pt x="11345" y="18137"/>
                </a:cubicBezTo>
                <a:cubicBezTo>
                  <a:pt x="11501" y="18137"/>
                  <a:pt x="11657" y="18138"/>
                  <a:pt x="11810" y="18138"/>
                </a:cubicBezTo>
                <a:cubicBezTo>
                  <a:pt x="11914" y="18139"/>
                  <a:pt x="12019" y="18139"/>
                  <a:pt x="12124" y="18139"/>
                </a:cubicBezTo>
                <a:cubicBezTo>
                  <a:pt x="12937" y="18139"/>
                  <a:pt x="13771" y="18132"/>
                  <a:pt x="14587" y="18078"/>
                </a:cubicBezTo>
                <a:cubicBezTo>
                  <a:pt x="14650" y="18072"/>
                  <a:pt x="14717" y="18063"/>
                  <a:pt x="14788" y="18054"/>
                </a:cubicBezTo>
                <a:cubicBezTo>
                  <a:pt x="14896" y="18039"/>
                  <a:pt x="15014" y="18022"/>
                  <a:pt x="15140" y="18022"/>
                </a:cubicBezTo>
                <a:cubicBezTo>
                  <a:pt x="15207" y="18022"/>
                  <a:pt x="15276" y="18027"/>
                  <a:pt x="15346" y="18039"/>
                </a:cubicBezTo>
                <a:lnTo>
                  <a:pt x="15347" y="18039"/>
                </a:lnTo>
                <a:cubicBezTo>
                  <a:pt x="15375" y="18045"/>
                  <a:pt x="15402" y="18047"/>
                  <a:pt x="15429" y="18047"/>
                </a:cubicBezTo>
                <a:cubicBezTo>
                  <a:pt x="15522" y="18047"/>
                  <a:pt x="15601" y="18014"/>
                  <a:pt x="15665" y="17949"/>
                </a:cubicBezTo>
                <a:cubicBezTo>
                  <a:pt x="15763" y="17846"/>
                  <a:pt x="15794" y="17700"/>
                  <a:pt x="15774" y="17606"/>
                </a:cubicBezTo>
                <a:cubicBezTo>
                  <a:pt x="15698" y="17250"/>
                  <a:pt x="15693" y="16876"/>
                  <a:pt x="15756" y="16428"/>
                </a:cubicBezTo>
                <a:cubicBezTo>
                  <a:pt x="15764" y="15803"/>
                  <a:pt x="15773" y="15157"/>
                  <a:pt x="15768" y="14535"/>
                </a:cubicBezTo>
                <a:lnTo>
                  <a:pt x="15768" y="14532"/>
                </a:lnTo>
                <a:lnTo>
                  <a:pt x="15768" y="14527"/>
                </a:lnTo>
                <a:lnTo>
                  <a:pt x="15780" y="13923"/>
                </a:lnTo>
                <a:cubicBezTo>
                  <a:pt x="15789" y="13558"/>
                  <a:pt x="15990" y="13365"/>
                  <a:pt x="16363" y="13365"/>
                </a:cubicBezTo>
                <a:cubicBezTo>
                  <a:pt x="16447" y="13366"/>
                  <a:pt x="16530" y="13366"/>
                  <a:pt x="16613" y="13366"/>
                </a:cubicBezTo>
                <a:cubicBezTo>
                  <a:pt x="17482" y="13366"/>
                  <a:pt x="18360" y="13352"/>
                  <a:pt x="19212" y="13340"/>
                </a:cubicBezTo>
                <a:lnTo>
                  <a:pt x="19688" y="13331"/>
                </a:lnTo>
                <a:cubicBezTo>
                  <a:pt x="20285" y="13322"/>
                  <a:pt x="20894" y="13312"/>
                  <a:pt x="21482" y="13301"/>
                </a:cubicBezTo>
                <a:cubicBezTo>
                  <a:pt x="22951" y="13278"/>
                  <a:pt x="24469" y="13252"/>
                  <a:pt x="25961" y="13236"/>
                </a:cubicBezTo>
                <a:cubicBezTo>
                  <a:pt x="26774" y="13231"/>
                  <a:pt x="27601" y="13217"/>
                  <a:pt x="28401" y="13205"/>
                </a:cubicBezTo>
                <a:cubicBezTo>
                  <a:pt x="28802" y="13198"/>
                  <a:pt x="29216" y="13192"/>
                  <a:pt x="29624" y="13187"/>
                </a:cubicBezTo>
                <a:cubicBezTo>
                  <a:pt x="30945" y="13170"/>
                  <a:pt x="32311" y="13154"/>
                  <a:pt x="33676" y="13133"/>
                </a:cubicBezTo>
                <a:lnTo>
                  <a:pt x="33715" y="13133"/>
                </a:lnTo>
                <a:cubicBezTo>
                  <a:pt x="34950" y="13116"/>
                  <a:pt x="36227" y="13100"/>
                  <a:pt x="37484" y="13080"/>
                </a:cubicBezTo>
                <a:cubicBezTo>
                  <a:pt x="38155" y="13069"/>
                  <a:pt x="38836" y="13061"/>
                  <a:pt x="39496" y="13053"/>
                </a:cubicBezTo>
                <a:cubicBezTo>
                  <a:pt x="40157" y="13046"/>
                  <a:pt x="40841" y="13036"/>
                  <a:pt x="41513" y="13026"/>
                </a:cubicBezTo>
                <a:cubicBezTo>
                  <a:pt x="42142" y="13018"/>
                  <a:pt x="42778" y="13007"/>
                  <a:pt x="43396" y="12999"/>
                </a:cubicBezTo>
                <a:cubicBezTo>
                  <a:pt x="44012" y="12990"/>
                  <a:pt x="44649" y="12979"/>
                  <a:pt x="45278" y="12971"/>
                </a:cubicBezTo>
                <a:cubicBezTo>
                  <a:pt x="46637" y="12955"/>
                  <a:pt x="48044" y="12938"/>
                  <a:pt x="49424" y="12918"/>
                </a:cubicBezTo>
                <a:cubicBezTo>
                  <a:pt x="49887" y="12910"/>
                  <a:pt x="50355" y="12903"/>
                  <a:pt x="50807" y="12895"/>
                </a:cubicBezTo>
                <a:cubicBezTo>
                  <a:pt x="51564" y="12882"/>
                  <a:pt x="52345" y="12868"/>
                  <a:pt x="53116" y="12863"/>
                </a:cubicBezTo>
                <a:cubicBezTo>
                  <a:pt x="53847" y="12857"/>
                  <a:pt x="54590" y="12846"/>
                  <a:pt x="55309" y="12835"/>
                </a:cubicBezTo>
                <a:cubicBezTo>
                  <a:pt x="56147" y="12822"/>
                  <a:pt x="57014" y="12809"/>
                  <a:pt x="57869" y="12805"/>
                </a:cubicBezTo>
                <a:lnTo>
                  <a:pt x="60644" y="12780"/>
                </a:lnTo>
                <a:cubicBezTo>
                  <a:pt x="60658" y="12780"/>
                  <a:pt x="60672" y="12779"/>
                  <a:pt x="60691" y="12779"/>
                </a:cubicBezTo>
                <a:cubicBezTo>
                  <a:pt x="60711" y="12778"/>
                  <a:pt x="60735" y="12776"/>
                  <a:pt x="60763" y="12776"/>
                </a:cubicBezTo>
                <a:cubicBezTo>
                  <a:pt x="61750" y="12761"/>
                  <a:pt x="62768" y="12744"/>
                  <a:pt x="63798" y="12722"/>
                </a:cubicBezTo>
                <a:cubicBezTo>
                  <a:pt x="63805" y="12722"/>
                  <a:pt x="63813" y="12722"/>
                  <a:pt x="63822" y="12722"/>
                </a:cubicBezTo>
                <a:cubicBezTo>
                  <a:pt x="63894" y="12722"/>
                  <a:pt x="64044" y="12732"/>
                  <a:pt x="64158" y="12842"/>
                </a:cubicBezTo>
                <a:cubicBezTo>
                  <a:pt x="64274" y="12956"/>
                  <a:pt x="64287" y="13109"/>
                  <a:pt x="64287" y="13215"/>
                </a:cubicBezTo>
                <a:lnTo>
                  <a:pt x="64287" y="13457"/>
                </a:lnTo>
                <a:cubicBezTo>
                  <a:pt x="64285" y="13824"/>
                  <a:pt x="64284" y="14169"/>
                  <a:pt x="64308" y="14522"/>
                </a:cubicBezTo>
                <a:cubicBezTo>
                  <a:pt x="64313" y="14603"/>
                  <a:pt x="64320" y="14684"/>
                  <a:pt x="64330" y="14771"/>
                </a:cubicBezTo>
                <a:cubicBezTo>
                  <a:pt x="64360" y="15075"/>
                  <a:pt x="64391" y="15389"/>
                  <a:pt x="64314" y="15725"/>
                </a:cubicBezTo>
                <a:lnTo>
                  <a:pt x="64313" y="15727"/>
                </a:lnTo>
                <a:cubicBezTo>
                  <a:pt x="64290" y="15820"/>
                  <a:pt x="64303" y="15944"/>
                  <a:pt x="64314" y="16076"/>
                </a:cubicBezTo>
                <a:cubicBezTo>
                  <a:pt x="64319" y="16139"/>
                  <a:pt x="64325" y="16204"/>
                  <a:pt x="64329" y="16272"/>
                </a:cubicBezTo>
                <a:cubicBezTo>
                  <a:pt x="64331" y="16320"/>
                  <a:pt x="64345" y="16392"/>
                  <a:pt x="64440" y="16452"/>
                </a:cubicBezTo>
                <a:cubicBezTo>
                  <a:pt x="64525" y="16504"/>
                  <a:pt x="64649" y="16533"/>
                  <a:pt x="64795" y="16533"/>
                </a:cubicBezTo>
                <a:cubicBezTo>
                  <a:pt x="64813" y="16533"/>
                  <a:pt x="64832" y="16533"/>
                  <a:pt x="64851" y="16532"/>
                </a:cubicBezTo>
                <a:cubicBezTo>
                  <a:pt x="65491" y="16504"/>
                  <a:pt x="66137" y="16485"/>
                  <a:pt x="66760" y="16470"/>
                </a:cubicBezTo>
                <a:cubicBezTo>
                  <a:pt x="67012" y="16463"/>
                  <a:pt x="67265" y="16462"/>
                  <a:pt x="67510" y="16460"/>
                </a:cubicBezTo>
                <a:cubicBezTo>
                  <a:pt x="67935" y="16458"/>
                  <a:pt x="68372" y="16455"/>
                  <a:pt x="68800" y="16428"/>
                </a:cubicBezTo>
                <a:cubicBezTo>
                  <a:pt x="69091" y="16412"/>
                  <a:pt x="69383" y="16409"/>
                  <a:pt x="69666" y="16408"/>
                </a:cubicBezTo>
                <a:cubicBezTo>
                  <a:pt x="69867" y="16407"/>
                  <a:pt x="70076" y="16406"/>
                  <a:pt x="70278" y="16398"/>
                </a:cubicBezTo>
                <a:cubicBezTo>
                  <a:pt x="71823" y="16350"/>
                  <a:pt x="73397" y="16309"/>
                  <a:pt x="74918" y="16268"/>
                </a:cubicBezTo>
                <a:lnTo>
                  <a:pt x="74979" y="16267"/>
                </a:lnTo>
                <a:cubicBezTo>
                  <a:pt x="75417" y="16254"/>
                  <a:pt x="75863" y="16249"/>
                  <a:pt x="76295" y="16244"/>
                </a:cubicBezTo>
                <a:cubicBezTo>
                  <a:pt x="76553" y="16242"/>
                  <a:pt x="76818" y="16237"/>
                  <a:pt x="77080" y="16233"/>
                </a:cubicBezTo>
                <a:lnTo>
                  <a:pt x="77085" y="16233"/>
                </a:lnTo>
                <a:cubicBezTo>
                  <a:pt x="77121" y="16233"/>
                  <a:pt x="77230" y="16233"/>
                  <a:pt x="77300" y="16207"/>
                </a:cubicBezTo>
                <a:lnTo>
                  <a:pt x="77306" y="16204"/>
                </a:lnTo>
                <a:cubicBezTo>
                  <a:pt x="77439" y="16156"/>
                  <a:pt x="77569" y="16140"/>
                  <a:pt x="77694" y="16140"/>
                </a:cubicBezTo>
                <a:cubicBezTo>
                  <a:pt x="77830" y="16140"/>
                  <a:pt x="77960" y="16159"/>
                  <a:pt x="78082" y="16177"/>
                </a:cubicBezTo>
                <a:lnTo>
                  <a:pt x="78122" y="16184"/>
                </a:lnTo>
                <a:cubicBezTo>
                  <a:pt x="78247" y="16201"/>
                  <a:pt x="78359" y="16210"/>
                  <a:pt x="78461" y="16210"/>
                </a:cubicBezTo>
                <a:cubicBezTo>
                  <a:pt x="78499" y="16210"/>
                  <a:pt x="78535" y="16209"/>
                  <a:pt x="78570" y="16207"/>
                </a:cubicBezTo>
                <a:lnTo>
                  <a:pt x="78571" y="16207"/>
                </a:lnTo>
                <a:cubicBezTo>
                  <a:pt x="78681" y="16199"/>
                  <a:pt x="78783" y="16149"/>
                  <a:pt x="78851" y="16067"/>
                </a:cubicBezTo>
                <a:cubicBezTo>
                  <a:pt x="78902" y="16000"/>
                  <a:pt x="78930" y="15921"/>
                  <a:pt x="78922" y="15843"/>
                </a:cubicBezTo>
                <a:cubicBezTo>
                  <a:pt x="78911" y="15734"/>
                  <a:pt x="78856" y="15625"/>
                  <a:pt x="78745" y="15482"/>
                </a:cubicBezTo>
                <a:cubicBezTo>
                  <a:pt x="78487" y="15148"/>
                  <a:pt x="78199" y="14826"/>
                  <a:pt x="77920" y="14514"/>
                </a:cubicBezTo>
                <a:cubicBezTo>
                  <a:pt x="77704" y="14275"/>
                  <a:pt x="77481" y="14026"/>
                  <a:pt x="77271" y="13769"/>
                </a:cubicBezTo>
                <a:cubicBezTo>
                  <a:pt x="76469" y="12801"/>
                  <a:pt x="75603" y="11776"/>
                  <a:pt x="74643" y="10816"/>
                </a:cubicBezTo>
                <a:cubicBezTo>
                  <a:pt x="74420" y="10592"/>
                  <a:pt x="74405" y="10363"/>
                  <a:pt x="74596" y="10113"/>
                </a:cubicBezTo>
                <a:cubicBezTo>
                  <a:pt x="75491" y="8923"/>
                  <a:pt x="76274" y="7804"/>
                  <a:pt x="76988" y="6695"/>
                </a:cubicBezTo>
                <a:cubicBezTo>
                  <a:pt x="77013" y="6657"/>
                  <a:pt x="77038" y="6618"/>
                  <a:pt x="77062" y="6580"/>
                </a:cubicBezTo>
                <a:cubicBezTo>
                  <a:pt x="77313" y="6186"/>
                  <a:pt x="77573" y="5778"/>
                  <a:pt x="77915" y="5429"/>
                </a:cubicBezTo>
                <a:cubicBezTo>
                  <a:pt x="78128" y="5204"/>
                  <a:pt x="78115" y="5126"/>
                  <a:pt x="78077" y="5051"/>
                </a:cubicBezTo>
                <a:cubicBezTo>
                  <a:pt x="77923" y="4751"/>
                  <a:pt x="77822" y="4622"/>
                  <a:pt x="77606" y="4622"/>
                </a:cubicBezTo>
                <a:cubicBezTo>
                  <a:pt x="77601" y="4622"/>
                  <a:pt x="77596" y="4622"/>
                  <a:pt x="77591" y="4622"/>
                </a:cubicBezTo>
                <a:cubicBezTo>
                  <a:pt x="77302" y="4632"/>
                  <a:pt x="77011" y="4633"/>
                  <a:pt x="76728" y="4636"/>
                </a:cubicBezTo>
                <a:cubicBezTo>
                  <a:pt x="76448" y="4638"/>
                  <a:pt x="76159" y="4640"/>
                  <a:pt x="75877" y="4648"/>
                </a:cubicBezTo>
                <a:cubicBezTo>
                  <a:pt x="75491" y="4661"/>
                  <a:pt x="75097" y="4667"/>
                  <a:pt x="74718" y="4673"/>
                </a:cubicBezTo>
                <a:cubicBezTo>
                  <a:pt x="74152" y="4682"/>
                  <a:pt x="73566" y="4693"/>
                  <a:pt x="72992" y="4719"/>
                </a:cubicBezTo>
                <a:cubicBezTo>
                  <a:pt x="72575" y="4739"/>
                  <a:pt x="72153" y="4750"/>
                  <a:pt x="71746" y="4764"/>
                </a:cubicBezTo>
                <a:cubicBezTo>
                  <a:pt x="71340" y="4775"/>
                  <a:pt x="70920" y="4787"/>
                  <a:pt x="70507" y="4807"/>
                </a:cubicBezTo>
                <a:lnTo>
                  <a:pt x="70504" y="4807"/>
                </a:lnTo>
                <a:cubicBezTo>
                  <a:pt x="70496" y="4807"/>
                  <a:pt x="70486" y="4807"/>
                  <a:pt x="70476" y="4807"/>
                </a:cubicBezTo>
                <a:cubicBezTo>
                  <a:pt x="70402" y="4807"/>
                  <a:pt x="70269" y="4798"/>
                  <a:pt x="70169" y="4699"/>
                </a:cubicBezTo>
                <a:cubicBezTo>
                  <a:pt x="70055" y="4584"/>
                  <a:pt x="70058" y="4431"/>
                  <a:pt x="70061" y="4382"/>
                </a:cubicBezTo>
                <a:cubicBezTo>
                  <a:pt x="70069" y="4121"/>
                  <a:pt x="70056" y="3862"/>
                  <a:pt x="70043" y="3587"/>
                </a:cubicBezTo>
                <a:cubicBezTo>
                  <a:pt x="70029" y="3288"/>
                  <a:pt x="70015" y="2979"/>
                  <a:pt x="70027" y="2669"/>
                </a:cubicBezTo>
                <a:cubicBezTo>
                  <a:pt x="70034" y="2527"/>
                  <a:pt x="70024" y="2383"/>
                  <a:pt x="70012" y="2228"/>
                </a:cubicBezTo>
                <a:cubicBezTo>
                  <a:pt x="70010" y="2185"/>
                  <a:pt x="70006" y="2139"/>
                  <a:pt x="70004" y="2096"/>
                </a:cubicBezTo>
                <a:lnTo>
                  <a:pt x="70004" y="2093"/>
                </a:lnTo>
                <a:cubicBezTo>
                  <a:pt x="69991" y="1881"/>
                  <a:pt x="69989" y="1670"/>
                  <a:pt x="69986" y="1464"/>
                </a:cubicBezTo>
                <a:cubicBezTo>
                  <a:pt x="69981" y="1108"/>
                  <a:pt x="69978" y="772"/>
                  <a:pt x="69934" y="431"/>
                </a:cubicBezTo>
                <a:cubicBezTo>
                  <a:pt x="69919" y="311"/>
                  <a:pt x="69892" y="140"/>
                  <a:pt x="69829" y="69"/>
                </a:cubicBezTo>
                <a:cubicBezTo>
                  <a:pt x="69814" y="51"/>
                  <a:pt x="69769" y="1"/>
                  <a:pt x="69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9EB8C4-F93E-A93A-1143-DF6215EC9CC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365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B6CE3C0D-09B1-7AD7-53F3-3CD16A4F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276C84E5-19E4-D449-D30B-DF07BB45F663}"/>
              </a:ext>
            </a:extLst>
          </p:cNvPr>
          <p:cNvSpPr/>
          <p:nvPr/>
        </p:nvSpPr>
        <p:spPr>
          <a:xfrm>
            <a:off x="2054361" y="1991765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7DACF38C-4095-1ACA-1129-3BE99FAACC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2131" y="66937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A Igreja Evangélica Brasileira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2F64364D-1E25-E0CC-06C0-888CF9926DD1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7A7DD958-3ECA-601D-B048-DE0F329FD69C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5A8F555B-D073-DC64-5B60-58185314BB86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4DE3D179-1EDE-7FED-239B-1D1CB0BE184B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93C164C5-BB74-97DD-8555-AB44EAF0FE67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E1FE9A08-89C7-AB2E-32D7-E557F91E2F47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3291544B-5098-BD49-4FB2-85D0BB354FA4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148672B2-7BCB-2015-774D-DA171E7E3355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85BEE694-075B-5532-65C5-9CA8A56D8477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95069687-2A20-582F-8667-D79C4E4CC032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80F2B08F-B314-F90F-0201-C9E3A16B42B0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13510E51-4B8C-8019-1DE9-A1CFAA0471DE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0741459A-C224-5E84-ED30-91DF247A2EE8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224C293-DDF1-3C78-CF65-993486A96B6D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3332EA68-5630-03F1-3400-EEF106973E7F}"/>
              </a:ext>
            </a:extLst>
          </p:cNvPr>
          <p:cNvSpPr txBox="1">
            <a:spLocks/>
          </p:cNvSpPr>
          <p:nvPr/>
        </p:nvSpPr>
        <p:spPr>
          <a:xfrm>
            <a:off x="2437725" y="4281234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/>
            <a:r>
              <a:rPr lang="pt-BR" sz="3600" dirty="0">
                <a:latin typeface="Gaegu" pitchFamily="2" charset="0"/>
                <a:ea typeface="Gaegu" pitchFamily="2" charset="0"/>
              </a:rPr>
              <a:t>A igreja evangélica vem crescendo muito ao longo dos anos. Por que o país não muda apesar do crescimento da igreja? Porque os índices de violência, corrupção, pobreza e tantos outros vícios característicos não sofrem impacto pelo crescimento da igreja evangélica no Brasil?</a:t>
            </a:r>
          </a:p>
          <a:p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9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>
          <a:extLst>
            <a:ext uri="{FF2B5EF4-FFF2-40B4-BE49-F238E27FC236}">
              <a16:creationId xmlns:a16="http://schemas.microsoft.com/office/drawing/2014/main" id="{9B098D8C-CF8B-CE10-89B0-DE93C419B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33">
            <a:extLst>
              <a:ext uri="{FF2B5EF4-FFF2-40B4-BE49-F238E27FC236}">
                <a16:creationId xmlns:a16="http://schemas.microsoft.com/office/drawing/2014/main" id="{43A50610-B5B0-8398-C05F-DD7C8D3AFA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161" y="774082"/>
            <a:ext cx="10018345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Vícios e deformações na condução intelectual cristã</a:t>
            </a:r>
            <a:endParaRPr dirty="0"/>
          </a:p>
        </p:txBody>
      </p:sp>
      <p:sp>
        <p:nvSpPr>
          <p:cNvPr id="1893" name="Google Shape;1893;p33">
            <a:extLst>
              <a:ext uri="{FF2B5EF4-FFF2-40B4-BE49-F238E27FC236}">
                <a16:creationId xmlns:a16="http://schemas.microsoft.com/office/drawing/2014/main" id="{98DDE560-E465-6D48-AF54-04EC5A18A8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12161" y="2685750"/>
            <a:ext cx="6766140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120650" indent="0">
              <a:spcBef>
                <a:spcPts val="1600"/>
              </a:spcBef>
              <a:buClr>
                <a:schemeClr val="dk2"/>
              </a:buClr>
              <a:buSzPts val="1700"/>
              <a:buNone/>
            </a:pPr>
            <a:r>
              <a:rPr lang="pt-BR" sz="4000" dirty="0"/>
              <a:t>1) Anti-Intelectualismo </a:t>
            </a:r>
            <a:endParaRPr sz="40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pt-BR" sz="4000" dirty="0"/>
              <a:t>2) Vida intelectual bipolar</a:t>
            </a:r>
            <a:endParaRPr sz="40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en" sz="4000" dirty="0"/>
              <a:t>3) Atitude dos “donos da ortodoxia fiel”</a:t>
            </a:r>
            <a:endParaRPr sz="4000" dirty="0"/>
          </a:p>
        </p:txBody>
      </p:sp>
      <p:sp>
        <p:nvSpPr>
          <p:cNvPr id="1894" name="Google Shape;1894;p33">
            <a:extLst>
              <a:ext uri="{FF2B5EF4-FFF2-40B4-BE49-F238E27FC236}">
                <a16:creationId xmlns:a16="http://schemas.microsoft.com/office/drawing/2014/main" id="{B9DE3ECD-A5C0-8196-8FB0-75B201B543E4}"/>
              </a:ext>
            </a:extLst>
          </p:cNvPr>
          <p:cNvSpPr/>
          <p:nvPr/>
        </p:nvSpPr>
        <p:spPr>
          <a:xfrm>
            <a:off x="7865028" y="5324402"/>
            <a:ext cx="2363110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5" name="Google Shape;1895;p33">
            <a:extLst>
              <a:ext uri="{FF2B5EF4-FFF2-40B4-BE49-F238E27FC236}">
                <a16:creationId xmlns:a16="http://schemas.microsoft.com/office/drawing/2014/main" id="{433CC1F7-7DFF-9ECE-5484-9D5A571B7F23}"/>
              </a:ext>
            </a:extLst>
          </p:cNvPr>
          <p:cNvGrpSpPr/>
          <p:nvPr/>
        </p:nvGrpSpPr>
        <p:grpSpPr>
          <a:xfrm>
            <a:off x="8150460" y="2897174"/>
            <a:ext cx="1106297" cy="1548608"/>
            <a:chOff x="3193695" y="6626019"/>
            <a:chExt cx="1105966" cy="1549073"/>
          </a:xfrm>
        </p:grpSpPr>
        <p:sp>
          <p:nvSpPr>
            <p:cNvPr id="1896" name="Google Shape;1896;p33">
              <a:extLst>
                <a:ext uri="{FF2B5EF4-FFF2-40B4-BE49-F238E27FC236}">
                  <a16:creationId xmlns:a16="http://schemas.microsoft.com/office/drawing/2014/main" id="{7E30997F-8FED-558E-5759-9EB52082AE30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33">
              <a:extLst>
                <a:ext uri="{FF2B5EF4-FFF2-40B4-BE49-F238E27FC236}">
                  <a16:creationId xmlns:a16="http://schemas.microsoft.com/office/drawing/2014/main" id="{21F69952-19D6-5E4C-29D5-63FE6BE6CCA6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98" name="Google Shape;1898;p33">
            <a:extLst>
              <a:ext uri="{FF2B5EF4-FFF2-40B4-BE49-F238E27FC236}">
                <a16:creationId xmlns:a16="http://schemas.microsoft.com/office/drawing/2014/main" id="{4F50416E-F2A1-6654-5674-7D4DBA8074D4}"/>
              </a:ext>
            </a:extLst>
          </p:cNvPr>
          <p:cNvGrpSpPr/>
          <p:nvPr/>
        </p:nvGrpSpPr>
        <p:grpSpPr>
          <a:xfrm>
            <a:off x="10036005" y="3629316"/>
            <a:ext cx="1430766" cy="1412063"/>
            <a:chOff x="-145058" y="6059156"/>
            <a:chExt cx="1430337" cy="1412487"/>
          </a:xfrm>
        </p:grpSpPr>
        <p:sp>
          <p:nvSpPr>
            <p:cNvPr id="1899" name="Google Shape;1899;p33">
              <a:extLst>
                <a:ext uri="{FF2B5EF4-FFF2-40B4-BE49-F238E27FC236}">
                  <a16:creationId xmlns:a16="http://schemas.microsoft.com/office/drawing/2014/main" id="{F9E2046A-1446-1DEE-C60B-AED57E50928F}"/>
                </a:ext>
              </a:extLst>
            </p:cNvPr>
            <p:cNvSpPr/>
            <p:nvPr/>
          </p:nvSpPr>
          <p:spPr>
            <a:xfrm>
              <a:off x="127784" y="6149332"/>
              <a:ext cx="841544" cy="1205112"/>
            </a:xfrm>
            <a:custGeom>
              <a:avLst/>
              <a:gdLst/>
              <a:ahLst/>
              <a:cxnLst/>
              <a:rect l="l" t="t" r="r" b="b"/>
              <a:pathLst>
                <a:path w="9099" h="13030" extrusionOk="0">
                  <a:moveTo>
                    <a:pt x="5508" y="3015"/>
                  </a:moveTo>
                  <a:cubicBezTo>
                    <a:pt x="5507" y="3016"/>
                    <a:pt x="5553" y="3046"/>
                    <a:pt x="5569" y="3064"/>
                  </a:cubicBezTo>
                  <a:cubicBezTo>
                    <a:pt x="5659" y="3166"/>
                    <a:pt x="5652" y="3339"/>
                    <a:pt x="5624" y="3460"/>
                  </a:cubicBezTo>
                  <a:cubicBezTo>
                    <a:pt x="5566" y="3728"/>
                    <a:pt x="5410" y="3955"/>
                    <a:pt x="5204" y="4117"/>
                  </a:cubicBezTo>
                  <a:cubicBezTo>
                    <a:pt x="5208" y="3916"/>
                    <a:pt x="5217" y="3715"/>
                    <a:pt x="5244" y="3517"/>
                  </a:cubicBezTo>
                  <a:cubicBezTo>
                    <a:pt x="5261" y="3378"/>
                    <a:pt x="5290" y="3249"/>
                    <a:pt x="5344" y="3158"/>
                  </a:cubicBezTo>
                  <a:cubicBezTo>
                    <a:pt x="5348" y="3153"/>
                    <a:pt x="5351" y="3149"/>
                    <a:pt x="5352" y="3147"/>
                  </a:cubicBezTo>
                  <a:cubicBezTo>
                    <a:pt x="5353" y="3145"/>
                    <a:pt x="5357" y="3143"/>
                    <a:pt x="5363" y="3138"/>
                  </a:cubicBezTo>
                  <a:cubicBezTo>
                    <a:pt x="5375" y="3124"/>
                    <a:pt x="5390" y="3112"/>
                    <a:pt x="5403" y="3098"/>
                  </a:cubicBezTo>
                  <a:cubicBezTo>
                    <a:pt x="5426" y="3078"/>
                    <a:pt x="5451" y="3057"/>
                    <a:pt x="5477" y="3039"/>
                  </a:cubicBezTo>
                  <a:cubicBezTo>
                    <a:pt x="5494" y="3025"/>
                    <a:pt x="5491" y="3018"/>
                    <a:pt x="5508" y="3015"/>
                  </a:cubicBezTo>
                  <a:close/>
                  <a:moveTo>
                    <a:pt x="3512" y="2978"/>
                  </a:moveTo>
                  <a:cubicBezTo>
                    <a:pt x="3542" y="2978"/>
                    <a:pt x="3575" y="3005"/>
                    <a:pt x="3607" y="3076"/>
                  </a:cubicBezTo>
                  <a:cubicBezTo>
                    <a:pt x="3694" y="3261"/>
                    <a:pt x="3689" y="3453"/>
                    <a:pt x="3701" y="3666"/>
                  </a:cubicBezTo>
                  <a:cubicBezTo>
                    <a:pt x="3711" y="3818"/>
                    <a:pt x="3715" y="3972"/>
                    <a:pt x="3718" y="4126"/>
                  </a:cubicBezTo>
                  <a:cubicBezTo>
                    <a:pt x="3494" y="3927"/>
                    <a:pt x="3345" y="3636"/>
                    <a:pt x="3348" y="3339"/>
                  </a:cubicBezTo>
                  <a:cubicBezTo>
                    <a:pt x="3349" y="3235"/>
                    <a:pt x="3420" y="2978"/>
                    <a:pt x="3512" y="2978"/>
                  </a:cubicBezTo>
                  <a:close/>
                  <a:moveTo>
                    <a:pt x="4928" y="4583"/>
                  </a:moveTo>
                  <a:lnTo>
                    <a:pt x="4928" y="4616"/>
                  </a:lnTo>
                  <a:cubicBezTo>
                    <a:pt x="4934" y="5258"/>
                    <a:pt x="4958" y="5899"/>
                    <a:pt x="4960" y="6541"/>
                  </a:cubicBezTo>
                  <a:cubicBezTo>
                    <a:pt x="4964" y="7405"/>
                    <a:pt x="4953" y="8271"/>
                    <a:pt x="4923" y="9135"/>
                  </a:cubicBezTo>
                  <a:lnTo>
                    <a:pt x="3946" y="9135"/>
                  </a:lnTo>
                  <a:cubicBezTo>
                    <a:pt x="3953" y="8177"/>
                    <a:pt x="3992" y="7219"/>
                    <a:pt x="4002" y="6262"/>
                  </a:cubicBezTo>
                  <a:cubicBezTo>
                    <a:pt x="4007" y="5707"/>
                    <a:pt x="4011" y="5151"/>
                    <a:pt x="4005" y="4595"/>
                  </a:cubicBezTo>
                  <a:lnTo>
                    <a:pt x="4005" y="4595"/>
                  </a:lnTo>
                  <a:cubicBezTo>
                    <a:pt x="4146" y="4639"/>
                    <a:pt x="4295" y="4661"/>
                    <a:pt x="4444" y="4661"/>
                  </a:cubicBezTo>
                  <a:cubicBezTo>
                    <a:pt x="4607" y="4661"/>
                    <a:pt x="4771" y="4635"/>
                    <a:pt x="4928" y="4583"/>
                  </a:cubicBezTo>
                  <a:close/>
                  <a:moveTo>
                    <a:pt x="4201" y="278"/>
                  </a:moveTo>
                  <a:cubicBezTo>
                    <a:pt x="4612" y="278"/>
                    <a:pt x="5025" y="332"/>
                    <a:pt x="5424" y="431"/>
                  </a:cubicBezTo>
                  <a:cubicBezTo>
                    <a:pt x="6145" y="610"/>
                    <a:pt x="6838" y="927"/>
                    <a:pt x="7430" y="1377"/>
                  </a:cubicBezTo>
                  <a:cubicBezTo>
                    <a:pt x="7936" y="1762"/>
                    <a:pt x="8397" y="2273"/>
                    <a:pt x="8599" y="2888"/>
                  </a:cubicBezTo>
                  <a:cubicBezTo>
                    <a:pt x="8748" y="3341"/>
                    <a:pt x="8758" y="3851"/>
                    <a:pt x="8745" y="4325"/>
                  </a:cubicBezTo>
                  <a:cubicBezTo>
                    <a:pt x="8731" y="4851"/>
                    <a:pt x="8646" y="5375"/>
                    <a:pt x="8450" y="5865"/>
                  </a:cubicBezTo>
                  <a:cubicBezTo>
                    <a:pt x="8137" y="6650"/>
                    <a:pt x="7519" y="7275"/>
                    <a:pt x="6736" y="7596"/>
                  </a:cubicBezTo>
                  <a:cubicBezTo>
                    <a:pt x="6551" y="7673"/>
                    <a:pt x="6361" y="7731"/>
                    <a:pt x="6166" y="7776"/>
                  </a:cubicBezTo>
                  <a:cubicBezTo>
                    <a:pt x="6108" y="7790"/>
                    <a:pt x="6065" y="7850"/>
                    <a:pt x="6065" y="7909"/>
                  </a:cubicBezTo>
                  <a:lnTo>
                    <a:pt x="6065" y="9136"/>
                  </a:lnTo>
                  <a:lnTo>
                    <a:pt x="5197" y="9136"/>
                  </a:lnTo>
                  <a:cubicBezTo>
                    <a:pt x="5214" y="8673"/>
                    <a:pt x="5223" y="8209"/>
                    <a:pt x="5229" y="7746"/>
                  </a:cubicBezTo>
                  <a:cubicBezTo>
                    <a:pt x="5244" y="6669"/>
                    <a:pt x="5207" y="5594"/>
                    <a:pt x="5202" y="4519"/>
                  </a:cubicBezTo>
                  <a:lnTo>
                    <a:pt x="5202" y="4460"/>
                  </a:lnTo>
                  <a:cubicBezTo>
                    <a:pt x="5316" y="4395"/>
                    <a:pt x="5422" y="4315"/>
                    <a:pt x="5515" y="4220"/>
                  </a:cubicBezTo>
                  <a:cubicBezTo>
                    <a:pt x="5791" y="3936"/>
                    <a:pt x="6020" y="3455"/>
                    <a:pt x="5875" y="3057"/>
                  </a:cubicBezTo>
                  <a:cubicBezTo>
                    <a:pt x="5812" y="2883"/>
                    <a:pt x="5664" y="2749"/>
                    <a:pt x="5504" y="2749"/>
                  </a:cubicBezTo>
                  <a:cubicBezTo>
                    <a:pt x="5434" y="2749"/>
                    <a:pt x="5362" y="2774"/>
                    <a:pt x="5293" y="2832"/>
                  </a:cubicBezTo>
                  <a:cubicBezTo>
                    <a:pt x="5227" y="2888"/>
                    <a:pt x="5159" y="2940"/>
                    <a:pt x="5111" y="3013"/>
                  </a:cubicBezTo>
                  <a:cubicBezTo>
                    <a:pt x="5018" y="3154"/>
                    <a:pt x="4991" y="3333"/>
                    <a:pt x="4970" y="3496"/>
                  </a:cubicBezTo>
                  <a:cubicBezTo>
                    <a:pt x="4937" y="3758"/>
                    <a:pt x="4928" y="4022"/>
                    <a:pt x="4928" y="4286"/>
                  </a:cubicBezTo>
                  <a:cubicBezTo>
                    <a:pt x="4773" y="4354"/>
                    <a:pt x="4604" y="4392"/>
                    <a:pt x="4436" y="4392"/>
                  </a:cubicBezTo>
                  <a:cubicBezTo>
                    <a:pt x="4289" y="4392"/>
                    <a:pt x="4141" y="4363"/>
                    <a:pt x="4001" y="4303"/>
                  </a:cubicBezTo>
                  <a:cubicBezTo>
                    <a:pt x="3999" y="4263"/>
                    <a:pt x="3999" y="4225"/>
                    <a:pt x="3999" y="4186"/>
                  </a:cubicBezTo>
                  <a:cubicBezTo>
                    <a:pt x="3994" y="3948"/>
                    <a:pt x="3987" y="3708"/>
                    <a:pt x="3967" y="3471"/>
                  </a:cubicBezTo>
                  <a:cubicBezTo>
                    <a:pt x="3946" y="3222"/>
                    <a:pt x="3918" y="2880"/>
                    <a:pt x="3677" y="2739"/>
                  </a:cubicBezTo>
                  <a:cubicBezTo>
                    <a:pt x="3621" y="2706"/>
                    <a:pt x="3568" y="2692"/>
                    <a:pt x="3517" y="2692"/>
                  </a:cubicBezTo>
                  <a:cubicBezTo>
                    <a:pt x="3310" y="2692"/>
                    <a:pt x="3146" y="2926"/>
                    <a:pt x="3100" y="3123"/>
                  </a:cubicBezTo>
                  <a:cubicBezTo>
                    <a:pt x="3005" y="3531"/>
                    <a:pt x="3185" y="3983"/>
                    <a:pt x="3471" y="4274"/>
                  </a:cubicBezTo>
                  <a:cubicBezTo>
                    <a:pt x="3548" y="4353"/>
                    <a:pt x="3635" y="4418"/>
                    <a:pt x="3726" y="4473"/>
                  </a:cubicBezTo>
                  <a:cubicBezTo>
                    <a:pt x="3735" y="5064"/>
                    <a:pt x="3733" y="5654"/>
                    <a:pt x="3726" y="6246"/>
                  </a:cubicBezTo>
                  <a:cubicBezTo>
                    <a:pt x="3716" y="7209"/>
                    <a:pt x="3693" y="8172"/>
                    <a:pt x="3672" y="9136"/>
                  </a:cubicBezTo>
                  <a:lnTo>
                    <a:pt x="2903" y="9136"/>
                  </a:lnTo>
                  <a:cubicBezTo>
                    <a:pt x="2915" y="8727"/>
                    <a:pt x="2928" y="8318"/>
                    <a:pt x="2939" y="7909"/>
                  </a:cubicBezTo>
                  <a:cubicBezTo>
                    <a:pt x="2939" y="7907"/>
                    <a:pt x="2938" y="7906"/>
                    <a:pt x="2938" y="7903"/>
                  </a:cubicBezTo>
                  <a:cubicBezTo>
                    <a:pt x="2938" y="7891"/>
                    <a:pt x="2935" y="7878"/>
                    <a:pt x="2931" y="7865"/>
                  </a:cubicBezTo>
                  <a:cubicBezTo>
                    <a:pt x="2925" y="7845"/>
                    <a:pt x="2916" y="7826"/>
                    <a:pt x="2902" y="7812"/>
                  </a:cubicBezTo>
                  <a:cubicBezTo>
                    <a:pt x="2845" y="7743"/>
                    <a:pt x="2737" y="7706"/>
                    <a:pt x="2662" y="7671"/>
                  </a:cubicBezTo>
                  <a:cubicBezTo>
                    <a:pt x="2499" y="7593"/>
                    <a:pt x="2338" y="7515"/>
                    <a:pt x="2179" y="7429"/>
                  </a:cubicBezTo>
                  <a:cubicBezTo>
                    <a:pt x="1712" y="7171"/>
                    <a:pt x="1276" y="6839"/>
                    <a:pt x="956" y="6407"/>
                  </a:cubicBezTo>
                  <a:cubicBezTo>
                    <a:pt x="507" y="5803"/>
                    <a:pt x="331" y="5068"/>
                    <a:pt x="367" y="4322"/>
                  </a:cubicBezTo>
                  <a:cubicBezTo>
                    <a:pt x="394" y="3780"/>
                    <a:pt x="526" y="3245"/>
                    <a:pt x="705" y="2734"/>
                  </a:cubicBezTo>
                  <a:cubicBezTo>
                    <a:pt x="853" y="2314"/>
                    <a:pt x="1049" y="1912"/>
                    <a:pt x="1324" y="1560"/>
                  </a:cubicBezTo>
                  <a:cubicBezTo>
                    <a:pt x="2033" y="658"/>
                    <a:pt x="3106" y="278"/>
                    <a:pt x="4201" y="278"/>
                  </a:cubicBezTo>
                  <a:close/>
                  <a:moveTo>
                    <a:pt x="2749" y="9410"/>
                  </a:moveTo>
                  <a:cubicBezTo>
                    <a:pt x="2752" y="9410"/>
                    <a:pt x="2756" y="9410"/>
                    <a:pt x="2759" y="9410"/>
                  </a:cubicBezTo>
                  <a:lnTo>
                    <a:pt x="6204" y="9410"/>
                  </a:lnTo>
                  <a:cubicBezTo>
                    <a:pt x="6437" y="9415"/>
                    <a:pt x="6625" y="9506"/>
                    <a:pt x="6685" y="9742"/>
                  </a:cubicBezTo>
                  <a:cubicBezTo>
                    <a:pt x="6731" y="9918"/>
                    <a:pt x="6709" y="10113"/>
                    <a:pt x="6657" y="10284"/>
                  </a:cubicBezTo>
                  <a:cubicBezTo>
                    <a:pt x="6639" y="10345"/>
                    <a:pt x="6623" y="10378"/>
                    <a:pt x="6617" y="10382"/>
                  </a:cubicBezTo>
                  <a:cubicBezTo>
                    <a:pt x="6573" y="10413"/>
                    <a:pt x="6518" y="10428"/>
                    <a:pt x="6466" y="10441"/>
                  </a:cubicBezTo>
                  <a:cubicBezTo>
                    <a:pt x="6464" y="10441"/>
                    <a:pt x="6461" y="10441"/>
                    <a:pt x="6459" y="10441"/>
                  </a:cubicBezTo>
                  <a:cubicBezTo>
                    <a:pt x="6439" y="10441"/>
                    <a:pt x="6419" y="10445"/>
                    <a:pt x="6404" y="10455"/>
                  </a:cubicBezTo>
                  <a:cubicBezTo>
                    <a:pt x="6144" y="10513"/>
                    <a:pt x="5871" y="10526"/>
                    <a:pt x="5606" y="10537"/>
                  </a:cubicBezTo>
                  <a:cubicBezTo>
                    <a:pt x="5214" y="10555"/>
                    <a:pt x="4821" y="10558"/>
                    <a:pt x="4428" y="10560"/>
                  </a:cubicBezTo>
                  <a:cubicBezTo>
                    <a:pt x="4238" y="10561"/>
                    <a:pt x="4048" y="10565"/>
                    <a:pt x="3858" y="10565"/>
                  </a:cubicBezTo>
                  <a:cubicBezTo>
                    <a:pt x="3640" y="10565"/>
                    <a:pt x="3422" y="10560"/>
                    <a:pt x="3205" y="10539"/>
                  </a:cubicBezTo>
                  <a:cubicBezTo>
                    <a:pt x="3074" y="10528"/>
                    <a:pt x="2902" y="10510"/>
                    <a:pt x="2734" y="10467"/>
                  </a:cubicBezTo>
                  <a:cubicBezTo>
                    <a:pt x="2715" y="10453"/>
                    <a:pt x="2691" y="10445"/>
                    <a:pt x="2665" y="10445"/>
                  </a:cubicBezTo>
                  <a:cubicBezTo>
                    <a:pt x="2663" y="10445"/>
                    <a:pt x="2660" y="10445"/>
                    <a:pt x="2657" y="10445"/>
                  </a:cubicBezTo>
                  <a:cubicBezTo>
                    <a:pt x="2441" y="10379"/>
                    <a:pt x="2247" y="10263"/>
                    <a:pt x="2195" y="10050"/>
                  </a:cubicBezTo>
                  <a:cubicBezTo>
                    <a:pt x="2159" y="9900"/>
                    <a:pt x="2184" y="9689"/>
                    <a:pt x="2301" y="9570"/>
                  </a:cubicBezTo>
                  <a:cubicBezTo>
                    <a:pt x="2413" y="9457"/>
                    <a:pt x="2592" y="9410"/>
                    <a:pt x="2749" y="9410"/>
                  </a:cubicBezTo>
                  <a:close/>
                  <a:moveTo>
                    <a:pt x="6431" y="10731"/>
                  </a:moveTo>
                  <a:cubicBezTo>
                    <a:pt x="6620" y="10864"/>
                    <a:pt x="6912" y="11102"/>
                    <a:pt x="6794" y="11350"/>
                  </a:cubicBezTo>
                  <a:cubicBezTo>
                    <a:pt x="6710" y="11526"/>
                    <a:pt x="6485" y="11625"/>
                    <a:pt x="6307" y="11673"/>
                  </a:cubicBezTo>
                  <a:cubicBezTo>
                    <a:pt x="6020" y="11754"/>
                    <a:pt x="5662" y="11753"/>
                    <a:pt x="5336" y="11765"/>
                  </a:cubicBezTo>
                  <a:cubicBezTo>
                    <a:pt x="5078" y="11776"/>
                    <a:pt x="4819" y="11782"/>
                    <a:pt x="4561" y="11782"/>
                  </a:cubicBezTo>
                  <a:cubicBezTo>
                    <a:pt x="4320" y="11782"/>
                    <a:pt x="4080" y="11777"/>
                    <a:pt x="3839" y="11765"/>
                  </a:cubicBezTo>
                  <a:cubicBezTo>
                    <a:pt x="3480" y="11749"/>
                    <a:pt x="3102" y="11729"/>
                    <a:pt x="2750" y="11640"/>
                  </a:cubicBezTo>
                  <a:cubicBezTo>
                    <a:pt x="2733" y="11630"/>
                    <a:pt x="2714" y="11626"/>
                    <a:pt x="2695" y="11626"/>
                  </a:cubicBezTo>
                  <a:cubicBezTo>
                    <a:pt x="2649" y="11612"/>
                    <a:pt x="2605" y="11600"/>
                    <a:pt x="2561" y="11585"/>
                  </a:cubicBezTo>
                  <a:cubicBezTo>
                    <a:pt x="2376" y="11525"/>
                    <a:pt x="2253" y="11438"/>
                    <a:pt x="2232" y="11233"/>
                  </a:cubicBezTo>
                  <a:cubicBezTo>
                    <a:pt x="2206" y="10992"/>
                    <a:pt x="2496" y="10842"/>
                    <a:pt x="2688" y="10734"/>
                  </a:cubicBezTo>
                  <a:cubicBezTo>
                    <a:pt x="2707" y="10739"/>
                    <a:pt x="2727" y="10744"/>
                    <a:pt x="2748" y="10748"/>
                  </a:cubicBezTo>
                  <a:cubicBezTo>
                    <a:pt x="3102" y="10829"/>
                    <a:pt x="3468" y="10838"/>
                    <a:pt x="3832" y="10838"/>
                  </a:cubicBezTo>
                  <a:cubicBezTo>
                    <a:pt x="3916" y="10838"/>
                    <a:pt x="4001" y="10838"/>
                    <a:pt x="4085" y="10837"/>
                  </a:cubicBezTo>
                  <a:cubicBezTo>
                    <a:pt x="4570" y="10837"/>
                    <a:pt x="5056" y="10835"/>
                    <a:pt x="5541" y="10817"/>
                  </a:cubicBezTo>
                  <a:cubicBezTo>
                    <a:pt x="5836" y="10805"/>
                    <a:pt x="6140" y="10792"/>
                    <a:pt x="6431" y="10731"/>
                  </a:cubicBezTo>
                  <a:close/>
                  <a:moveTo>
                    <a:pt x="6314" y="11957"/>
                  </a:moveTo>
                  <a:lnTo>
                    <a:pt x="6314" y="11957"/>
                  </a:lnTo>
                  <a:cubicBezTo>
                    <a:pt x="6172" y="12542"/>
                    <a:pt x="5401" y="12709"/>
                    <a:pt x="4860" y="12743"/>
                  </a:cubicBezTo>
                  <a:cubicBezTo>
                    <a:pt x="4792" y="12748"/>
                    <a:pt x="4722" y="12750"/>
                    <a:pt x="4650" y="12750"/>
                  </a:cubicBezTo>
                  <a:cubicBezTo>
                    <a:pt x="4054" y="12750"/>
                    <a:pt x="3376" y="12584"/>
                    <a:pt x="2996" y="12116"/>
                  </a:cubicBezTo>
                  <a:cubicBezTo>
                    <a:pt x="2954" y="12065"/>
                    <a:pt x="2919" y="12014"/>
                    <a:pt x="2889" y="11961"/>
                  </a:cubicBezTo>
                  <a:lnTo>
                    <a:pt x="2889" y="11961"/>
                  </a:lnTo>
                  <a:cubicBezTo>
                    <a:pt x="3096" y="11993"/>
                    <a:pt x="3306" y="12007"/>
                    <a:pt x="3488" y="12020"/>
                  </a:cubicBezTo>
                  <a:cubicBezTo>
                    <a:pt x="3838" y="12048"/>
                    <a:pt x="4190" y="12059"/>
                    <a:pt x="4541" y="12059"/>
                  </a:cubicBezTo>
                  <a:cubicBezTo>
                    <a:pt x="4780" y="12059"/>
                    <a:pt x="5020" y="12054"/>
                    <a:pt x="5259" y="12045"/>
                  </a:cubicBezTo>
                  <a:cubicBezTo>
                    <a:pt x="5597" y="12034"/>
                    <a:pt x="5976" y="12041"/>
                    <a:pt x="6314" y="11957"/>
                  </a:cubicBezTo>
                  <a:close/>
                  <a:moveTo>
                    <a:pt x="4181" y="0"/>
                  </a:moveTo>
                  <a:cubicBezTo>
                    <a:pt x="3272" y="0"/>
                    <a:pt x="2375" y="248"/>
                    <a:pt x="1651" y="836"/>
                  </a:cubicBezTo>
                  <a:cubicBezTo>
                    <a:pt x="896" y="1449"/>
                    <a:pt x="486" y="2351"/>
                    <a:pt x="252" y="3276"/>
                  </a:cubicBezTo>
                  <a:cubicBezTo>
                    <a:pt x="29" y="4159"/>
                    <a:pt x="0" y="5105"/>
                    <a:pt x="371" y="5954"/>
                  </a:cubicBezTo>
                  <a:cubicBezTo>
                    <a:pt x="630" y="6545"/>
                    <a:pt x="1074" y="7027"/>
                    <a:pt x="1598" y="7396"/>
                  </a:cubicBezTo>
                  <a:cubicBezTo>
                    <a:pt x="1929" y="7628"/>
                    <a:pt x="2289" y="7783"/>
                    <a:pt x="2644" y="7971"/>
                  </a:cubicBezTo>
                  <a:cubicBezTo>
                    <a:pt x="2649" y="7974"/>
                    <a:pt x="2655" y="7976"/>
                    <a:pt x="2660" y="7980"/>
                  </a:cubicBezTo>
                  <a:lnTo>
                    <a:pt x="2625" y="9145"/>
                  </a:lnTo>
                  <a:cubicBezTo>
                    <a:pt x="2479" y="9162"/>
                    <a:pt x="2330" y="9211"/>
                    <a:pt x="2214" y="9290"/>
                  </a:cubicBezTo>
                  <a:cubicBezTo>
                    <a:pt x="1998" y="9436"/>
                    <a:pt x="1904" y="9682"/>
                    <a:pt x="1905" y="9936"/>
                  </a:cubicBezTo>
                  <a:cubicBezTo>
                    <a:pt x="1906" y="10264"/>
                    <a:pt x="2102" y="10480"/>
                    <a:pt x="2360" y="10615"/>
                  </a:cubicBezTo>
                  <a:cubicBezTo>
                    <a:pt x="2209" y="10714"/>
                    <a:pt x="2069" y="10830"/>
                    <a:pt x="1998" y="11001"/>
                  </a:cubicBezTo>
                  <a:cubicBezTo>
                    <a:pt x="1894" y="11248"/>
                    <a:pt x="1997" y="11566"/>
                    <a:pt x="2210" y="11724"/>
                  </a:cubicBezTo>
                  <a:cubicBezTo>
                    <a:pt x="2310" y="11797"/>
                    <a:pt x="2428" y="11849"/>
                    <a:pt x="2553" y="11890"/>
                  </a:cubicBezTo>
                  <a:cubicBezTo>
                    <a:pt x="2683" y="12396"/>
                    <a:pt x="3251" y="12738"/>
                    <a:pt x="3706" y="12881"/>
                  </a:cubicBezTo>
                  <a:cubicBezTo>
                    <a:pt x="4019" y="12978"/>
                    <a:pt x="4360" y="13029"/>
                    <a:pt x="4701" y="13029"/>
                  </a:cubicBezTo>
                  <a:cubicBezTo>
                    <a:pt x="5101" y="13029"/>
                    <a:pt x="5501" y="12959"/>
                    <a:pt x="5857" y="12806"/>
                  </a:cubicBezTo>
                  <a:cubicBezTo>
                    <a:pt x="6271" y="12629"/>
                    <a:pt x="6575" y="12304"/>
                    <a:pt x="6612" y="11853"/>
                  </a:cubicBezTo>
                  <a:cubicBezTo>
                    <a:pt x="6823" y="11754"/>
                    <a:pt x="7022" y="11598"/>
                    <a:pt x="7081" y="11366"/>
                  </a:cubicBezTo>
                  <a:cubicBezTo>
                    <a:pt x="7154" y="11067"/>
                    <a:pt x="6962" y="10817"/>
                    <a:pt x="6740" y="10627"/>
                  </a:cubicBezTo>
                  <a:cubicBezTo>
                    <a:pt x="6818" y="10578"/>
                    <a:pt x="6877" y="10506"/>
                    <a:pt x="6913" y="10398"/>
                  </a:cubicBezTo>
                  <a:cubicBezTo>
                    <a:pt x="6995" y="10158"/>
                    <a:pt x="7020" y="9865"/>
                    <a:pt x="6938" y="9622"/>
                  </a:cubicBezTo>
                  <a:cubicBezTo>
                    <a:pt x="6844" y="9340"/>
                    <a:pt x="6616" y="9191"/>
                    <a:pt x="6342" y="9149"/>
                  </a:cubicBezTo>
                  <a:lnTo>
                    <a:pt x="6342" y="8014"/>
                  </a:lnTo>
                  <a:cubicBezTo>
                    <a:pt x="7148" y="7800"/>
                    <a:pt x="7868" y="7339"/>
                    <a:pt x="8345" y="6647"/>
                  </a:cubicBezTo>
                  <a:cubicBezTo>
                    <a:pt x="8978" y="5728"/>
                    <a:pt x="9098" y="4553"/>
                    <a:pt x="8988" y="3470"/>
                  </a:cubicBezTo>
                  <a:cubicBezTo>
                    <a:pt x="8951" y="3102"/>
                    <a:pt x="8873" y="2762"/>
                    <a:pt x="8705" y="2430"/>
                  </a:cubicBezTo>
                  <a:cubicBezTo>
                    <a:pt x="8551" y="2128"/>
                    <a:pt x="8341" y="1852"/>
                    <a:pt x="8106" y="1609"/>
                  </a:cubicBezTo>
                  <a:cubicBezTo>
                    <a:pt x="7571" y="1057"/>
                    <a:pt x="6891" y="652"/>
                    <a:pt x="6177" y="379"/>
                  </a:cubicBezTo>
                  <a:cubicBezTo>
                    <a:pt x="5549" y="139"/>
                    <a:pt x="4861" y="0"/>
                    <a:pt x="4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33">
              <a:extLst>
                <a:ext uri="{FF2B5EF4-FFF2-40B4-BE49-F238E27FC236}">
                  <a16:creationId xmlns:a16="http://schemas.microsoft.com/office/drawing/2014/main" id="{7826516C-07DB-2C76-6382-89B04A3E03CF}"/>
                </a:ext>
              </a:extLst>
            </p:cNvPr>
            <p:cNvSpPr/>
            <p:nvPr/>
          </p:nvSpPr>
          <p:spPr>
            <a:xfrm>
              <a:off x="-115646" y="6371490"/>
              <a:ext cx="153252" cy="79262"/>
            </a:xfrm>
            <a:custGeom>
              <a:avLst/>
              <a:gdLst/>
              <a:ahLst/>
              <a:cxnLst/>
              <a:rect l="l" t="t" r="r" b="b"/>
              <a:pathLst>
                <a:path w="1657" h="857" extrusionOk="0">
                  <a:moveTo>
                    <a:pt x="150" y="1"/>
                  </a:moveTo>
                  <a:cubicBezTo>
                    <a:pt x="104" y="1"/>
                    <a:pt x="61" y="21"/>
                    <a:pt x="35" y="67"/>
                  </a:cubicBezTo>
                  <a:cubicBezTo>
                    <a:pt x="1" y="125"/>
                    <a:pt x="15" y="225"/>
                    <a:pt x="84" y="255"/>
                  </a:cubicBezTo>
                  <a:cubicBezTo>
                    <a:pt x="478" y="426"/>
                    <a:pt x="872" y="597"/>
                    <a:pt x="1267" y="768"/>
                  </a:cubicBezTo>
                  <a:cubicBezTo>
                    <a:pt x="1322" y="793"/>
                    <a:pt x="1378" y="815"/>
                    <a:pt x="1434" y="840"/>
                  </a:cubicBezTo>
                  <a:cubicBezTo>
                    <a:pt x="1458" y="851"/>
                    <a:pt x="1483" y="856"/>
                    <a:pt x="1508" y="856"/>
                  </a:cubicBezTo>
                  <a:cubicBezTo>
                    <a:pt x="1554" y="856"/>
                    <a:pt x="1597" y="837"/>
                    <a:pt x="1623" y="792"/>
                  </a:cubicBezTo>
                  <a:cubicBezTo>
                    <a:pt x="1657" y="733"/>
                    <a:pt x="1642" y="632"/>
                    <a:pt x="1574" y="602"/>
                  </a:cubicBezTo>
                  <a:cubicBezTo>
                    <a:pt x="1179" y="431"/>
                    <a:pt x="786" y="260"/>
                    <a:pt x="390" y="89"/>
                  </a:cubicBezTo>
                  <a:cubicBezTo>
                    <a:pt x="335" y="67"/>
                    <a:pt x="279" y="42"/>
                    <a:pt x="224" y="17"/>
                  </a:cubicBezTo>
                  <a:cubicBezTo>
                    <a:pt x="200" y="7"/>
                    <a:pt x="174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33">
              <a:extLst>
                <a:ext uri="{FF2B5EF4-FFF2-40B4-BE49-F238E27FC236}">
                  <a16:creationId xmlns:a16="http://schemas.microsoft.com/office/drawing/2014/main" id="{F88F9324-8DB1-D067-79B1-3E36EC4D4A4A}"/>
                </a:ext>
              </a:extLst>
            </p:cNvPr>
            <p:cNvSpPr/>
            <p:nvPr/>
          </p:nvSpPr>
          <p:spPr>
            <a:xfrm>
              <a:off x="-145058" y="6628701"/>
              <a:ext cx="154824" cy="43747"/>
            </a:xfrm>
            <a:custGeom>
              <a:avLst/>
              <a:gdLst/>
              <a:ahLst/>
              <a:cxnLst/>
              <a:rect l="l" t="t" r="r" b="b"/>
              <a:pathLst>
                <a:path w="1674" h="473" extrusionOk="0">
                  <a:moveTo>
                    <a:pt x="1515" y="0"/>
                  </a:moveTo>
                  <a:cubicBezTo>
                    <a:pt x="1506" y="0"/>
                    <a:pt x="1497" y="1"/>
                    <a:pt x="1487" y="2"/>
                  </a:cubicBezTo>
                  <a:cubicBezTo>
                    <a:pt x="1086" y="60"/>
                    <a:pt x="685" y="120"/>
                    <a:pt x="286" y="178"/>
                  </a:cubicBezTo>
                  <a:cubicBezTo>
                    <a:pt x="229" y="186"/>
                    <a:pt x="172" y="196"/>
                    <a:pt x="115" y="203"/>
                  </a:cubicBezTo>
                  <a:cubicBezTo>
                    <a:pt x="40" y="213"/>
                    <a:pt x="1" y="308"/>
                    <a:pt x="17" y="373"/>
                  </a:cubicBezTo>
                  <a:cubicBezTo>
                    <a:pt x="35" y="442"/>
                    <a:pt x="93" y="473"/>
                    <a:pt x="156" y="473"/>
                  </a:cubicBezTo>
                  <a:cubicBezTo>
                    <a:pt x="167" y="473"/>
                    <a:pt x="177" y="472"/>
                    <a:pt x="187" y="470"/>
                  </a:cubicBezTo>
                  <a:cubicBezTo>
                    <a:pt x="587" y="411"/>
                    <a:pt x="988" y="352"/>
                    <a:pt x="1389" y="293"/>
                  </a:cubicBezTo>
                  <a:cubicBezTo>
                    <a:pt x="1446" y="286"/>
                    <a:pt x="1503" y="277"/>
                    <a:pt x="1560" y="269"/>
                  </a:cubicBezTo>
                  <a:cubicBezTo>
                    <a:pt x="1633" y="259"/>
                    <a:pt x="1673" y="164"/>
                    <a:pt x="1656" y="99"/>
                  </a:cubicBezTo>
                  <a:cubicBezTo>
                    <a:pt x="1637" y="31"/>
                    <a:pt x="1579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33">
              <a:extLst>
                <a:ext uri="{FF2B5EF4-FFF2-40B4-BE49-F238E27FC236}">
                  <a16:creationId xmlns:a16="http://schemas.microsoft.com/office/drawing/2014/main" id="{965264B3-5AB6-DC00-10B1-F3C0D47CF4D8}"/>
                </a:ext>
              </a:extLst>
            </p:cNvPr>
            <p:cNvSpPr/>
            <p:nvPr/>
          </p:nvSpPr>
          <p:spPr>
            <a:xfrm>
              <a:off x="-108895" y="6773816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1330" y="1"/>
                  </a:moveTo>
                  <a:cubicBezTo>
                    <a:pt x="1308" y="1"/>
                    <a:pt x="1285" y="7"/>
                    <a:pt x="1262" y="20"/>
                  </a:cubicBezTo>
                  <a:cubicBezTo>
                    <a:pt x="932" y="202"/>
                    <a:pt x="604" y="383"/>
                    <a:pt x="274" y="565"/>
                  </a:cubicBezTo>
                  <a:cubicBezTo>
                    <a:pt x="227" y="591"/>
                    <a:pt x="180" y="617"/>
                    <a:pt x="133" y="643"/>
                  </a:cubicBezTo>
                  <a:cubicBezTo>
                    <a:pt x="1" y="716"/>
                    <a:pt x="81" y="900"/>
                    <a:pt x="204" y="900"/>
                  </a:cubicBezTo>
                  <a:cubicBezTo>
                    <a:pt x="226" y="900"/>
                    <a:pt x="249" y="894"/>
                    <a:pt x="273" y="881"/>
                  </a:cubicBezTo>
                  <a:cubicBezTo>
                    <a:pt x="601" y="699"/>
                    <a:pt x="930" y="518"/>
                    <a:pt x="1260" y="336"/>
                  </a:cubicBezTo>
                  <a:cubicBezTo>
                    <a:pt x="1306" y="310"/>
                    <a:pt x="1355" y="284"/>
                    <a:pt x="1402" y="258"/>
                  </a:cubicBezTo>
                  <a:cubicBezTo>
                    <a:pt x="1534" y="184"/>
                    <a:pt x="1453" y="1"/>
                    <a:pt x="1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33">
              <a:extLst>
                <a:ext uri="{FF2B5EF4-FFF2-40B4-BE49-F238E27FC236}">
                  <a16:creationId xmlns:a16="http://schemas.microsoft.com/office/drawing/2014/main" id="{27D09020-96D7-D734-3A5B-61B9345F3027}"/>
                </a:ext>
              </a:extLst>
            </p:cNvPr>
            <p:cNvSpPr/>
            <p:nvPr/>
          </p:nvSpPr>
          <p:spPr>
            <a:xfrm>
              <a:off x="-128" y="6922815"/>
              <a:ext cx="108673" cy="118754"/>
            </a:xfrm>
            <a:custGeom>
              <a:avLst/>
              <a:gdLst/>
              <a:ahLst/>
              <a:cxnLst/>
              <a:rect l="l" t="t" r="r" b="b"/>
              <a:pathLst>
                <a:path w="1175" h="1284" extrusionOk="0">
                  <a:moveTo>
                    <a:pt x="1017" y="1"/>
                  </a:moveTo>
                  <a:cubicBezTo>
                    <a:pt x="982" y="1"/>
                    <a:pt x="946" y="13"/>
                    <a:pt x="922" y="41"/>
                  </a:cubicBezTo>
                  <a:cubicBezTo>
                    <a:pt x="671" y="335"/>
                    <a:pt x="418" y="627"/>
                    <a:pt x="165" y="921"/>
                  </a:cubicBezTo>
                  <a:cubicBezTo>
                    <a:pt x="129" y="964"/>
                    <a:pt x="93" y="1005"/>
                    <a:pt x="57" y="1047"/>
                  </a:cubicBezTo>
                  <a:cubicBezTo>
                    <a:pt x="8" y="1104"/>
                    <a:pt x="1" y="1187"/>
                    <a:pt x="57" y="1243"/>
                  </a:cubicBezTo>
                  <a:cubicBezTo>
                    <a:pt x="82" y="1269"/>
                    <a:pt x="121" y="1283"/>
                    <a:pt x="158" y="1283"/>
                  </a:cubicBezTo>
                  <a:cubicBezTo>
                    <a:pt x="194" y="1283"/>
                    <a:pt x="228" y="1271"/>
                    <a:pt x="252" y="1243"/>
                  </a:cubicBezTo>
                  <a:cubicBezTo>
                    <a:pt x="505" y="949"/>
                    <a:pt x="757" y="657"/>
                    <a:pt x="1009" y="363"/>
                  </a:cubicBezTo>
                  <a:cubicBezTo>
                    <a:pt x="1046" y="320"/>
                    <a:pt x="1082" y="279"/>
                    <a:pt x="1118" y="237"/>
                  </a:cubicBezTo>
                  <a:cubicBezTo>
                    <a:pt x="1168" y="180"/>
                    <a:pt x="1174" y="97"/>
                    <a:pt x="1118" y="41"/>
                  </a:cubicBezTo>
                  <a:cubicBezTo>
                    <a:pt x="1093" y="15"/>
                    <a:pt x="1055" y="1"/>
                    <a:pt x="1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33">
              <a:extLst>
                <a:ext uri="{FF2B5EF4-FFF2-40B4-BE49-F238E27FC236}">
                  <a16:creationId xmlns:a16="http://schemas.microsoft.com/office/drawing/2014/main" id="{2279C5CD-718F-BA46-6A4B-C079D0E3E52F}"/>
                </a:ext>
              </a:extLst>
            </p:cNvPr>
            <p:cNvSpPr/>
            <p:nvPr/>
          </p:nvSpPr>
          <p:spPr>
            <a:xfrm>
              <a:off x="1102338" y="6324968"/>
              <a:ext cx="153529" cy="79262"/>
            </a:xfrm>
            <a:custGeom>
              <a:avLst/>
              <a:gdLst/>
              <a:ahLst/>
              <a:cxnLst/>
              <a:rect l="l" t="t" r="r" b="b"/>
              <a:pathLst>
                <a:path w="1660" h="857" extrusionOk="0">
                  <a:moveTo>
                    <a:pt x="1509" y="0"/>
                  </a:moveTo>
                  <a:cubicBezTo>
                    <a:pt x="1485" y="0"/>
                    <a:pt x="1459" y="6"/>
                    <a:pt x="1435" y="17"/>
                  </a:cubicBezTo>
                  <a:cubicBezTo>
                    <a:pt x="1040" y="188"/>
                    <a:pt x="647" y="358"/>
                    <a:pt x="252" y="529"/>
                  </a:cubicBezTo>
                  <a:cubicBezTo>
                    <a:pt x="196" y="554"/>
                    <a:pt x="140" y="577"/>
                    <a:pt x="86" y="602"/>
                  </a:cubicBezTo>
                  <a:cubicBezTo>
                    <a:pt x="16" y="632"/>
                    <a:pt x="1" y="732"/>
                    <a:pt x="36" y="790"/>
                  </a:cubicBezTo>
                  <a:cubicBezTo>
                    <a:pt x="63" y="837"/>
                    <a:pt x="105" y="856"/>
                    <a:pt x="151" y="856"/>
                  </a:cubicBezTo>
                  <a:cubicBezTo>
                    <a:pt x="175" y="856"/>
                    <a:pt x="201" y="851"/>
                    <a:pt x="225" y="840"/>
                  </a:cubicBezTo>
                  <a:cubicBezTo>
                    <a:pt x="620" y="669"/>
                    <a:pt x="1013" y="498"/>
                    <a:pt x="1408" y="327"/>
                  </a:cubicBezTo>
                  <a:cubicBezTo>
                    <a:pt x="1464" y="302"/>
                    <a:pt x="1520" y="280"/>
                    <a:pt x="1575" y="255"/>
                  </a:cubicBezTo>
                  <a:cubicBezTo>
                    <a:pt x="1644" y="225"/>
                    <a:pt x="1660" y="124"/>
                    <a:pt x="1625" y="65"/>
                  </a:cubicBezTo>
                  <a:cubicBezTo>
                    <a:pt x="1598" y="20"/>
                    <a:pt x="1555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33">
              <a:extLst>
                <a:ext uri="{FF2B5EF4-FFF2-40B4-BE49-F238E27FC236}">
                  <a16:creationId xmlns:a16="http://schemas.microsoft.com/office/drawing/2014/main" id="{3E7FDA14-D5DC-5A85-6B91-8BD326073DC8}"/>
                </a:ext>
              </a:extLst>
            </p:cNvPr>
            <p:cNvSpPr/>
            <p:nvPr/>
          </p:nvSpPr>
          <p:spPr>
            <a:xfrm>
              <a:off x="1130363" y="6582087"/>
              <a:ext cx="154917" cy="43654"/>
            </a:xfrm>
            <a:custGeom>
              <a:avLst/>
              <a:gdLst/>
              <a:ahLst/>
              <a:cxnLst/>
              <a:rect l="l" t="t" r="r" b="b"/>
              <a:pathLst>
                <a:path w="1675" h="472" extrusionOk="0">
                  <a:moveTo>
                    <a:pt x="158" y="1"/>
                  </a:moveTo>
                  <a:cubicBezTo>
                    <a:pt x="95" y="1"/>
                    <a:pt x="36" y="31"/>
                    <a:pt x="18" y="100"/>
                  </a:cubicBezTo>
                  <a:cubicBezTo>
                    <a:pt x="0" y="164"/>
                    <a:pt x="39" y="260"/>
                    <a:pt x="115" y="270"/>
                  </a:cubicBezTo>
                  <a:cubicBezTo>
                    <a:pt x="515" y="328"/>
                    <a:pt x="916" y="387"/>
                    <a:pt x="1316" y="446"/>
                  </a:cubicBezTo>
                  <a:cubicBezTo>
                    <a:pt x="1373" y="453"/>
                    <a:pt x="1430" y="463"/>
                    <a:pt x="1487" y="470"/>
                  </a:cubicBezTo>
                  <a:cubicBezTo>
                    <a:pt x="1497" y="471"/>
                    <a:pt x="1507" y="472"/>
                    <a:pt x="1516" y="472"/>
                  </a:cubicBezTo>
                  <a:cubicBezTo>
                    <a:pt x="1580" y="472"/>
                    <a:pt x="1639" y="442"/>
                    <a:pt x="1657" y="374"/>
                  </a:cubicBezTo>
                  <a:cubicBezTo>
                    <a:pt x="1675" y="308"/>
                    <a:pt x="1634" y="214"/>
                    <a:pt x="1560" y="204"/>
                  </a:cubicBezTo>
                  <a:cubicBezTo>
                    <a:pt x="1160" y="146"/>
                    <a:pt x="758" y="86"/>
                    <a:pt x="358" y="28"/>
                  </a:cubicBezTo>
                  <a:cubicBezTo>
                    <a:pt x="301" y="19"/>
                    <a:pt x="244" y="10"/>
                    <a:pt x="188" y="3"/>
                  </a:cubicBezTo>
                  <a:cubicBezTo>
                    <a:pt x="178" y="1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33">
              <a:extLst>
                <a:ext uri="{FF2B5EF4-FFF2-40B4-BE49-F238E27FC236}">
                  <a16:creationId xmlns:a16="http://schemas.microsoft.com/office/drawing/2014/main" id="{BAC080BC-15C5-2D1E-6F8B-E4C8407E4DA5}"/>
                </a:ext>
              </a:extLst>
            </p:cNvPr>
            <p:cNvSpPr/>
            <p:nvPr/>
          </p:nvSpPr>
          <p:spPr>
            <a:xfrm>
              <a:off x="1107148" y="6727202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206" y="1"/>
                  </a:moveTo>
                  <a:cubicBezTo>
                    <a:pt x="82" y="1"/>
                    <a:pt x="1" y="185"/>
                    <a:pt x="133" y="258"/>
                  </a:cubicBezTo>
                  <a:cubicBezTo>
                    <a:pt x="461" y="441"/>
                    <a:pt x="791" y="622"/>
                    <a:pt x="1121" y="804"/>
                  </a:cubicBezTo>
                  <a:cubicBezTo>
                    <a:pt x="1168" y="830"/>
                    <a:pt x="1215" y="856"/>
                    <a:pt x="1262" y="882"/>
                  </a:cubicBezTo>
                  <a:cubicBezTo>
                    <a:pt x="1285" y="895"/>
                    <a:pt x="1308" y="900"/>
                    <a:pt x="1329" y="900"/>
                  </a:cubicBezTo>
                  <a:cubicBezTo>
                    <a:pt x="1452" y="900"/>
                    <a:pt x="1534" y="716"/>
                    <a:pt x="1402" y="644"/>
                  </a:cubicBezTo>
                  <a:cubicBezTo>
                    <a:pt x="1072" y="462"/>
                    <a:pt x="744" y="278"/>
                    <a:pt x="414" y="97"/>
                  </a:cubicBezTo>
                  <a:cubicBezTo>
                    <a:pt x="367" y="71"/>
                    <a:pt x="319" y="45"/>
                    <a:pt x="273" y="19"/>
                  </a:cubicBezTo>
                  <a:cubicBezTo>
                    <a:pt x="250" y="7"/>
                    <a:pt x="227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33">
              <a:extLst>
                <a:ext uri="{FF2B5EF4-FFF2-40B4-BE49-F238E27FC236}">
                  <a16:creationId xmlns:a16="http://schemas.microsoft.com/office/drawing/2014/main" id="{49CA6166-8D92-B1AF-B419-27B3ED27866F}"/>
                </a:ext>
              </a:extLst>
            </p:cNvPr>
            <p:cNvSpPr/>
            <p:nvPr/>
          </p:nvSpPr>
          <p:spPr>
            <a:xfrm>
              <a:off x="1031677" y="6876201"/>
              <a:ext cx="108488" cy="118754"/>
            </a:xfrm>
            <a:custGeom>
              <a:avLst/>
              <a:gdLst/>
              <a:ahLst/>
              <a:cxnLst/>
              <a:rect l="l" t="t" r="r" b="b"/>
              <a:pathLst>
                <a:path w="1173" h="1284" extrusionOk="0">
                  <a:moveTo>
                    <a:pt x="157" y="1"/>
                  </a:moveTo>
                  <a:cubicBezTo>
                    <a:pt x="120" y="1"/>
                    <a:pt x="81" y="15"/>
                    <a:pt x="55" y="40"/>
                  </a:cubicBezTo>
                  <a:cubicBezTo>
                    <a:pt x="0" y="96"/>
                    <a:pt x="7" y="179"/>
                    <a:pt x="55" y="236"/>
                  </a:cubicBezTo>
                  <a:cubicBezTo>
                    <a:pt x="308" y="530"/>
                    <a:pt x="561" y="823"/>
                    <a:pt x="813" y="1116"/>
                  </a:cubicBezTo>
                  <a:cubicBezTo>
                    <a:pt x="850" y="1158"/>
                    <a:pt x="886" y="1201"/>
                    <a:pt x="922" y="1244"/>
                  </a:cubicBezTo>
                  <a:cubicBezTo>
                    <a:pt x="946" y="1271"/>
                    <a:pt x="980" y="1284"/>
                    <a:pt x="1015" y="1284"/>
                  </a:cubicBezTo>
                  <a:cubicBezTo>
                    <a:pt x="1053" y="1284"/>
                    <a:pt x="1091" y="1270"/>
                    <a:pt x="1117" y="1244"/>
                  </a:cubicBezTo>
                  <a:cubicBezTo>
                    <a:pt x="1173" y="1188"/>
                    <a:pt x="1166" y="1105"/>
                    <a:pt x="1117" y="1048"/>
                  </a:cubicBezTo>
                  <a:cubicBezTo>
                    <a:pt x="865" y="754"/>
                    <a:pt x="612" y="462"/>
                    <a:pt x="360" y="168"/>
                  </a:cubicBezTo>
                  <a:cubicBezTo>
                    <a:pt x="323" y="125"/>
                    <a:pt x="287" y="84"/>
                    <a:pt x="251" y="40"/>
                  </a:cubicBezTo>
                  <a:cubicBezTo>
                    <a:pt x="227" y="13"/>
                    <a:pt x="193" y="1"/>
                    <a:pt x="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33">
              <a:extLst>
                <a:ext uri="{FF2B5EF4-FFF2-40B4-BE49-F238E27FC236}">
                  <a16:creationId xmlns:a16="http://schemas.microsoft.com/office/drawing/2014/main" id="{21631887-6553-3572-EE05-E0C899D7BEB3}"/>
                </a:ext>
              </a:extLst>
            </p:cNvPr>
            <p:cNvSpPr/>
            <p:nvPr/>
          </p:nvSpPr>
          <p:spPr>
            <a:xfrm>
              <a:off x="-7989" y="6134349"/>
              <a:ext cx="111632" cy="137344"/>
            </a:xfrm>
            <a:custGeom>
              <a:avLst/>
              <a:gdLst/>
              <a:ahLst/>
              <a:cxnLst/>
              <a:rect l="l" t="t" r="r" b="b"/>
              <a:pathLst>
                <a:path w="1207" h="1485" extrusionOk="0">
                  <a:moveTo>
                    <a:pt x="610" y="338"/>
                  </a:moveTo>
                  <a:cubicBezTo>
                    <a:pt x="675" y="365"/>
                    <a:pt x="743" y="399"/>
                    <a:pt x="797" y="440"/>
                  </a:cubicBezTo>
                  <a:cubicBezTo>
                    <a:pt x="938" y="551"/>
                    <a:pt x="933" y="762"/>
                    <a:pt x="916" y="934"/>
                  </a:cubicBezTo>
                  <a:cubicBezTo>
                    <a:pt x="909" y="1004"/>
                    <a:pt x="893" y="1086"/>
                    <a:pt x="846" y="1147"/>
                  </a:cubicBezTo>
                  <a:cubicBezTo>
                    <a:pt x="847" y="1145"/>
                    <a:pt x="847" y="1145"/>
                    <a:pt x="847" y="1145"/>
                  </a:cubicBezTo>
                  <a:lnTo>
                    <a:pt x="847" y="1145"/>
                  </a:lnTo>
                  <a:cubicBezTo>
                    <a:pt x="846" y="1145"/>
                    <a:pt x="822" y="1172"/>
                    <a:pt x="818" y="1174"/>
                  </a:cubicBezTo>
                  <a:cubicBezTo>
                    <a:pt x="819" y="1173"/>
                    <a:pt x="819" y="1173"/>
                    <a:pt x="819" y="1173"/>
                  </a:cubicBezTo>
                  <a:lnTo>
                    <a:pt x="819" y="1173"/>
                  </a:lnTo>
                  <a:cubicBezTo>
                    <a:pt x="818" y="1173"/>
                    <a:pt x="787" y="1194"/>
                    <a:pt x="781" y="1196"/>
                  </a:cubicBezTo>
                  <a:cubicBezTo>
                    <a:pt x="762" y="1205"/>
                    <a:pt x="737" y="1208"/>
                    <a:pt x="712" y="1208"/>
                  </a:cubicBezTo>
                  <a:cubicBezTo>
                    <a:pt x="705" y="1208"/>
                    <a:pt x="698" y="1208"/>
                    <a:pt x="692" y="1208"/>
                  </a:cubicBezTo>
                  <a:cubicBezTo>
                    <a:pt x="511" y="1189"/>
                    <a:pt x="410" y="999"/>
                    <a:pt x="354" y="837"/>
                  </a:cubicBezTo>
                  <a:cubicBezTo>
                    <a:pt x="317" y="731"/>
                    <a:pt x="270" y="608"/>
                    <a:pt x="302" y="495"/>
                  </a:cubicBezTo>
                  <a:cubicBezTo>
                    <a:pt x="309" y="468"/>
                    <a:pt x="328" y="443"/>
                    <a:pt x="353" y="427"/>
                  </a:cubicBezTo>
                  <a:cubicBezTo>
                    <a:pt x="378" y="411"/>
                    <a:pt x="376" y="411"/>
                    <a:pt x="404" y="407"/>
                  </a:cubicBezTo>
                  <a:lnTo>
                    <a:pt x="404" y="407"/>
                  </a:lnTo>
                  <a:cubicBezTo>
                    <a:pt x="398" y="409"/>
                    <a:pt x="411" y="413"/>
                    <a:pt x="413" y="413"/>
                  </a:cubicBezTo>
                  <a:cubicBezTo>
                    <a:pt x="413" y="413"/>
                    <a:pt x="413" y="413"/>
                    <a:pt x="412" y="413"/>
                  </a:cubicBezTo>
                  <a:lnTo>
                    <a:pt x="412" y="413"/>
                  </a:lnTo>
                  <a:cubicBezTo>
                    <a:pt x="434" y="424"/>
                    <a:pt x="458" y="429"/>
                    <a:pt x="482" y="429"/>
                  </a:cubicBezTo>
                  <a:cubicBezTo>
                    <a:pt x="529" y="429"/>
                    <a:pt x="575" y="407"/>
                    <a:pt x="602" y="364"/>
                  </a:cubicBezTo>
                  <a:cubicBezTo>
                    <a:pt x="607" y="355"/>
                    <a:pt x="607" y="346"/>
                    <a:pt x="610" y="338"/>
                  </a:cubicBezTo>
                  <a:close/>
                  <a:moveTo>
                    <a:pt x="415" y="0"/>
                  </a:moveTo>
                  <a:cubicBezTo>
                    <a:pt x="350" y="0"/>
                    <a:pt x="286" y="17"/>
                    <a:pt x="231" y="59"/>
                  </a:cubicBezTo>
                  <a:cubicBezTo>
                    <a:pt x="163" y="110"/>
                    <a:pt x="127" y="182"/>
                    <a:pt x="126" y="262"/>
                  </a:cubicBezTo>
                  <a:lnTo>
                    <a:pt x="124" y="265"/>
                  </a:lnTo>
                  <a:cubicBezTo>
                    <a:pt x="7" y="395"/>
                    <a:pt x="1" y="573"/>
                    <a:pt x="37" y="738"/>
                  </a:cubicBezTo>
                  <a:cubicBezTo>
                    <a:pt x="100" y="1031"/>
                    <a:pt x="251" y="1357"/>
                    <a:pt x="556" y="1458"/>
                  </a:cubicBezTo>
                  <a:cubicBezTo>
                    <a:pt x="607" y="1475"/>
                    <a:pt x="660" y="1484"/>
                    <a:pt x="714" y="1484"/>
                  </a:cubicBezTo>
                  <a:cubicBezTo>
                    <a:pt x="807" y="1484"/>
                    <a:pt x="900" y="1457"/>
                    <a:pt x="975" y="1401"/>
                  </a:cubicBezTo>
                  <a:cubicBezTo>
                    <a:pt x="1088" y="1318"/>
                    <a:pt x="1152" y="1189"/>
                    <a:pt x="1177" y="1053"/>
                  </a:cubicBezTo>
                  <a:cubicBezTo>
                    <a:pt x="1203" y="912"/>
                    <a:pt x="1206" y="759"/>
                    <a:pt x="1187" y="616"/>
                  </a:cubicBezTo>
                  <a:cubicBezTo>
                    <a:pt x="1165" y="448"/>
                    <a:pt x="1087" y="314"/>
                    <a:pt x="951" y="213"/>
                  </a:cubicBezTo>
                  <a:cubicBezTo>
                    <a:pt x="891" y="167"/>
                    <a:pt x="826" y="133"/>
                    <a:pt x="758" y="104"/>
                  </a:cubicBezTo>
                  <a:cubicBezTo>
                    <a:pt x="680" y="69"/>
                    <a:pt x="597" y="31"/>
                    <a:pt x="514" y="12"/>
                  </a:cubicBezTo>
                  <a:cubicBezTo>
                    <a:pt x="481" y="4"/>
                    <a:pt x="448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33">
              <a:extLst>
                <a:ext uri="{FF2B5EF4-FFF2-40B4-BE49-F238E27FC236}">
                  <a16:creationId xmlns:a16="http://schemas.microsoft.com/office/drawing/2014/main" id="{51F506D7-EEBD-7636-F82F-A0E7AD65EFCE}"/>
                </a:ext>
              </a:extLst>
            </p:cNvPr>
            <p:cNvSpPr/>
            <p:nvPr/>
          </p:nvSpPr>
          <p:spPr>
            <a:xfrm>
              <a:off x="191139" y="6117886"/>
              <a:ext cx="462" cy="1387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cubicBezTo>
                    <a:pt x="1" y="7"/>
                    <a:pt x="1" y="13"/>
                    <a:pt x="2" y="15"/>
                  </a:cubicBezTo>
                  <a:cubicBezTo>
                    <a:pt x="3" y="10"/>
                    <a:pt x="3" y="5"/>
                    <a:pt x="4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33">
              <a:extLst>
                <a:ext uri="{FF2B5EF4-FFF2-40B4-BE49-F238E27FC236}">
                  <a16:creationId xmlns:a16="http://schemas.microsoft.com/office/drawing/2014/main" id="{012A3B4D-C175-55B6-98F9-74E43F0E588F}"/>
                </a:ext>
              </a:extLst>
            </p:cNvPr>
            <p:cNvSpPr/>
            <p:nvPr/>
          </p:nvSpPr>
          <p:spPr>
            <a:xfrm>
              <a:off x="325525" y="6059156"/>
              <a:ext cx="925" cy="111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1" y="1"/>
                    <a:pt x="1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3" y="2"/>
                    <a:pt x="3" y="3"/>
                    <a:pt x="4" y="4"/>
                  </a:cubicBezTo>
                  <a:lnTo>
                    <a:pt x="4" y="4"/>
                  </a:lnTo>
                  <a:cubicBezTo>
                    <a:pt x="4" y="4"/>
                    <a:pt x="4" y="4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  <a:moveTo>
                    <a:pt x="4" y="4"/>
                  </a:moveTo>
                  <a:lnTo>
                    <a:pt x="4" y="4"/>
                  </a:lnTo>
                  <a:cubicBezTo>
                    <a:pt x="5" y="7"/>
                    <a:pt x="6" y="9"/>
                    <a:pt x="9" y="12"/>
                  </a:cubicBezTo>
                  <a:cubicBezTo>
                    <a:pt x="8" y="9"/>
                    <a:pt x="7" y="7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33">
              <a:extLst>
                <a:ext uri="{FF2B5EF4-FFF2-40B4-BE49-F238E27FC236}">
                  <a16:creationId xmlns:a16="http://schemas.microsoft.com/office/drawing/2014/main" id="{A15E41E1-BB7C-6DD3-76FB-E80035747481}"/>
                </a:ext>
              </a:extLst>
            </p:cNvPr>
            <p:cNvSpPr/>
            <p:nvPr/>
          </p:nvSpPr>
          <p:spPr>
            <a:xfrm>
              <a:off x="104939" y="7188998"/>
              <a:ext cx="111817" cy="110430"/>
            </a:xfrm>
            <a:custGeom>
              <a:avLst/>
              <a:gdLst/>
              <a:ahLst/>
              <a:cxnLst/>
              <a:rect l="l" t="t" r="r" b="b"/>
              <a:pathLst>
                <a:path w="1209" h="1194" extrusionOk="0">
                  <a:moveTo>
                    <a:pt x="827" y="389"/>
                  </a:moveTo>
                  <a:lnTo>
                    <a:pt x="827" y="389"/>
                  </a:lnTo>
                  <a:cubicBezTo>
                    <a:pt x="829" y="391"/>
                    <a:pt x="832" y="394"/>
                    <a:pt x="832" y="394"/>
                  </a:cubicBezTo>
                  <a:cubicBezTo>
                    <a:pt x="832" y="394"/>
                    <a:pt x="831" y="393"/>
                    <a:pt x="827" y="389"/>
                  </a:cubicBezTo>
                  <a:close/>
                  <a:moveTo>
                    <a:pt x="556" y="274"/>
                  </a:moveTo>
                  <a:cubicBezTo>
                    <a:pt x="559" y="274"/>
                    <a:pt x="562" y="274"/>
                    <a:pt x="566" y="275"/>
                  </a:cubicBezTo>
                  <a:cubicBezTo>
                    <a:pt x="616" y="282"/>
                    <a:pt x="662" y="291"/>
                    <a:pt x="708" y="291"/>
                  </a:cubicBezTo>
                  <a:cubicBezTo>
                    <a:pt x="725" y="301"/>
                    <a:pt x="742" y="310"/>
                    <a:pt x="759" y="320"/>
                  </a:cubicBezTo>
                  <a:cubicBezTo>
                    <a:pt x="761" y="322"/>
                    <a:pt x="771" y="329"/>
                    <a:pt x="773" y="331"/>
                  </a:cubicBezTo>
                  <a:cubicBezTo>
                    <a:pt x="779" y="334"/>
                    <a:pt x="782" y="338"/>
                    <a:pt x="787" y="342"/>
                  </a:cubicBezTo>
                  <a:cubicBezTo>
                    <a:pt x="800" y="354"/>
                    <a:pt x="812" y="367"/>
                    <a:pt x="823" y="379"/>
                  </a:cubicBezTo>
                  <a:lnTo>
                    <a:pt x="827" y="384"/>
                  </a:lnTo>
                  <a:cubicBezTo>
                    <a:pt x="836" y="394"/>
                    <a:pt x="842" y="404"/>
                    <a:pt x="849" y="416"/>
                  </a:cubicBezTo>
                  <a:cubicBezTo>
                    <a:pt x="860" y="432"/>
                    <a:pt x="869" y="450"/>
                    <a:pt x="877" y="467"/>
                  </a:cubicBezTo>
                  <a:cubicBezTo>
                    <a:pt x="877" y="468"/>
                    <a:pt x="878" y="468"/>
                    <a:pt x="878" y="471"/>
                  </a:cubicBezTo>
                  <a:cubicBezTo>
                    <a:pt x="878" y="473"/>
                    <a:pt x="879" y="474"/>
                    <a:pt x="879" y="477"/>
                  </a:cubicBezTo>
                  <a:cubicBezTo>
                    <a:pt x="882" y="484"/>
                    <a:pt x="884" y="493"/>
                    <a:pt x="887" y="501"/>
                  </a:cubicBezTo>
                  <a:cubicBezTo>
                    <a:pt x="890" y="516"/>
                    <a:pt x="895" y="532"/>
                    <a:pt x="898" y="549"/>
                  </a:cubicBezTo>
                  <a:lnTo>
                    <a:pt x="898" y="554"/>
                  </a:lnTo>
                  <a:cubicBezTo>
                    <a:pt x="898" y="567"/>
                    <a:pt x="899" y="580"/>
                    <a:pt x="899" y="593"/>
                  </a:cubicBezTo>
                  <a:cubicBezTo>
                    <a:pt x="899" y="603"/>
                    <a:pt x="898" y="614"/>
                    <a:pt x="898" y="625"/>
                  </a:cubicBezTo>
                  <a:lnTo>
                    <a:pt x="898" y="627"/>
                  </a:lnTo>
                  <a:cubicBezTo>
                    <a:pt x="893" y="645"/>
                    <a:pt x="889" y="664"/>
                    <a:pt x="883" y="682"/>
                  </a:cubicBezTo>
                  <a:cubicBezTo>
                    <a:pt x="881" y="689"/>
                    <a:pt x="869" y="716"/>
                    <a:pt x="870" y="716"/>
                  </a:cubicBezTo>
                  <a:cubicBezTo>
                    <a:pt x="870" y="716"/>
                    <a:pt x="872" y="714"/>
                    <a:pt x="874" y="710"/>
                  </a:cubicBezTo>
                  <a:lnTo>
                    <a:pt x="874" y="710"/>
                  </a:lnTo>
                  <a:cubicBezTo>
                    <a:pt x="866" y="729"/>
                    <a:pt x="854" y="747"/>
                    <a:pt x="843" y="766"/>
                  </a:cubicBezTo>
                  <a:cubicBezTo>
                    <a:pt x="843" y="766"/>
                    <a:pt x="843" y="765"/>
                    <a:pt x="843" y="765"/>
                  </a:cubicBezTo>
                  <a:lnTo>
                    <a:pt x="843" y="765"/>
                  </a:lnTo>
                  <a:cubicBezTo>
                    <a:pt x="843" y="765"/>
                    <a:pt x="834" y="778"/>
                    <a:pt x="830" y="783"/>
                  </a:cubicBezTo>
                  <a:cubicBezTo>
                    <a:pt x="827" y="787"/>
                    <a:pt x="823" y="793"/>
                    <a:pt x="822" y="794"/>
                  </a:cubicBezTo>
                  <a:cubicBezTo>
                    <a:pt x="810" y="808"/>
                    <a:pt x="796" y="823"/>
                    <a:pt x="783" y="835"/>
                  </a:cubicBezTo>
                  <a:cubicBezTo>
                    <a:pt x="777" y="839"/>
                    <a:pt x="773" y="843"/>
                    <a:pt x="768" y="846"/>
                  </a:cubicBezTo>
                  <a:cubicBezTo>
                    <a:pt x="765" y="850"/>
                    <a:pt x="762" y="852"/>
                    <a:pt x="760" y="853"/>
                  </a:cubicBezTo>
                  <a:cubicBezTo>
                    <a:pt x="742" y="865"/>
                    <a:pt x="724" y="875"/>
                    <a:pt x="705" y="886"/>
                  </a:cubicBezTo>
                  <a:lnTo>
                    <a:pt x="699" y="888"/>
                  </a:lnTo>
                  <a:cubicBezTo>
                    <a:pt x="698" y="888"/>
                    <a:pt x="698" y="888"/>
                    <a:pt x="696" y="889"/>
                  </a:cubicBezTo>
                  <a:cubicBezTo>
                    <a:pt x="687" y="892"/>
                    <a:pt x="678" y="896"/>
                    <a:pt x="671" y="897"/>
                  </a:cubicBezTo>
                  <a:cubicBezTo>
                    <a:pt x="654" y="902"/>
                    <a:pt x="637" y="907"/>
                    <a:pt x="620" y="909"/>
                  </a:cubicBezTo>
                  <a:cubicBezTo>
                    <a:pt x="618" y="909"/>
                    <a:pt x="592" y="912"/>
                    <a:pt x="584" y="912"/>
                  </a:cubicBezTo>
                  <a:cubicBezTo>
                    <a:pt x="564" y="912"/>
                    <a:pt x="546" y="910"/>
                    <a:pt x="526" y="909"/>
                  </a:cubicBezTo>
                  <a:cubicBezTo>
                    <a:pt x="522" y="908"/>
                    <a:pt x="490" y="901"/>
                    <a:pt x="484" y="900"/>
                  </a:cubicBezTo>
                  <a:cubicBezTo>
                    <a:pt x="468" y="895"/>
                    <a:pt x="450" y="889"/>
                    <a:pt x="434" y="883"/>
                  </a:cubicBezTo>
                  <a:cubicBezTo>
                    <a:pt x="430" y="881"/>
                    <a:pt x="408" y="870"/>
                    <a:pt x="403" y="866"/>
                  </a:cubicBezTo>
                  <a:cubicBezTo>
                    <a:pt x="395" y="862"/>
                    <a:pt x="387" y="857"/>
                    <a:pt x="381" y="852"/>
                  </a:cubicBezTo>
                  <a:cubicBezTo>
                    <a:pt x="378" y="851"/>
                    <a:pt x="365" y="840"/>
                    <a:pt x="362" y="837"/>
                  </a:cubicBezTo>
                  <a:cubicBezTo>
                    <a:pt x="350" y="826"/>
                    <a:pt x="335" y="814"/>
                    <a:pt x="324" y="800"/>
                  </a:cubicBezTo>
                  <a:cubicBezTo>
                    <a:pt x="321" y="798"/>
                    <a:pt x="314" y="787"/>
                    <a:pt x="313" y="784"/>
                  </a:cubicBezTo>
                  <a:cubicBezTo>
                    <a:pt x="308" y="779"/>
                    <a:pt x="304" y="773"/>
                    <a:pt x="302" y="768"/>
                  </a:cubicBezTo>
                  <a:cubicBezTo>
                    <a:pt x="300" y="767"/>
                    <a:pt x="298" y="759"/>
                    <a:pt x="297" y="757"/>
                  </a:cubicBezTo>
                  <a:cubicBezTo>
                    <a:pt x="294" y="749"/>
                    <a:pt x="292" y="743"/>
                    <a:pt x="290" y="736"/>
                  </a:cubicBezTo>
                  <a:cubicBezTo>
                    <a:pt x="287" y="725"/>
                    <a:pt x="286" y="721"/>
                    <a:pt x="286" y="721"/>
                  </a:cubicBezTo>
                  <a:lnTo>
                    <a:pt x="286" y="721"/>
                  </a:lnTo>
                  <a:cubicBezTo>
                    <a:pt x="286" y="721"/>
                    <a:pt x="288" y="728"/>
                    <a:pt x="289" y="732"/>
                  </a:cubicBezTo>
                  <a:cubicBezTo>
                    <a:pt x="288" y="716"/>
                    <a:pt x="288" y="699"/>
                    <a:pt x="289" y="683"/>
                  </a:cubicBezTo>
                  <a:cubicBezTo>
                    <a:pt x="289" y="675"/>
                    <a:pt x="291" y="668"/>
                    <a:pt x="291" y="660"/>
                  </a:cubicBezTo>
                  <a:cubicBezTo>
                    <a:pt x="291" y="658"/>
                    <a:pt x="292" y="647"/>
                    <a:pt x="293" y="642"/>
                  </a:cubicBezTo>
                  <a:cubicBezTo>
                    <a:pt x="297" y="623"/>
                    <a:pt x="300" y="602"/>
                    <a:pt x="307" y="582"/>
                  </a:cubicBezTo>
                  <a:cubicBezTo>
                    <a:pt x="313" y="566"/>
                    <a:pt x="318" y="548"/>
                    <a:pt x="324" y="531"/>
                  </a:cubicBezTo>
                  <a:cubicBezTo>
                    <a:pt x="325" y="527"/>
                    <a:pt x="325" y="525"/>
                    <a:pt x="326" y="524"/>
                  </a:cubicBezTo>
                  <a:cubicBezTo>
                    <a:pt x="331" y="513"/>
                    <a:pt x="336" y="502"/>
                    <a:pt x="344" y="489"/>
                  </a:cubicBezTo>
                  <a:cubicBezTo>
                    <a:pt x="354" y="468"/>
                    <a:pt x="365" y="450"/>
                    <a:pt x="377" y="431"/>
                  </a:cubicBezTo>
                  <a:cubicBezTo>
                    <a:pt x="383" y="422"/>
                    <a:pt x="390" y="414"/>
                    <a:pt x="396" y="403"/>
                  </a:cubicBezTo>
                  <a:cubicBezTo>
                    <a:pt x="399" y="400"/>
                    <a:pt x="399" y="399"/>
                    <a:pt x="399" y="399"/>
                  </a:cubicBezTo>
                  <a:lnTo>
                    <a:pt x="404" y="394"/>
                  </a:lnTo>
                  <a:cubicBezTo>
                    <a:pt x="419" y="377"/>
                    <a:pt x="434" y="360"/>
                    <a:pt x="450" y="344"/>
                  </a:cubicBezTo>
                  <a:cubicBezTo>
                    <a:pt x="459" y="337"/>
                    <a:pt x="468" y="329"/>
                    <a:pt x="475" y="321"/>
                  </a:cubicBezTo>
                  <a:cubicBezTo>
                    <a:pt x="479" y="318"/>
                    <a:pt x="489" y="311"/>
                    <a:pt x="490" y="310"/>
                  </a:cubicBezTo>
                  <a:cubicBezTo>
                    <a:pt x="507" y="297"/>
                    <a:pt x="536" y="279"/>
                    <a:pt x="546" y="276"/>
                  </a:cubicBezTo>
                  <a:cubicBezTo>
                    <a:pt x="549" y="275"/>
                    <a:pt x="553" y="274"/>
                    <a:pt x="556" y="274"/>
                  </a:cubicBezTo>
                  <a:close/>
                  <a:moveTo>
                    <a:pt x="548" y="0"/>
                  </a:moveTo>
                  <a:cubicBezTo>
                    <a:pt x="477" y="1"/>
                    <a:pt x="407" y="31"/>
                    <a:pt x="350" y="72"/>
                  </a:cubicBezTo>
                  <a:cubicBezTo>
                    <a:pt x="257" y="139"/>
                    <a:pt x="178" y="223"/>
                    <a:pt x="120" y="321"/>
                  </a:cubicBezTo>
                  <a:cubicBezTo>
                    <a:pt x="60" y="424"/>
                    <a:pt x="25" y="536"/>
                    <a:pt x="13" y="653"/>
                  </a:cubicBezTo>
                  <a:cubicBezTo>
                    <a:pt x="1" y="787"/>
                    <a:pt x="40" y="909"/>
                    <a:pt x="132" y="1007"/>
                  </a:cubicBezTo>
                  <a:cubicBezTo>
                    <a:pt x="246" y="1127"/>
                    <a:pt x="413" y="1194"/>
                    <a:pt x="578" y="1194"/>
                  </a:cubicBezTo>
                  <a:cubicBezTo>
                    <a:pt x="637" y="1194"/>
                    <a:pt x="696" y="1185"/>
                    <a:pt x="752" y="1167"/>
                  </a:cubicBezTo>
                  <a:cubicBezTo>
                    <a:pt x="960" y="1102"/>
                    <a:pt x="1127" y="916"/>
                    <a:pt x="1164" y="699"/>
                  </a:cubicBezTo>
                  <a:cubicBezTo>
                    <a:pt x="1208" y="443"/>
                    <a:pt x="1080" y="173"/>
                    <a:pt x="846" y="53"/>
                  </a:cubicBezTo>
                  <a:cubicBezTo>
                    <a:pt x="832" y="47"/>
                    <a:pt x="817" y="43"/>
                    <a:pt x="801" y="41"/>
                  </a:cubicBezTo>
                  <a:cubicBezTo>
                    <a:pt x="778" y="26"/>
                    <a:pt x="752" y="18"/>
                    <a:pt x="723" y="18"/>
                  </a:cubicBezTo>
                  <a:cubicBezTo>
                    <a:pt x="714" y="18"/>
                    <a:pt x="705" y="19"/>
                    <a:pt x="695" y="20"/>
                  </a:cubicBezTo>
                  <a:lnTo>
                    <a:pt x="695" y="20"/>
                  </a:lnTo>
                  <a:cubicBezTo>
                    <a:pt x="703" y="19"/>
                    <a:pt x="697" y="18"/>
                    <a:pt x="691" y="18"/>
                  </a:cubicBezTo>
                  <a:cubicBezTo>
                    <a:pt x="685" y="18"/>
                    <a:pt x="679" y="19"/>
                    <a:pt x="691" y="21"/>
                  </a:cubicBezTo>
                  <a:cubicBezTo>
                    <a:pt x="675" y="20"/>
                    <a:pt x="661" y="15"/>
                    <a:pt x="645" y="12"/>
                  </a:cubicBezTo>
                  <a:cubicBezTo>
                    <a:pt x="613" y="6"/>
                    <a:pt x="581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33">
              <a:extLst>
                <a:ext uri="{FF2B5EF4-FFF2-40B4-BE49-F238E27FC236}">
                  <a16:creationId xmlns:a16="http://schemas.microsoft.com/office/drawing/2014/main" id="{5F7FDD0B-A394-88BA-0EAB-C6724660F5C7}"/>
                </a:ext>
              </a:extLst>
            </p:cNvPr>
            <p:cNvSpPr/>
            <p:nvPr/>
          </p:nvSpPr>
          <p:spPr>
            <a:xfrm>
              <a:off x="175693" y="7330875"/>
              <a:ext cx="131702" cy="120049"/>
            </a:xfrm>
            <a:custGeom>
              <a:avLst/>
              <a:gdLst/>
              <a:ahLst/>
              <a:cxnLst/>
              <a:rect l="l" t="t" r="r" b="b"/>
              <a:pathLst>
                <a:path w="1424" h="1298" extrusionOk="0">
                  <a:moveTo>
                    <a:pt x="638" y="291"/>
                  </a:moveTo>
                  <a:cubicBezTo>
                    <a:pt x="704" y="305"/>
                    <a:pt x="772" y="322"/>
                    <a:pt x="832" y="352"/>
                  </a:cubicBezTo>
                  <a:cubicBezTo>
                    <a:pt x="910" y="389"/>
                    <a:pt x="995" y="440"/>
                    <a:pt x="1042" y="503"/>
                  </a:cubicBezTo>
                  <a:cubicBezTo>
                    <a:pt x="1071" y="543"/>
                    <a:pt x="1072" y="553"/>
                    <a:pt x="1083" y="601"/>
                  </a:cubicBezTo>
                  <a:cubicBezTo>
                    <a:pt x="1087" y="613"/>
                    <a:pt x="1088" y="617"/>
                    <a:pt x="1088" y="617"/>
                  </a:cubicBezTo>
                  <a:cubicBezTo>
                    <a:pt x="1087" y="617"/>
                    <a:pt x="1086" y="612"/>
                    <a:pt x="1085" y="609"/>
                  </a:cubicBezTo>
                  <a:lnTo>
                    <a:pt x="1085" y="609"/>
                  </a:lnTo>
                  <a:cubicBezTo>
                    <a:pt x="1086" y="621"/>
                    <a:pt x="1086" y="633"/>
                    <a:pt x="1086" y="646"/>
                  </a:cubicBezTo>
                  <a:cubicBezTo>
                    <a:pt x="1086" y="657"/>
                    <a:pt x="1086" y="666"/>
                    <a:pt x="1085" y="676"/>
                  </a:cubicBezTo>
                  <a:cubicBezTo>
                    <a:pt x="1085" y="679"/>
                    <a:pt x="1083" y="692"/>
                    <a:pt x="1082" y="695"/>
                  </a:cubicBezTo>
                  <a:cubicBezTo>
                    <a:pt x="1068" y="778"/>
                    <a:pt x="1035" y="843"/>
                    <a:pt x="980" y="899"/>
                  </a:cubicBezTo>
                  <a:cubicBezTo>
                    <a:pt x="899" y="981"/>
                    <a:pt x="793" y="1023"/>
                    <a:pt x="685" y="1023"/>
                  </a:cubicBezTo>
                  <a:cubicBezTo>
                    <a:pt x="640" y="1023"/>
                    <a:pt x="594" y="1016"/>
                    <a:pt x="550" y="1001"/>
                  </a:cubicBezTo>
                  <a:cubicBezTo>
                    <a:pt x="426" y="958"/>
                    <a:pt x="305" y="818"/>
                    <a:pt x="304" y="689"/>
                  </a:cubicBezTo>
                  <a:cubicBezTo>
                    <a:pt x="304" y="663"/>
                    <a:pt x="303" y="640"/>
                    <a:pt x="305" y="614"/>
                  </a:cubicBezTo>
                  <a:cubicBezTo>
                    <a:pt x="305" y="612"/>
                    <a:pt x="306" y="607"/>
                    <a:pt x="306" y="604"/>
                  </a:cubicBezTo>
                  <a:cubicBezTo>
                    <a:pt x="309" y="590"/>
                    <a:pt x="311" y="576"/>
                    <a:pt x="315" y="563"/>
                  </a:cubicBezTo>
                  <a:cubicBezTo>
                    <a:pt x="328" y="513"/>
                    <a:pt x="337" y="497"/>
                    <a:pt x="367" y="449"/>
                  </a:cubicBezTo>
                  <a:cubicBezTo>
                    <a:pt x="367" y="446"/>
                    <a:pt x="372" y="440"/>
                    <a:pt x="374" y="438"/>
                  </a:cubicBezTo>
                  <a:cubicBezTo>
                    <a:pt x="381" y="429"/>
                    <a:pt x="388" y="421"/>
                    <a:pt x="397" y="413"/>
                  </a:cubicBezTo>
                  <a:cubicBezTo>
                    <a:pt x="410" y="398"/>
                    <a:pt x="431" y="381"/>
                    <a:pt x="440" y="373"/>
                  </a:cubicBezTo>
                  <a:cubicBezTo>
                    <a:pt x="480" y="346"/>
                    <a:pt x="527" y="326"/>
                    <a:pt x="558" y="322"/>
                  </a:cubicBezTo>
                  <a:cubicBezTo>
                    <a:pt x="588" y="319"/>
                    <a:pt x="615" y="307"/>
                    <a:pt x="638" y="291"/>
                  </a:cubicBezTo>
                  <a:close/>
                  <a:moveTo>
                    <a:pt x="548" y="1"/>
                  </a:moveTo>
                  <a:cubicBezTo>
                    <a:pt x="502" y="1"/>
                    <a:pt x="461" y="33"/>
                    <a:pt x="439" y="74"/>
                  </a:cubicBezTo>
                  <a:cubicBezTo>
                    <a:pt x="216" y="146"/>
                    <a:pt x="60" y="345"/>
                    <a:pt x="30" y="585"/>
                  </a:cubicBezTo>
                  <a:cubicBezTo>
                    <a:pt x="0" y="839"/>
                    <a:pt x="135" y="1087"/>
                    <a:pt x="356" y="1213"/>
                  </a:cubicBezTo>
                  <a:cubicBezTo>
                    <a:pt x="457" y="1270"/>
                    <a:pt x="571" y="1298"/>
                    <a:pt x="684" y="1298"/>
                  </a:cubicBezTo>
                  <a:cubicBezTo>
                    <a:pt x="828" y="1298"/>
                    <a:pt x="972" y="1253"/>
                    <a:pt x="1090" y="1166"/>
                  </a:cubicBezTo>
                  <a:cubicBezTo>
                    <a:pt x="1294" y="1015"/>
                    <a:pt x="1423" y="738"/>
                    <a:pt x="1338" y="486"/>
                  </a:cubicBezTo>
                  <a:cubicBezTo>
                    <a:pt x="1233" y="173"/>
                    <a:pt x="859" y="30"/>
                    <a:pt x="558" y="1"/>
                  </a:cubicBezTo>
                  <a:cubicBezTo>
                    <a:pt x="555" y="1"/>
                    <a:pt x="552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33">
              <a:extLst>
                <a:ext uri="{FF2B5EF4-FFF2-40B4-BE49-F238E27FC236}">
                  <a16:creationId xmlns:a16="http://schemas.microsoft.com/office/drawing/2014/main" id="{5B8347B9-7066-2DA1-0B30-7BA2180B4A9D}"/>
                </a:ext>
              </a:extLst>
            </p:cNvPr>
            <p:cNvSpPr/>
            <p:nvPr/>
          </p:nvSpPr>
          <p:spPr>
            <a:xfrm>
              <a:off x="924390" y="7064045"/>
              <a:ext cx="127078" cy="124026"/>
            </a:xfrm>
            <a:custGeom>
              <a:avLst/>
              <a:gdLst/>
              <a:ahLst/>
              <a:cxnLst/>
              <a:rect l="l" t="t" r="r" b="b"/>
              <a:pathLst>
                <a:path w="1374" h="1341" extrusionOk="0">
                  <a:moveTo>
                    <a:pt x="721" y="273"/>
                  </a:moveTo>
                  <a:cubicBezTo>
                    <a:pt x="721" y="273"/>
                    <a:pt x="722" y="274"/>
                    <a:pt x="726" y="274"/>
                  </a:cubicBezTo>
                  <a:cubicBezTo>
                    <a:pt x="808" y="291"/>
                    <a:pt x="875" y="346"/>
                    <a:pt x="940" y="399"/>
                  </a:cubicBezTo>
                  <a:cubicBezTo>
                    <a:pt x="1007" y="455"/>
                    <a:pt x="1067" y="507"/>
                    <a:pt x="1081" y="590"/>
                  </a:cubicBezTo>
                  <a:cubicBezTo>
                    <a:pt x="1090" y="652"/>
                    <a:pt x="1069" y="744"/>
                    <a:pt x="1043" y="801"/>
                  </a:cubicBezTo>
                  <a:cubicBezTo>
                    <a:pt x="979" y="945"/>
                    <a:pt x="859" y="1067"/>
                    <a:pt x="700" y="1067"/>
                  </a:cubicBezTo>
                  <a:cubicBezTo>
                    <a:pt x="699" y="1067"/>
                    <a:pt x="698" y="1067"/>
                    <a:pt x="696" y="1067"/>
                  </a:cubicBezTo>
                  <a:cubicBezTo>
                    <a:pt x="625" y="1066"/>
                    <a:pt x="559" y="1030"/>
                    <a:pt x="504" y="979"/>
                  </a:cubicBezTo>
                  <a:cubicBezTo>
                    <a:pt x="442" y="921"/>
                    <a:pt x="389" y="851"/>
                    <a:pt x="354" y="772"/>
                  </a:cubicBezTo>
                  <a:cubicBezTo>
                    <a:pt x="319" y="694"/>
                    <a:pt x="316" y="620"/>
                    <a:pt x="342" y="546"/>
                  </a:cubicBezTo>
                  <a:cubicBezTo>
                    <a:pt x="343" y="543"/>
                    <a:pt x="345" y="535"/>
                    <a:pt x="346" y="534"/>
                  </a:cubicBezTo>
                  <a:cubicBezTo>
                    <a:pt x="354" y="520"/>
                    <a:pt x="361" y="507"/>
                    <a:pt x="369" y="494"/>
                  </a:cubicBezTo>
                  <a:cubicBezTo>
                    <a:pt x="369" y="494"/>
                    <a:pt x="375" y="484"/>
                    <a:pt x="376" y="482"/>
                  </a:cubicBezTo>
                  <a:cubicBezTo>
                    <a:pt x="383" y="473"/>
                    <a:pt x="391" y="466"/>
                    <a:pt x="400" y="457"/>
                  </a:cubicBezTo>
                  <a:cubicBezTo>
                    <a:pt x="424" y="432"/>
                    <a:pt x="447" y="415"/>
                    <a:pt x="479" y="400"/>
                  </a:cubicBezTo>
                  <a:cubicBezTo>
                    <a:pt x="488" y="401"/>
                    <a:pt x="497" y="402"/>
                    <a:pt x="506" y="402"/>
                  </a:cubicBezTo>
                  <a:cubicBezTo>
                    <a:pt x="567" y="402"/>
                    <a:pt x="617" y="361"/>
                    <a:pt x="639" y="302"/>
                  </a:cubicBezTo>
                  <a:lnTo>
                    <a:pt x="639" y="302"/>
                  </a:lnTo>
                  <a:cubicBezTo>
                    <a:pt x="637" y="309"/>
                    <a:pt x="637" y="311"/>
                    <a:pt x="637" y="311"/>
                  </a:cubicBezTo>
                  <a:cubicBezTo>
                    <a:pt x="637" y="311"/>
                    <a:pt x="640" y="303"/>
                    <a:pt x="642" y="300"/>
                  </a:cubicBezTo>
                  <a:cubicBezTo>
                    <a:pt x="645" y="299"/>
                    <a:pt x="646" y="297"/>
                    <a:pt x="646" y="296"/>
                  </a:cubicBezTo>
                  <a:lnTo>
                    <a:pt x="646" y="296"/>
                  </a:lnTo>
                  <a:cubicBezTo>
                    <a:pt x="644" y="297"/>
                    <a:pt x="644" y="299"/>
                    <a:pt x="642" y="299"/>
                  </a:cubicBezTo>
                  <a:lnTo>
                    <a:pt x="642" y="299"/>
                  </a:lnTo>
                  <a:cubicBezTo>
                    <a:pt x="644" y="297"/>
                    <a:pt x="648" y="294"/>
                    <a:pt x="650" y="292"/>
                  </a:cubicBezTo>
                  <a:cubicBezTo>
                    <a:pt x="656" y="289"/>
                    <a:pt x="661" y="286"/>
                    <a:pt x="667" y="282"/>
                  </a:cubicBezTo>
                  <a:cubicBezTo>
                    <a:pt x="667" y="282"/>
                    <a:pt x="668" y="282"/>
                    <a:pt x="668" y="282"/>
                  </a:cubicBezTo>
                  <a:cubicBezTo>
                    <a:pt x="673" y="282"/>
                    <a:pt x="692" y="276"/>
                    <a:pt x="691" y="275"/>
                  </a:cubicBezTo>
                  <a:cubicBezTo>
                    <a:pt x="697" y="275"/>
                    <a:pt x="706" y="275"/>
                    <a:pt x="712" y="274"/>
                  </a:cubicBezTo>
                  <a:cubicBezTo>
                    <a:pt x="717" y="274"/>
                    <a:pt x="718" y="273"/>
                    <a:pt x="721" y="273"/>
                  </a:cubicBezTo>
                  <a:close/>
                  <a:moveTo>
                    <a:pt x="708" y="0"/>
                  </a:moveTo>
                  <a:cubicBezTo>
                    <a:pt x="595" y="0"/>
                    <a:pt x="492" y="51"/>
                    <a:pt x="426" y="136"/>
                  </a:cubicBezTo>
                  <a:cubicBezTo>
                    <a:pt x="405" y="137"/>
                    <a:pt x="385" y="141"/>
                    <a:pt x="364" y="150"/>
                  </a:cubicBezTo>
                  <a:cubicBezTo>
                    <a:pt x="118" y="259"/>
                    <a:pt x="1" y="546"/>
                    <a:pt x="71" y="798"/>
                  </a:cubicBezTo>
                  <a:cubicBezTo>
                    <a:pt x="139" y="1042"/>
                    <a:pt x="359" y="1295"/>
                    <a:pt x="618" y="1334"/>
                  </a:cubicBezTo>
                  <a:cubicBezTo>
                    <a:pt x="646" y="1338"/>
                    <a:pt x="675" y="1340"/>
                    <a:pt x="703" y="1340"/>
                  </a:cubicBezTo>
                  <a:cubicBezTo>
                    <a:pt x="949" y="1340"/>
                    <a:pt x="1168" y="1176"/>
                    <a:pt x="1275" y="954"/>
                  </a:cubicBezTo>
                  <a:cubicBezTo>
                    <a:pt x="1339" y="824"/>
                    <a:pt x="1374" y="682"/>
                    <a:pt x="1350" y="537"/>
                  </a:cubicBezTo>
                  <a:cubicBezTo>
                    <a:pt x="1328" y="403"/>
                    <a:pt x="1245" y="297"/>
                    <a:pt x="1143" y="212"/>
                  </a:cubicBezTo>
                  <a:cubicBezTo>
                    <a:pt x="1023" y="113"/>
                    <a:pt x="891" y="10"/>
                    <a:pt x="728" y="1"/>
                  </a:cubicBezTo>
                  <a:cubicBezTo>
                    <a:pt x="721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33">
              <a:extLst>
                <a:ext uri="{FF2B5EF4-FFF2-40B4-BE49-F238E27FC236}">
                  <a16:creationId xmlns:a16="http://schemas.microsoft.com/office/drawing/2014/main" id="{B658D117-488C-84F9-FC91-74106DC80B43}"/>
                </a:ext>
              </a:extLst>
            </p:cNvPr>
            <p:cNvSpPr/>
            <p:nvPr/>
          </p:nvSpPr>
          <p:spPr>
            <a:xfrm>
              <a:off x="345225" y="7402184"/>
              <a:ext cx="73620" cy="69458"/>
            </a:xfrm>
            <a:custGeom>
              <a:avLst/>
              <a:gdLst/>
              <a:ahLst/>
              <a:cxnLst/>
              <a:rect l="l" t="t" r="r" b="b"/>
              <a:pathLst>
                <a:path w="796" h="751" extrusionOk="0">
                  <a:moveTo>
                    <a:pt x="448" y="279"/>
                  </a:moveTo>
                  <a:cubicBezTo>
                    <a:pt x="454" y="280"/>
                    <a:pt x="461" y="283"/>
                    <a:pt x="468" y="284"/>
                  </a:cubicBezTo>
                  <a:cubicBezTo>
                    <a:pt x="474" y="286"/>
                    <a:pt x="480" y="291"/>
                    <a:pt x="486" y="295"/>
                  </a:cubicBezTo>
                  <a:lnTo>
                    <a:pt x="497" y="306"/>
                  </a:lnTo>
                  <a:cubicBezTo>
                    <a:pt x="500" y="310"/>
                    <a:pt x="502" y="314"/>
                    <a:pt x="505" y="318"/>
                  </a:cubicBezTo>
                  <a:cubicBezTo>
                    <a:pt x="508" y="327"/>
                    <a:pt x="511" y="337"/>
                    <a:pt x="512" y="347"/>
                  </a:cubicBezTo>
                  <a:lnTo>
                    <a:pt x="512" y="377"/>
                  </a:lnTo>
                  <a:cubicBezTo>
                    <a:pt x="510" y="387"/>
                    <a:pt x="507" y="397"/>
                    <a:pt x="505" y="406"/>
                  </a:cubicBezTo>
                  <a:cubicBezTo>
                    <a:pt x="500" y="414"/>
                    <a:pt x="496" y="420"/>
                    <a:pt x="491" y="428"/>
                  </a:cubicBezTo>
                  <a:cubicBezTo>
                    <a:pt x="486" y="435"/>
                    <a:pt x="480" y="440"/>
                    <a:pt x="473" y="445"/>
                  </a:cubicBezTo>
                  <a:lnTo>
                    <a:pt x="445" y="460"/>
                  </a:lnTo>
                  <a:cubicBezTo>
                    <a:pt x="434" y="465"/>
                    <a:pt x="422" y="468"/>
                    <a:pt x="409" y="471"/>
                  </a:cubicBezTo>
                  <a:cubicBezTo>
                    <a:pt x="403" y="471"/>
                    <a:pt x="396" y="472"/>
                    <a:pt x="388" y="472"/>
                  </a:cubicBezTo>
                  <a:cubicBezTo>
                    <a:pt x="381" y="472"/>
                    <a:pt x="374" y="471"/>
                    <a:pt x="367" y="471"/>
                  </a:cubicBezTo>
                  <a:cubicBezTo>
                    <a:pt x="355" y="468"/>
                    <a:pt x="342" y="465"/>
                    <a:pt x="331" y="460"/>
                  </a:cubicBezTo>
                  <a:cubicBezTo>
                    <a:pt x="320" y="456"/>
                    <a:pt x="313" y="451"/>
                    <a:pt x="304" y="446"/>
                  </a:cubicBezTo>
                  <a:cubicBezTo>
                    <a:pt x="299" y="442"/>
                    <a:pt x="294" y="439"/>
                    <a:pt x="290" y="435"/>
                  </a:cubicBezTo>
                  <a:cubicBezTo>
                    <a:pt x="288" y="430"/>
                    <a:pt x="285" y="425"/>
                    <a:pt x="283" y="421"/>
                  </a:cubicBezTo>
                  <a:cubicBezTo>
                    <a:pt x="282" y="416"/>
                    <a:pt x="280" y="413"/>
                    <a:pt x="279" y="408"/>
                  </a:cubicBezTo>
                  <a:lnTo>
                    <a:pt x="279" y="380"/>
                  </a:lnTo>
                  <a:cubicBezTo>
                    <a:pt x="282" y="369"/>
                    <a:pt x="284" y="361"/>
                    <a:pt x="287" y="351"/>
                  </a:cubicBezTo>
                  <a:cubicBezTo>
                    <a:pt x="290" y="341"/>
                    <a:pt x="295" y="333"/>
                    <a:pt x="300" y="326"/>
                  </a:cubicBezTo>
                  <a:cubicBezTo>
                    <a:pt x="329" y="325"/>
                    <a:pt x="357" y="314"/>
                    <a:pt x="381" y="295"/>
                  </a:cubicBezTo>
                  <a:lnTo>
                    <a:pt x="381" y="295"/>
                  </a:lnTo>
                  <a:cubicBezTo>
                    <a:pt x="380" y="296"/>
                    <a:pt x="379" y="296"/>
                    <a:pt x="378" y="297"/>
                  </a:cubicBezTo>
                  <a:cubicBezTo>
                    <a:pt x="380" y="296"/>
                    <a:pt x="382" y="294"/>
                    <a:pt x="384" y="293"/>
                  </a:cubicBezTo>
                  <a:lnTo>
                    <a:pt x="384" y="293"/>
                  </a:lnTo>
                  <a:cubicBezTo>
                    <a:pt x="383" y="294"/>
                    <a:pt x="382" y="295"/>
                    <a:pt x="381" y="295"/>
                  </a:cubicBezTo>
                  <a:lnTo>
                    <a:pt x="381" y="295"/>
                  </a:lnTo>
                  <a:cubicBezTo>
                    <a:pt x="383" y="295"/>
                    <a:pt x="385" y="294"/>
                    <a:pt x="386" y="292"/>
                  </a:cubicBezTo>
                  <a:lnTo>
                    <a:pt x="386" y="292"/>
                  </a:lnTo>
                  <a:cubicBezTo>
                    <a:pt x="385" y="293"/>
                    <a:pt x="385" y="293"/>
                    <a:pt x="384" y="293"/>
                  </a:cubicBezTo>
                  <a:lnTo>
                    <a:pt x="384" y="293"/>
                  </a:lnTo>
                  <a:cubicBezTo>
                    <a:pt x="385" y="292"/>
                    <a:pt x="386" y="292"/>
                    <a:pt x="387" y="291"/>
                  </a:cubicBezTo>
                  <a:lnTo>
                    <a:pt x="387" y="291"/>
                  </a:lnTo>
                  <a:cubicBezTo>
                    <a:pt x="387" y="291"/>
                    <a:pt x="387" y="292"/>
                    <a:pt x="386" y="292"/>
                  </a:cubicBezTo>
                  <a:lnTo>
                    <a:pt x="386" y="292"/>
                  </a:lnTo>
                  <a:cubicBezTo>
                    <a:pt x="391" y="289"/>
                    <a:pt x="396" y="287"/>
                    <a:pt x="402" y="284"/>
                  </a:cubicBezTo>
                  <a:cubicBezTo>
                    <a:pt x="408" y="281"/>
                    <a:pt x="414" y="280"/>
                    <a:pt x="422" y="279"/>
                  </a:cubicBezTo>
                  <a:close/>
                  <a:moveTo>
                    <a:pt x="437" y="0"/>
                  </a:moveTo>
                  <a:cubicBezTo>
                    <a:pt x="434" y="0"/>
                    <a:pt x="431" y="1"/>
                    <a:pt x="428" y="1"/>
                  </a:cubicBezTo>
                  <a:cubicBezTo>
                    <a:pt x="342" y="4"/>
                    <a:pt x="264" y="35"/>
                    <a:pt x="200" y="92"/>
                  </a:cubicBezTo>
                  <a:cubicBezTo>
                    <a:pt x="194" y="97"/>
                    <a:pt x="191" y="105"/>
                    <a:pt x="186" y="112"/>
                  </a:cubicBezTo>
                  <a:cubicBezTo>
                    <a:pt x="174" y="112"/>
                    <a:pt x="161" y="114"/>
                    <a:pt x="149" y="118"/>
                  </a:cubicBezTo>
                  <a:cubicBezTo>
                    <a:pt x="113" y="129"/>
                    <a:pt x="88" y="150"/>
                    <a:pt x="66" y="181"/>
                  </a:cubicBezTo>
                  <a:cubicBezTo>
                    <a:pt x="24" y="241"/>
                    <a:pt x="2" y="319"/>
                    <a:pt x="0" y="393"/>
                  </a:cubicBezTo>
                  <a:cubicBezTo>
                    <a:pt x="0" y="478"/>
                    <a:pt x="31" y="559"/>
                    <a:pt x="87" y="623"/>
                  </a:cubicBezTo>
                  <a:cubicBezTo>
                    <a:pt x="162" y="710"/>
                    <a:pt x="276" y="751"/>
                    <a:pt x="389" y="751"/>
                  </a:cubicBezTo>
                  <a:cubicBezTo>
                    <a:pt x="423" y="751"/>
                    <a:pt x="456" y="747"/>
                    <a:pt x="489" y="740"/>
                  </a:cubicBezTo>
                  <a:cubicBezTo>
                    <a:pt x="626" y="709"/>
                    <a:pt x="741" y="601"/>
                    <a:pt x="777" y="464"/>
                  </a:cubicBezTo>
                  <a:cubicBezTo>
                    <a:pt x="796" y="395"/>
                    <a:pt x="796" y="319"/>
                    <a:pt x="775" y="250"/>
                  </a:cubicBezTo>
                  <a:cubicBezTo>
                    <a:pt x="750" y="172"/>
                    <a:pt x="703" y="109"/>
                    <a:pt x="637" y="62"/>
                  </a:cubicBezTo>
                  <a:cubicBezTo>
                    <a:pt x="581" y="22"/>
                    <a:pt x="506" y="0"/>
                    <a:pt x="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15" name="Google Shape;1915;p33">
            <a:extLst>
              <a:ext uri="{FF2B5EF4-FFF2-40B4-BE49-F238E27FC236}">
                <a16:creationId xmlns:a16="http://schemas.microsoft.com/office/drawing/2014/main" id="{6B7247C4-237D-4F89-0877-A127328B6DF6}"/>
              </a:ext>
            </a:extLst>
          </p:cNvPr>
          <p:cNvSpPr/>
          <p:nvPr/>
        </p:nvSpPr>
        <p:spPr>
          <a:xfrm rot="-64386">
            <a:off x="1973892" y="6096331"/>
            <a:ext cx="2414108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6" name="Google Shape;1916;p33">
            <a:extLst>
              <a:ext uri="{FF2B5EF4-FFF2-40B4-BE49-F238E27FC236}">
                <a16:creationId xmlns:a16="http://schemas.microsoft.com/office/drawing/2014/main" id="{EF16E546-AF95-84DD-1EF8-B9D609EA9D2F}"/>
              </a:ext>
            </a:extLst>
          </p:cNvPr>
          <p:cNvSpPr/>
          <p:nvPr/>
        </p:nvSpPr>
        <p:spPr>
          <a:xfrm rot="10800000">
            <a:off x="10142075" y="2585462"/>
            <a:ext cx="1885539" cy="869702"/>
          </a:xfrm>
          <a:custGeom>
            <a:avLst/>
            <a:gdLst/>
            <a:ahLst/>
            <a:cxnLst/>
            <a:rect l="l" t="t" r="r" b="b"/>
            <a:pathLst>
              <a:path w="20382" h="9406" extrusionOk="0">
                <a:moveTo>
                  <a:pt x="5907" y="5840"/>
                </a:moveTo>
                <a:cubicBezTo>
                  <a:pt x="5905" y="5841"/>
                  <a:pt x="5902" y="5841"/>
                  <a:pt x="5900" y="5841"/>
                </a:cubicBezTo>
                <a:cubicBezTo>
                  <a:pt x="5902" y="5841"/>
                  <a:pt x="5905" y="5841"/>
                  <a:pt x="5907" y="5840"/>
                </a:cubicBezTo>
                <a:close/>
                <a:moveTo>
                  <a:pt x="14906" y="6003"/>
                </a:moveTo>
                <a:lnTo>
                  <a:pt x="14906" y="6003"/>
                </a:lnTo>
                <a:cubicBezTo>
                  <a:pt x="14973" y="6040"/>
                  <a:pt x="15039" y="6080"/>
                  <a:pt x="15105" y="6123"/>
                </a:cubicBezTo>
                <a:cubicBezTo>
                  <a:pt x="15128" y="6140"/>
                  <a:pt x="15152" y="6157"/>
                  <a:pt x="15177" y="6175"/>
                </a:cubicBezTo>
                <a:cubicBezTo>
                  <a:pt x="15137" y="6176"/>
                  <a:pt x="15095" y="6176"/>
                  <a:pt x="15055" y="6176"/>
                </a:cubicBezTo>
                <a:lnTo>
                  <a:pt x="15051" y="6168"/>
                </a:lnTo>
                <a:cubicBezTo>
                  <a:pt x="15006" y="6110"/>
                  <a:pt x="14956" y="6056"/>
                  <a:pt x="14906" y="6003"/>
                </a:cubicBezTo>
                <a:close/>
                <a:moveTo>
                  <a:pt x="7419" y="6845"/>
                </a:moveTo>
                <a:lnTo>
                  <a:pt x="7419" y="6845"/>
                </a:lnTo>
                <a:cubicBezTo>
                  <a:pt x="7419" y="6845"/>
                  <a:pt x="7420" y="6845"/>
                  <a:pt x="7420" y="6846"/>
                </a:cubicBezTo>
                <a:lnTo>
                  <a:pt x="7420" y="6846"/>
                </a:lnTo>
                <a:cubicBezTo>
                  <a:pt x="7420" y="6845"/>
                  <a:pt x="7420" y="6845"/>
                  <a:pt x="7419" y="6845"/>
                </a:cubicBezTo>
                <a:close/>
                <a:moveTo>
                  <a:pt x="16065" y="678"/>
                </a:moveTo>
                <a:lnTo>
                  <a:pt x="16142" y="731"/>
                </a:lnTo>
                <a:cubicBezTo>
                  <a:pt x="16303" y="844"/>
                  <a:pt x="16459" y="962"/>
                  <a:pt x="16615" y="1081"/>
                </a:cubicBezTo>
                <a:cubicBezTo>
                  <a:pt x="17215" y="1549"/>
                  <a:pt x="17783" y="2057"/>
                  <a:pt x="18343" y="2571"/>
                </a:cubicBezTo>
                <a:cubicBezTo>
                  <a:pt x="18631" y="2835"/>
                  <a:pt x="18917" y="3099"/>
                  <a:pt x="19205" y="3362"/>
                </a:cubicBezTo>
                <a:cubicBezTo>
                  <a:pt x="19450" y="3585"/>
                  <a:pt x="19694" y="3808"/>
                  <a:pt x="19947" y="4023"/>
                </a:cubicBezTo>
                <a:cubicBezTo>
                  <a:pt x="19852" y="4122"/>
                  <a:pt x="19757" y="4219"/>
                  <a:pt x="19660" y="4318"/>
                </a:cubicBezTo>
                <a:cubicBezTo>
                  <a:pt x="19511" y="4471"/>
                  <a:pt x="19360" y="4623"/>
                  <a:pt x="19209" y="4774"/>
                </a:cubicBezTo>
                <a:cubicBezTo>
                  <a:pt x="18908" y="5074"/>
                  <a:pt x="18604" y="5369"/>
                  <a:pt x="18295" y="5659"/>
                </a:cubicBezTo>
                <a:cubicBezTo>
                  <a:pt x="17677" y="6237"/>
                  <a:pt x="17039" y="6796"/>
                  <a:pt x="16370" y="7316"/>
                </a:cubicBezTo>
                <a:lnTo>
                  <a:pt x="16405" y="7098"/>
                </a:lnTo>
                <a:cubicBezTo>
                  <a:pt x="16443" y="6860"/>
                  <a:pt x="16475" y="6622"/>
                  <a:pt x="16495" y="6381"/>
                </a:cubicBezTo>
                <a:cubicBezTo>
                  <a:pt x="16515" y="6147"/>
                  <a:pt x="16520" y="5913"/>
                  <a:pt x="16506" y="5678"/>
                </a:cubicBezTo>
                <a:cubicBezTo>
                  <a:pt x="16496" y="5516"/>
                  <a:pt x="16478" y="5353"/>
                  <a:pt x="16444" y="5194"/>
                </a:cubicBezTo>
                <a:cubicBezTo>
                  <a:pt x="16478" y="5170"/>
                  <a:pt x="16504" y="5136"/>
                  <a:pt x="16515" y="5095"/>
                </a:cubicBezTo>
                <a:cubicBezTo>
                  <a:pt x="16540" y="5008"/>
                  <a:pt x="16486" y="4895"/>
                  <a:pt x="16391" y="4877"/>
                </a:cubicBezTo>
                <a:cubicBezTo>
                  <a:pt x="16359" y="4870"/>
                  <a:pt x="16328" y="4865"/>
                  <a:pt x="16295" y="4859"/>
                </a:cubicBezTo>
                <a:cubicBezTo>
                  <a:pt x="16275" y="4851"/>
                  <a:pt x="16251" y="4844"/>
                  <a:pt x="16226" y="4844"/>
                </a:cubicBezTo>
                <a:cubicBezTo>
                  <a:pt x="16223" y="4844"/>
                  <a:pt x="16217" y="4846"/>
                  <a:pt x="16214" y="4846"/>
                </a:cubicBezTo>
                <a:cubicBezTo>
                  <a:pt x="15604" y="4743"/>
                  <a:pt x="14992" y="4674"/>
                  <a:pt x="14376" y="4646"/>
                </a:cubicBezTo>
                <a:cubicBezTo>
                  <a:pt x="14100" y="4634"/>
                  <a:pt x="13824" y="4626"/>
                  <a:pt x="13548" y="4626"/>
                </a:cubicBezTo>
                <a:cubicBezTo>
                  <a:pt x="13150" y="4626"/>
                  <a:pt x="12752" y="4639"/>
                  <a:pt x="12355" y="4657"/>
                </a:cubicBezTo>
                <a:cubicBezTo>
                  <a:pt x="11005" y="4724"/>
                  <a:pt x="9662" y="4898"/>
                  <a:pt x="8318" y="5039"/>
                </a:cubicBezTo>
                <a:cubicBezTo>
                  <a:pt x="7645" y="5108"/>
                  <a:pt x="6972" y="5163"/>
                  <a:pt x="6300" y="5236"/>
                </a:cubicBezTo>
                <a:cubicBezTo>
                  <a:pt x="5608" y="5313"/>
                  <a:pt x="4916" y="5403"/>
                  <a:pt x="4228" y="5509"/>
                </a:cubicBezTo>
                <a:cubicBezTo>
                  <a:pt x="3549" y="5610"/>
                  <a:pt x="2872" y="5727"/>
                  <a:pt x="2199" y="5856"/>
                </a:cubicBezTo>
                <a:cubicBezTo>
                  <a:pt x="1862" y="5920"/>
                  <a:pt x="1528" y="5987"/>
                  <a:pt x="1193" y="6063"/>
                </a:cubicBezTo>
                <a:cubicBezTo>
                  <a:pt x="1033" y="6099"/>
                  <a:pt x="873" y="6136"/>
                  <a:pt x="716" y="6178"/>
                </a:cubicBezTo>
                <a:cubicBezTo>
                  <a:pt x="680" y="6187"/>
                  <a:pt x="642" y="6197"/>
                  <a:pt x="606" y="6206"/>
                </a:cubicBezTo>
                <a:cubicBezTo>
                  <a:pt x="629" y="6118"/>
                  <a:pt x="647" y="6028"/>
                  <a:pt x="661" y="5938"/>
                </a:cubicBezTo>
                <a:cubicBezTo>
                  <a:pt x="697" y="5716"/>
                  <a:pt x="718" y="5490"/>
                  <a:pt x="730" y="5266"/>
                </a:cubicBezTo>
                <a:cubicBezTo>
                  <a:pt x="752" y="4843"/>
                  <a:pt x="742" y="4417"/>
                  <a:pt x="713" y="3994"/>
                </a:cubicBezTo>
                <a:cubicBezTo>
                  <a:pt x="686" y="3569"/>
                  <a:pt x="639" y="3144"/>
                  <a:pt x="585" y="2723"/>
                </a:cubicBezTo>
                <a:cubicBezTo>
                  <a:pt x="545" y="2413"/>
                  <a:pt x="497" y="2104"/>
                  <a:pt x="442" y="1796"/>
                </a:cubicBezTo>
                <a:lnTo>
                  <a:pt x="442" y="1796"/>
                </a:lnTo>
                <a:cubicBezTo>
                  <a:pt x="2572" y="2289"/>
                  <a:pt x="4745" y="2591"/>
                  <a:pt x="6923" y="2775"/>
                </a:cubicBezTo>
                <a:cubicBezTo>
                  <a:pt x="8055" y="2869"/>
                  <a:pt x="9189" y="2932"/>
                  <a:pt x="10326" y="2968"/>
                </a:cubicBezTo>
                <a:cubicBezTo>
                  <a:pt x="10865" y="2987"/>
                  <a:pt x="11404" y="2997"/>
                  <a:pt x="11943" y="3014"/>
                </a:cubicBezTo>
                <a:cubicBezTo>
                  <a:pt x="12299" y="3024"/>
                  <a:pt x="12654" y="3034"/>
                  <a:pt x="13010" y="3034"/>
                </a:cubicBezTo>
                <a:cubicBezTo>
                  <a:pt x="13190" y="3034"/>
                  <a:pt x="13369" y="3032"/>
                  <a:pt x="13549" y="3025"/>
                </a:cubicBezTo>
                <a:cubicBezTo>
                  <a:pt x="13979" y="3011"/>
                  <a:pt x="14407" y="2974"/>
                  <a:pt x="14830" y="2904"/>
                </a:cubicBezTo>
                <a:cubicBezTo>
                  <a:pt x="15037" y="2870"/>
                  <a:pt x="15242" y="2826"/>
                  <a:pt x="15446" y="2771"/>
                </a:cubicBezTo>
                <a:cubicBezTo>
                  <a:pt x="15547" y="2744"/>
                  <a:pt x="15645" y="2709"/>
                  <a:pt x="15744" y="2673"/>
                </a:cubicBezTo>
                <a:cubicBezTo>
                  <a:pt x="15847" y="2633"/>
                  <a:pt x="15944" y="2583"/>
                  <a:pt x="16045" y="2536"/>
                </a:cubicBezTo>
                <a:cubicBezTo>
                  <a:pt x="16074" y="2519"/>
                  <a:pt x="16096" y="2497"/>
                  <a:pt x="16112" y="2469"/>
                </a:cubicBezTo>
                <a:cubicBezTo>
                  <a:pt x="16125" y="2448"/>
                  <a:pt x="16132" y="2426"/>
                  <a:pt x="16136" y="2402"/>
                </a:cubicBezTo>
                <a:cubicBezTo>
                  <a:pt x="16175" y="2361"/>
                  <a:pt x="16201" y="2307"/>
                  <a:pt x="16201" y="2247"/>
                </a:cubicBezTo>
                <a:cubicBezTo>
                  <a:pt x="16203" y="1898"/>
                  <a:pt x="16185" y="1549"/>
                  <a:pt x="16143" y="1203"/>
                </a:cubicBezTo>
                <a:cubicBezTo>
                  <a:pt x="16123" y="1028"/>
                  <a:pt x="16097" y="852"/>
                  <a:pt x="16065" y="678"/>
                </a:cubicBezTo>
                <a:close/>
                <a:moveTo>
                  <a:pt x="13936" y="5034"/>
                </a:moveTo>
                <a:cubicBezTo>
                  <a:pt x="14579" y="5034"/>
                  <a:pt x="15222" y="5071"/>
                  <a:pt x="15859" y="5155"/>
                </a:cubicBezTo>
                <a:cubicBezTo>
                  <a:pt x="15932" y="5165"/>
                  <a:pt x="16007" y="5177"/>
                  <a:pt x="16080" y="5189"/>
                </a:cubicBezTo>
                <a:cubicBezTo>
                  <a:pt x="16090" y="5294"/>
                  <a:pt x="16101" y="5402"/>
                  <a:pt x="16107" y="5510"/>
                </a:cubicBezTo>
                <a:cubicBezTo>
                  <a:pt x="16112" y="5667"/>
                  <a:pt x="16115" y="5832"/>
                  <a:pt x="16112" y="5996"/>
                </a:cubicBezTo>
                <a:cubicBezTo>
                  <a:pt x="16111" y="6074"/>
                  <a:pt x="16107" y="6153"/>
                  <a:pt x="16104" y="6231"/>
                </a:cubicBezTo>
                <a:cubicBezTo>
                  <a:pt x="16006" y="6193"/>
                  <a:pt x="15895" y="6192"/>
                  <a:pt x="15791" y="6187"/>
                </a:cubicBezTo>
                <a:cubicBezTo>
                  <a:pt x="15775" y="6185"/>
                  <a:pt x="15759" y="6185"/>
                  <a:pt x="15743" y="6185"/>
                </a:cubicBezTo>
                <a:cubicBezTo>
                  <a:pt x="15568" y="5996"/>
                  <a:pt x="15390" y="5812"/>
                  <a:pt x="15216" y="5623"/>
                </a:cubicBezTo>
                <a:cubicBezTo>
                  <a:pt x="15198" y="5600"/>
                  <a:pt x="15169" y="5588"/>
                  <a:pt x="15142" y="5588"/>
                </a:cubicBezTo>
                <a:cubicBezTo>
                  <a:pt x="15121" y="5588"/>
                  <a:pt x="15099" y="5595"/>
                  <a:pt x="15081" y="5610"/>
                </a:cubicBezTo>
                <a:cubicBezTo>
                  <a:pt x="15042" y="5643"/>
                  <a:pt x="15034" y="5707"/>
                  <a:pt x="15069" y="5745"/>
                </a:cubicBezTo>
                <a:cubicBezTo>
                  <a:pt x="15200" y="5890"/>
                  <a:pt x="15333" y="6034"/>
                  <a:pt x="15468" y="6178"/>
                </a:cubicBezTo>
                <a:cubicBezTo>
                  <a:pt x="15447" y="6178"/>
                  <a:pt x="15427" y="6177"/>
                  <a:pt x="15405" y="6177"/>
                </a:cubicBezTo>
                <a:lnTo>
                  <a:pt x="15307" y="6177"/>
                </a:lnTo>
                <a:cubicBezTo>
                  <a:pt x="15164" y="6070"/>
                  <a:pt x="15012" y="5976"/>
                  <a:pt x="14853" y="5895"/>
                </a:cubicBezTo>
                <a:cubicBezTo>
                  <a:pt x="14849" y="5894"/>
                  <a:pt x="14846" y="5893"/>
                  <a:pt x="14842" y="5893"/>
                </a:cubicBezTo>
                <a:lnTo>
                  <a:pt x="14835" y="5893"/>
                </a:lnTo>
                <a:cubicBezTo>
                  <a:pt x="14826" y="5894"/>
                  <a:pt x="14819" y="5899"/>
                  <a:pt x="14815" y="5905"/>
                </a:cubicBezTo>
                <a:cubicBezTo>
                  <a:pt x="14764" y="5851"/>
                  <a:pt x="14712" y="5797"/>
                  <a:pt x="14660" y="5743"/>
                </a:cubicBezTo>
                <a:cubicBezTo>
                  <a:pt x="14636" y="5718"/>
                  <a:pt x="14610" y="5701"/>
                  <a:pt x="14573" y="5698"/>
                </a:cubicBezTo>
                <a:lnTo>
                  <a:pt x="14564" y="5698"/>
                </a:lnTo>
                <a:cubicBezTo>
                  <a:pt x="14534" y="5698"/>
                  <a:pt x="14506" y="5709"/>
                  <a:pt x="14482" y="5728"/>
                </a:cubicBezTo>
                <a:cubicBezTo>
                  <a:pt x="14456" y="5750"/>
                  <a:pt x="14441" y="5781"/>
                  <a:pt x="14439" y="5815"/>
                </a:cubicBezTo>
                <a:cubicBezTo>
                  <a:pt x="14436" y="5845"/>
                  <a:pt x="14445" y="5883"/>
                  <a:pt x="14467" y="5904"/>
                </a:cubicBezTo>
                <a:cubicBezTo>
                  <a:pt x="14538" y="5976"/>
                  <a:pt x="14612" y="6043"/>
                  <a:pt x="14686" y="6111"/>
                </a:cubicBezTo>
                <a:cubicBezTo>
                  <a:pt x="14713" y="6136"/>
                  <a:pt x="14740" y="6161"/>
                  <a:pt x="14767" y="6184"/>
                </a:cubicBezTo>
                <a:cubicBezTo>
                  <a:pt x="14730" y="6185"/>
                  <a:pt x="14693" y="6185"/>
                  <a:pt x="14656" y="6187"/>
                </a:cubicBezTo>
                <a:cubicBezTo>
                  <a:pt x="14623" y="6188"/>
                  <a:pt x="14589" y="6189"/>
                  <a:pt x="14557" y="6190"/>
                </a:cubicBezTo>
                <a:cubicBezTo>
                  <a:pt x="14508" y="6141"/>
                  <a:pt x="14460" y="6092"/>
                  <a:pt x="14414" y="6043"/>
                </a:cubicBezTo>
                <a:cubicBezTo>
                  <a:pt x="14340" y="5965"/>
                  <a:pt x="14267" y="5888"/>
                  <a:pt x="14195" y="5807"/>
                </a:cubicBezTo>
                <a:cubicBezTo>
                  <a:pt x="14174" y="5783"/>
                  <a:pt x="14144" y="5770"/>
                  <a:pt x="14114" y="5770"/>
                </a:cubicBezTo>
                <a:cubicBezTo>
                  <a:pt x="14091" y="5770"/>
                  <a:pt x="14067" y="5778"/>
                  <a:pt x="14047" y="5795"/>
                </a:cubicBezTo>
                <a:cubicBezTo>
                  <a:pt x="14005" y="5831"/>
                  <a:pt x="13995" y="5900"/>
                  <a:pt x="14035" y="5942"/>
                </a:cubicBezTo>
                <a:cubicBezTo>
                  <a:pt x="14116" y="6032"/>
                  <a:pt x="14197" y="6118"/>
                  <a:pt x="14283" y="6203"/>
                </a:cubicBezTo>
                <a:cubicBezTo>
                  <a:pt x="14219" y="6206"/>
                  <a:pt x="14154" y="6210"/>
                  <a:pt x="14090" y="6215"/>
                </a:cubicBezTo>
                <a:lnTo>
                  <a:pt x="14077" y="6204"/>
                </a:lnTo>
                <a:cubicBezTo>
                  <a:pt x="14019" y="6149"/>
                  <a:pt x="13961" y="6095"/>
                  <a:pt x="13904" y="6040"/>
                </a:cubicBezTo>
                <a:cubicBezTo>
                  <a:pt x="13788" y="5930"/>
                  <a:pt x="13678" y="5817"/>
                  <a:pt x="13570" y="5700"/>
                </a:cubicBezTo>
                <a:cubicBezTo>
                  <a:pt x="13550" y="5680"/>
                  <a:pt x="13524" y="5667"/>
                  <a:pt x="13497" y="5667"/>
                </a:cubicBezTo>
                <a:cubicBezTo>
                  <a:pt x="13477" y="5667"/>
                  <a:pt x="13458" y="5674"/>
                  <a:pt x="13440" y="5688"/>
                </a:cubicBezTo>
                <a:cubicBezTo>
                  <a:pt x="13403" y="5719"/>
                  <a:pt x="13395" y="5780"/>
                  <a:pt x="13429" y="5817"/>
                </a:cubicBezTo>
                <a:cubicBezTo>
                  <a:pt x="13537" y="5935"/>
                  <a:pt x="13647" y="6048"/>
                  <a:pt x="13762" y="6158"/>
                </a:cubicBezTo>
                <a:cubicBezTo>
                  <a:pt x="13788" y="6183"/>
                  <a:pt x="13814" y="6208"/>
                  <a:pt x="13842" y="6232"/>
                </a:cubicBezTo>
                <a:lnTo>
                  <a:pt x="13741" y="6240"/>
                </a:lnTo>
                <a:cubicBezTo>
                  <a:pt x="13697" y="6197"/>
                  <a:pt x="13652" y="6156"/>
                  <a:pt x="13605" y="6116"/>
                </a:cubicBezTo>
                <a:cubicBezTo>
                  <a:pt x="13527" y="6047"/>
                  <a:pt x="13449" y="5981"/>
                  <a:pt x="13367" y="5918"/>
                </a:cubicBezTo>
                <a:cubicBezTo>
                  <a:pt x="13353" y="5907"/>
                  <a:pt x="13340" y="5903"/>
                  <a:pt x="13324" y="5903"/>
                </a:cubicBezTo>
                <a:cubicBezTo>
                  <a:pt x="13298" y="5903"/>
                  <a:pt x="13271" y="5916"/>
                  <a:pt x="13257" y="5938"/>
                </a:cubicBezTo>
                <a:cubicBezTo>
                  <a:pt x="13231" y="5976"/>
                  <a:pt x="13243" y="6022"/>
                  <a:pt x="13278" y="6049"/>
                </a:cubicBezTo>
                <a:cubicBezTo>
                  <a:pt x="13355" y="6110"/>
                  <a:pt x="13431" y="6174"/>
                  <a:pt x="13506" y="6239"/>
                </a:cubicBezTo>
                <a:cubicBezTo>
                  <a:pt x="13513" y="6245"/>
                  <a:pt x="13521" y="6251"/>
                  <a:pt x="13528" y="6260"/>
                </a:cubicBezTo>
                <a:cubicBezTo>
                  <a:pt x="13404" y="6270"/>
                  <a:pt x="13281" y="6281"/>
                  <a:pt x="13157" y="6294"/>
                </a:cubicBezTo>
                <a:cubicBezTo>
                  <a:pt x="13128" y="6262"/>
                  <a:pt x="13097" y="6229"/>
                  <a:pt x="13067" y="6198"/>
                </a:cubicBezTo>
                <a:cubicBezTo>
                  <a:pt x="12984" y="6112"/>
                  <a:pt x="12897" y="6029"/>
                  <a:pt x="12809" y="5948"/>
                </a:cubicBezTo>
                <a:cubicBezTo>
                  <a:pt x="12792" y="5932"/>
                  <a:pt x="12777" y="5921"/>
                  <a:pt x="12753" y="5920"/>
                </a:cubicBezTo>
                <a:lnTo>
                  <a:pt x="12748" y="5920"/>
                </a:lnTo>
                <a:cubicBezTo>
                  <a:pt x="12729" y="5920"/>
                  <a:pt x="12710" y="5926"/>
                  <a:pt x="12695" y="5940"/>
                </a:cubicBezTo>
                <a:cubicBezTo>
                  <a:pt x="12678" y="5953"/>
                  <a:pt x="12668" y="5974"/>
                  <a:pt x="12667" y="5994"/>
                </a:cubicBezTo>
                <a:cubicBezTo>
                  <a:pt x="12665" y="6013"/>
                  <a:pt x="12670" y="6040"/>
                  <a:pt x="12684" y="6053"/>
                </a:cubicBezTo>
                <a:cubicBezTo>
                  <a:pt x="12768" y="6131"/>
                  <a:pt x="12851" y="6211"/>
                  <a:pt x="12932" y="6293"/>
                </a:cubicBezTo>
                <a:cubicBezTo>
                  <a:pt x="12939" y="6300"/>
                  <a:pt x="12946" y="6308"/>
                  <a:pt x="12954" y="6316"/>
                </a:cubicBezTo>
                <a:cubicBezTo>
                  <a:pt x="12864" y="6327"/>
                  <a:pt x="12771" y="6335"/>
                  <a:pt x="12680" y="6348"/>
                </a:cubicBezTo>
                <a:cubicBezTo>
                  <a:pt x="12600" y="6270"/>
                  <a:pt x="12520" y="6193"/>
                  <a:pt x="12439" y="6117"/>
                </a:cubicBezTo>
                <a:cubicBezTo>
                  <a:pt x="12315" y="6002"/>
                  <a:pt x="12188" y="5888"/>
                  <a:pt x="12061" y="5778"/>
                </a:cubicBezTo>
                <a:cubicBezTo>
                  <a:pt x="12051" y="5769"/>
                  <a:pt x="12033" y="5764"/>
                  <a:pt x="12017" y="5764"/>
                </a:cubicBezTo>
                <a:cubicBezTo>
                  <a:pt x="12012" y="5764"/>
                  <a:pt x="12007" y="5764"/>
                  <a:pt x="12004" y="5766"/>
                </a:cubicBezTo>
                <a:cubicBezTo>
                  <a:pt x="11984" y="5770"/>
                  <a:pt x="11966" y="5780"/>
                  <a:pt x="11955" y="5797"/>
                </a:cubicBezTo>
                <a:cubicBezTo>
                  <a:pt x="11944" y="5814"/>
                  <a:pt x="11940" y="5833"/>
                  <a:pt x="11944" y="5854"/>
                </a:cubicBezTo>
                <a:cubicBezTo>
                  <a:pt x="11948" y="5874"/>
                  <a:pt x="11959" y="5889"/>
                  <a:pt x="11975" y="5902"/>
                </a:cubicBezTo>
                <a:cubicBezTo>
                  <a:pt x="12032" y="5951"/>
                  <a:pt x="12088" y="6001"/>
                  <a:pt x="12144" y="6050"/>
                </a:cubicBezTo>
                <a:cubicBezTo>
                  <a:pt x="12233" y="6132"/>
                  <a:pt x="12321" y="6214"/>
                  <a:pt x="12408" y="6298"/>
                </a:cubicBezTo>
                <a:cubicBezTo>
                  <a:pt x="12434" y="6323"/>
                  <a:pt x="12460" y="6348"/>
                  <a:pt x="12483" y="6371"/>
                </a:cubicBezTo>
                <a:cubicBezTo>
                  <a:pt x="12401" y="6382"/>
                  <a:pt x="12320" y="6392"/>
                  <a:pt x="12237" y="6402"/>
                </a:cubicBezTo>
                <a:cubicBezTo>
                  <a:pt x="12199" y="6374"/>
                  <a:pt x="12162" y="6344"/>
                  <a:pt x="12125" y="6316"/>
                </a:cubicBezTo>
                <a:cubicBezTo>
                  <a:pt x="12028" y="6240"/>
                  <a:pt x="11931" y="6162"/>
                  <a:pt x="11839" y="6078"/>
                </a:cubicBezTo>
                <a:lnTo>
                  <a:pt x="11831" y="6070"/>
                </a:lnTo>
                <a:cubicBezTo>
                  <a:pt x="11820" y="6060"/>
                  <a:pt x="11809" y="6052"/>
                  <a:pt x="11794" y="6050"/>
                </a:cubicBezTo>
                <a:lnTo>
                  <a:pt x="11790" y="6050"/>
                </a:lnTo>
                <a:cubicBezTo>
                  <a:pt x="11777" y="6050"/>
                  <a:pt x="11764" y="6054"/>
                  <a:pt x="11755" y="6064"/>
                </a:cubicBezTo>
                <a:cubicBezTo>
                  <a:pt x="11743" y="6072"/>
                  <a:pt x="11737" y="6087"/>
                  <a:pt x="11736" y="6101"/>
                </a:cubicBezTo>
                <a:cubicBezTo>
                  <a:pt x="11735" y="6115"/>
                  <a:pt x="11738" y="6131"/>
                  <a:pt x="11748" y="6140"/>
                </a:cubicBezTo>
                <a:cubicBezTo>
                  <a:pt x="11844" y="6228"/>
                  <a:pt x="11943" y="6312"/>
                  <a:pt x="12043" y="6394"/>
                </a:cubicBezTo>
                <a:cubicBezTo>
                  <a:pt x="12056" y="6405"/>
                  <a:pt x="12068" y="6413"/>
                  <a:pt x="12082" y="6423"/>
                </a:cubicBezTo>
                <a:cubicBezTo>
                  <a:pt x="11995" y="6436"/>
                  <a:pt x="11908" y="6447"/>
                  <a:pt x="11821" y="6459"/>
                </a:cubicBezTo>
                <a:cubicBezTo>
                  <a:pt x="11812" y="6449"/>
                  <a:pt x="11800" y="6441"/>
                  <a:pt x="11789" y="6431"/>
                </a:cubicBezTo>
                <a:lnTo>
                  <a:pt x="11789" y="6431"/>
                </a:lnTo>
                <a:cubicBezTo>
                  <a:pt x="11788" y="6430"/>
                  <a:pt x="11787" y="6428"/>
                  <a:pt x="11784" y="6427"/>
                </a:cubicBezTo>
                <a:cubicBezTo>
                  <a:pt x="11782" y="6425"/>
                  <a:pt x="11778" y="6422"/>
                  <a:pt x="11776" y="6420"/>
                </a:cubicBezTo>
                <a:lnTo>
                  <a:pt x="11776" y="6420"/>
                </a:lnTo>
                <a:lnTo>
                  <a:pt x="11779" y="6423"/>
                </a:lnTo>
                <a:cubicBezTo>
                  <a:pt x="11618" y="6275"/>
                  <a:pt x="11462" y="6120"/>
                  <a:pt x="11316" y="5955"/>
                </a:cubicBezTo>
                <a:cubicBezTo>
                  <a:pt x="11303" y="5940"/>
                  <a:pt x="11284" y="5931"/>
                  <a:pt x="11265" y="5931"/>
                </a:cubicBezTo>
                <a:cubicBezTo>
                  <a:pt x="11250" y="5931"/>
                  <a:pt x="11235" y="5936"/>
                  <a:pt x="11223" y="5947"/>
                </a:cubicBezTo>
                <a:cubicBezTo>
                  <a:pt x="11196" y="5971"/>
                  <a:pt x="11191" y="6013"/>
                  <a:pt x="11215" y="6040"/>
                </a:cubicBezTo>
                <a:cubicBezTo>
                  <a:pt x="11315" y="6154"/>
                  <a:pt x="11420" y="6266"/>
                  <a:pt x="11529" y="6371"/>
                </a:cubicBezTo>
                <a:cubicBezTo>
                  <a:pt x="11567" y="6411"/>
                  <a:pt x="11607" y="6447"/>
                  <a:pt x="11647" y="6484"/>
                </a:cubicBezTo>
                <a:cubicBezTo>
                  <a:pt x="11576" y="6495"/>
                  <a:pt x="11507" y="6505"/>
                  <a:pt x="11435" y="6515"/>
                </a:cubicBezTo>
                <a:cubicBezTo>
                  <a:pt x="11404" y="6486"/>
                  <a:pt x="11374" y="6459"/>
                  <a:pt x="11343" y="6432"/>
                </a:cubicBezTo>
                <a:cubicBezTo>
                  <a:pt x="11274" y="6371"/>
                  <a:pt x="11202" y="6312"/>
                  <a:pt x="11131" y="6253"/>
                </a:cubicBezTo>
                <a:cubicBezTo>
                  <a:pt x="10992" y="6139"/>
                  <a:pt x="10850" y="6031"/>
                  <a:pt x="10704" y="5925"/>
                </a:cubicBezTo>
                <a:cubicBezTo>
                  <a:pt x="10690" y="5915"/>
                  <a:pt x="10673" y="5909"/>
                  <a:pt x="10656" y="5909"/>
                </a:cubicBezTo>
                <a:cubicBezTo>
                  <a:pt x="10628" y="5909"/>
                  <a:pt x="10599" y="5924"/>
                  <a:pt x="10582" y="5947"/>
                </a:cubicBezTo>
                <a:cubicBezTo>
                  <a:pt x="10555" y="5987"/>
                  <a:pt x="10567" y="6040"/>
                  <a:pt x="10604" y="6069"/>
                </a:cubicBezTo>
                <a:cubicBezTo>
                  <a:pt x="10746" y="6170"/>
                  <a:pt x="10882" y="6278"/>
                  <a:pt x="11018" y="6387"/>
                </a:cubicBezTo>
                <a:cubicBezTo>
                  <a:pt x="11083" y="6440"/>
                  <a:pt x="11148" y="6494"/>
                  <a:pt x="11213" y="6547"/>
                </a:cubicBezTo>
                <a:cubicBezTo>
                  <a:pt x="11048" y="6572"/>
                  <a:pt x="10882" y="6598"/>
                  <a:pt x="10718" y="6625"/>
                </a:cubicBezTo>
                <a:cubicBezTo>
                  <a:pt x="10583" y="6497"/>
                  <a:pt x="10443" y="6376"/>
                  <a:pt x="10295" y="6262"/>
                </a:cubicBezTo>
                <a:cubicBezTo>
                  <a:pt x="10286" y="6255"/>
                  <a:pt x="10276" y="6252"/>
                  <a:pt x="10265" y="6252"/>
                </a:cubicBezTo>
                <a:cubicBezTo>
                  <a:pt x="10247" y="6252"/>
                  <a:pt x="10229" y="6262"/>
                  <a:pt x="10220" y="6276"/>
                </a:cubicBezTo>
                <a:cubicBezTo>
                  <a:pt x="10203" y="6301"/>
                  <a:pt x="10210" y="6333"/>
                  <a:pt x="10234" y="6351"/>
                </a:cubicBezTo>
                <a:cubicBezTo>
                  <a:pt x="10324" y="6421"/>
                  <a:pt x="10412" y="6495"/>
                  <a:pt x="10498" y="6571"/>
                </a:cubicBezTo>
                <a:cubicBezTo>
                  <a:pt x="10525" y="6596"/>
                  <a:pt x="10551" y="6623"/>
                  <a:pt x="10577" y="6648"/>
                </a:cubicBezTo>
                <a:cubicBezTo>
                  <a:pt x="10490" y="6661"/>
                  <a:pt x="10404" y="6676"/>
                  <a:pt x="10318" y="6690"/>
                </a:cubicBezTo>
                <a:cubicBezTo>
                  <a:pt x="10207" y="6594"/>
                  <a:pt x="10094" y="6501"/>
                  <a:pt x="9981" y="6410"/>
                </a:cubicBezTo>
                <a:cubicBezTo>
                  <a:pt x="9822" y="6280"/>
                  <a:pt x="9663" y="6152"/>
                  <a:pt x="9508" y="6018"/>
                </a:cubicBezTo>
                <a:cubicBezTo>
                  <a:pt x="9500" y="6012"/>
                  <a:pt x="9487" y="6008"/>
                  <a:pt x="9477" y="6008"/>
                </a:cubicBezTo>
                <a:cubicBezTo>
                  <a:pt x="9473" y="6008"/>
                  <a:pt x="9469" y="6008"/>
                  <a:pt x="9467" y="6009"/>
                </a:cubicBezTo>
                <a:cubicBezTo>
                  <a:pt x="9452" y="6012"/>
                  <a:pt x="9439" y="6019"/>
                  <a:pt x="9430" y="6033"/>
                </a:cubicBezTo>
                <a:cubicBezTo>
                  <a:pt x="9422" y="6044"/>
                  <a:pt x="9418" y="6060"/>
                  <a:pt x="9421" y="6074"/>
                </a:cubicBezTo>
                <a:cubicBezTo>
                  <a:pt x="9423" y="6090"/>
                  <a:pt x="9433" y="6100"/>
                  <a:pt x="9444" y="6110"/>
                </a:cubicBezTo>
                <a:cubicBezTo>
                  <a:pt x="9597" y="6241"/>
                  <a:pt x="9753" y="6368"/>
                  <a:pt x="9908" y="6495"/>
                </a:cubicBezTo>
                <a:cubicBezTo>
                  <a:pt x="9996" y="6567"/>
                  <a:pt x="10083" y="6641"/>
                  <a:pt x="10171" y="6713"/>
                </a:cubicBezTo>
                <a:cubicBezTo>
                  <a:pt x="10161" y="6715"/>
                  <a:pt x="10148" y="6717"/>
                  <a:pt x="10138" y="6718"/>
                </a:cubicBezTo>
                <a:cubicBezTo>
                  <a:pt x="10053" y="6733"/>
                  <a:pt x="9966" y="6747"/>
                  <a:pt x="9881" y="6762"/>
                </a:cubicBezTo>
                <a:cubicBezTo>
                  <a:pt x="9815" y="6690"/>
                  <a:pt x="9746" y="6622"/>
                  <a:pt x="9676" y="6555"/>
                </a:cubicBezTo>
                <a:cubicBezTo>
                  <a:pt x="9591" y="6473"/>
                  <a:pt x="9504" y="6394"/>
                  <a:pt x="9416" y="6316"/>
                </a:cubicBezTo>
                <a:cubicBezTo>
                  <a:pt x="9405" y="6306"/>
                  <a:pt x="9385" y="6301"/>
                  <a:pt x="9366" y="6301"/>
                </a:cubicBezTo>
                <a:cubicBezTo>
                  <a:pt x="9361" y="6301"/>
                  <a:pt x="9355" y="6301"/>
                  <a:pt x="9350" y="6302"/>
                </a:cubicBezTo>
                <a:cubicBezTo>
                  <a:pt x="9328" y="6306"/>
                  <a:pt x="9307" y="6319"/>
                  <a:pt x="9294" y="6338"/>
                </a:cubicBezTo>
                <a:cubicBezTo>
                  <a:pt x="9281" y="6358"/>
                  <a:pt x="9276" y="6381"/>
                  <a:pt x="9280" y="6402"/>
                </a:cubicBezTo>
                <a:cubicBezTo>
                  <a:pt x="9283" y="6427"/>
                  <a:pt x="9298" y="6443"/>
                  <a:pt x="9317" y="6458"/>
                </a:cubicBezTo>
                <a:cubicBezTo>
                  <a:pt x="9375" y="6510"/>
                  <a:pt x="9432" y="6562"/>
                  <a:pt x="9490" y="6614"/>
                </a:cubicBezTo>
                <a:cubicBezTo>
                  <a:pt x="9555" y="6674"/>
                  <a:pt x="9619" y="6734"/>
                  <a:pt x="9684" y="6794"/>
                </a:cubicBezTo>
                <a:cubicBezTo>
                  <a:pt x="9630" y="6803"/>
                  <a:pt x="9577" y="6811"/>
                  <a:pt x="9524" y="6821"/>
                </a:cubicBezTo>
                <a:cubicBezTo>
                  <a:pt x="9498" y="6796"/>
                  <a:pt x="9473" y="6773"/>
                  <a:pt x="9447" y="6748"/>
                </a:cubicBezTo>
                <a:cubicBezTo>
                  <a:pt x="9394" y="6697"/>
                  <a:pt x="9340" y="6645"/>
                  <a:pt x="9288" y="6592"/>
                </a:cubicBezTo>
                <a:cubicBezTo>
                  <a:pt x="9183" y="6487"/>
                  <a:pt x="9079" y="6381"/>
                  <a:pt x="8971" y="6278"/>
                </a:cubicBezTo>
                <a:cubicBezTo>
                  <a:pt x="8954" y="6263"/>
                  <a:pt x="8940" y="6252"/>
                  <a:pt x="8916" y="6250"/>
                </a:cubicBezTo>
                <a:lnTo>
                  <a:pt x="8911" y="6250"/>
                </a:lnTo>
                <a:cubicBezTo>
                  <a:pt x="8893" y="6250"/>
                  <a:pt x="8874" y="6256"/>
                  <a:pt x="8861" y="6268"/>
                </a:cubicBezTo>
                <a:cubicBezTo>
                  <a:pt x="8843" y="6282"/>
                  <a:pt x="8835" y="6302"/>
                  <a:pt x="8832" y="6323"/>
                </a:cubicBezTo>
                <a:cubicBezTo>
                  <a:pt x="8831" y="6340"/>
                  <a:pt x="8836" y="6365"/>
                  <a:pt x="8851" y="6380"/>
                </a:cubicBezTo>
                <a:cubicBezTo>
                  <a:pt x="8959" y="6482"/>
                  <a:pt x="9063" y="6588"/>
                  <a:pt x="9167" y="6692"/>
                </a:cubicBezTo>
                <a:cubicBezTo>
                  <a:pt x="9220" y="6744"/>
                  <a:pt x="9272" y="6798"/>
                  <a:pt x="9327" y="6848"/>
                </a:cubicBezTo>
                <a:lnTo>
                  <a:pt x="9330" y="6852"/>
                </a:lnTo>
                <a:cubicBezTo>
                  <a:pt x="9247" y="6866"/>
                  <a:pt x="9164" y="6879"/>
                  <a:pt x="9081" y="6893"/>
                </a:cubicBezTo>
                <a:cubicBezTo>
                  <a:pt x="9059" y="6873"/>
                  <a:pt x="9037" y="6852"/>
                  <a:pt x="9013" y="6831"/>
                </a:cubicBezTo>
                <a:cubicBezTo>
                  <a:pt x="8929" y="6755"/>
                  <a:pt x="8843" y="6680"/>
                  <a:pt x="8757" y="6606"/>
                </a:cubicBezTo>
                <a:cubicBezTo>
                  <a:pt x="8579" y="6454"/>
                  <a:pt x="8396" y="6309"/>
                  <a:pt x="8203" y="6180"/>
                </a:cubicBezTo>
                <a:cubicBezTo>
                  <a:pt x="8188" y="6169"/>
                  <a:pt x="8169" y="6164"/>
                  <a:pt x="8152" y="6164"/>
                </a:cubicBezTo>
                <a:cubicBezTo>
                  <a:pt x="8123" y="6164"/>
                  <a:pt x="8095" y="6178"/>
                  <a:pt x="8076" y="6204"/>
                </a:cubicBezTo>
                <a:cubicBezTo>
                  <a:pt x="8048" y="6244"/>
                  <a:pt x="8058" y="6302"/>
                  <a:pt x="8100" y="6330"/>
                </a:cubicBezTo>
                <a:cubicBezTo>
                  <a:pt x="8365" y="6510"/>
                  <a:pt x="8610" y="6718"/>
                  <a:pt x="8848" y="6934"/>
                </a:cubicBezTo>
                <a:cubicBezTo>
                  <a:pt x="8780" y="6945"/>
                  <a:pt x="8712" y="6956"/>
                  <a:pt x="8644" y="6967"/>
                </a:cubicBezTo>
                <a:cubicBezTo>
                  <a:pt x="8522" y="6988"/>
                  <a:pt x="8401" y="7006"/>
                  <a:pt x="8279" y="7026"/>
                </a:cubicBezTo>
                <a:cubicBezTo>
                  <a:pt x="8258" y="7008"/>
                  <a:pt x="8237" y="6991"/>
                  <a:pt x="8217" y="6974"/>
                </a:cubicBezTo>
                <a:cubicBezTo>
                  <a:pt x="8112" y="6886"/>
                  <a:pt x="8008" y="6798"/>
                  <a:pt x="7905" y="6706"/>
                </a:cubicBezTo>
                <a:cubicBezTo>
                  <a:pt x="7852" y="6658"/>
                  <a:pt x="7800" y="6609"/>
                  <a:pt x="7751" y="6558"/>
                </a:cubicBezTo>
                <a:cubicBezTo>
                  <a:pt x="7738" y="6545"/>
                  <a:pt x="7723" y="6539"/>
                  <a:pt x="7706" y="6539"/>
                </a:cubicBezTo>
                <a:cubicBezTo>
                  <a:pt x="7694" y="6539"/>
                  <a:pt x="7681" y="6542"/>
                  <a:pt x="7671" y="6552"/>
                </a:cubicBezTo>
                <a:cubicBezTo>
                  <a:pt x="7649" y="6571"/>
                  <a:pt x="7642" y="6609"/>
                  <a:pt x="7665" y="6630"/>
                </a:cubicBezTo>
                <a:cubicBezTo>
                  <a:pt x="7784" y="6759"/>
                  <a:pt x="7909" y="6881"/>
                  <a:pt x="8039" y="6998"/>
                </a:cubicBezTo>
                <a:cubicBezTo>
                  <a:pt x="8059" y="7018"/>
                  <a:pt x="8080" y="7036"/>
                  <a:pt x="8101" y="7054"/>
                </a:cubicBezTo>
                <a:cubicBezTo>
                  <a:pt x="8048" y="7063"/>
                  <a:pt x="7994" y="7070"/>
                  <a:pt x="7941" y="7080"/>
                </a:cubicBezTo>
                <a:lnTo>
                  <a:pt x="7940" y="7079"/>
                </a:lnTo>
                <a:cubicBezTo>
                  <a:pt x="7877" y="7023"/>
                  <a:pt x="7813" y="6966"/>
                  <a:pt x="7751" y="6909"/>
                </a:cubicBezTo>
                <a:cubicBezTo>
                  <a:pt x="7625" y="6795"/>
                  <a:pt x="7500" y="6681"/>
                  <a:pt x="7372" y="6571"/>
                </a:cubicBezTo>
                <a:cubicBezTo>
                  <a:pt x="7359" y="6561"/>
                  <a:pt x="7341" y="6556"/>
                  <a:pt x="7323" y="6556"/>
                </a:cubicBezTo>
                <a:cubicBezTo>
                  <a:pt x="7318" y="6556"/>
                  <a:pt x="7313" y="6556"/>
                  <a:pt x="7307" y="6557"/>
                </a:cubicBezTo>
                <a:cubicBezTo>
                  <a:pt x="7285" y="6561"/>
                  <a:pt x="7264" y="6573"/>
                  <a:pt x="7252" y="6593"/>
                </a:cubicBezTo>
                <a:cubicBezTo>
                  <a:pt x="7238" y="6612"/>
                  <a:pt x="7233" y="6635"/>
                  <a:pt x="7237" y="6658"/>
                </a:cubicBezTo>
                <a:cubicBezTo>
                  <a:pt x="7241" y="6682"/>
                  <a:pt x="7256" y="6698"/>
                  <a:pt x="7273" y="6713"/>
                </a:cubicBezTo>
                <a:cubicBezTo>
                  <a:pt x="7320" y="6755"/>
                  <a:pt x="7367" y="6796"/>
                  <a:pt x="7412" y="6837"/>
                </a:cubicBezTo>
                <a:lnTo>
                  <a:pt x="7411" y="6837"/>
                </a:lnTo>
                <a:lnTo>
                  <a:pt x="7411" y="6837"/>
                </a:lnTo>
                <a:cubicBezTo>
                  <a:pt x="7414" y="6840"/>
                  <a:pt x="7417" y="6843"/>
                  <a:pt x="7421" y="6846"/>
                </a:cubicBezTo>
                <a:cubicBezTo>
                  <a:pt x="7421" y="6846"/>
                  <a:pt x="7421" y="6846"/>
                  <a:pt x="7420" y="6846"/>
                </a:cubicBezTo>
                <a:lnTo>
                  <a:pt x="7420" y="6846"/>
                </a:lnTo>
                <a:cubicBezTo>
                  <a:pt x="7516" y="6931"/>
                  <a:pt x="7611" y="7021"/>
                  <a:pt x="7707" y="7109"/>
                </a:cubicBezTo>
                <a:cubicBezTo>
                  <a:pt x="7709" y="7111"/>
                  <a:pt x="7712" y="7114"/>
                  <a:pt x="7714" y="7115"/>
                </a:cubicBezTo>
                <a:cubicBezTo>
                  <a:pt x="7645" y="7125"/>
                  <a:pt x="7575" y="7137"/>
                  <a:pt x="7504" y="7147"/>
                </a:cubicBezTo>
                <a:cubicBezTo>
                  <a:pt x="7423" y="7099"/>
                  <a:pt x="7351" y="7038"/>
                  <a:pt x="7283" y="6976"/>
                </a:cubicBezTo>
                <a:cubicBezTo>
                  <a:pt x="7200" y="6902"/>
                  <a:pt x="7121" y="6822"/>
                  <a:pt x="7040" y="6744"/>
                </a:cubicBezTo>
                <a:cubicBezTo>
                  <a:pt x="6966" y="6672"/>
                  <a:pt x="6889" y="6598"/>
                  <a:pt x="6808" y="6532"/>
                </a:cubicBezTo>
                <a:cubicBezTo>
                  <a:pt x="6798" y="6525"/>
                  <a:pt x="6787" y="6520"/>
                  <a:pt x="6775" y="6520"/>
                </a:cubicBezTo>
                <a:cubicBezTo>
                  <a:pt x="6754" y="6520"/>
                  <a:pt x="6733" y="6531"/>
                  <a:pt x="6720" y="6547"/>
                </a:cubicBezTo>
                <a:cubicBezTo>
                  <a:pt x="6710" y="6562"/>
                  <a:pt x="6708" y="6578"/>
                  <a:pt x="6710" y="6596"/>
                </a:cubicBezTo>
                <a:cubicBezTo>
                  <a:pt x="6714" y="6614"/>
                  <a:pt x="6723" y="6625"/>
                  <a:pt x="6736" y="6638"/>
                </a:cubicBezTo>
                <a:lnTo>
                  <a:pt x="6767" y="6664"/>
                </a:lnTo>
                <a:cubicBezTo>
                  <a:pt x="6904" y="6789"/>
                  <a:pt x="7028" y="6927"/>
                  <a:pt x="7159" y="7057"/>
                </a:cubicBezTo>
                <a:cubicBezTo>
                  <a:pt x="7204" y="7099"/>
                  <a:pt x="7248" y="7141"/>
                  <a:pt x="7294" y="7181"/>
                </a:cubicBezTo>
                <a:cubicBezTo>
                  <a:pt x="7271" y="7184"/>
                  <a:pt x="7247" y="7187"/>
                  <a:pt x="7225" y="7192"/>
                </a:cubicBezTo>
                <a:cubicBezTo>
                  <a:pt x="7168" y="7200"/>
                  <a:pt x="7112" y="7210"/>
                  <a:pt x="7055" y="7223"/>
                </a:cubicBezTo>
                <a:cubicBezTo>
                  <a:pt x="7054" y="7221"/>
                  <a:pt x="7052" y="7221"/>
                  <a:pt x="7050" y="7220"/>
                </a:cubicBezTo>
                <a:cubicBezTo>
                  <a:pt x="6977" y="7181"/>
                  <a:pt x="6911" y="7135"/>
                  <a:pt x="6847" y="7085"/>
                </a:cubicBezTo>
                <a:cubicBezTo>
                  <a:pt x="6766" y="7023"/>
                  <a:pt x="6688" y="6956"/>
                  <a:pt x="6611" y="6891"/>
                </a:cubicBezTo>
                <a:cubicBezTo>
                  <a:pt x="6533" y="6824"/>
                  <a:pt x="6455" y="6757"/>
                  <a:pt x="6378" y="6690"/>
                </a:cubicBezTo>
                <a:cubicBezTo>
                  <a:pt x="6310" y="6633"/>
                  <a:pt x="6242" y="6577"/>
                  <a:pt x="6169" y="6529"/>
                </a:cubicBezTo>
                <a:cubicBezTo>
                  <a:pt x="6158" y="6520"/>
                  <a:pt x="6143" y="6516"/>
                  <a:pt x="6129" y="6516"/>
                </a:cubicBezTo>
                <a:cubicBezTo>
                  <a:pt x="6106" y="6516"/>
                  <a:pt x="6083" y="6527"/>
                  <a:pt x="6071" y="6547"/>
                </a:cubicBezTo>
                <a:cubicBezTo>
                  <a:pt x="6049" y="6581"/>
                  <a:pt x="6056" y="6625"/>
                  <a:pt x="6089" y="6648"/>
                </a:cubicBezTo>
                <a:cubicBezTo>
                  <a:pt x="6173" y="6706"/>
                  <a:pt x="6252" y="6772"/>
                  <a:pt x="6330" y="6839"/>
                </a:cubicBezTo>
                <a:cubicBezTo>
                  <a:pt x="6419" y="6918"/>
                  <a:pt x="6507" y="6997"/>
                  <a:pt x="6596" y="7076"/>
                </a:cubicBezTo>
                <a:cubicBezTo>
                  <a:pt x="6673" y="7143"/>
                  <a:pt x="6750" y="7208"/>
                  <a:pt x="6831" y="7270"/>
                </a:cubicBezTo>
                <a:cubicBezTo>
                  <a:pt x="6661" y="7308"/>
                  <a:pt x="6491" y="7350"/>
                  <a:pt x="6324" y="7395"/>
                </a:cubicBezTo>
                <a:cubicBezTo>
                  <a:pt x="6206" y="7290"/>
                  <a:pt x="6086" y="7184"/>
                  <a:pt x="5969" y="7080"/>
                </a:cubicBezTo>
                <a:cubicBezTo>
                  <a:pt x="5790" y="6915"/>
                  <a:pt x="5612" y="6747"/>
                  <a:pt x="5449" y="6567"/>
                </a:cubicBezTo>
                <a:cubicBezTo>
                  <a:pt x="5430" y="6547"/>
                  <a:pt x="5404" y="6536"/>
                  <a:pt x="5379" y="6536"/>
                </a:cubicBezTo>
                <a:cubicBezTo>
                  <a:pt x="5361" y="6536"/>
                  <a:pt x="5341" y="6542"/>
                  <a:pt x="5325" y="6557"/>
                </a:cubicBezTo>
                <a:cubicBezTo>
                  <a:pt x="5290" y="6587"/>
                  <a:pt x="5283" y="6645"/>
                  <a:pt x="5315" y="6680"/>
                </a:cubicBezTo>
                <a:cubicBezTo>
                  <a:pt x="5465" y="6846"/>
                  <a:pt x="5626" y="7001"/>
                  <a:pt x="5788" y="7152"/>
                </a:cubicBezTo>
                <a:cubicBezTo>
                  <a:pt x="5897" y="7254"/>
                  <a:pt x="6006" y="7352"/>
                  <a:pt x="6117" y="7452"/>
                </a:cubicBezTo>
                <a:cubicBezTo>
                  <a:pt x="6004" y="7483"/>
                  <a:pt x="5890" y="7514"/>
                  <a:pt x="5777" y="7545"/>
                </a:cubicBezTo>
                <a:cubicBezTo>
                  <a:pt x="5770" y="7536"/>
                  <a:pt x="5760" y="7529"/>
                  <a:pt x="5752" y="7521"/>
                </a:cubicBezTo>
                <a:cubicBezTo>
                  <a:pt x="5693" y="7467"/>
                  <a:pt x="5631" y="7412"/>
                  <a:pt x="5570" y="7359"/>
                </a:cubicBezTo>
                <a:cubicBezTo>
                  <a:pt x="5449" y="7255"/>
                  <a:pt x="5321" y="7155"/>
                  <a:pt x="5190" y="7063"/>
                </a:cubicBezTo>
                <a:cubicBezTo>
                  <a:pt x="5180" y="7057"/>
                  <a:pt x="5170" y="7054"/>
                  <a:pt x="5159" y="7054"/>
                </a:cubicBezTo>
                <a:cubicBezTo>
                  <a:pt x="5141" y="7054"/>
                  <a:pt x="5123" y="7062"/>
                  <a:pt x="5113" y="7078"/>
                </a:cubicBezTo>
                <a:cubicBezTo>
                  <a:pt x="5096" y="7101"/>
                  <a:pt x="5103" y="7136"/>
                  <a:pt x="5128" y="7152"/>
                </a:cubicBezTo>
                <a:cubicBezTo>
                  <a:pt x="5299" y="7272"/>
                  <a:pt x="5461" y="7407"/>
                  <a:pt x="5616" y="7547"/>
                </a:cubicBezTo>
                <a:cubicBezTo>
                  <a:pt x="5628" y="7557"/>
                  <a:pt x="5640" y="7567"/>
                  <a:pt x="5651" y="7578"/>
                </a:cubicBezTo>
                <a:cubicBezTo>
                  <a:pt x="5550" y="7606"/>
                  <a:pt x="5452" y="7634"/>
                  <a:pt x="5352" y="7661"/>
                </a:cubicBezTo>
                <a:cubicBezTo>
                  <a:pt x="5351" y="7660"/>
                  <a:pt x="5350" y="7659"/>
                  <a:pt x="5348" y="7659"/>
                </a:cubicBezTo>
                <a:cubicBezTo>
                  <a:pt x="5279" y="7604"/>
                  <a:pt x="5208" y="7550"/>
                  <a:pt x="5139" y="7493"/>
                </a:cubicBezTo>
                <a:cubicBezTo>
                  <a:pt x="5005" y="7384"/>
                  <a:pt x="4875" y="7272"/>
                  <a:pt x="4747" y="7157"/>
                </a:cubicBezTo>
                <a:lnTo>
                  <a:pt x="4747" y="7157"/>
                </a:lnTo>
                <a:lnTo>
                  <a:pt x="4750" y="7158"/>
                </a:lnTo>
                <a:lnTo>
                  <a:pt x="4750" y="7158"/>
                </a:lnTo>
                <a:lnTo>
                  <a:pt x="4745" y="7155"/>
                </a:lnTo>
                <a:cubicBezTo>
                  <a:pt x="4743" y="7153"/>
                  <a:pt x="4741" y="7152"/>
                  <a:pt x="4740" y="7150"/>
                </a:cubicBezTo>
                <a:lnTo>
                  <a:pt x="4740" y="7150"/>
                </a:lnTo>
                <a:cubicBezTo>
                  <a:pt x="4741" y="7151"/>
                  <a:pt x="4741" y="7151"/>
                  <a:pt x="4741" y="7151"/>
                </a:cubicBezTo>
                <a:cubicBezTo>
                  <a:pt x="4740" y="7150"/>
                  <a:pt x="4740" y="7148"/>
                  <a:pt x="4739" y="7148"/>
                </a:cubicBezTo>
                <a:lnTo>
                  <a:pt x="4739" y="7148"/>
                </a:lnTo>
                <a:cubicBezTo>
                  <a:pt x="4739" y="7149"/>
                  <a:pt x="4740" y="7150"/>
                  <a:pt x="4740" y="7150"/>
                </a:cubicBezTo>
                <a:lnTo>
                  <a:pt x="4740" y="7150"/>
                </a:lnTo>
                <a:cubicBezTo>
                  <a:pt x="4568" y="6992"/>
                  <a:pt x="4400" y="6827"/>
                  <a:pt x="4243" y="6654"/>
                </a:cubicBezTo>
                <a:cubicBezTo>
                  <a:pt x="4232" y="6643"/>
                  <a:pt x="4217" y="6635"/>
                  <a:pt x="4202" y="6635"/>
                </a:cubicBezTo>
                <a:cubicBezTo>
                  <a:pt x="4190" y="6635"/>
                  <a:pt x="4178" y="6640"/>
                  <a:pt x="4170" y="6648"/>
                </a:cubicBezTo>
                <a:cubicBezTo>
                  <a:pt x="4147" y="6665"/>
                  <a:pt x="4144" y="6701"/>
                  <a:pt x="4162" y="6722"/>
                </a:cubicBezTo>
                <a:cubicBezTo>
                  <a:pt x="4361" y="6940"/>
                  <a:pt x="4571" y="7146"/>
                  <a:pt x="4792" y="7342"/>
                </a:cubicBezTo>
                <a:cubicBezTo>
                  <a:pt x="4903" y="7440"/>
                  <a:pt x="5016" y="7535"/>
                  <a:pt x="5131" y="7628"/>
                </a:cubicBezTo>
                <a:lnTo>
                  <a:pt x="5221" y="7697"/>
                </a:lnTo>
                <a:cubicBezTo>
                  <a:pt x="5205" y="7701"/>
                  <a:pt x="5190" y="7706"/>
                  <a:pt x="5175" y="7710"/>
                </a:cubicBezTo>
                <a:cubicBezTo>
                  <a:pt x="5078" y="7737"/>
                  <a:pt x="4980" y="7763"/>
                  <a:pt x="4882" y="7789"/>
                </a:cubicBezTo>
                <a:cubicBezTo>
                  <a:pt x="4880" y="7778"/>
                  <a:pt x="4875" y="7766"/>
                  <a:pt x="4867" y="7756"/>
                </a:cubicBezTo>
                <a:cubicBezTo>
                  <a:pt x="4829" y="7716"/>
                  <a:pt x="4786" y="7680"/>
                  <a:pt x="4742" y="7644"/>
                </a:cubicBezTo>
                <a:cubicBezTo>
                  <a:pt x="4698" y="7607"/>
                  <a:pt x="4651" y="7571"/>
                  <a:pt x="4606" y="7533"/>
                </a:cubicBezTo>
                <a:cubicBezTo>
                  <a:pt x="4519" y="7462"/>
                  <a:pt x="4435" y="7389"/>
                  <a:pt x="4352" y="7314"/>
                </a:cubicBezTo>
                <a:lnTo>
                  <a:pt x="4286" y="7252"/>
                </a:lnTo>
                <a:cubicBezTo>
                  <a:pt x="4268" y="7235"/>
                  <a:pt x="4249" y="7223"/>
                  <a:pt x="4224" y="7221"/>
                </a:cubicBezTo>
                <a:lnTo>
                  <a:pt x="4218" y="7221"/>
                </a:lnTo>
                <a:cubicBezTo>
                  <a:pt x="4198" y="7221"/>
                  <a:pt x="4177" y="7229"/>
                  <a:pt x="4161" y="7241"/>
                </a:cubicBezTo>
                <a:cubicBezTo>
                  <a:pt x="4144" y="7257"/>
                  <a:pt x="4131" y="7280"/>
                  <a:pt x="4130" y="7302"/>
                </a:cubicBezTo>
                <a:cubicBezTo>
                  <a:pt x="4129" y="7323"/>
                  <a:pt x="4135" y="7350"/>
                  <a:pt x="4151" y="7366"/>
                </a:cubicBezTo>
                <a:cubicBezTo>
                  <a:pt x="4244" y="7458"/>
                  <a:pt x="4341" y="7546"/>
                  <a:pt x="4441" y="7630"/>
                </a:cubicBezTo>
                <a:cubicBezTo>
                  <a:pt x="4491" y="7671"/>
                  <a:pt x="4539" y="7711"/>
                  <a:pt x="4590" y="7752"/>
                </a:cubicBezTo>
                <a:cubicBezTo>
                  <a:pt x="4626" y="7780"/>
                  <a:pt x="4663" y="7809"/>
                  <a:pt x="4700" y="7835"/>
                </a:cubicBezTo>
                <a:cubicBezTo>
                  <a:pt x="4644" y="7849"/>
                  <a:pt x="4589" y="7862"/>
                  <a:pt x="4533" y="7876"/>
                </a:cubicBezTo>
                <a:lnTo>
                  <a:pt x="4455" y="7814"/>
                </a:lnTo>
                <a:cubicBezTo>
                  <a:pt x="4411" y="7778"/>
                  <a:pt x="4367" y="7741"/>
                  <a:pt x="4325" y="7705"/>
                </a:cubicBezTo>
                <a:cubicBezTo>
                  <a:pt x="4235" y="7630"/>
                  <a:pt x="4146" y="7552"/>
                  <a:pt x="4058" y="7474"/>
                </a:cubicBezTo>
                <a:cubicBezTo>
                  <a:pt x="3883" y="7323"/>
                  <a:pt x="3706" y="7174"/>
                  <a:pt x="3517" y="7039"/>
                </a:cubicBezTo>
                <a:cubicBezTo>
                  <a:pt x="3507" y="7032"/>
                  <a:pt x="3493" y="7028"/>
                  <a:pt x="3482" y="7028"/>
                </a:cubicBezTo>
                <a:cubicBezTo>
                  <a:pt x="3461" y="7028"/>
                  <a:pt x="3442" y="7037"/>
                  <a:pt x="3429" y="7055"/>
                </a:cubicBezTo>
                <a:cubicBezTo>
                  <a:pt x="3409" y="7084"/>
                  <a:pt x="3417" y="7124"/>
                  <a:pt x="3446" y="7143"/>
                </a:cubicBezTo>
                <a:cubicBezTo>
                  <a:pt x="3634" y="7278"/>
                  <a:pt x="3809" y="7430"/>
                  <a:pt x="3983" y="7583"/>
                </a:cubicBezTo>
                <a:cubicBezTo>
                  <a:pt x="4068" y="7659"/>
                  <a:pt x="4152" y="7733"/>
                  <a:pt x="4239" y="7809"/>
                </a:cubicBezTo>
                <a:cubicBezTo>
                  <a:pt x="4281" y="7845"/>
                  <a:pt x="4323" y="7881"/>
                  <a:pt x="4366" y="7916"/>
                </a:cubicBezTo>
                <a:cubicBezTo>
                  <a:pt x="4280" y="7937"/>
                  <a:pt x="4193" y="7956"/>
                  <a:pt x="4107" y="7974"/>
                </a:cubicBezTo>
                <a:cubicBezTo>
                  <a:pt x="4097" y="7977"/>
                  <a:pt x="4087" y="7979"/>
                  <a:pt x="4076" y="7981"/>
                </a:cubicBezTo>
                <a:cubicBezTo>
                  <a:pt x="4056" y="7963"/>
                  <a:pt x="4032" y="7948"/>
                  <a:pt x="4011" y="7930"/>
                </a:cubicBezTo>
                <a:cubicBezTo>
                  <a:pt x="3969" y="7897"/>
                  <a:pt x="3924" y="7863"/>
                  <a:pt x="3881" y="7830"/>
                </a:cubicBezTo>
                <a:cubicBezTo>
                  <a:pt x="3798" y="7764"/>
                  <a:pt x="3715" y="7699"/>
                  <a:pt x="3633" y="7632"/>
                </a:cubicBezTo>
                <a:cubicBezTo>
                  <a:pt x="3468" y="7498"/>
                  <a:pt x="3306" y="7363"/>
                  <a:pt x="3140" y="7234"/>
                </a:cubicBezTo>
                <a:cubicBezTo>
                  <a:pt x="3129" y="7225"/>
                  <a:pt x="3113" y="7220"/>
                  <a:pt x="3099" y="7220"/>
                </a:cubicBezTo>
                <a:cubicBezTo>
                  <a:pt x="3073" y="7220"/>
                  <a:pt x="3048" y="7233"/>
                  <a:pt x="3034" y="7254"/>
                </a:cubicBezTo>
                <a:cubicBezTo>
                  <a:pt x="3010" y="7290"/>
                  <a:pt x="3021" y="7334"/>
                  <a:pt x="3053" y="7360"/>
                </a:cubicBezTo>
                <a:cubicBezTo>
                  <a:pt x="3220" y="7492"/>
                  <a:pt x="3383" y="7627"/>
                  <a:pt x="3546" y="7759"/>
                </a:cubicBezTo>
                <a:cubicBezTo>
                  <a:pt x="3628" y="7825"/>
                  <a:pt x="3711" y="7893"/>
                  <a:pt x="3794" y="7958"/>
                </a:cubicBezTo>
                <a:cubicBezTo>
                  <a:pt x="3821" y="7980"/>
                  <a:pt x="3850" y="8000"/>
                  <a:pt x="3878" y="8021"/>
                </a:cubicBezTo>
                <a:cubicBezTo>
                  <a:pt x="3767" y="8042"/>
                  <a:pt x="3655" y="8059"/>
                  <a:pt x="3544" y="8075"/>
                </a:cubicBezTo>
                <a:cubicBezTo>
                  <a:pt x="3543" y="8074"/>
                  <a:pt x="3540" y="8073"/>
                  <a:pt x="3539" y="8072"/>
                </a:cubicBezTo>
                <a:cubicBezTo>
                  <a:pt x="3517" y="8056"/>
                  <a:pt x="3494" y="8042"/>
                  <a:pt x="3473" y="8027"/>
                </a:cubicBezTo>
                <a:cubicBezTo>
                  <a:pt x="3425" y="7996"/>
                  <a:pt x="3378" y="7964"/>
                  <a:pt x="3331" y="7930"/>
                </a:cubicBezTo>
                <a:cubicBezTo>
                  <a:pt x="3240" y="7866"/>
                  <a:pt x="3152" y="7798"/>
                  <a:pt x="3065" y="7728"/>
                </a:cubicBezTo>
                <a:cubicBezTo>
                  <a:pt x="2893" y="7591"/>
                  <a:pt x="2728" y="7446"/>
                  <a:pt x="2565" y="7298"/>
                </a:cubicBezTo>
                <a:cubicBezTo>
                  <a:pt x="2469" y="7212"/>
                  <a:pt x="2375" y="7124"/>
                  <a:pt x="2281" y="7034"/>
                </a:cubicBezTo>
                <a:cubicBezTo>
                  <a:pt x="2274" y="7028"/>
                  <a:pt x="2265" y="7024"/>
                  <a:pt x="2256" y="7024"/>
                </a:cubicBezTo>
                <a:cubicBezTo>
                  <a:pt x="2250" y="7024"/>
                  <a:pt x="2243" y="7027"/>
                  <a:pt x="2238" y="7031"/>
                </a:cubicBezTo>
                <a:cubicBezTo>
                  <a:pt x="2226" y="7041"/>
                  <a:pt x="2223" y="7062"/>
                  <a:pt x="2234" y="7074"/>
                </a:cubicBezTo>
                <a:cubicBezTo>
                  <a:pt x="2334" y="7172"/>
                  <a:pt x="2435" y="7270"/>
                  <a:pt x="2536" y="7369"/>
                </a:cubicBezTo>
                <a:cubicBezTo>
                  <a:pt x="2642" y="7469"/>
                  <a:pt x="2749" y="7567"/>
                  <a:pt x="2857" y="7665"/>
                </a:cubicBezTo>
                <a:cubicBezTo>
                  <a:pt x="2966" y="7762"/>
                  <a:pt x="3078" y="7857"/>
                  <a:pt x="3192" y="7949"/>
                </a:cubicBezTo>
                <a:cubicBezTo>
                  <a:pt x="3249" y="7994"/>
                  <a:pt x="3306" y="8039"/>
                  <a:pt x="3363" y="8083"/>
                </a:cubicBezTo>
                <a:cubicBezTo>
                  <a:pt x="3368" y="8087"/>
                  <a:pt x="3374" y="8093"/>
                  <a:pt x="3379" y="8096"/>
                </a:cubicBezTo>
                <a:cubicBezTo>
                  <a:pt x="3260" y="8109"/>
                  <a:pt x="3141" y="8118"/>
                  <a:pt x="3022" y="8122"/>
                </a:cubicBezTo>
                <a:cubicBezTo>
                  <a:pt x="2991" y="8095"/>
                  <a:pt x="2959" y="8068"/>
                  <a:pt x="2927" y="8042"/>
                </a:cubicBezTo>
                <a:lnTo>
                  <a:pt x="2748" y="7902"/>
                </a:lnTo>
                <a:cubicBezTo>
                  <a:pt x="2624" y="7806"/>
                  <a:pt x="2502" y="7709"/>
                  <a:pt x="2380" y="7612"/>
                </a:cubicBezTo>
                <a:cubicBezTo>
                  <a:pt x="2138" y="7417"/>
                  <a:pt x="1897" y="7223"/>
                  <a:pt x="1635" y="7054"/>
                </a:cubicBezTo>
                <a:cubicBezTo>
                  <a:pt x="1623" y="7047"/>
                  <a:pt x="1610" y="7042"/>
                  <a:pt x="1596" y="7042"/>
                </a:cubicBezTo>
                <a:cubicBezTo>
                  <a:pt x="1573" y="7042"/>
                  <a:pt x="1552" y="7053"/>
                  <a:pt x="1539" y="7072"/>
                </a:cubicBezTo>
                <a:cubicBezTo>
                  <a:pt x="1518" y="7104"/>
                  <a:pt x="1525" y="7148"/>
                  <a:pt x="1557" y="7169"/>
                </a:cubicBezTo>
                <a:cubicBezTo>
                  <a:pt x="1814" y="7337"/>
                  <a:pt x="2052" y="7529"/>
                  <a:pt x="2286" y="7726"/>
                </a:cubicBezTo>
                <a:cubicBezTo>
                  <a:pt x="2405" y="7826"/>
                  <a:pt x="2523" y="7930"/>
                  <a:pt x="2644" y="8030"/>
                </a:cubicBezTo>
                <a:cubicBezTo>
                  <a:pt x="2681" y="8061"/>
                  <a:pt x="2721" y="8093"/>
                  <a:pt x="2761" y="8122"/>
                </a:cubicBezTo>
                <a:cubicBezTo>
                  <a:pt x="2746" y="8122"/>
                  <a:pt x="2731" y="8122"/>
                  <a:pt x="2716" y="8121"/>
                </a:cubicBezTo>
                <a:cubicBezTo>
                  <a:pt x="2529" y="8109"/>
                  <a:pt x="2342" y="8082"/>
                  <a:pt x="2163" y="8026"/>
                </a:cubicBezTo>
                <a:cubicBezTo>
                  <a:pt x="2033" y="7981"/>
                  <a:pt x="1912" y="7918"/>
                  <a:pt x="1795" y="7842"/>
                </a:cubicBezTo>
                <a:cubicBezTo>
                  <a:pt x="1330" y="7526"/>
                  <a:pt x="975" y="7072"/>
                  <a:pt x="507" y="6763"/>
                </a:cubicBezTo>
                <a:cubicBezTo>
                  <a:pt x="654" y="6742"/>
                  <a:pt x="799" y="6715"/>
                  <a:pt x="944" y="6689"/>
                </a:cubicBezTo>
                <a:cubicBezTo>
                  <a:pt x="1185" y="6646"/>
                  <a:pt x="1427" y="6598"/>
                  <a:pt x="1670" y="6552"/>
                </a:cubicBezTo>
                <a:cubicBezTo>
                  <a:pt x="2141" y="6459"/>
                  <a:pt x="2612" y="6369"/>
                  <a:pt x="3084" y="6283"/>
                </a:cubicBezTo>
                <a:cubicBezTo>
                  <a:pt x="4007" y="6118"/>
                  <a:pt x="4934" y="5971"/>
                  <a:pt x="5865" y="5845"/>
                </a:cubicBezTo>
                <a:cubicBezTo>
                  <a:pt x="5861" y="5845"/>
                  <a:pt x="5859" y="5846"/>
                  <a:pt x="5855" y="5846"/>
                </a:cubicBezTo>
                <a:cubicBezTo>
                  <a:pt x="5863" y="5845"/>
                  <a:pt x="5870" y="5843"/>
                  <a:pt x="5876" y="5843"/>
                </a:cubicBezTo>
                <a:cubicBezTo>
                  <a:pt x="5894" y="5841"/>
                  <a:pt x="5910" y="5838"/>
                  <a:pt x="5928" y="5837"/>
                </a:cubicBezTo>
                <a:lnTo>
                  <a:pt x="5928" y="5837"/>
                </a:lnTo>
                <a:cubicBezTo>
                  <a:pt x="5922" y="5838"/>
                  <a:pt x="5914" y="5839"/>
                  <a:pt x="5907" y="5840"/>
                </a:cubicBezTo>
                <a:lnTo>
                  <a:pt x="5907" y="5840"/>
                </a:lnTo>
                <a:cubicBezTo>
                  <a:pt x="6228" y="5798"/>
                  <a:pt x="6551" y="5757"/>
                  <a:pt x="6874" y="5719"/>
                </a:cubicBezTo>
                <a:cubicBezTo>
                  <a:pt x="7209" y="5681"/>
                  <a:pt x="7546" y="5645"/>
                  <a:pt x="7882" y="5608"/>
                </a:cubicBezTo>
                <a:cubicBezTo>
                  <a:pt x="8552" y="5530"/>
                  <a:pt x="9220" y="5441"/>
                  <a:pt x="9891" y="5356"/>
                </a:cubicBezTo>
                <a:cubicBezTo>
                  <a:pt x="11233" y="5189"/>
                  <a:pt x="12582" y="5034"/>
                  <a:pt x="13936" y="5034"/>
                </a:cubicBezTo>
                <a:close/>
                <a:moveTo>
                  <a:pt x="19996" y="4460"/>
                </a:moveTo>
                <a:lnTo>
                  <a:pt x="19996" y="4460"/>
                </a:lnTo>
                <a:cubicBezTo>
                  <a:pt x="19973" y="4629"/>
                  <a:pt x="19934" y="4800"/>
                  <a:pt x="19880" y="4968"/>
                </a:cubicBezTo>
                <a:cubicBezTo>
                  <a:pt x="19855" y="5039"/>
                  <a:pt x="19827" y="5108"/>
                  <a:pt x="19796" y="5177"/>
                </a:cubicBezTo>
                <a:cubicBezTo>
                  <a:pt x="19757" y="5142"/>
                  <a:pt x="19718" y="5108"/>
                  <a:pt x="19677" y="5076"/>
                </a:cubicBezTo>
                <a:cubicBezTo>
                  <a:pt x="19671" y="5072"/>
                  <a:pt x="19664" y="5070"/>
                  <a:pt x="19658" y="5070"/>
                </a:cubicBezTo>
                <a:cubicBezTo>
                  <a:pt x="19648" y="5070"/>
                  <a:pt x="19636" y="5075"/>
                  <a:pt x="19629" y="5083"/>
                </a:cubicBezTo>
                <a:cubicBezTo>
                  <a:pt x="19619" y="5099"/>
                  <a:pt x="19623" y="5118"/>
                  <a:pt x="19638" y="5130"/>
                </a:cubicBezTo>
                <a:cubicBezTo>
                  <a:pt x="19683" y="5164"/>
                  <a:pt x="19725" y="5200"/>
                  <a:pt x="19768" y="5236"/>
                </a:cubicBezTo>
                <a:cubicBezTo>
                  <a:pt x="19748" y="5278"/>
                  <a:pt x="19730" y="5319"/>
                  <a:pt x="19709" y="5360"/>
                </a:cubicBezTo>
                <a:cubicBezTo>
                  <a:pt x="19669" y="5310"/>
                  <a:pt x="19627" y="5262"/>
                  <a:pt x="19587" y="5213"/>
                </a:cubicBezTo>
                <a:cubicBezTo>
                  <a:pt x="19570" y="5194"/>
                  <a:pt x="19547" y="5184"/>
                  <a:pt x="19523" y="5184"/>
                </a:cubicBezTo>
                <a:cubicBezTo>
                  <a:pt x="19503" y="5184"/>
                  <a:pt x="19484" y="5190"/>
                  <a:pt x="19470" y="5202"/>
                </a:cubicBezTo>
                <a:cubicBezTo>
                  <a:pt x="19434" y="5232"/>
                  <a:pt x="19429" y="5285"/>
                  <a:pt x="19459" y="5320"/>
                </a:cubicBezTo>
                <a:cubicBezTo>
                  <a:pt x="19514" y="5386"/>
                  <a:pt x="19569" y="5454"/>
                  <a:pt x="19623" y="5521"/>
                </a:cubicBezTo>
                <a:cubicBezTo>
                  <a:pt x="19578" y="5604"/>
                  <a:pt x="19530" y="5686"/>
                  <a:pt x="19478" y="5764"/>
                </a:cubicBezTo>
                <a:cubicBezTo>
                  <a:pt x="19451" y="5805"/>
                  <a:pt x="19423" y="5844"/>
                  <a:pt x="19394" y="5884"/>
                </a:cubicBezTo>
                <a:cubicBezTo>
                  <a:pt x="19383" y="5863"/>
                  <a:pt x="19371" y="5842"/>
                  <a:pt x="19361" y="5821"/>
                </a:cubicBezTo>
                <a:cubicBezTo>
                  <a:pt x="19341" y="5784"/>
                  <a:pt x="19302" y="5759"/>
                  <a:pt x="19263" y="5759"/>
                </a:cubicBezTo>
                <a:cubicBezTo>
                  <a:pt x="19248" y="5759"/>
                  <a:pt x="19233" y="5761"/>
                  <a:pt x="19218" y="5770"/>
                </a:cubicBezTo>
                <a:cubicBezTo>
                  <a:pt x="19166" y="5795"/>
                  <a:pt x="19139" y="5860"/>
                  <a:pt x="19166" y="5912"/>
                </a:cubicBezTo>
                <a:cubicBezTo>
                  <a:pt x="19193" y="5966"/>
                  <a:pt x="19223" y="6019"/>
                  <a:pt x="19255" y="6071"/>
                </a:cubicBezTo>
                <a:cubicBezTo>
                  <a:pt x="19186" y="6160"/>
                  <a:pt x="19114" y="6248"/>
                  <a:pt x="19041" y="6335"/>
                </a:cubicBezTo>
                <a:cubicBezTo>
                  <a:pt x="18998" y="6278"/>
                  <a:pt x="18955" y="6221"/>
                  <a:pt x="18913" y="6163"/>
                </a:cubicBezTo>
                <a:cubicBezTo>
                  <a:pt x="18895" y="6138"/>
                  <a:pt x="18866" y="6128"/>
                  <a:pt x="18836" y="6128"/>
                </a:cubicBezTo>
                <a:cubicBezTo>
                  <a:pt x="18813" y="6128"/>
                  <a:pt x="18788" y="6136"/>
                  <a:pt x="18771" y="6152"/>
                </a:cubicBezTo>
                <a:cubicBezTo>
                  <a:pt x="18726" y="6188"/>
                  <a:pt x="18725" y="6250"/>
                  <a:pt x="18757" y="6294"/>
                </a:cubicBezTo>
                <a:cubicBezTo>
                  <a:pt x="18807" y="6359"/>
                  <a:pt x="18857" y="6423"/>
                  <a:pt x="18907" y="6486"/>
                </a:cubicBezTo>
                <a:lnTo>
                  <a:pt x="18799" y="6603"/>
                </a:lnTo>
                <a:cubicBezTo>
                  <a:pt x="18741" y="6531"/>
                  <a:pt x="18684" y="6458"/>
                  <a:pt x="18631" y="6381"/>
                </a:cubicBezTo>
                <a:cubicBezTo>
                  <a:pt x="18617" y="6361"/>
                  <a:pt x="18589" y="6350"/>
                  <a:pt x="18567" y="6349"/>
                </a:cubicBezTo>
                <a:lnTo>
                  <a:pt x="18560" y="6349"/>
                </a:lnTo>
                <a:cubicBezTo>
                  <a:pt x="18539" y="6349"/>
                  <a:pt x="18518" y="6356"/>
                  <a:pt x="18501" y="6370"/>
                </a:cubicBezTo>
                <a:cubicBezTo>
                  <a:pt x="18482" y="6386"/>
                  <a:pt x="18469" y="6409"/>
                  <a:pt x="18468" y="6434"/>
                </a:cubicBezTo>
                <a:cubicBezTo>
                  <a:pt x="18467" y="6459"/>
                  <a:pt x="18476" y="6479"/>
                  <a:pt x="18489" y="6500"/>
                </a:cubicBezTo>
                <a:cubicBezTo>
                  <a:pt x="18545" y="6583"/>
                  <a:pt x="18606" y="6661"/>
                  <a:pt x="18670" y="6738"/>
                </a:cubicBezTo>
                <a:cubicBezTo>
                  <a:pt x="18609" y="6800"/>
                  <a:pt x="18550" y="6862"/>
                  <a:pt x="18488" y="6923"/>
                </a:cubicBezTo>
                <a:cubicBezTo>
                  <a:pt x="18473" y="6904"/>
                  <a:pt x="18458" y="6883"/>
                  <a:pt x="18443" y="6863"/>
                </a:cubicBezTo>
                <a:cubicBezTo>
                  <a:pt x="18401" y="6806"/>
                  <a:pt x="18360" y="6748"/>
                  <a:pt x="18317" y="6690"/>
                </a:cubicBezTo>
                <a:cubicBezTo>
                  <a:pt x="18305" y="6673"/>
                  <a:pt x="18285" y="6664"/>
                  <a:pt x="18264" y="6664"/>
                </a:cubicBezTo>
                <a:cubicBezTo>
                  <a:pt x="18248" y="6664"/>
                  <a:pt x="18229" y="6670"/>
                  <a:pt x="18217" y="6681"/>
                </a:cubicBezTo>
                <a:cubicBezTo>
                  <a:pt x="18202" y="6693"/>
                  <a:pt x="18192" y="6712"/>
                  <a:pt x="18191" y="6732"/>
                </a:cubicBezTo>
                <a:cubicBezTo>
                  <a:pt x="18189" y="6751"/>
                  <a:pt x="18196" y="6768"/>
                  <a:pt x="18207" y="6784"/>
                </a:cubicBezTo>
                <a:cubicBezTo>
                  <a:pt x="18249" y="6842"/>
                  <a:pt x="18290" y="6900"/>
                  <a:pt x="18333" y="6956"/>
                </a:cubicBezTo>
                <a:cubicBezTo>
                  <a:pt x="18349" y="6980"/>
                  <a:pt x="18368" y="7003"/>
                  <a:pt x="18384" y="7027"/>
                </a:cubicBezTo>
                <a:cubicBezTo>
                  <a:pt x="18340" y="7069"/>
                  <a:pt x="18297" y="7114"/>
                  <a:pt x="18254" y="7156"/>
                </a:cubicBezTo>
                <a:cubicBezTo>
                  <a:pt x="18227" y="7117"/>
                  <a:pt x="18199" y="7080"/>
                  <a:pt x="18175" y="7039"/>
                </a:cubicBezTo>
                <a:lnTo>
                  <a:pt x="18136" y="6977"/>
                </a:lnTo>
                <a:cubicBezTo>
                  <a:pt x="18124" y="6959"/>
                  <a:pt x="18113" y="6944"/>
                  <a:pt x="18090" y="6936"/>
                </a:cubicBezTo>
                <a:cubicBezTo>
                  <a:pt x="18083" y="6934"/>
                  <a:pt x="18074" y="6933"/>
                  <a:pt x="18064" y="6933"/>
                </a:cubicBezTo>
                <a:cubicBezTo>
                  <a:pt x="18053" y="6933"/>
                  <a:pt x="18042" y="6935"/>
                  <a:pt x="18031" y="6940"/>
                </a:cubicBezTo>
                <a:cubicBezTo>
                  <a:pt x="18012" y="6949"/>
                  <a:pt x="17996" y="6966"/>
                  <a:pt x="17990" y="6985"/>
                </a:cubicBezTo>
                <a:cubicBezTo>
                  <a:pt x="17984" y="7003"/>
                  <a:pt x="17984" y="7028"/>
                  <a:pt x="17992" y="7045"/>
                </a:cubicBezTo>
                <a:cubicBezTo>
                  <a:pt x="18038" y="7121"/>
                  <a:pt x="18087" y="7196"/>
                  <a:pt x="18139" y="7270"/>
                </a:cubicBezTo>
                <a:cubicBezTo>
                  <a:pt x="18078" y="7329"/>
                  <a:pt x="18018" y="7387"/>
                  <a:pt x="17958" y="7447"/>
                </a:cubicBezTo>
                <a:cubicBezTo>
                  <a:pt x="17943" y="7433"/>
                  <a:pt x="17929" y="7417"/>
                  <a:pt x="17916" y="7403"/>
                </a:cubicBezTo>
                <a:cubicBezTo>
                  <a:pt x="17851" y="7329"/>
                  <a:pt x="17792" y="7252"/>
                  <a:pt x="17738" y="7169"/>
                </a:cubicBezTo>
                <a:cubicBezTo>
                  <a:pt x="17727" y="7151"/>
                  <a:pt x="17700" y="7141"/>
                  <a:pt x="17680" y="7139"/>
                </a:cubicBezTo>
                <a:lnTo>
                  <a:pt x="17675" y="7139"/>
                </a:lnTo>
                <a:cubicBezTo>
                  <a:pt x="17655" y="7139"/>
                  <a:pt x="17635" y="7146"/>
                  <a:pt x="17619" y="7158"/>
                </a:cubicBezTo>
                <a:cubicBezTo>
                  <a:pt x="17601" y="7173"/>
                  <a:pt x="17591" y="7195"/>
                  <a:pt x="17590" y="7216"/>
                </a:cubicBezTo>
                <a:cubicBezTo>
                  <a:pt x="17588" y="7241"/>
                  <a:pt x="17596" y="7258"/>
                  <a:pt x="17609" y="7278"/>
                </a:cubicBezTo>
                <a:cubicBezTo>
                  <a:pt x="17663" y="7359"/>
                  <a:pt x="17722" y="7437"/>
                  <a:pt x="17787" y="7511"/>
                </a:cubicBezTo>
                <a:cubicBezTo>
                  <a:pt x="17803" y="7529"/>
                  <a:pt x="17821" y="7546"/>
                  <a:pt x="17839" y="7563"/>
                </a:cubicBezTo>
                <a:cubicBezTo>
                  <a:pt x="17788" y="7613"/>
                  <a:pt x="17738" y="7662"/>
                  <a:pt x="17689" y="7712"/>
                </a:cubicBezTo>
                <a:cubicBezTo>
                  <a:pt x="17657" y="7680"/>
                  <a:pt x="17624" y="7646"/>
                  <a:pt x="17593" y="7613"/>
                </a:cubicBezTo>
                <a:cubicBezTo>
                  <a:pt x="17529" y="7543"/>
                  <a:pt x="17468" y="7470"/>
                  <a:pt x="17411" y="7395"/>
                </a:cubicBezTo>
                <a:cubicBezTo>
                  <a:pt x="17398" y="7377"/>
                  <a:pt x="17378" y="7369"/>
                  <a:pt x="17357" y="7369"/>
                </a:cubicBezTo>
                <a:cubicBezTo>
                  <a:pt x="17339" y="7369"/>
                  <a:pt x="17322" y="7374"/>
                  <a:pt x="17308" y="7385"/>
                </a:cubicBezTo>
                <a:cubicBezTo>
                  <a:pt x="17277" y="7411"/>
                  <a:pt x="17276" y="7455"/>
                  <a:pt x="17300" y="7488"/>
                </a:cubicBezTo>
                <a:cubicBezTo>
                  <a:pt x="17386" y="7603"/>
                  <a:pt x="17482" y="7716"/>
                  <a:pt x="17587" y="7815"/>
                </a:cubicBezTo>
                <a:cubicBezTo>
                  <a:pt x="17520" y="7883"/>
                  <a:pt x="17453" y="7951"/>
                  <a:pt x="17389" y="8021"/>
                </a:cubicBezTo>
                <a:cubicBezTo>
                  <a:pt x="17373" y="8002"/>
                  <a:pt x="17355" y="7986"/>
                  <a:pt x="17339" y="7968"/>
                </a:cubicBezTo>
                <a:cubicBezTo>
                  <a:pt x="17274" y="7896"/>
                  <a:pt x="17208" y="7823"/>
                  <a:pt x="17143" y="7749"/>
                </a:cubicBezTo>
                <a:cubicBezTo>
                  <a:pt x="17127" y="7731"/>
                  <a:pt x="17105" y="7722"/>
                  <a:pt x="17084" y="7722"/>
                </a:cubicBezTo>
                <a:cubicBezTo>
                  <a:pt x="17067" y="7722"/>
                  <a:pt x="17049" y="7727"/>
                  <a:pt x="17034" y="7740"/>
                </a:cubicBezTo>
                <a:cubicBezTo>
                  <a:pt x="17003" y="7766"/>
                  <a:pt x="16997" y="7816"/>
                  <a:pt x="17026" y="7849"/>
                </a:cubicBezTo>
                <a:cubicBezTo>
                  <a:pt x="17086" y="7919"/>
                  <a:pt x="17148" y="7987"/>
                  <a:pt x="17209" y="8057"/>
                </a:cubicBezTo>
                <a:cubicBezTo>
                  <a:pt x="17234" y="8084"/>
                  <a:pt x="17257" y="8111"/>
                  <a:pt x="17281" y="8139"/>
                </a:cubicBezTo>
                <a:cubicBezTo>
                  <a:pt x="17240" y="8184"/>
                  <a:pt x="17199" y="8230"/>
                  <a:pt x="17158" y="8277"/>
                </a:cubicBezTo>
                <a:cubicBezTo>
                  <a:pt x="17122" y="8233"/>
                  <a:pt x="17089" y="8189"/>
                  <a:pt x="17057" y="8143"/>
                </a:cubicBezTo>
                <a:cubicBezTo>
                  <a:pt x="16984" y="8044"/>
                  <a:pt x="16915" y="7939"/>
                  <a:pt x="16844" y="7839"/>
                </a:cubicBezTo>
                <a:cubicBezTo>
                  <a:pt x="16834" y="7823"/>
                  <a:pt x="16814" y="7815"/>
                  <a:pt x="16796" y="7815"/>
                </a:cubicBezTo>
                <a:cubicBezTo>
                  <a:pt x="16780" y="7815"/>
                  <a:pt x="16764" y="7820"/>
                  <a:pt x="16752" y="7831"/>
                </a:cubicBezTo>
                <a:cubicBezTo>
                  <a:pt x="16739" y="7842"/>
                  <a:pt x="16729" y="7857"/>
                  <a:pt x="16728" y="7876"/>
                </a:cubicBezTo>
                <a:cubicBezTo>
                  <a:pt x="16727" y="7894"/>
                  <a:pt x="16734" y="7908"/>
                  <a:pt x="16743" y="7923"/>
                </a:cubicBezTo>
                <a:cubicBezTo>
                  <a:pt x="16811" y="8021"/>
                  <a:pt x="16877" y="8123"/>
                  <a:pt x="16945" y="8221"/>
                </a:cubicBezTo>
                <a:cubicBezTo>
                  <a:pt x="16982" y="8277"/>
                  <a:pt x="17022" y="8333"/>
                  <a:pt x="17064" y="8386"/>
                </a:cubicBezTo>
                <a:cubicBezTo>
                  <a:pt x="17037" y="8418"/>
                  <a:pt x="17009" y="8452"/>
                  <a:pt x="16983" y="8484"/>
                </a:cubicBezTo>
                <a:cubicBezTo>
                  <a:pt x="16942" y="8436"/>
                  <a:pt x="16902" y="8387"/>
                  <a:pt x="16862" y="8339"/>
                </a:cubicBezTo>
                <a:cubicBezTo>
                  <a:pt x="16775" y="8234"/>
                  <a:pt x="16692" y="8127"/>
                  <a:pt x="16604" y="8023"/>
                </a:cubicBezTo>
                <a:cubicBezTo>
                  <a:pt x="16598" y="8016"/>
                  <a:pt x="16589" y="8012"/>
                  <a:pt x="16579" y="8012"/>
                </a:cubicBezTo>
                <a:cubicBezTo>
                  <a:pt x="16572" y="8012"/>
                  <a:pt x="16566" y="8014"/>
                  <a:pt x="16559" y="8019"/>
                </a:cubicBezTo>
                <a:cubicBezTo>
                  <a:pt x="16546" y="8031"/>
                  <a:pt x="16545" y="8050"/>
                  <a:pt x="16555" y="8065"/>
                </a:cubicBezTo>
                <a:cubicBezTo>
                  <a:pt x="16645" y="8174"/>
                  <a:pt x="16732" y="8286"/>
                  <a:pt x="16817" y="8397"/>
                </a:cubicBezTo>
                <a:cubicBezTo>
                  <a:pt x="16857" y="8447"/>
                  <a:pt x="16895" y="8497"/>
                  <a:pt x="16935" y="8546"/>
                </a:cubicBezTo>
                <a:cubicBezTo>
                  <a:pt x="16923" y="8561"/>
                  <a:pt x="16911" y="8575"/>
                  <a:pt x="16899" y="8591"/>
                </a:cubicBezTo>
                <a:cubicBezTo>
                  <a:pt x="16832" y="8677"/>
                  <a:pt x="16768" y="8765"/>
                  <a:pt x="16704" y="8856"/>
                </a:cubicBezTo>
                <a:cubicBezTo>
                  <a:pt x="16582" y="8696"/>
                  <a:pt x="16478" y="8525"/>
                  <a:pt x="16386" y="8348"/>
                </a:cubicBezTo>
                <a:cubicBezTo>
                  <a:pt x="16312" y="8202"/>
                  <a:pt x="16251" y="8050"/>
                  <a:pt x="16200" y="7894"/>
                </a:cubicBezTo>
                <a:cubicBezTo>
                  <a:pt x="16209" y="7889"/>
                  <a:pt x="16217" y="7882"/>
                  <a:pt x="16225" y="7876"/>
                </a:cubicBezTo>
                <a:cubicBezTo>
                  <a:pt x="16398" y="7737"/>
                  <a:pt x="16574" y="7603"/>
                  <a:pt x="16748" y="7463"/>
                </a:cubicBezTo>
                <a:cubicBezTo>
                  <a:pt x="16924" y="7320"/>
                  <a:pt x="17097" y="7177"/>
                  <a:pt x="17270" y="7030"/>
                </a:cubicBezTo>
                <a:cubicBezTo>
                  <a:pt x="17628" y="6727"/>
                  <a:pt x="17979" y="6412"/>
                  <a:pt x="18323" y="6092"/>
                </a:cubicBezTo>
                <a:cubicBezTo>
                  <a:pt x="18669" y="5772"/>
                  <a:pt x="19009" y="5446"/>
                  <a:pt x="19343" y="5116"/>
                </a:cubicBezTo>
                <a:cubicBezTo>
                  <a:pt x="19504" y="4957"/>
                  <a:pt x="19664" y="4797"/>
                  <a:pt x="19824" y="4636"/>
                </a:cubicBezTo>
                <a:cubicBezTo>
                  <a:pt x="19882" y="4578"/>
                  <a:pt x="19939" y="4519"/>
                  <a:pt x="19996" y="4460"/>
                </a:cubicBezTo>
                <a:close/>
                <a:moveTo>
                  <a:pt x="15739" y="0"/>
                </a:moveTo>
                <a:cubicBezTo>
                  <a:pt x="15701" y="0"/>
                  <a:pt x="15661" y="11"/>
                  <a:pt x="15630" y="30"/>
                </a:cubicBezTo>
                <a:cubicBezTo>
                  <a:pt x="15547" y="79"/>
                  <a:pt x="15512" y="175"/>
                  <a:pt x="15534" y="266"/>
                </a:cubicBezTo>
                <a:cubicBezTo>
                  <a:pt x="15566" y="403"/>
                  <a:pt x="15598" y="538"/>
                  <a:pt x="15624" y="674"/>
                </a:cubicBezTo>
                <a:cubicBezTo>
                  <a:pt x="15650" y="808"/>
                  <a:pt x="15672" y="943"/>
                  <a:pt x="15692" y="1077"/>
                </a:cubicBezTo>
                <a:cubicBezTo>
                  <a:pt x="15741" y="1457"/>
                  <a:pt x="15763" y="1843"/>
                  <a:pt x="15762" y="2226"/>
                </a:cubicBezTo>
                <a:cubicBezTo>
                  <a:pt x="15706" y="2237"/>
                  <a:pt x="15650" y="2248"/>
                  <a:pt x="15594" y="2259"/>
                </a:cubicBezTo>
                <a:cubicBezTo>
                  <a:pt x="15493" y="2281"/>
                  <a:pt x="15391" y="2305"/>
                  <a:pt x="15289" y="2326"/>
                </a:cubicBezTo>
                <a:cubicBezTo>
                  <a:pt x="15094" y="2368"/>
                  <a:pt x="14895" y="2403"/>
                  <a:pt x="14698" y="2431"/>
                </a:cubicBezTo>
                <a:cubicBezTo>
                  <a:pt x="14097" y="2508"/>
                  <a:pt x="13492" y="2529"/>
                  <a:pt x="12887" y="2529"/>
                </a:cubicBezTo>
                <a:cubicBezTo>
                  <a:pt x="12436" y="2529"/>
                  <a:pt x="11984" y="2517"/>
                  <a:pt x="11534" y="2509"/>
                </a:cubicBezTo>
                <a:cubicBezTo>
                  <a:pt x="10984" y="2498"/>
                  <a:pt x="10435" y="2492"/>
                  <a:pt x="9886" y="2476"/>
                </a:cubicBezTo>
                <a:cubicBezTo>
                  <a:pt x="9319" y="2460"/>
                  <a:pt x="8753" y="2438"/>
                  <a:pt x="8187" y="2408"/>
                </a:cubicBezTo>
                <a:cubicBezTo>
                  <a:pt x="6747" y="2332"/>
                  <a:pt x="5310" y="2210"/>
                  <a:pt x="3882" y="2020"/>
                </a:cubicBezTo>
                <a:cubicBezTo>
                  <a:pt x="2689" y="1858"/>
                  <a:pt x="1502" y="1649"/>
                  <a:pt x="330" y="1373"/>
                </a:cubicBezTo>
                <a:cubicBezTo>
                  <a:pt x="295" y="1341"/>
                  <a:pt x="246" y="1323"/>
                  <a:pt x="198" y="1323"/>
                </a:cubicBezTo>
                <a:cubicBezTo>
                  <a:pt x="182" y="1323"/>
                  <a:pt x="167" y="1326"/>
                  <a:pt x="152" y="1330"/>
                </a:cubicBezTo>
                <a:cubicBezTo>
                  <a:pt x="106" y="1342"/>
                  <a:pt x="65" y="1373"/>
                  <a:pt x="42" y="1415"/>
                </a:cubicBezTo>
                <a:cubicBezTo>
                  <a:pt x="14" y="1460"/>
                  <a:pt x="13" y="1507"/>
                  <a:pt x="23" y="1558"/>
                </a:cubicBezTo>
                <a:cubicBezTo>
                  <a:pt x="69" y="1798"/>
                  <a:pt x="109" y="2039"/>
                  <a:pt x="142" y="2281"/>
                </a:cubicBezTo>
                <a:cubicBezTo>
                  <a:pt x="188" y="2619"/>
                  <a:pt x="220" y="2958"/>
                  <a:pt x="240" y="3298"/>
                </a:cubicBezTo>
                <a:cubicBezTo>
                  <a:pt x="261" y="3650"/>
                  <a:pt x="262" y="4004"/>
                  <a:pt x="254" y="4357"/>
                </a:cubicBezTo>
                <a:cubicBezTo>
                  <a:pt x="245" y="4708"/>
                  <a:pt x="221" y="5058"/>
                  <a:pt x="187" y="5407"/>
                </a:cubicBezTo>
                <a:cubicBezTo>
                  <a:pt x="169" y="5572"/>
                  <a:pt x="151" y="5737"/>
                  <a:pt x="135" y="5900"/>
                </a:cubicBezTo>
                <a:cubicBezTo>
                  <a:pt x="117" y="6056"/>
                  <a:pt x="104" y="6213"/>
                  <a:pt x="105" y="6370"/>
                </a:cubicBezTo>
                <a:cubicBezTo>
                  <a:pt x="91" y="6380"/>
                  <a:pt x="79" y="6389"/>
                  <a:pt x="68" y="6400"/>
                </a:cubicBezTo>
                <a:cubicBezTo>
                  <a:pt x="24" y="6443"/>
                  <a:pt x="0" y="6501"/>
                  <a:pt x="0" y="6562"/>
                </a:cubicBezTo>
                <a:cubicBezTo>
                  <a:pt x="0" y="6623"/>
                  <a:pt x="24" y="6681"/>
                  <a:pt x="68" y="6723"/>
                </a:cubicBezTo>
                <a:cubicBezTo>
                  <a:pt x="76" y="6733"/>
                  <a:pt x="86" y="6741"/>
                  <a:pt x="97" y="6748"/>
                </a:cubicBezTo>
                <a:cubicBezTo>
                  <a:pt x="99" y="6795"/>
                  <a:pt x="126" y="6839"/>
                  <a:pt x="168" y="6861"/>
                </a:cubicBezTo>
                <a:cubicBezTo>
                  <a:pt x="233" y="6893"/>
                  <a:pt x="296" y="6930"/>
                  <a:pt x="358" y="6970"/>
                </a:cubicBezTo>
                <a:cubicBezTo>
                  <a:pt x="686" y="7192"/>
                  <a:pt x="956" y="7484"/>
                  <a:pt x="1246" y="7751"/>
                </a:cubicBezTo>
                <a:cubicBezTo>
                  <a:pt x="1394" y="7885"/>
                  <a:pt x="1549" y="8011"/>
                  <a:pt x="1716" y="8119"/>
                </a:cubicBezTo>
                <a:cubicBezTo>
                  <a:pt x="1864" y="8215"/>
                  <a:pt x="2023" y="8282"/>
                  <a:pt x="2191" y="8334"/>
                </a:cubicBezTo>
                <a:cubicBezTo>
                  <a:pt x="2331" y="8378"/>
                  <a:pt x="2477" y="8401"/>
                  <a:pt x="2625" y="8414"/>
                </a:cubicBezTo>
                <a:cubicBezTo>
                  <a:pt x="2725" y="8422"/>
                  <a:pt x="2824" y="8426"/>
                  <a:pt x="2925" y="8426"/>
                </a:cubicBezTo>
                <a:cubicBezTo>
                  <a:pt x="2994" y="8426"/>
                  <a:pt x="3063" y="8424"/>
                  <a:pt x="3133" y="8420"/>
                </a:cubicBezTo>
                <a:cubicBezTo>
                  <a:pt x="3493" y="8401"/>
                  <a:pt x="3853" y="8343"/>
                  <a:pt x="4205" y="8271"/>
                </a:cubicBezTo>
                <a:cubicBezTo>
                  <a:pt x="4687" y="8172"/>
                  <a:pt x="5164" y="8046"/>
                  <a:pt x="5639" y="7914"/>
                </a:cubicBezTo>
                <a:cubicBezTo>
                  <a:pt x="6074" y="7795"/>
                  <a:pt x="6509" y="7673"/>
                  <a:pt x="6950" y="7580"/>
                </a:cubicBezTo>
                <a:cubicBezTo>
                  <a:pt x="7091" y="7551"/>
                  <a:pt x="7232" y="7526"/>
                  <a:pt x="7374" y="7507"/>
                </a:cubicBezTo>
                <a:cubicBezTo>
                  <a:pt x="7617" y="7472"/>
                  <a:pt x="7862" y="7437"/>
                  <a:pt x="8105" y="7400"/>
                </a:cubicBezTo>
                <a:cubicBezTo>
                  <a:pt x="8214" y="7383"/>
                  <a:pt x="8322" y="7366"/>
                  <a:pt x="8432" y="7348"/>
                </a:cubicBezTo>
                <a:lnTo>
                  <a:pt x="8435" y="7350"/>
                </a:lnTo>
                <a:cubicBezTo>
                  <a:pt x="8446" y="7358"/>
                  <a:pt x="8458" y="7362"/>
                  <a:pt x="8472" y="7363"/>
                </a:cubicBezTo>
                <a:cubicBezTo>
                  <a:pt x="8473" y="7364"/>
                  <a:pt x="8474" y="7364"/>
                  <a:pt x="8476" y="7364"/>
                </a:cubicBezTo>
                <a:cubicBezTo>
                  <a:pt x="8493" y="7364"/>
                  <a:pt x="8511" y="7357"/>
                  <a:pt x="8524" y="7347"/>
                </a:cubicBezTo>
                <a:cubicBezTo>
                  <a:pt x="8530" y="7343"/>
                  <a:pt x="8532" y="7338"/>
                  <a:pt x="8536" y="7332"/>
                </a:cubicBezTo>
                <a:cubicBezTo>
                  <a:pt x="8888" y="7276"/>
                  <a:pt x="9239" y="7221"/>
                  <a:pt x="9591" y="7164"/>
                </a:cubicBezTo>
                <a:cubicBezTo>
                  <a:pt x="10595" y="7002"/>
                  <a:pt x="11599" y="6845"/>
                  <a:pt x="12609" y="6729"/>
                </a:cubicBezTo>
                <a:cubicBezTo>
                  <a:pt x="13200" y="6661"/>
                  <a:pt x="13795" y="6609"/>
                  <a:pt x="14388" y="6581"/>
                </a:cubicBezTo>
                <a:cubicBezTo>
                  <a:pt x="14677" y="6566"/>
                  <a:pt x="14967" y="6560"/>
                  <a:pt x="15256" y="6557"/>
                </a:cubicBezTo>
                <a:cubicBezTo>
                  <a:pt x="15299" y="6556"/>
                  <a:pt x="15343" y="6556"/>
                  <a:pt x="15387" y="6556"/>
                </a:cubicBezTo>
                <a:cubicBezTo>
                  <a:pt x="15492" y="6556"/>
                  <a:pt x="15596" y="6557"/>
                  <a:pt x="15701" y="6558"/>
                </a:cubicBezTo>
                <a:cubicBezTo>
                  <a:pt x="15769" y="6559"/>
                  <a:pt x="15840" y="6559"/>
                  <a:pt x="15908" y="6559"/>
                </a:cubicBezTo>
                <a:cubicBezTo>
                  <a:pt x="15965" y="6559"/>
                  <a:pt x="16023" y="6559"/>
                  <a:pt x="16079" y="6548"/>
                </a:cubicBezTo>
                <a:lnTo>
                  <a:pt x="16079" y="6548"/>
                </a:lnTo>
                <a:cubicBezTo>
                  <a:pt x="16066" y="6686"/>
                  <a:pt x="16050" y="6822"/>
                  <a:pt x="16032" y="6958"/>
                </a:cubicBezTo>
                <a:cubicBezTo>
                  <a:pt x="15996" y="7218"/>
                  <a:pt x="15947" y="7478"/>
                  <a:pt x="15919" y="7739"/>
                </a:cubicBezTo>
                <a:cubicBezTo>
                  <a:pt x="15915" y="7767"/>
                  <a:pt x="15924" y="7795"/>
                  <a:pt x="15936" y="7820"/>
                </a:cubicBezTo>
                <a:cubicBezTo>
                  <a:pt x="15915" y="7847"/>
                  <a:pt x="15900" y="7886"/>
                  <a:pt x="15907" y="7920"/>
                </a:cubicBezTo>
                <a:cubicBezTo>
                  <a:pt x="15954" y="8174"/>
                  <a:pt x="16028" y="8425"/>
                  <a:pt x="16138" y="8659"/>
                </a:cubicBezTo>
                <a:cubicBezTo>
                  <a:pt x="16249" y="8892"/>
                  <a:pt x="16386" y="9120"/>
                  <a:pt x="16557" y="9314"/>
                </a:cubicBezTo>
                <a:cubicBezTo>
                  <a:pt x="16577" y="9344"/>
                  <a:pt x="16604" y="9367"/>
                  <a:pt x="16637" y="9384"/>
                </a:cubicBezTo>
                <a:cubicBezTo>
                  <a:pt x="16666" y="9398"/>
                  <a:pt x="16698" y="9405"/>
                  <a:pt x="16730" y="9405"/>
                </a:cubicBezTo>
                <a:cubicBezTo>
                  <a:pt x="16735" y="9405"/>
                  <a:pt x="16739" y="9405"/>
                  <a:pt x="16744" y="9405"/>
                </a:cubicBezTo>
                <a:cubicBezTo>
                  <a:pt x="16782" y="9402"/>
                  <a:pt x="16816" y="9389"/>
                  <a:pt x="16848" y="9368"/>
                </a:cubicBezTo>
                <a:cubicBezTo>
                  <a:pt x="16878" y="9348"/>
                  <a:pt x="16901" y="9321"/>
                  <a:pt x="16918" y="9288"/>
                </a:cubicBezTo>
                <a:cubicBezTo>
                  <a:pt x="16946" y="9243"/>
                  <a:pt x="16974" y="9199"/>
                  <a:pt x="17003" y="9153"/>
                </a:cubicBezTo>
                <a:cubicBezTo>
                  <a:pt x="17359" y="8619"/>
                  <a:pt x="17803" y="8152"/>
                  <a:pt x="18254" y="7696"/>
                </a:cubicBezTo>
                <a:cubicBezTo>
                  <a:pt x="18688" y="7256"/>
                  <a:pt x="19131" y="6822"/>
                  <a:pt x="19504" y="6329"/>
                </a:cubicBezTo>
                <a:cubicBezTo>
                  <a:pt x="19523" y="6326"/>
                  <a:pt x="19540" y="6320"/>
                  <a:pt x="19556" y="6307"/>
                </a:cubicBezTo>
                <a:cubicBezTo>
                  <a:pt x="19576" y="6289"/>
                  <a:pt x="19591" y="6263"/>
                  <a:pt x="19592" y="6236"/>
                </a:cubicBezTo>
                <a:cubicBezTo>
                  <a:pt x="19592" y="6227"/>
                  <a:pt x="19592" y="6220"/>
                  <a:pt x="19591" y="6212"/>
                </a:cubicBezTo>
                <a:cubicBezTo>
                  <a:pt x="19803" y="5919"/>
                  <a:pt x="19994" y="5604"/>
                  <a:pt x="20115" y="5262"/>
                </a:cubicBezTo>
                <a:cubicBezTo>
                  <a:pt x="20185" y="5066"/>
                  <a:pt x="20246" y="4870"/>
                  <a:pt x="20286" y="4667"/>
                </a:cubicBezTo>
                <a:cubicBezTo>
                  <a:pt x="20324" y="4477"/>
                  <a:pt x="20341" y="4284"/>
                  <a:pt x="20345" y="4091"/>
                </a:cubicBezTo>
                <a:cubicBezTo>
                  <a:pt x="20381" y="4029"/>
                  <a:pt x="20374" y="3940"/>
                  <a:pt x="20317" y="3888"/>
                </a:cubicBezTo>
                <a:cubicBezTo>
                  <a:pt x="20143" y="3730"/>
                  <a:pt x="19967" y="3573"/>
                  <a:pt x="19793" y="3413"/>
                </a:cubicBezTo>
                <a:cubicBezTo>
                  <a:pt x="19611" y="3244"/>
                  <a:pt x="19429" y="3075"/>
                  <a:pt x="19249" y="2905"/>
                </a:cubicBezTo>
                <a:cubicBezTo>
                  <a:pt x="18887" y="2563"/>
                  <a:pt x="18524" y="2219"/>
                  <a:pt x="18157" y="1882"/>
                </a:cubicBezTo>
                <a:cubicBezTo>
                  <a:pt x="17797" y="1554"/>
                  <a:pt x="17432" y="1232"/>
                  <a:pt x="17054" y="923"/>
                </a:cubicBezTo>
                <a:cubicBezTo>
                  <a:pt x="16857" y="762"/>
                  <a:pt x="16655" y="606"/>
                  <a:pt x="16451" y="455"/>
                </a:cubicBezTo>
                <a:cubicBezTo>
                  <a:pt x="16251" y="307"/>
                  <a:pt x="16045" y="171"/>
                  <a:pt x="15841" y="30"/>
                </a:cubicBezTo>
                <a:cubicBezTo>
                  <a:pt x="15812" y="10"/>
                  <a:pt x="15776" y="0"/>
                  <a:pt x="157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7" name="Google Shape;1917;p33">
            <a:extLst>
              <a:ext uri="{FF2B5EF4-FFF2-40B4-BE49-F238E27FC236}">
                <a16:creationId xmlns:a16="http://schemas.microsoft.com/office/drawing/2014/main" id="{FD8757E8-0953-6937-BD6C-4FBEFBD13F3E}"/>
              </a:ext>
            </a:extLst>
          </p:cNvPr>
          <p:cNvSpPr/>
          <p:nvPr/>
        </p:nvSpPr>
        <p:spPr>
          <a:xfrm>
            <a:off x="10613142" y="622125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8" name="Google Shape;1918;p33">
            <a:extLst>
              <a:ext uri="{FF2B5EF4-FFF2-40B4-BE49-F238E27FC236}">
                <a16:creationId xmlns:a16="http://schemas.microsoft.com/office/drawing/2014/main" id="{CB3EB1B2-4840-6420-1DE4-7AE9ECB0FC77}"/>
              </a:ext>
            </a:extLst>
          </p:cNvPr>
          <p:cNvSpPr/>
          <p:nvPr/>
        </p:nvSpPr>
        <p:spPr>
          <a:xfrm>
            <a:off x="8216142" y="48388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9" name="Google Shape;1919;p33">
            <a:extLst>
              <a:ext uri="{FF2B5EF4-FFF2-40B4-BE49-F238E27FC236}">
                <a16:creationId xmlns:a16="http://schemas.microsoft.com/office/drawing/2014/main" id="{C51FB948-ADDE-FE0D-1D24-ABC8DE78348E}"/>
              </a:ext>
            </a:extLst>
          </p:cNvPr>
          <p:cNvSpPr/>
          <p:nvPr/>
        </p:nvSpPr>
        <p:spPr>
          <a:xfrm>
            <a:off x="10889667" y="200243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0" name="Google Shape;1920;p33">
            <a:extLst>
              <a:ext uri="{FF2B5EF4-FFF2-40B4-BE49-F238E27FC236}">
                <a16:creationId xmlns:a16="http://schemas.microsoft.com/office/drawing/2014/main" id="{0110383E-560A-47E9-B965-997314F860D0}"/>
              </a:ext>
            </a:extLst>
          </p:cNvPr>
          <p:cNvSpPr/>
          <p:nvPr/>
        </p:nvSpPr>
        <p:spPr>
          <a:xfrm>
            <a:off x="5868778" y="6233269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1" name="Google Shape;1921;p33">
            <a:extLst>
              <a:ext uri="{FF2B5EF4-FFF2-40B4-BE49-F238E27FC236}">
                <a16:creationId xmlns:a16="http://schemas.microsoft.com/office/drawing/2014/main" id="{3FD5626A-87C7-3CAB-7916-4B7ACEA0A20A}"/>
              </a:ext>
            </a:extLst>
          </p:cNvPr>
          <p:cNvSpPr/>
          <p:nvPr/>
        </p:nvSpPr>
        <p:spPr>
          <a:xfrm>
            <a:off x="11553719" y="1004032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2" name="Google Shape;1922;p33">
            <a:extLst>
              <a:ext uri="{FF2B5EF4-FFF2-40B4-BE49-F238E27FC236}">
                <a16:creationId xmlns:a16="http://schemas.microsoft.com/office/drawing/2014/main" id="{FB70B357-95BD-E2BE-4275-EBE7A77154AC}"/>
              </a:ext>
            </a:extLst>
          </p:cNvPr>
          <p:cNvSpPr/>
          <p:nvPr/>
        </p:nvSpPr>
        <p:spPr>
          <a:xfrm>
            <a:off x="1886053" y="685794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C744D35-0BEE-026E-9C4C-BF232DEC66EB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981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65FC1930-6444-84D6-B1E8-D7E5A7D5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789ECEA2-D3E5-89B6-A560-47C5DCF3E87D}"/>
              </a:ext>
            </a:extLst>
          </p:cNvPr>
          <p:cNvSpPr/>
          <p:nvPr/>
        </p:nvSpPr>
        <p:spPr>
          <a:xfrm>
            <a:off x="2054361" y="1991765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CC5FE6B7-2CE2-9CC8-1DCD-4B210F143D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2131" y="66937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A vida da mente evangélica. 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23D90838-49EF-7B38-329B-D11B3E0F4CDB}"/>
              </a:ext>
            </a:extLst>
          </p:cNvPr>
          <p:cNvGrpSpPr/>
          <p:nvPr/>
        </p:nvGrpSpPr>
        <p:grpSpPr>
          <a:xfrm>
            <a:off x="1956467" y="1657194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2B0320A0-6E48-BB15-7139-C55FB7A2F92A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E2133123-44EA-F88F-97C6-4CC7819A3439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FB214ABB-478B-BBA3-C864-4E85C827A47B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F89107CE-F99E-0EED-AE0A-C3EBC5CD18EC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1B96E4B3-2CF1-29A9-DBED-A7FEF4E099B4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BE958CB0-1336-19F3-D4B8-F70F7AF02EDC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06480019-6FD0-BD76-0060-51720EEE998D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A7247CF8-492F-B01D-B996-75506784CD6E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A7D6E51E-36BB-C493-1283-C65064032A3F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F80706B6-4789-8AED-1AD0-4CD693EFAD74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E9914EF3-3FE1-8ABB-2B8F-E9CA403CD610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F7FFF13F-C745-AB21-00BD-FDE8A66CE533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18E1F2-BD5C-44EE-18EB-323107E1BCD4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9EA87D4B-84D1-4EF3-CA82-FFC3A1883817}"/>
              </a:ext>
            </a:extLst>
          </p:cNvPr>
          <p:cNvSpPr txBox="1">
            <a:spLocks/>
          </p:cNvSpPr>
          <p:nvPr/>
        </p:nvSpPr>
        <p:spPr>
          <a:xfrm>
            <a:off x="2437725" y="4281234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/>
            <a:r>
              <a:rPr lang="pt-BR" sz="4000" dirty="0">
                <a:latin typeface="Gaegu" pitchFamily="2" charset="0"/>
                <a:ea typeface="Gaegu" pitchFamily="2" charset="0"/>
              </a:rPr>
              <a:t>O esforço para pensar como cristão em todo espectro da aprendizagem moderna, incluindo economia e ciência política, crítica literária e escrita imaginativa, pesquisa histórica e estudo filosóficos, linguística e história da ciência, teoria social e artes. </a:t>
            </a:r>
          </a:p>
          <a:p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4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>
          <a:extLst>
            <a:ext uri="{FF2B5EF4-FFF2-40B4-BE49-F238E27FC236}">
              <a16:creationId xmlns:a16="http://schemas.microsoft.com/office/drawing/2014/main" id="{3DCE2A91-56B9-B5B8-C6B9-6D9FB756A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33">
            <a:extLst>
              <a:ext uri="{FF2B5EF4-FFF2-40B4-BE49-F238E27FC236}">
                <a16:creationId xmlns:a16="http://schemas.microsoft.com/office/drawing/2014/main" id="{CD025EE2-9081-8A63-B35A-C614B9CEDE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161" y="774082"/>
            <a:ext cx="10018345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Vícios e deformações na condução intelectual cristã</a:t>
            </a:r>
            <a:endParaRPr dirty="0"/>
          </a:p>
        </p:txBody>
      </p:sp>
      <p:sp>
        <p:nvSpPr>
          <p:cNvPr id="1893" name="Google Shape;1893;p33">
            <a:extLst>
              <a:ext uri="{FF2B5EF4-FFF2-40B4-BE49-F238E27FC236}">
                <a16:creationId xmlns:a16="http://schemas.microsoft.com/office/drawing/2014/main" id="{9C1A0AFF-45D1-3A19-36CB-6F11170238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12161" y="2685750"/>
            <a:ext cx="6766140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120650" indent="0">
              <a:spcBef>
                <a:spcPts val="1600"/>
              </a:spcBef>
              <a:buClr>
                <a:schemeClr val="dk2"/>
              </a:buClr>
              <a:buSzPts val="1700"/>
              <a:buNone/>
            </a:pPr>
            <a:r>
              <a:rPr lang="pt-BR" sz="4000" dirty="0"/>
              <a:t>1) Anti-Intelectualismo </a:t>
            </a:r>
            <a:endParaRPr sz="40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pt-BR" sz="4000" dirty="0"/>
              <a:t>2) Vida intelectual bipolar</a:t>
            </a:r>
            <a:endParaRPr sz="40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en" sz="4000" dirty="0"/>
              <a:t>3) Atitude dos “donos da ortodoxia fiel”</a:t>
            </a:r>
            <a:endParaRPr sz="4000" dirty="0"/>
          </a:p>
        </p:txBody>
      </p:sp>
      <p:sp>
        <p:nvSpPr>
          <p:cNvPr id="1894" name="Google Shape;1894;p33">
            <a:extLst>
              <a:ext uri="{FF2B5EF4-FFF2-40B4-BE49-F238E27FC236}">
                <a16:creationId xmlns:a16="http://schemas.microsoft.com/office/drawing/2014/main" id="{8F9B4818-64F4-0D0A-8082-BB1D66C0D81D}"/>
              </a:ext>
            </a:extLst>
          </p:cNvPr>
          <p:cNvSpPr/>
          <p:nvPr/>
        </p:nvSpPr>
        <p:spPr>
          <a:xfrm>
            <a:off x="7865028" y="5324402"/>
            <a:ext cx="2363110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5" name="Google Shape;1895;p33">
            <a:extLst>
              <a:ext uri="{FF2B5EF4-FFF2-40B4-BE49-F238E27FC236}">
                <a16:creationId xmlns:a16="http://schemas.microsoft.com/office/drawing/2014/main" id="{EB69EC40-F839-3630-A418-18A7DA2C9743}"/>
              </a:ext>
            </a:extLst>
          </p:cNvPr>
          <p:cNvGrpSpPr/>
          <p:nvPr/>
        </p:nvGrpSpPr>
        <p:grpSpPr>
          <a:xfrm>
            <a:off x="8150460" y="2897174"/>
            <a:ext cx="1106297" cy="1548608"/>
            <a:chOff x="3193695" y="6626019"/>
            <a:chExt cx="1105966" cy="1549073"/>
          </a:xfrm>
        </p:grpSpPr>
        <p:sp>
          <p:nvSpPr>
            <p:cNvPr id="1896" name="Google Shape;1896;p33">
              <a:extLst>
                <a:ext uri="{FF2B5EF4-FFF2-40B4-BE49-F238E27FC236}">
                  <a16:creationId xmlns:a16="http://schemas.microsoft.com/office/drawing/2014/main" id="{C5092363-6488-4781-8497-1E85A8F61B57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33">
              <a:extLst>
                <a:ext uri="{FF2B5EF4-FFF2-40B4-BE49-F238E27FC236}">
                  <a16:creationId xmlns:a16="http://schemas.microsoft.com/office/drawing/2014/main" id="{CE5B6427-FB84-03A4-85B8-08AA8828C248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98" name="Google Shape;1898;p33">
            <a:extLst>
              <a:ext uri="{FF2B5EF4-FFF2-40B4-BE49-F238E27FC236}">
                <a16:creationId xmlns:a16="http://schemas.microsoft.com/office/drawing/2014/main" id="{A362E243-85A1-E64B-8891-104A8931CBBB}"/>
              </a:ext>
            </a:extLst>
          </p:cNvPr>
          <p:cNvGrpSpPr/>
          <p:nvPr/>
        </p:nvGrpSpPr>
        <p:grpSpPr>
          <a:xfrm>
            <a:off x="10036005" y="3629316"/>
            <a:ext cx="1430766" cy="1412063"/>
            <a:chOff x="-145058" y="6059156"/>
            <a:chExt cx="1430337" cy="1412487"/>
          </a:xfrm>
        </p:grpSpPr>
        <p:sp>
          <p:nvSpPr>
            <p:cNvPr id="1899" name="Google Shape;1899;p33">
              <a:extLst>
                <a:ext uri="{FF2B5EF4-FFF2-40B4-BE49-F238E27FC236}">
                  <a16:creationId xmlns:a16="http://schemas.microsoft.com/office/drawing/2014/main" id="{99850811-5D58-7C52-D168-4F2CF3BB69F1}"/>
                </a:ext>
              </a:extLst>
            </p:cNvPr>
            <p:cNvSpPr/>
            <p:nvPr/>
          </p:nvSpPr>
          <p:spPr>
            <a:xfrm>
              <a:off x="127784" y="6149332"/>
              <a:ext cx="841544" cy="1205112"/>
            </a:xfrm>
            <a:custGeom>
              <a:avLst/>
              <a:gdLst/>
              <a:ahLst/>
              <a:cxnLst/>
              <a:rect l="l" t="t" r="r" b="b"/>
              <a:pathLst>
                <a:path w="9099" h="13030" extrusionOk="0">
                  <a:moveTo>
                    <a:pt x="5508" y="3015"/>
                  </a:moveTo>
                  <a:cubicBezTo>
                    <a:pt x="5507" y="3016"/>
                    <a:pt x="5553" y="3046"/>
                    <a:pt x="5569" y="3064"/>
                  </a:cubicBezTo>
                  <a:cubicBezTo>
                    <a:pt x="5659" y="3166"/>
                    <a:pt x="5652" y="3339"/>
                    <a:pt x="5624" y="3460"/>
                  </a:cubicBezTo>
                  <a:cubicBezTo>
                    <a:pt x="5566" y="3728"/>
                    <a:pt x="5410" y="3955"/>
                    <a:pt x="5204" y="4117"/>
                  </a:cubicBezTo>
                  <a:cubicBezTo>
                    <a:pt x="5208" y="3916"/>
                    <a:pt x="5217" y="3715"/>
                    <a:pt x="5244" y="3517"/>
                  </a:cubicBezTo>
                  <a:cubicBezTo>
                    <a:pt x="5261" y="3378"/>
                    <a:pt x="5290" y="3249"/>
                    <a:pt x="5344" y="3158"/>
                  </a:cubicBezTo>
                  <a:cubicBezTo>
                    <a:pt x="5348" y="3153"/>
                    <a:pt x="5351" y="3149"/>
                    <a:pt x="5352" y="3147"/>
                  </a:cubicBezTo>
                  <a:cubicBezTo>
                    <a:pt x="5353" y="3145"/>
                    <a:pt x="5357" y="3143"/>
                    <a:pt x="5363" y="3138"/>
                  </a:cubicBezTo>
                  <a:cubicBezTo>
                    <a:pt x="5375" y="3124"/>
                    <a:pt x="5390" y="3112"/>
                    <a:pt x="5403" y="3098"/>
                  </a:cubicBezTo>
                  <a:cubicBezTo>
                    <a:pt x="5426" y="3078"/>
                    <a:pt x="5451" y="3057"/>
                    <a:pt x="5477" y="3039"/>
                  </a:cubicBezTo>
                  <a:cubicBezTo>
                    <a:pt x="5494" y="3025"/>
                    <a:pt x="5491" y="3018"/>
                    <a:pt x="5508" y="3015"/>
                  </a:cubicBezTo>
                  <a:close/>
                  <a:moveTo>
                    <a:pt x="3512" y="2978"/>
                  </a:moveTo>
                  <a:cubicBezTo>
                    <a:pt x="3542" y="2978"/>
                    <a:pt x="3575" y="3005"/>
                    <a:pt x="3607" y="3076"/>
                  </a:cubicBezTo>
                  <a:cubicBezTo>
                    <a:pt x="3694" y="3261"/>
                    <a:pt x="3689" y="3453"/>
                    <a:pt x="3701" y="3666"/>
                  </a:cubicBezTo>
                  <a:cubicBezTo>
                    <a:pt x="3711" y="3818"/>
                    <a:pt x="3715" y="3972"/>
                    <a:pt x="3718" y="4126"/>
                  </a:cubicBezTo>
                  <a:cubicBezTo>
                    <a:pt x="3494" y="3927"/>
                    <a:pt x="3345" y="3636"/>
                    <a:pt x="3348" y="3339"/>
                  </a:cubicBezTo>
                  <a:cubicBezTo>
                    <a:pt x="3349" y="3235"/>
                    <a:pt x="3420" y="2978"/>
                    <a:pt x="3512" y="2978"/>
                  </a:cubicBezTo>
                  <a:close/>
                  <a:moveTo>
                    <a:pt x="4928" y="4583"/>
                  </a:moveTo>
                  <a:lnTo>
                    <a:pt x="4928" y="4616"/>
                  </a:lnTo>
                  <a:cubicBezTo>
                    <a:pt x="4934" y="5258"/>
                    <a:pt x="4958" y="5899"/>
                    <a:pt x="4960" y="6541"/>
                  </a:cubicBezTo>
                  <a:cubicBezTo>
                    <a:pt x="4964" y="7405"/>
                    <a:pt x="4953" y="8271"/>
                    <a:pt x="4923" y="9135"/>
                  </a:cubicBezTo>
                  <a:lnTo>
                    <a:pt x="3946" y="9135"/>
                  </a:lnTo>
                  <a:cubicBezTo>
                    <a:pt x="3953" y="8177"/>
                    <a:pt x="3992" y="7219"/>
                    <a:pt x="4002" y="6262"/>
                  </a:cubicBezTo>
                  <a:cubicBezTo>
                    <a:pt x="4007" y="5707"/>
                    <a:pt x="4011" y="5151"/>
                    <a:pt x="4005" y="4595"/>
                  </a:cubicBezTo>
                  <a:lnTo>
                    <a:pt x="4005" y="4595"/>
                  </a:lnTo>
                  <a:cubicBezTo>
                    <a:pt x="4146" y="4639"/>
                    <a:pt x="4295" y="4661"/>
                    <a:pt x="4444" y="4661"/>
                  </a:cubicBezTo>
                  <a:cubicBezTo>
                    <a:pt x="4607" y="4661"/>
                    <a:pt x="4771" y="4635"/>
                    <a:pt x="4928" y="4583"/>
                  </a:cubicBezTo>
                  <a:close/>
                  <a:moveTo>
                    <a:pt x="4201" y="278"/>
                  </a:moveTo>
                  <a:cubicBezTo>
                    <a:pt x="4612" y="278"/>
                    <a:pt x="5025" y="332"/>
                    <a:pt x="5424" y="431"/>
                  </a:cubicBezTo>
                  <a:cubicBezTo>
                    <a:pt x="6145" y="610"/>
                    <a:pt x="6838" y="927"/>
                    <a:pt x="7430" y="1377"/>
                  </a:cubicBezTo>
                  <a:cubicBezTo>
                    <a:pt x="7936" y="1762"/>
                    <a:pt x="8397" y="2273"/>
                    <a:pt x="8599" y="2888"/>
                  </a:cubicBezTo>
                  <a:cubicBezTo>
                    <a:pt x="8748" y="3341"/>
                    <a:pt x="8758" y="3851"/>
                    <a:pt x="8745" y="4325"/>
                  </a:cubicBezTo>
                  <a:cubicBezTo>
                    <a:pt x="8731" y="4851"/>
                    <a:pt x="8646" y="5375"/>
                    <a:pt x="8450" y="5865"/>
                  </a:cubicBezTo>
                  <a:cubicBezTo>
                    <a:pt x="8137" y="6650"/>
                    <a:pt x="7519" y="7275"/>
                    <a:pt x="6736" y="7596"/>
                  </a:cubicBezTo>
                  <a:cubicBezTo>
                    <a:pt x="6551" y="7673"/>
                    <a:pt x="6361" y="7731"/>
                    <a:pt x="6166" y="7776"/>
                  </a:cubicBezTo>
                  <a:cubicBezTo>
                    <a:pt x="6108" y="7790"/>
                    <a:pt x="6065" y="7850"/>
                    <a:pt x="6065" y="7909"/>
                  </a:cubicBezTo>
                  <a:lnTo>
                    <a:pt x="6065" y="9136"/>
                  </a:lnTo>
                  <a:lnTo>
                    <a:pt x="5197" y="9136"/>
                  </a:lnTo>
                  <a:cubicBezTo>
                    <a:pt x="5214" y="8673"/>
                    <a:pt x="5223" y="8209"/>
                    <a:pt x="5229" y="7746"/>
                  </a:cubicBezTo>
                  <a:cubicBezTo>
                    <a:pt x="5244" y="6669"/>
                    <a:pt x="5207" y="5594"/>
                    <a:pt x="5202" y="4519"/>
                  </a:cubicBezTo>
                  <a:lnTo>
                    <a:pt x="5202" y="4460"/>
                  </a:lnTo>
                  <a:cubicBezTo>
                    <a:pt x="5316" y="4395"/>
                    <a:pt x="5422" y="4315"/>
                    <a:pt x="5515" y="4220"/>
                  </a:cubicBezTo>
                  <a:cubicBezTo>
                    <a:pt x="5791" y="3936"/>
                    <a:pt x="6020" y="3455"/>
                    <a:pt x="5875" y="3057"/>
                  </a:cubicBezTo>
                  <a:cubicBezTo>
                    <a:pt x="5812" y="2883"/>
                    <a:pt x="5664" y="2749"/>
                    <a:pt x="5504" y="2749"/>
                  </a:cubicBezTo>
                  <a:cubicBezTo>
                    <a:pt x="5434" y="2749"/>
                    <a:pt x="5362" y="2774"/>
                    <a:pt x="5293" y="2832"/>
                  </a:cubicBezTo>
                  <a:cubicBezTo>
                    <a:pt x="5227" y="2888"/>
                    <a:pt x="5159" y="2940"/>
                    <a:pt x="5111" y="3013"/>
                  </a:cubicBezTo>
                  <a:cubicBezTo>
                    <a:pt x="5018" y="3154"/>
                    <a:pt x="4991" y="3333"/>
                    <a:pt x="4970" y="3496"/>
                  </a:cubicBezTo>
                  <a:cubicBezTo>
                    <a:pt x="4937" y="3758"/>
                    <a:pt x="4928" y="4022"/>
                    <a:pt x="4928" y="4286"/>
                  </a:cubicBezTo>
                  <a:cubicBezTo>
                    <a:pt x="4773" y="4354"/>
                    <a:pt x="4604" y="4392"/>
                    <a:pt x="4436" y="4392"/>
                  </a:cubicBezTo>
                  <a:cubicBezTo>
                    <a:pt x="4289" y="4392"/>
                    <a:pt x="4141" y="4363"/>
                    <a:pt x="4001" y="4303"/>
                  </a:cubicBezTo>
                  <a:cubicBezTo>
                    <a:pt x="3999" y="4263"/>
                    <a:pt x="3999" y="4225"/>
                    <a:pt x="3999" y="4186"/>
                  </a:cubicBezTo>
                  <a:cubicBezTo>
                    <a:pt x="3994" y="3948"/>
                    <a:pt x="3987" y="3708"/>
                    <a:pt x="3967" y="3471"/>
                  </a:cubicBezTo>
                  <a:cubicBezTo>
                    <a:pt x="3946" y="3222"/>
                    <a:pt x="3918" y="2880"/>
                    <a:pt x="3677" y="2739"/>
                  </a:cubicBezTo>
                  <a:cubicBezTo>
                    <a:pt x="3621" y="2706"/>
                    <a:pt x="3568" y="2692"/>
                    <a:pt x="3517" y="2692"/>
                  </a:cubicBezTo>
                  <a:cubicBezTo>
                    <a:pt x="3310" y="2692"/>
                    <a:pt x="3146" y="2926"/>
                    <a:pt x="3100" y="3123"/>
                  </a:cubicBezTo>
                  <a:cubicBezTo>
                    <a:pt x="3005" y="3531"/>
                    <a:pt x="3185" y="3983"/>
                    <a:pt x="3471" y="4274"/>
                  </a:cubicBezTo>
                  <a:cubicBezTo>
                    <a:pt x="3548" y="4353"/>
                    <a:pt x="3635" y="4418"/>
                    <a:pt x="3726" y="4473"/>
                  </a:cubicBezTo>
                  <a:cubicBezTo>
                    <a:pt x="3735" y="5064"/>
                    <a:pt x="3733" y="5654"/>
                    <a:pt x="3726" y="6246"/>
                  </a:cubicBezTo>
                  <a:cubicBezTo>
                    <a:pt x="3716" y="7209"/>
                    <a:pt x="3693" y="8172"/>
                    <a:pt x="3672" y="9136"/>
                  </a:cubicBezTo>
                  <a:lnTo>
                    <a:pt x="2903" y="9136"/>
                  </a:lnTo>
                  <a:cubicBezTo>
                    <a:pt x="2915" y="8727"/>
                    <a:pt x="2928" y="8318"/>
                    <a:pt x="2939" y="7909"/>
                  </a:cubicBezTo>
                  <a:cubicBezTo>
                    <a:pt x="2939" y="7907"/>
                    <a:pt x="2938" y="7906"/>
                    <a:pt x="2938" y="7903"/>
                  </a:cubicBezTo>
                  <a:cubicBezTo>
                    <a:pt x="2938" y="7891"/>
                    <a:pt x="2935" y="7878"/>
                    <a:pt x="2931" y="7865"/>
                  </a:cubicBezTo>
                  <a:cubicBezTo>
                    <a:pt x="2925" y="7845"/>
                    <a:pt x="2916" y="7826"/>
                    <a:pt x="2902" y="7812"/>
                  </a:cubicBezTo>
                  <a:cubicBezTo>
                    <a:pt x="2845" y="7743"/>
                    <a:pt x="2737" y="7706"/>
                    <a:pt x="2662" y="7671"/>
                  </a:cubicBezTo>
                  <a:cubicBezTo>
                    <a:pt x="2499" y="7593"/>
                    <a:pt x="2338" y="7515"/>
                    <a:pt x="2179" y="7429"/>
                  </a:cubicBezTo>
                  <a:cubicBezTo>
                    <a:pt x="1712" y="7171"/>
                    <a:pt x="1276" y="6839"/>
                    <a:pt x="956" y="6407"/>
                  </a:cubicBezTo>
                  <a:cubicBezTo>
                    <a:pt x="507" y="5803"/>
                    <a:pt x="331" y="5068"/>
                    <a:pt x="367" y="4322"/>
                  </a:cubicBezTo>
                  <a:cubicBezTo>
                    <a:pt x="394" y="3780"/>
                    <a:pt x="526" y="3245"/>
                    <a:pt x="705" y="2734"/>
                  </a:cubicBezTo>
                  <a:cubicBezTo>
                    <a:pt x="853" y="2314"/>
                    <a:pt x="1049" y="1912"/>
                    <a:pt x="1324" y="1560"/>
                  </a:cubicBezTo>
                  <a:cubicBezTo>
                    <a:pt x="2033" y="658"/>
                    <a:pt x="3106" y="278"/>
                    <a:pt x="4201" y="278"/>
                  </a:cubicBezTo>
                  <a:close/>
                  <a:moveTo>
                    <a:pt x="2749" y="9410"/>
                  </a:moveTo>
                  <a:cubicBezTo>
                    <a:pt x="2752" y="9410"/>
                    <a:pt x="2756" y="9410"/>
                    <a:pt x="2759" y="9410"/>
                  </a:cubicBezTo>
                  <a:lnTo>
                    <a:pt x="6204" y="9410"/>
                  </a:lnTo>
                  <a:cubicBezTo>
                    <a:pt x="6437" y="9415"/>
                    <a:pt x="6625" y="9506"/>
                    <a:pt x="6685" y="9742"/>
                  </a:cubicBezTo>
                  <a:cubicBezTo>
                    <a:pt x="6731" y="9918"/>
                    <a:pt x="6709" y="10113"/>
                    <a:pt x="6657" y="10284"/>
                  </a:cubicBezTo>
                  <a:cubicBezTo>
                    <a:pt x="6639" y="10345"/>
                    <a:pt x="6623" y="10378"/>
                    <a:pt x="6617" y="10382"/>
                  </a:cubicBezTo>
                  <a:cubicBezTo>
                    <a:pt x="6573" y="10413"/>
                    <a:pt x="6518" y="10428"/>
                    <a:pt x="6466" y="10441"/>
                  </a:cubicBezTo>
                  <a:cubicBezTo>
                    <a:pt x="6464" y="10441"/>
                    <a:pt x="6461" y="10441"/>
                    <a:pt x="6459" y="10441"/>
                  </a:cubicBezTo>
                  <a:cubicBezTo>
                    <a:pt x="6439" y="10441"/>
                    <a:pt x="6419" y="10445"/>
                    <a:pt x="6404" y="10455"/>
                  </a:cubicBezTo>
                  <a:cubicBezTo>
                    <a:pt x="6144" y="10513"/>
                    <a:pt x="5871" y="10526"/>
                    <a:pt x="5606" y="10537"/>
                  </a:cubicBezTo>
                  <a:cubicBezTo>
                    <a:pt x="5214" y="10555"/>
                    <a:pt x="4821" y="10558"/>
                    <a:pt x="4428" y="10560"/>
                  </a:cubicBezTo>
                  <a:cubicBezTo>
                    <a:pt x="4238" y="10561"/>
                    <a:pt x="4048" y="10565"/>
                    <a:pt x="3858" y="10565"/>
                  </a:cubicBezTo>
                  <a:cubicBezTo>
                    <a:pt x="3640" y="10565"/>
                    <a:pt x="3422" y="10560"/>
                    <a:pt x="3205" y="10539"/>
                  </a:cubicBezTo>
                  <a:cubicBezTo>
                    <a:pt x="3074" y="10528"/>
                    <a:pt x="2902" y="10510"/>
                    <a:pt x="2734" y="10467"/>
                  </a:cubicBezTo>
                  <a:cubicBezTo>
                    <a:pt x="2715" y="10453"/>
                    <a:pt x="2691" y="10445"/>
                    <a:pt x="2665" y="10445"/>
                  </a:cubicBezTo>
                  <a:cubicBezTo>
                    <a:pt x="2663" y="10445"/>
                    <a:pt x="2660" y="10445"/>
                    <a:pt x="2657" y="10445"/>
                  </a:cubicBezTo>
                  <a:cubicBezTo>
                    <a:pt x="2441" y="10379"/>
                    <a:pt x="2247" y="10263"/>
                    <a:pt x="2195" y="10050"/>
                  </a:cubicBezTo>
                  <a:cubicBezTo>
                    <a:pt x="2159" y="9900"/>
                    <a:pt x="2184" y="9689"/>
                    <a:pt x="2301" y="9570"/>
                  </a:cubicBezTo>
                  <a:cubicBezTo>
                    <a:pt x="2413" y="9457"/>
                    <a:pt x="2592" y="9410"/>
                    <a:pt x="2749" y="9410"/>
                  </a:cubicBezTo>
                  <a:close/>
                  <a:moveTo>
                    <a:pt x="6431" y="10731"/>
                  </a:moveTo>
                  <a:cubicBezTo>
                    <a:pt x="6620" y="10864"/>
                    <a:pt x="6912" y="11102"/>
                    <a:pt x="6794" y="11350"/>
                  </a:cubicBezTo>
                  <a:cubicBezTo>
                    <a:pt x="6710" y="11526"/>
                    <a:pt x="6485" y="11625"/>
                    <a:pt x="6307" y="11673"/>
                  </a:cubicBezTo>
                  <a:cubicBezTo>
                    <a:pt x="6020" y="11754"/>
                    <a:pt x="5662" y="11753"/>
                    <a:pt x="5336" y="11765"/>
                  </a:cubicBezTo>
                  <a:cubicBezTo>
                    <a:pt x="5078" y="11776"/>
                    <a:pt x="4819" y="11782"/>
                    <a:pt x="4561" y="11782"/>
                  </a:cubicBezTo>
                  <a:cubicBezTo>
                    <a:pt x="4320" y="11782"/>
                    <a:pt x="4080" y="11777"/>
                    <a:pt x="3839" y="11765"/>
                  </a:cubicBezTo>
                  <a:cubicBezTo>
                    <a:pt x="3480" y="11749"/>
                    <a:pt x="3102" y="11729"/>
                    <a:pt x="2750" y="11640"/>
                  </a:cubicBezTo>
                  <a:cubicBezTo>
                    <a:pt x="2733" y="11630"/>
                    <a:pt x="2714" y="11626"/>
                    <a:pt x="2695" y="11626"/>
                  </a:cubicBezTo>
                  <a:cubicBezTo>
                    <a:pt x="2649" y="11612"/>
                    <a:pt x="2605" y="11600"/>
                    <a:pt x="2561" y="11585"/>
                  </a:cubicBezTo>
                  <a:cubicBezTo>
                    <a:pt x="2376" y="11525"/>
                    <a:pt x="2253" y="11438"/>
                    <a:pt x="2232" y="11233"/>
                  </a:cubicBezTo>
                  <a:cubicBezTo>
                    <a:pt x="2206" y="10992"/>
                    <a:pt x="2496" y="10842"/>
                    <a:pt x="2688" y="10734"/>
                  </a:cubicBezTo>
                  <a:cubicBezTo>
                    <a:pt x="2707" y="10739"/>
                    <a:pt x="2727" y="10744"/>
                    <a:pt x="2748" y="10748"/>
                  </a:cubicBezTo>
                  <a:cubicBezTo>
                    <a:pt x="3102" y="10829"/>
                    <a:pt x="3468" y="10838"/>
                    <a:pt x="3832" y="10838"/>
                  </a:cubicBezTo>
                  <a:cubicBezTo>
                    <a:pt x="3916" y="10838"/>
                    <a:pt x="4001" y="10838"/>
                    <a:pt x="4085" y="10837"/>
                  </a:cubicBezTo>
                  <a:cubicBezTo>
                    <a:pt x="4570" y="10837"/>
                    <a:pt x="5056" y="10835"/>
                    <a:pt x="5541" y="10817"/>
                  </a:cubicBezTo>
                  <a:cubicBezTo>
                    <a:pt x="5836" y="10805"/>
                    <a:pt x="6140" y="10792"/>
                    <a:pt x="6431" y="10731"/>
                  </a:cubicBezTo>
                  <a:close/>
                  <a:moveTo>
                    <a:pt x="6314" y="11957"/>
                  </a:moveTo>
                  <a:lnTo>
                    <a:pt x="6314" y="11957"/>
                  </a:lnTo>
                  <a:cubicBezTo>
                    <a:pt x="6172" y="12542"/>
                    <a:pt x="5401" y="12709"/>
                    <a:pt x="4860" y="12743"/>
                  </a:cubicBezTo>
                  <a:cubicBezTo>
                    <a:pt x="4792" y="12748"/>
                    <a:pt x="4722" y="12750"/>
                    <a:pt x="4650" y="12750"/>
                  </a:cubicBezTo>
                  <a:cubicBezTo>
                    <a:pt x="4054" y="12750"/>
                    <a:pt x="3376" y="12584"/>
                    <a:pt x="2996" y="12116"/>
                  </a:cubicBezTo>
                  <a:cubicBezTo>
                    <a:pt x="2954" y="12065"/>
                    <a:pt x="2919" y="12014"/>
                    <a:pt x="2889" y="11961"/>
                  </a:cubicBezTo>
                  <a:lnTo>
                    <a:pt x="2889" y="11961"/>
                  </a:lnTo>
                  <a:cubicBezTo>
                    <a:pt x="3096" y="11993"/>
                    <a:pt x="3306" y="12007"/>
                    <a:pt x="3488" y="12020"/>
                  </a:cubicBezTo>
                  <a:cubicBezTo>
                    <a:pt x="3838" y="12048"/>
                    <a:pt x="4190" y="12059"/>
                    <a:pt x="4541" y="12059"/>
                  </a:cubicBezTo>
                  <a:cubicBezTo>
                    <a:pt x="4780" y="12059"/>
                    <a:pt x="5020" y="12054"/>
                    <a:pt x="5259" y="12045"/>
                  </a:cubicBezTo>
                  <a:cubicBezTo>
                    <a:pt x="5597" y="12034"/>
                    <a:pt x="5976" y="12041"/>
                    <a:pt x="6314" y="11957"/>
                  </a:cubicBezTo>
                  <a:close/>
                  <a:moveTo>
                    <a:pt x="4181" y="0"/>
                  </a:moveTo>
                  <a:cubicBezTo>
                    <a:pt x="3272" y="0"/>
                    <a:pt x="2375" y="248"/>
                    <a:pt x="1651" y="836"/>
                  </a:cubicBezTo>
                  <a:cubicBezTo>
                    <a:pt x="896" y="1449"/>
                    <a:pt x="486" y="2351"/>
                    <a:pt x="252" y="3276"/>
                  </a:cubicBezTo>
                  <a:cubicBezTo>
                    <a:pt x="29" y="4159"/>
                    <a:pt x="0" y="5105"/>
                    <a:pt x="371" y="5954"/>
                  </a:cubicBezTo>
                  <a:cubicBezTo>
                    <a:pt x="630" y="6545"/>
                    <a:pt x="1074" y="7027"/>
                    <a:pt x="1598" y="7396"/>
                  </a:cubicBezTo>
                  <a:cubicBezTo>
                    <a:pt x="1929" y="7628"/>
                    <a:pt x="2289" y="7783"/>
                    <a:pt x="2644" y="7971"/>
                  </a:cubicBezTo>
                  <a:cubicBezTo>
                    <a:pt x="2649" y="7974"/>
                    <a:pt x="2655" y="7976"/>
                    <a:pt x="2660" y="7980"/>
                  </a:cubicBezTo>
                  <a:lnTo>
                    <a:pt x="2625" y="9145"/>
                  </a:lnTo>
                  <a:cubicBezTo>
                    <a:pt x="2479" y="9162"/>
                    <a:pt x="2330" y="9211"/>
                    <a:pt x="2214" y="9290"/>
                  </a:cubicBezTo>
                  <a:cubicBezTo>
                    <a:pt x="1998" y="9436"/>
                    <a:pt x="1904" y="9682"/>
                    <a:pt x="1905" y="9936"/>
                  </a:cubicBezTo>
                  <a:cubicBezTo>
                    <a:pt x="1906" y="10264"/>
                    <a:pt x="2102" y="10480"/>
                    <a:pt x="2360" y="10615"/>
                  </a:cubicBezTo>
                  <a:cubicBezTo>
                    <a:pt x="2209" y="10714"/>
                    <a:pt x="2069" y="10830"/>
                    <a:pt x="1998" y="11001"/>
                  </a:cubicBezTo>
                  <a:cubicBezTo>
                    <a:pt x="1894" y="11248"/>
                    <a:pt x="1997" y="11566"/>
                    <a:pt x="2210" y="11724"/>
                  </a:cubicBezTo>
                  <a:cubicBezTo>
                    <a:pt x="2310" y="11797"/>
                    <a:pt x="2428" y="11849"/>
                    <a:pt x="2553" y="11890"/>
                  </a:cubicBezTo>
                  <a:cubicBezTo>
                    <a:pt x="2683" y="12396"/>
                    <a:pt x="3251" y="12738"/>
                    <a:pt x="3706" y="12881"/>
                  </a:cubicBezTo>
                  <a:cubicBezTo>
                    <a:pt x="4019" y="12978"/>
                    <a:pt x="4360" y="13029"/>
                    <a:pt x="4701" y="13029"/>
                  </a:cubicBezTo>
                  <a:cubicBezTo>
                    <a:pt x="5101" y="13029"/>
                    <a:pt x="5501" y="12959"/>
                    <a:pt x="5857" y="12806"/>
                  </a:cubicBezTo>
                  <a:cubicBezTo>
                    <a:pt x="6271" y="12629"/>
                    <a:pt x="6575" y="12304"/>
                    <a:pt x="6612" y="11853"/>
                  </a:cubicBezTo>
                  <a:cubicBezTo>
                    <a:pt x="6823" y="11754"/>
                    <a:pt x="7022" y="11598"/>
                    <a:pt x="7081" y="11366"/>
                  </a:cubicBezTo>
                  <a:cubicBezTo>
                    <a:pt x="7154" y="11067"/>
                    <a:pt x="6962" y="10817"/>
                    <a:pt x="6740" y="10627"/>
                  </a:cubicBezTo>
                  <a:cubicBezTo>
                    <a:pt x="6818" y="10578"/>
                    <a:pt x="6877" y="10506"/>
                    <a:pt x="6913" y="10398"/>
                  </a:cubicBezTo>
                  <a:cubicBezTo>
                    <a:pt x="6995" y="10158"/>
                    <a:pt x="7020" y="9865"/>
                    <a:pt x="6938" y="9622"/>
                  </a:cubicBezTo>
                  <a:cubicBezTo>
                    <a:pt x="6844" y="9340"/>
                    <a:pt x="6616" y="9191"/>
                    <a:pt x="6342" y="9149"/>
                  </a:cubicBezTo>
                  <a:lnTo>
                    <a:pt x="6342" y="8014"/>
                  </a:lnTo>
                  <a:cubicBezTo>
                    <a:pt x="7148" y="7800"/>
                    <a:pt x="7868" y="7339"/>
                    <a:pt x="8345" y="6647"/>
                  </a:cubicBezTo>
                  <a:cubicBezTo>
                    <a:pt x="8978" y="5728"/>
                    <a:pt x="9098" y="4553"/>
                    <a:pt x="8988" y="3470"/>
                  </a:cubicBezTo>
                  <a:cubicBezTo>
                    <a:pt x="8951" y="3102"/>
                    <a:pt x="8873" y="2762"/>
                    <a:pt x="8705" y="2430"/>
                  </a:cubicBezTo>
                  <a:cubicBezTo>
                    <a:pt x="8551" y="2128"/>
                    <a:pt x="8341" y="1852"/>
                    <a:pt x="8106" y="1609"/>
                  </a:cubicBezTo>
                  <a:cubicBezTo>
                    <a:pt x="7571" y="1057"/>
                    <a:pt x="6891" y="652"/>
                    <a:pt x="6177" y="379"/>
                  </a:cubicBezTo>
                  <a:cubicBezTo>
                    <a:pt x="5549" y="139"/>
                    <a:pt x="4861" y="0"/>
                    <a:pt x="4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33">
              <a:extLst>
                <a:ext uri="{FF2B5EF4-FFF2-40B4-BE49-F238E27FC236}">
                  <a16:creationId xmlns:a16="http://schemas.microsoft.com/office/drawing/2014/main" id="{62A316C9-0DEB-E618-D692-EE6E0EB5CA89}"/>
                </a:ext>
              </a:extLst>
            </p:cNvPr>
            <p:cNvSpPr/>
            <p:nvPr/>
          </p:nvSpPr>
          <p:spPr>
            <a:xfrm>
              <a:off x="-115646" y="6371490"/>
              <a:ext cx="153252" cy="79262"/>
            </a:xfrm>
            <a:custGeom>
              <a:avLst/>
              <a:gdLst/>
              <a:ahLst/>
              <a:cxnLst/>
              <a:rect l="l" t="t" r="r" b="b"/>
              <a:pathLst>
                <a:path w="1657" h="857" extrusionOk="0">
                  <a:moveTo>
                    <a:pt x="150" y="1"/>
                  </a:moveTo>
                  <a:cubicBezTo>
                    <a:pt x="104" y="1"/>
                    <a:pt x="61" y="21"/>
                    <a:pt x="35" y="67"/>
                  </a:cubicBezTo>
                  <a:cubicBezTo>
                    <a:pt x="1" y="125"/>
                    <a:pt x="15" y="225"/>
                    <a:pt x="84" y="255"/>
                  </a:cubicBezTo>
                  <a:cubicBezTo>
                    <a:pt x="478" y="426"/>
                    <a:pt x="872" y="597"/>
                    <a:pt x="1267" y="768"/>
                  </a:cubicBezTo>
                  <a:cubicBezTo>
                    <a:pt x="1322" y="793"/>
                    <a:pt x="1378" y="815"/>
                    <a:pt x="1434" y="840"/>
                  </a:cubicBezTo>
                  <a:cubicBezTo>
                    <a:pt x="1458" y="851"/>
                    <a:pt x="1483" y="856"/>
                    <a:pt x="1508" y="856"/>
                  </a:cubicBezTo>
                  <a:cubicBezTo>
                    <a:pt x="1554" y="856"/>
                    <a:pt x="1597" y="837"/>
                    <a:pt x="1623" y="792"/>
                  </a:cubicBezTo>
                  <a:cubicBezTo>
                    <a:pt x="1657" y="733"/>
                    <a:pt x="1642" y="632"/>
                    <a:pt x="1574" y="602"/>
                  </a:cubicBezTo>
                  <a:cubicBezTo>
                    <a:pt x="1179" y="431"/>
                    <a:pt x="786" y="260"/>
                    <a:pt x="390" y="89"/>
                  </a:cubicBezTo>
                  <a:cubicBezTo>
                    <a:pt x="335" y="67"/>
                    <a:pt x="279" y="42"/>
                    <a:pt x="224" y="17"/>
                  </a:cubicBezTo>
                  <a:cubicBezTo>
                    <a:pt x="200" y="7"/>
                    <a:pt x="174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33">
              <a:extLst>
                <a:ext uri="{FF2B5EF4-FFF2-40B4-BE49-F238E27FC236}">
                  <a16:creationId xmlns:a16="http://schemas.microsoft.com/office/drawing/2014/main" id="{038D44F8-A413-A3DA-E3E0-1E61F1C3E1AE}"/>
                </a:ext>
              </a:extLst>
            </p:cNvPr>
            <p:cNvSpPr/>
            <p:nvPr/>
          </p:nvSpPr>
          <p:spPr>
            <a:xfrm>
              <a:off x="-145058" y="6628701"/>
              <a:ext cx="154824" cy="43747"/>
            </a:xfrm>
            <a:custGeom>
              <a:avLst/>
              <a:gdLst/>
              <a:ahLst/>
              <a:cxnLst/>
              <a:rect l="l" t="t" r="r" b="b"/>
              <a:pathLst>
                <a:path w="1674" h="473" extrusionOk="0">
                  <a:moveTo>
                    <a:pt x="1515" y="0"/>
                  </a:moveTo>
                  <a:cubicBezTo>
                    <a:pt x="1506" y="0"/>
                    <a:pt x="1497" y="1"/>
                    <a:pt x="1487" y="2"/>
                  </a:cubicBezTo>
                  <a:cubicBezTo>
                    <a:pt x="1086" y="60"/>
                    <a:pt x="685" y="120"/>
                    <a:pt x="286" y="178"/>
                  </a:cubicBezTo>
                  <a:cubicBezTo>
                    <a:pt x="229" y="186"/>
                    <a:pt x="172" y="196"/>
                    <a:pt x="115" y="203"/>
                  </a:cubicBezTo>
                  <a:cubicBezTo>
                    <a:pt x="40" y="213"/>
                    <a:pt x="1" y="308"/>
                    <a:pt x="17" y="373"/>
                  </a:cubicBezTo>
                  <a:cubicBezTo>
                    <a:pt x="35" y="442"/>
                    <a:pt x="93" y="473"/>
                    <a:pt x="156" y="473"/>
                  </a:cubicBezTo>
                  <a:cubicBezTo>
                    <a:pt x="167" y="473"/>
                    <a:pt x="177" y="472"/>
                    <a:pt x="187" y="470"/>
                  </a:cubicBezTo>
                  <a:cubicBezTo>
                    <a:pt x="587" y="411"/>
                    <a:pt x="988" y="352"/>
                    <a:pt x="1389" y="293"/>
                  </a:cubicBezTo>
                  <a:cubicBezTo>
                    <a:pt x="1446" y="286"/>
                    <a:pt x="1503" y="277"/>
                    <a:pt x="1560" y="269"/>
                  </a:cubicBezTo>
                  <a:cubicBezTo>
                    <a:pt x="1633" y="259"/>
                    <a:pt x="1673" y="164"/>
                    <a:pt x="1656" y="99"/>
                  </a:cubicBezTo>
                  <a:cubicBezTo>
                    <a:pt x="1637" y="31"/>
                    <a:pt x="1579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33">
              <a:extLst>
                <a:ext uri="{FF2B5EF4-FFF2-40B4-BE49-F238E27FC236}">
                  <a16:creationId xmlns:a16="http://schemas.microsoft.com/office/drawing/2014/main" id="{3D2C5902-7DF9-95D7-F1AE-DC07BC29884C}"/>
                </a:ext>
              </a:extLst>
            </p:cNvPr>
            <p:cNvSpPr/>
            <p:nvPr/>
          </p:nvSpPr>
          <p:spPr>
            <a:xfrm>
              <a:off x="-108895" y="6773816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1330" y="1"/>
                  </a:moveTo>
                  <a:cubicBezTo>
                    <a:pt x="1308" y="1"/>
                    <a:pt x="1285" y="7"/>
                    <a:pt x="1262" y="20"/>
                  </a:cubicBezTo>
                  <a:cubicBezTo>
                    <a:pt x="932" y="202"/>
                    <a:pt x="604" y="383"/>
                    <a:pt x="274" y="565"/>
                  </a:cubicBezTo>
                  <a:cubicBezTo>
                    <a:pt x="227" y="591"/>
                    <a:pt x="180" y="617"/>
                    <a:pt x="133" y="643"/>
                  </a:cubicBezTo>
                  <a:cubicBezTo>
                    <a:pt x="1" y="716"/>
                    <a:pt x="81" y="900"/>
                    <a:pt x="204" y="900"/>
                  </a:cubicBezTo>
                  <a:cubicBezTo>
                    <a:pt x="226" y="900"/>
                    <a:pt x="249" y="894"/>
                    <a:pt x="273" y="881"/>
                  </a:cubicBezTo>
                  <a:cubicBezTo>
                    <a:pt x="601" y="699"/>
                    <a:pt x="930" y="518"/>
                    <a:pt x="1260" y="336"/>
                  </a:cubicBezTo>
                  <a:cubicBezTo>
                    <a:pt x="1306" y="310"/>
                    <a:pt x="1355" y="284"/>
                    <a:pt x="1402" y="258"/>
                  </a:cubicBezTo>
                  <a:cubicBezTo>
                    <a:pt x="1534" y="184"/>
                    <a:pt x="1453" y="1"/>
                    <a:pt x="1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33">
              <a:extLst>
                <a:ext uri="{FF2B5EF4-FFF2-40B4-BE49-F238E27FC236}">
                  <a16:creationId xmlns:a16="http://schemas.microsoft.com/office/drawing/2014/main" id="{214C8C46-EDDC-D34F-45ED-4B63B44F7CD7}"/>
                </a:ext>
              </a:extLst>
            </p:cNvPr>
            <p:cNvSpPr/>
            <p:nvPr/>
          </p:nvSpPr>
          <p:spPr>
            <a:xfrm>
              <a:off x="-128" y="6922815"/>
              <a:ext cx="108673" cy="118754"/>
            </a:xfrm>
            <a:custGeom>
              <a:avLst/>
              <a:gdLst/>
              <a:ahLst/>
              <a:cxnLst/>
              <a:rect l="l" t="t" r="r" b="b"/>
              <a:pathLst>
                <a:path w="1175" h="1284" extrusionOk="0">
                  <a:moveTo>
                    <a:pt x="1017" y="1"/>
                  </a:moveTo>
                  <a:cubicBezTo>
                    <a:pt x="982" y="1"/>
                    <a:pt x="946" y="13"/>
                    <a:pt x="922" y="41"/>
                  </a:cubicBezTo>
                  <a:cubicBezTo>
                    <a:pt x="671" y="335"/>
                    <a:pt x="418" y="627"/>
                    <a:pt x="165" y="921"/>
                  </a:cubicBezTo>
                  <a:cubicBezTo>
                    <a:pt x="129" y="964"/>
                    <a:pt x="93" y="1005"/>
                    <a:pt x="57" y="1047"/>
                  </a:cubicBezTo>
                  <a:cubicBezTo>
                    <a:pt x="8" y="1104"/>
                    <a:pt x="1" y="1187"/>
                    <a:pt x="57" y="1243"/>
                  </a:cubicBezTo>
                  <a:cubicBezTo>
                    <a:pt x="82" y="1269"/>
                    <a:pt x="121" y="1283"/>
                    <a:pt x="158" y="1283"/>
                  </a:cubicBezTo>
                  <a:cubicBezTo>
                    <a:pt x="194" y="1283"/>
                    <a:pt x="228" y="1271"/>
                    <a:pt x="252" y="1243"/>
                  </a:cubicBezTo>
                  <a:cubicBezTo>
                    <a:pt x="505" y="949"/>
                    <a:pt x="757" y="657"/>
                    <a:pt x="1009" y="363"/>
                  </a:cubicBezTo>
                  <a:cubicBezTo>
                    <a:pt x="1046" y="320"/>
                    <a:pt x="1082" y="279"/>
                    <a:pt x="1118" y="237"/>
                  </a:cubicBezTo>
                  <a:cubicBezTo>
                    <a:pt x="1168" y="180"/>
                    <a:pt x="1174" y="97"/>
                    <a:pt x="1118" y="41"/>
                  </a:cubicBezTo>
                  <a:cubicBezTo>
                    <a:pt x="1093" y="15"/>
                    <a:pt x="1055" y="1"/>
                    <a:pt x="1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33">
              <a:extLst>
                <a:ext uri="{FF2B5EF4-FFF2-40B4-BE49-F238E27FC236}">
                  <a16:creationId xmlns:a16="http://schemas.microsoft.com/office/drawing/2014/main" id="{162C59CD-F9BC-2889-FEE1-765C3FBC5376}"/>
                </a:ext>
              </a:extLst>
            </p:cNvPr>
            <p:cNvSpPr/>
            <p:nvPr/>
          </p:nvSpPr>
          <p:spPr>
            <a:xfrm>
              <a:off x="1102338" y="6324968"/>
              <a:ext cx="153529" cy="79262"/>
            </a:xfrm>
            <a:custGeom>
              <a:avLst/>
              <a:gdLst/>
              <a:ahLst/>
              <a:cxnLst/>
              <a:rect l="l" t="t" r="r" b="b"/>
              <a:pathLst>
                <a:path w="1660" h="857" extrusionOk="0">
                  <a:moveTo>
                    <a:pt x="1509" y="0"/>
                  </a:moveTo>
                  <a:cubicBezTo>
                    <a:pt x="1485" y="0"/>
                    <a:pt x="1459" y="6"/>
                    <a:pt x="1435" y="17"/>
                  </a:cubicBezTo>
                  <a:cubicBezTo>
                    <a:pt x="1040" y="188"/>
                    <a:pt x="647" y="358"/>
                    <a:pt x="252" y="529"/>
                  </a:cubicBezTo>
                  <a:cubicBezTo>
                    <a:pt x="196" y="554"/>
                    <a:pt x="140" y="577"/>
                    <a:pt x="86" y="602"/>
                  </a:cubicBezTo>
                  <a:cubicBezTo>
                    <a:pt x="16" y="632"/>
                    <a:pt x="1" y="732"/>
                    <a:pt x="36" y="790"/>
                  </a:cubicBezTo>
                  <a:cubicBezTo>
                    <a:pt x="63" y="837"/>
                    <a:pt x="105" y="856"/>
                    <a:pt x="151" y="856"/>
                  </a:cubicBezTo>
                  <a:cubicBezTo>
                    <a:pt x="175" y="856"/>
                    <a:pt x="201" y="851"/>
                    <a:pt x="225" y="840"/>
                  </a:cubicBezTo>
                  <a:cubicBezTo>
                    <a:pt x="620" y="669"/>
                    <a:pt x="1013" y="498"/>
                    <a:pt x="1408" y="327"/>
                  </a:cubicBezTo>
                  <a:cubicBezTo>
                    <a:pt x="1464" y="302"/>
                    <a:pt x="1520" y="280"/>
                    <a:pt x="1575" y="255"/>
                  </a:cubicBezTo>
                  <a:cubicBezTo>
                    <a:pt x="1644" y="225"/>
                    <a:pt x="1660" y="124"/>
                    <a:pt x="1625" y="65"/>
                  </a:cubicBezTo>
                  <a:cubicBezTo>
                    <a:pt x="1598" y="20"/>
                    <a:pt x="1555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33">
              <a:extLst>
                <a:ext uri="{FF2B5EF4-FFF2-40B4-BE49-F238E27FC236}">
                  <a16:creationId xmlns:a16="http://schemas.microsoft.com/office/drawing/2014/main" id="{69D73E7D-66CB-4ECA-2CEC-93EFF7DD2726}"/>
                </a:ext>
              </a:extLst>
            </p:cNvPr>
            <p:cNvSpPr/>
            <p:nvPr/>
          </p:nvSpPr>
          <p:spPr>
            <a:xfrm>
              <a:off x="1130363" y="6582087"/>
              <a:ext cx="154917" cy="43654"/>
            </a:xfrm>
            <a:custGeom>
              <a:avLst/>
              <a:gdLst/>
              <a:ahLst/>
              <a:cxnLst/>
              <a:rect l="l" t="t" r="r" b="b"/>
              <a:pathLst>
                <a:path w="1675" h="472" extrusionOk="0">
                  <a:moveTo>
                    <a:pt x="158" y="1"/>
                  </a:moveTo>
                  <a:cubicBezTo>
                    <a:pt x="95" y="1"/>
                    <a:pt x="36" y="31"/>
                    <a:pt x="18" y="100"/>
                  </a:cubicBezTo>
                  <a:cubicBezTo>
                    <a:pt x="0" y="164"/>
                    <a:pt x="39" y="260"/>
                    <a:pt x="115" y="270"/>
                  </a:cubicBezTo>
                  <a:cubicBezTo>
                    <a:pt x="515" y="328"/>
                    <a:pt x="916" y="387"/>
                    <a:pt x="1316" y="446"/>
                  </a:cubicBezTo>
                  <a:cubicBezTo>
                    <a:pt x="1373" y="453"/>
                    <a:pt x="1430" y="463"/>
                    <a:pt x="1487" y="470"/>
                  </a:cubicBezTo>
                  <a:cubicBezTo>
                    <a:pt x="1497" y="471"/>
                    <a:pt x="1507" y="472"/>
                    <a:pt x="1516" y="472"/>
                  </a:cubicBezTo>
                  <a:cubicBezTo>
                    <a:pt x="1580" y="472"/>
                    <a:pt x="1639" y="442"/>
                    <a:pt x="1657" y="374"/>
                  </a:cubicBezTo>
                  <a:cubicBezTo>
                    <a:pt x="1675" y="308"/>
                    <a:pt x="1634" y="214"/>
                    <a:pt x="1560" y="204"/>
                  </a:cubicBezTo>
                  <a:cubicBezTo>
                    <a:pt x="1160" y="146"/>
                    <a:pt x="758" y="86"/>
                    <a:pt x="358" y="28"/>
                  </a:cubicBezTo>
                  <a:cubicBezTo>
                    <a:pt x="301" y="19"/>
                    <a:pt x="244" y="10"/>
                    <a:pt x="188" y="3"/>
                  </a:cubicBezTo>
                  <a:cubicBezTo>
                    <a:pt x="178" y="1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33">
              <a:extLst>
                <a:ext uri="{FF2B5EF4-FFF2-40B4-BE49-F238E27FC236}">
                  <a16:creationId xmlns:a16="http://schemas.microsoft.com/office/drawing/2014/main" id="{B774320C-1A2A-40E3-1167-386B1501582A}"/>
                </a:ext>
              </a:extLst>
            </p:cNvPr>
            <p:cNvSpPr/>
            <p:nvPr/>
          </p:nvSpPr>
          <p:spPr>
            <a:xfrm>
              <a:off x="1107148" y="6727202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206" y="1"/>
                  </a:moveTo>
                  <a:cubicBezTo>
                    <a:pt x="82" y="1"/>
                    <a:pt x="1" y="185"/>
                    <a:pt x="133" y="258"/>
                  </a:cubicBezTo>
                  <a:cubicBezTo>
                    <a:pt x="461" y="441"/>
                    <a:pt x="791" y="622"/>
                    <a:pt x="1121" y="804"/>
                  </a:cubicBezTo>
                  <a:cubicBezTo>
                    <a:pt x="1168" y="830"/>
                    <a:pt x="1215" y="856"/>
                    <a:pt x="1262" y="882"/>
                  </a:cubicBezTo>
                  <a:cubicBezTo>
                    <a:pt x="1285" y="895"/>
                    <a:pt x="1308" y="900"/>
                    <a:pt x="1329" y="900"/>
                  </a:cubicBezTo>
                  <a:cubicBezTo>
                    <a:pt x="1452" y="900"/>
                    <a:pt x="1534" y="716"/>
                    <a:pt x="1402" y="644"/>
                  </a:cubicBezTo>
                  <a:cubicBezTo>
                    <a:pt x="1072" y="462"/>
                    <a:pt x="744" y="278"/>
                    <a:pt x="414" y="97"/>
                  </a:cubicBezTo>
                  <a:cubicBezTo>
                    <a:pt x="367" y="71"/>
                    <a:pt x="319" y="45"/>
                    <a:pt x="273" y="19"/>
                  </a:cubicBezTo>
                  <a:cubicBezTo>
                    <a:pt x="250" y="7"/>
                    <a:pt x="227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33">
              <a:extLst>
                <a:ext uri="{FF2B5EF4-FFF2-40B4-BE49-F238E27FC236}">
                  <a16:creationId xmlns:a16="http://schemas.microsoft.com/office/drawing/2014/main" id="{D0B8789B-5806-5B00-1BBC-483344ED75C0}"/>
                </a:ext>
              </a:extLst>
            </p:cNvPr>
            <p:cNvSpPr/>
            <p:nvPr/>
          </p:nvSpPr>
          <p:spPr>
            <a:xfrm>
              <a:off x="1031677" y="6876201"/>
              <a:ext cx="108488" cy="118754"/>
            </a:xfrm>
            <a:custGeom>
              <a:avLst/>
              <a:gdLst/>
              <a:ahLst/>
              <a:cxnLst/>
              <a:rect l="l" t="t" r="r" b="b"/>
              <a:pathLst>
                <a:path w="1173" h="1284" extrusionOk="0">
                  <a:moveTo>
                    <a:pt x="157" y="1"/>
                  </a:moveTo>
                  <a:cubicBezTo>
                    <a:pt x="120" y="1"/>
                    <a:pt x="81" y="15"/>
                    <a:pt x="55" y="40"/>
                  </a:cubicBezTo>
                  <a:cubicBezTo>
                    <a:pt x="0" y="96"/>
                    <a:pt x="7" y="179"/>
                    <a:pt x="55" y="236"/>
                  </a:cubicBezTo>
                  <a:cubicBezTo>
                    <a:pt x="308" y="530"/>
                    <a:pt x="561" y="823"/>
                    <a:pt x="813" y="1116"/>
                  </a:cubicBezTo>
                  <a:cubicBezTo>
                    <a:pt x="850" y="1158"/>
                    <a:pt x="886" y="1201"/>
                    <a:pt x="922" y="1244"/>
                  </a:cubicBezTo>
                  <a:cubicBezTo>
                    <a:pt x="946" y="1271"/>
                    <a:pt x="980" y="1284"/>
                    <a:pt x="1015" y="1284"/>
                  </a:cubicBezTo>
                  <a:cubicBezTo>
                    <a:pt x="1053" y="1284"/>
                    <a:pt x="1091" y="1270"/>
                    <a:pt x="1117" y="1244"/>
                  </a:cubicBezTo>
                  <a:cubicBezTo>
                    <a:pt x="1173" y="1188"/>
                    <a:pt x="1166" y="1105"/>
                    <a:pt x="1117" y="1048"/>
                  </a:cubicBezTo>
                  <a:cubicBezTo>
                    <a:pt x="865" y="754"/>
                    <a:pt x="612" y="462"/>
                    <a:pt x="360" y="168"/>
                  </a:cubicBezTo>
                  <a:cubicBezTo>
                    <a:pt x="323" y="125"/>
                    <a:pt x="287" y="84"/>
                    <a:pt x="251" y="40"/>
                  </a:cubicBezTo>
                  <a:cubicBezTo>
                    <a:pt x="227" y="13"/>
                    <a:pt x="193" y="1"/>
                    <a:pt x="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33">
              <a:extLst>
                <a:ext uri="{FF2B5EF4-FFF2-40B4-BE49-F238E27FC236}">
                  <a16:creationId xmlns:a16="http://schemas.microsoft.com/office/drawing/2014/main" id="{FB9F275C-26FE-1CEE-A5DB-369560F66A79}"/>
                </a:ext>
              </a:extLst>
            </p:cNvPr>
            <p:cNvSpPr/>
            <p:nvPr/>
          </p:nvSpPr>
          <p:spPr>
            <a:xfrm>
              <a:off x="-7989" y="6134349"/>
              <a:ext cx="111632" cy="137344"/>
            </a:xfrm>
            <a:custGeom>
              <a:avLst/>
              <a:gdLst/>
              <a:ahLst/>
              <a:cxnLst/>
              <a:rect l="l" t="t" r="r" b="b"/>
              <a:pathLst>
                <a:path w="1207" h="1485" extrusionOk="0">
                  <a:moveTo>
                    <a:pt x="610" y="338"/>
                  </a:moveTo>
                  <a:cubicBezTo>
                    <a:pt x="675" y="365"/>
                    <a:pt x="743" y="399"/>
                    <a:pt x="797" y="440"/>
                  </a:cubicBezTo>
                  <a:cubicBezTo>
                    <a:pt x="938" y="551"/>
                    <a:pt x="933" y="762"/>
                    <a:pt x="916" y="934"/>
                  </a:cubicBezTo>
                  <a:cubicBezTo>
                    <a:pt x="909" y="1004"/>
                    <a:pt x="893" y="1086"/>
                    <a:pt x="846" y="1147"/>
                  </a:cubicBezTo>
                  <a:cubicBezTo>
                    <a:pt x="847" y="1145"/>
                    <a:pt x="847" y="1145"/>
                    <a:pt x="847" y="1145"/>
                  </a:cubicBezTo>
                  <a:lnTo>
                    <a:pt x="847" y="1145"/>
                  </a:lnTo>
                  <a:cubicBezTo>
                    <a:pt x="846" y="1145"/>
                    <a:pt x="822" y="1172"/>
                    <a:pt x="818" y="1174"/>
                  </a:cubicBezTo>
                  <a:cubicBezTo>
                    <a:pt x="819" y="1173"/>
                    <a:pt x="819" y="1173"/>
                    <a:pt x="819" y="1173"/>
                  </a:cubicBezTo>
                  <a:lnTo>
                    <a:pt x="819" y="1173"/>
                  </a:lnTo>
                  <a:cubicBezTo>
                    <a:pt x="818" y="1173"/>
                    <a:pt x="787" y="1194"/>
                    <a:pt x="781" y="1196"/>
                  </a:cubicBezTo>
                  <a:cubicBezTo>
                    <a:pt x="762" y="1205"/>
                    <a:pt x="737" y="1208"/>
                    <a:pt x="712" y="1208"/>
                  </a:cubicBezTo>
                  <a:cubicBezTo>
                    <a:pt x="705" y="1208"/>
                    <a:pt x="698" y="1208"/>
                    <a:pt x="692" y="1208"/>
                  </a:cubicBezTo>
                  <a:cubicBezTo>
                    <a:pt x="511" y="1189"/>
                    <a:pt x="410" y="999"/>
                    <a:pt x="354" y="837"/>
                  </a:cubicBezTo>
                  <a:cubicBezTo>
                    <a:pt x="317" y="731"/>
                    <a:pt x="270" y="608"/>
                    <a:pt x="302" y="495"/>
                  </a:cubicBezTo>
                  <a:cubicBezTo>
                    <a:pt x="309" y="468"/>
                    <a:pt x="328" y="443"/>
                    <a:pt x="353" y="427"/>
                  </a:cubicBezTo>
                  <a:cubicBezTo>
                    <a:pt x="378" y="411"/>
                    <a:pt x="376" y="411"/>
                    <a:pt x="404" y="407"/>
                  </a:cubicBezTo>
                  <a:lnTo>
                    <a:pt x="404" y="407"/>
                  </a:lnTo>
                  <a:cubicBezTo>
                    <a:pt x="398" y="409"/>
                    <a:pt x="411" y="413"/>
                    <a:pt x="413" y="413"/>
                  </a:cubicBezTo>
                  <a:cubicBezTo>
                    <a:pt x="413" y="413"/>
                    <a:pt x="413" y="413"/>
                    <a:pt x="412" y="413"/>
                  </a:cubicBezTo>
                  <a:lnTo>
                    <a:pt x="412" y="413"/>
                  </a:lnTo>
                  <a:cubicBezTo>
                    <a:pt x="434" y="424"/>
                    <a:pt x="458" y="429"/>
                    <a:pt x="482" y="429"/>
                  </a:cubicBezTo>
                  <a:cubicBezTo>
                    <a:pt x="529" y="429"/>
                    <a:pt x="575" y="407"/>
                    <a:pt x="602" y="364"/>
                  </a:cubicBezTo>
                  <a:cubicBezTo>
                    <a:pt x="607" y="355"/>
                    <a:pt x="607" y="346"/>
                    <a:pt x="610" y="338"/>
                  </a:cubicBezTo>
                  <a:close/>
                  <a:moveTo>
                    <a:pt x="415" y="0"/>
                  </a:moveTo>
                  <a:cubicBezTo>
                    <a:pt x="350" y="0"/>
                    <a:pt x="286" y="17"/>
                    <a:pt x="231" y="59"/>
                  </a:cubicBezTo>
                  <a:cubicBezTo>
                    <a:pt x="163" y="110"/>
                    <a:pt x="127" y="182"/>
                    <a:pt x="126" y="262"/>
                  </a:cubicBezTo>
                  <a:lnTo>
                    <a:pt x="124" y="265"/>
                  </a:lnTo>
                  <a:cubicBezTo>
                    <a:pt x="7" y="395"/>
                    <a:pt x="1" y="573"/>
                    <a:pt x="37" y="738"/>
                  </a:cubicBezTo>
                  <a:cubicBezTo>
                    <a:pt x="100" y="1031"/>
                    <a:pt x="251" y="1357"/>
                    <a:pt x="556" y="1458"/>
                  </a:cubicBezTo>
                  <a:cubicBezTo>
                    <a:pt x="607" y="1475"/>
                    <a:pt x="660" y="1484"/>
                    <a:pt x="714" y="1484"/>
                  </a:cubicBezTo>
                  <a:cubicBezTo>
                    <a:pt x="807" y="1484"/>
                    <a:pt x="900" y="1457"/>
                    <a:pt x="975" y="1401"/>
                  </a:cubicBezTo>
                  <a:cubicBezTo>
                    <a:pt x="1088" y="1318"/>
                    <a:pt x="1152" y="1189"/>
                    <a:pt x="1177" y="1053"/>
                  </a:cubicBezTo>
                  <a:cubicBezTo>
                    <a:pt x="1203" y="912"/>
                    <a:pt x="1206" y="759"/>
                    <a:pt x="1187" y="616"/>
                  </a:cubicBezTo>
                  <a:cubicBezTo>
                    <a:pt x="1165" y="448"/>
                    <a:pt x="1087" y="314"/>
                    <a:pt x="951" y="213"/>
                  </a:cubicBezTo>
                  <a:cubicBezTo>
                    <a:pt x="891" y="167"/>
                    <a:pt x="826" y="133"/>
                    <a:pt x="758" y="104"/>
                  </a:cubicBezTo>
                  <a:cubicBezTo>
                    <a:pt x="680" y="69"/>
                    <a:pt x="597" y="31"/>
                    <a:pt x="514" y="12"/>
                  </a:cubicBezTo>
                  <a:cubicBezTo>
                    <a:pt x="481" y="4"/>
                    <a:pt x="448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33">
              <a:extLst>
                <a:ext uri="{FF2B5EF4-FFF2-40B4-BE49-F238E27FC236}">
                  <a16:creationId xmlns:a16="http://schemas.microsoft.com/office/drawing/2014/main" id="{02EEB014-2C51-54B8-0646-993FE753C6B4}"/>
                </a:ext>
              </a:extLst>
            </p:cNvPr>
            <p:cNvSpPr/>
            <p:nvPr/>
          </p:nvSpPr>
          <p:spPr>
            <a:xfrm>
              <a:off x="191139" y="6117886"/>
              <a:ext cx="462" cy="1387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cubicBezTo>
                    <a:pt x="1" y="7"/>
                    <a:pt x="1" y="13"/>
                    <a:pt x="2" y="15"/>
                  </a:cubicBezTo>
                  <a:cubicBezTo>
                    <a:pt x="3" y="10"/>
                    <a:pt x="3" y="5"/>
                    <a:pt x="4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33">
              <a:extLst>
                <a:ext uri="{FF2B5EF4-FFF2-40B4-BE49-F238E27FC236}">
                  <a16:creationId xmlns:a16="http://schemas.microsoft.com/office/drawing/2014/main" id="{4A43A0BA-CE81-5282-7A12-29517EA82591}"/>
                </a:ext>
              </a:extLst>
            </p:cNvPr>
            <p:cNvSpPr/>
            <p:nvPr/>
          </p:nvSpPr>
          <p:spPr>
            <a:xfrm>
              <a:off x="325525" y="6059156"/>
              <a:ext cx="925" cy="111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1" y="1"/>
                    <a:pt x="1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3" y="2"/>
                    <a:pt x="3" y="3"/>
                    <a:pt x="4" y="4"/>
                  </a:cubicBezTo>
                  <a:lnTo>
                    <a:pt x="4" y="4"/>
                  </a:lnTo>
                  <a:cubicBezTo>
                    <a:pt x="4" y="4"/>
                    <a:pt x="4" y="4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  <a:moveTo>
                    <a:pt x="4" y="4"/>
                  </a:moveTo>
                  <a:lnTo>
                    <a:pt x="4" y="4"/>
                  </a:lnTo>
                  <a:cubicBezTo>
                    <a:pt x="5" y="7"/>
                    <a:pt x="6" y="9"/>
                    <a:pt x="9" y="12"/>
                  </a:cubicBezTo>
                  <a:cubicBezTo>
                    <a:pt x="8" y="9"/>
                    <a:pt x="7" y="7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33">
              <a:extLst>
                <a:ext uri="{FF2B5EF4-FFF2-40B4-BE49-F238E27FC236}">
                  <a16:creationId xmlns:a16="http://schemas.microsoft.com/office/drawing/2014/main" id="{C0E88986-9F5A-F1CE-64B2-35B987AFFEC6}"/>
                </a:ext>
              </a:extLst>
            </p:cNvPr>
            <p:cNvSpPr/>
            <p:nvPr/>
          </p:nvSpPr>
          <p:spPr>
            <a:xfrm>
              <a:off x="104939" y="7188998"/>
              <a:ext cx="111817" cy="110430"/>
            </a:xfrm>
            <a:custGeom>
              <a:avLst/>
              <a:gdLst/>
              <a:ahLst/>
              <a:cxnLst/>
              <a:rect l="l" t="t" r="r" b="b"/>
              <a:pathLst>
                <a:path w="1209" h="1194" extrusionOk="0">
                  <a:moveTo>
                    <a:pt x="827" y="389"/>
                  </a:moveTo>
                  <a:lnTo>
                    <a:pt x="827" y="389"/>
                  </a:lnTo>
                  <a:cubicBezTo>
                    <a:pt x="829" y="391"/>
                    <a:pt x="832" y="394"/>
                    <a:pt x="832" y="394"/>
                  </a:cubicBezTo>
                  <a:cubicBezTo>
                    <a:pt x="832" y="394"/>
                    <a:pt x="831" y="393"/>
                    <a:pt x="827" y="389"/>
                  </a:cubicBezTo>
                  <a:close/>
                  <a:moveTo>
                    <a:pt x="556" y="274"/>
                  </a:moveTo>
                  <a:cubicBezTo>
                    <a:pt x="559" y="274"/>
                    <a:pt x="562" y="274"/>
                    <a:pt x="566" y="275"/>
                  </a:cubicBezTo>
                  <a:cubicBezTo>
                    <a:pt x="616" y="282"/>
                    <a:pt x="662" y="291"/>
                    <a:pt x="708" y="291"/>
                  </a:cubicBezTo>
                  <a:cubicBezTo>
                    <a:pt x="725" y="301"/>
                    <a:pt x="742" y="310"/>
                    <a:pt x="759" y="320"/>
                  </a:cubicBezTo>
                  <a:cubicBezTo>
                    <a:pt x="761" y="322"/>
                    <a:pt x="771" y="329"/>
                    <a:pt x="773" y="331"/>
                  </a:cubicBezTo>
                  <a:cubicBezTo>
                    <a:pt x="779" y="334"/>
                    <a:pt x="782" y="338"/>
                    <a:pt x="787" y="342"/>
                  </a:cubicBezTo>
                  <a:cubicBezTo>
                    <a:pt x="800" y="354"/>
                    <a:pt x="812" y="367"/>
                    <a:pt x="823" y="379"/>
                  </a:cubicBezTo>
                  <a:lnTo>
                    <a:pt x="827" y="384"/>
                  </a:lnTo>
                  <a:cubicBezTo>
                    <a:pt x="836" y="394"/>
                    <a:pt x="842" y="404"/>
                    <a:pt x="849" y="416"/>
                  </a:cubicBezTo>
                  <a:cubicBezTo>
                    <a:pt x="860" y="432"/>
                    <a:pt x="869" y="450"/>
                    <a:pt x="877" y="467"/>
                  </a:cubicBezTo>
                  <a:cubicBezTo>
                    <a:pt x="877" y="468"/>
                    <a:pt x="878" y="468"/>
                    <a:pt x="878" y="471"/>
                  </a:cubicBezTo>
                  <a:cubicBezTo>
                    <a:pt x="878" y="473"/>
                    <a:pt x="879" y="474"/>
                    <a:pt x="879" y="477"/>
                  </a:cubicBezTo>
                  <a:cubicBezTo>
                    <a:pt x="882" y="484"/>
                    <a:pt x="884" y="493"/>
                    <a:pt x="887" y="501"/>
                  </a:cubicBezTo>
                  <a:cubicBezTo>
                    <a:pt x="890" y="516"/>
                    <a:pt x="895" y="532"/>
                    <a:pt x="898" y="549"/>
                  </a:cubicBezTo>
                  <a:lnTo>
                    <a:pt x="898" y="554"/>
                  </a:lnTo>
                  <a:cubicBezTo>
                    <a:pt x="898" y="567"/>
                    <a:pt x="899" y="580"/>
                    <a:pt x="899" y="593"/>
                  </a:cubicBezTo>
                  <a:cubicBezTo>
                    <a:pt x="899" y="603"/>
                    <a:pt x="898" y="614"/>
                    <a:pt x="898" y="625"/>
                  </a:cubicBezTo>
                  <a:lnTo>
                    <a:pt x="898" y="627"/>
                  </a:lnTo>
                  <a:cubicBezTo>
                    <a:pt x="893" y="645"/>
                    <a:pt x="889" y="664"/>
                    <a:pt x="883" y="682"/>
                  </a:cubicBezTo>
                  <a:cubicBezTo>
                    <a:pt x="881" y="689"/>
                    <a:pt x="869" y="716"/>
                    <a:pt x="870" y="716"/>
                  </a:cubicBezTo>
                  <a:cubicBezTo>
                    <a:pt x="870" y="716"/>
                    <a:pt x="872" y="714"/>
                    <a:pt x="874" y="710"/>
                  </a:cubicBezTo>
                  <a:lnTo>
                    <a:pt x="874" y="710"/>
                  </a:lnTo>
                  <a:cubicBezTo>
                    <a:pt x="866" y="729"/>
                    <a:pt x="854" y="747"/>
                    <a:pt x="843" y="766"/>
                  </a:cubicBezTo>
                  <a:cubicBezTo>
                    <a:pt x="843" y="766"/>
                    <a:pt x="843" y="765"/>
                    <a:pt x="843" y="765"/>
                  </a:cubicBezTo>
                  <a:lnTo>
                    <a:pt x="843" y="765"/>
                  </a:lnTo>
                  <a:cubicBezTo>
                    <a:pt x="843" y="765"/>
                    <a:pt x="834" y="778"/>
                    <a:pt x="830" y="783"/>
                  </a:cubicBezTo>
                  <a:cubicBezTo>
                    <a:pt x="827" y="787"/>
                    <a:pt x="823" y="793"/>
                    <a:pt x="822" y="794"/>
                  </a:cubicBezTo>
                  <a:cubicBezTo>
                    <a:pt x="810" y="808"/>
                    <a:pt x="796" y="823"/>
                    <a:pt x="783" y="835"/>
                  </a:cubicBezTo>
                  <a:cubicBezTo>
                    <a:pt x="777" y="839"/>
                    <a:pt x="773" y="843"/>
                    <a:pt x="768" y="846"/>
                  </a:cubicBezTo>
                  <a:cubicBezTo>
                    <a:pt x="765" y="850"/>
                    <a:pt x="762" y="852"/>
                    <a:pt x="760" y="853"/>
                  </a:cubicBezTo>
                  <a:cubicBezTo>
                    <a:pt x="742" y="865"/>
                    <a:pt x="724" y="875"/>
                    <a:pt x="705" y="886"/>
                  </a:cubicBezTo>
                  <a:lnTo>
                    <a:pt x="699" y="888"/>
                  </a:lnTo>
                  <a:cubicBezTo>
                    <a:pt x="698" y="888"/>
                    <a:pt x="698" y="888"/>
                    <a:pt x="696" y="889"/>
                  </a:cubicBezTo>
                  <a:cubicBezTo>
                    <a:pt x="687" y="892"/>
                    <a:pt x="678" y="896"/>
                    <a:pt x="671" y="897"/>
                  </a:cubicBezTo>
                  <a:cubicBezTo>
                    <a:pt x="654" y="902"/>
                    <a:pt x="637" y="907"/>
                    <a:pt x="620" y="909"/>
                  </a:cubicBezTo>
                  <a:cubicBezTo>
                    <a:pt x="618" y="909"/>
                    <a:pt x="592" y="912"/>
                    <a:pt x="584" y="912"/>
                  </a:cubicBezTo>
                  <a:cubicBezTo>
                    <a:pt x="564" y="912"/>
                    <a:pt x="546" y="910"/>
                    <a:pt x="526" y="909"/>
                  </a:cubicBezTo>
                  <a:cubicBezTo>
                    <a:pt x="522" y="908"/>
                    <a:pt x="490" y="901"/>
                    <a:pt x="484" y="900"/>
                  </a:cubicBezTo>
                  <a:cubicBezTo>
                    <a:pt x="468" y="895"/>
                    <a:pt x="450" y="889"/>
                    <a:pt x="434" y="883"/>
                  </a:cubicBezTo>
                  <a:cubicBezTo>
                    <a:pt x="430" y="881"/>
                    <a:pt x="408" y="870"/>
                    <a:pt x="403" y="866"/>
                  </a:cubicBezTo>
                  <a:cubicBezTo>
                    <a:pt x="395" y="862"/>
                    <a:pt x="387" y="857"/>
                    <a:pt x="381" y="852"/>
                  </a:cubicBezTo>
                  <a:cubicBezTo>
                    <a:pt x="378" y="851"/>
                    <a:pt x="365" y="840"/>
                    <a:pt x="362" y="837"/>
                  </a:cubicBezTo>
                  <a:cubicBezTo>
                    <a:pt x="350" y="826"/>
                    <a:pt x="335" y="814"/>
                    <a:pt x="324" y="800"/>
                  </a:cubicBezTo>
                  <a:cubicBezTo>
                    <a:pt x="321" y="798"/>
                    <a:pt x="314" y="787"/>
                    <a:pt x="313" y="784"/>
                  </a:cubicBezTo>
                  <a:cubicBezTo>
                    <a:pt x="308" y="779"/>
                    <a:pt x="304" y="773"/>
                    <a:pt x="302" y="768"/>
                  </a:cubicBezTo>
                  <a:cubicBezTo>
                    <a:pt x="300" y="767"/>
                    <a:pt x="298" y="759"/>
                    <a:pt x="297" y="757"/>
                  </a:cubicBezTo>
                  <a:cubicBezTo>
                    <a:pt x="294" y="749"/>
                    <a:pt x="292" y="743"/>
                    <a:pt x="290" y="736"/>
                  </a:cubicBezTo>
                  <a:cubicBezTo>
                    <a:pt x="287" y="725"/>
                    <a:pt x="286" y="721"/>
                    <a:pt x="286" y="721"/>
                  </a:cubicBezTo>
                  <a:lnTo>
                    <a:pt x="286" y="721"/>
                  </a:lnTo>
                  <a:cubicBezTo>
                    <a:pt x="286" y="721"/>
                    <a:pt x="288" y="728"/>
                    <a:pt x="289" y="732"/>
                  </a:cubicBezTo>
                  <a:cubicBezTo>
                    <a:pt x="288" y="716"/>
                    <a:pt x="288" y="699"/>
                    <a:pt x="289" y="683"/>
                  </a:cubicBezTo>
                  <a:cubicBezTo>
                    <a:pt x="289" y="675"/>
                    <a:pt x="291" y="668"/>
                    <a:pt x="291" y="660"/>
                  </a:cubicBezTo>
                  <a:cubicBezTo>
                    <a:pt x="291" y="658"/>
                    <a:pt x="292" y="647"/>
                    <a:pt x="293" y="642"/>
                  </a:cubicBezTo>
                  <a:cubicBezTo>
                    <a:pt x="297" y="623"/>
                    <a:pt x="300" y="602"/>
                    <a:pt x="307" y="582"/>
                  </a:cubicBezTo>
                  <a:cubicBezTo>
                    <a:pt x="313" y="566"/>
                    <a:pt x="318" y="548"/>
                    <a:pt x="324" y="531"/>
                  </a:cubicBezTo>
                  <a:cubicBezTo>
                    <a:pt x="325" y="527"/>
                    <a:pt x="325" y="525"/>
                    <a:pt x="326" y="524"/>
                  </a:cubicBezTo>
                  <a:cubicBezTo>
                    <a:pt x="331" y="513"/>
                    <a:pt x="336" y="502"/>
                    <a:pt x="344" y="489"/>
                  </a:cubicBezTo>
                  <a:cubicBezTo>
                    <a:pt x="354" y="468"/>
                    <a:pt x="365" y="450"/>
                    <a:pt x="377" y="431"/>
                  </a:cubicBezTo>
                  <a:cubicBezTo>
                    <a:pt x="383" y="422"/>
                    <a:pt x="390" y="414"/>
                    <a:pt x="396" y="403"/>
                  </a:cubicBezTo>
                  <a:cubicBezTo>
                    <a:pt x="399" y="400"/>
                    <a:pt x="399" y="399"/>
                    <a:pt x="399" y="399"/>
                  </a:cubicBezTo>
                  <a:lnTo>
                    <a:pt x="404" y="394"/>
                  </a:lnTo>
                  <a:cubicBezTo>
                    <a:pt x="419" y="377"/>
                    <a:pt x="434" y="360"/>
                    <a:pt x="450" y="344"/>
                  </a:cubicBezTo>
                  <a:cubicBezTo>
                    <a:pt x="459" y="337"/>
                    <a:pt x="468" y="329"/>
                    <a:pt x="475" y="321"/>
                  </a:cubicBezTo>
                  <a:cubicBezTo>
                    <a:pt x="479" y="318"/>
                    <a:pt x="489" y="311"/>
                    <a:pt x="490" y="310"/>
                  </a:cubicBezTo>
                  <a:cubicBezTo>
                    <a:pt x="507" y="297"/>
                    <a:pt x="536" y="279"/>
                    <a:pt x="546" y="276"/>
                  </a:cubicBezTo>
                  <a:cubicBezTo>
                    <a:pt x="549" y="275"/>
                    <a:pt x="553" y="274"/>
                    <a:pt x="556" y="274"/>
                  </a:cubicBezTo>
                  <a:close/>
                  <a:moveTo>
                    <a:pt x="548" y="0"/>
                  </a:moveTo>
                  <a:cubicBezTo>
                    <a:pt x="477" y="1"/>
                    <a:pt x="407" y="31"/>
                    <a:pt x="350" y="72"/>
                  </a:cubicBezTo>
                  <a:cubicBezTo>
                    <a:pt x="257" y="139"/>
                    <a:pt x="178" y="223"/>
                    <a:pt x="120" y="321"/>
                  </a:cubicBezTo>
                  <a:cubicBezTo>
                    <a:pt x="60" y="424"/>
                    <a:pt x="25" y="536"/>
                    <a:pt x="13" y="653"/>
                  </a:cubicBezTo>
                  <a:cubicBezTo>
                    <a:pt x="1" y="787"/>
                    <a:pt x="40" y="909"/>
                    <a:pt x="132" y="1007"/>
                  </a:cubicBezTo>
                  <a:cubicBezTo>
                    <a:pt x="246" y="1127"/>
                    <a:pt x="413" y="1194"/>
                    <a:pt x="578" y="1194"/>
                  </a:cubicBezTo>
                  <a:cubicBezTo>
                    <a:pt x="637" y="1194"/>
                    <a:pt x="696" y="1185"/>
                    <a:pt x="752" y="1167"/>
                  </a:cubicBezTo>
                  <a:cubicBezTo>
                    <a:pt x="960" y="1102"/>
                    <a:pt x="1127" y="916"/>
                    <a:pt x="1164" y="699"/>
                  </a:cubicBezTo>
                  <a:cubicBezTo>
                    <a:pt x="1208" y="443"/>
                    <a:pt x="1080" y="173"/>
                    <a:pt x="846" y="53"/>
                  </a:cubicBezTo>
                  <a:cubicBezTo>
                    <a:pt x="832" y="47"/>
                    <a:pt x="817" y="43"/>
                    <a:pt x="801" y="41"/>
                  </a:cubicBezTo>
                  <a:cubicBezTo>
                    <a:pt x="778" y="26"/>
                    <a:pt x="752" y="18"/>
                    <a:pt x="723" y="18"/>
                  </a:cubicBezTo>
                  <a:cubicBezTo>
                    <a:pt x="714" y="18"/>
                    <a:pt x="705" y="19"/>
                    <a:pt x="695" y="20"/>
                  </a:cubicBezTo>
                  <a:lnTo>
                    <a:pt x="695" y="20"/>
                  </a:lnTo>
                  <a:cubicBezTo>
                    <a:pt x="703" y="19"/>
                    <a:pt x="697" y="18"/>
                    <a:pt x="691" y="18"/>
                  </a:cubicBezTo>
                  <a:cubicBezTo>
                    <a:pt x="685" y="18"/>
                    <a:pt x="679" y="19"/>
                    <a:pt x="691" y="21"/>
                  </a:cubicBezTo>
                  <a:cubicBezTo>
                    <a:pt x="675" y="20"/>
                    <a:pt x="661" y="15"/>
                    <a:pt x="645" y="12"/>
                  </a:cubicBezTo>
                  <a:cubicBezTo>
                    <a:pt x="613" y="6"/>
                    <a:pt x="581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33">
              <a:extLst>
                <a:ext uri="{FF2B5EF4-FFF2-40B4-BE49-F238E27FC236}">
                  <a16:creationId xmlns:a16="http://schemas.microsoft.com/office/drawing/2014/main" id="{508E947F-5E4A-F62D-EA99-C13108D0D375}"/>
                </a:ext>
              </a:extLst>
            </p:cNvPr>
            <p:cNvSpPr/>
            <p:nvPr/>
          </p:nvSpPr>
          <p:spPr>
            <a:xfrm>
              <a:off x="175693" y="7330875"/>
              <a:ext cx="131702" cy="120049"/>
            </a:xfrm>
            <a:custGeom>
              <a:avLst/>
              <a:gdLst/>
              <a:ahLst/>
              <a:cxnLst/>
              <a:rect l="l" t="t" r="r" b="b"/>
              <a:pathLst>
                <a:path w="1424" h="1298" extrusionOk="0">
                  <a:moveTo>
                    <a:pt x="638" y="291"/>
                  </a:moveTo>
                  <a:cubicBezTo>
                    <a:pt x="704" y="305"/>
                    <a:pt x="772" y="322"/>
                    <a:pt x="832" y="352"/>
                  </a:cubicBezTo>
                  <a:cubicBezTo>
                    <a:pt x="910" y="389"/>
                    <a:pt x="995" y="440"/>
                    <a:pt x="1042" y="503"/>
                  </a:cubicBezTo>
                  <a:cubicBezTo>
                    <a:pt x="1071" y="543"/>
                    <a:pt x="1072" y="553"/>
                    <a:pt x="1083" y="601"/>
                  </a:cubicBezTo>
                  <a:cubicBezTo>
                    <a:pt x="1087" y="613"/>
                    <a:pt x="1088" y="617"/>
                    <a:pt x="1088" y="617"/>
                  </a:cubicBezTo>
                  <a:cubicBezTo>
                    <a:pt x="1087" y="617"/>
                    <a:pt x="1086" y="612"/>
                    <a:pt x="1085" y="609"/>
                  </a:cubicBezTo>
                  <a:lnTo>
                    <a:pt x="1085" y="609"/>
                  </a:lnTo>
                  <a:cubicBezTo>
                    <a:pt x="1086" y="621"/>
                    <a:pt x="1086" y="633"/>
                    <a:pt x="1086" y="646"/>
                  </a:cubicBezTo>
                  <a:cubicBezTo>
                    <a:pt x="1086" y="657"/>
                    <a:pt x="1086" y="666"/>
                    <a:pt x="1085" y="676"/>
                  </a:cubicBezTo>
                  <a:cubicBezTo>
                    <a:pt x="1085" y="679"/>
                    <a:pt x="1083" y="692"/>
                    <a:pt x="1082" y="695"/>
                  </a:cubicBezTo>
                  <a:cubicBezTo>
                    <a:pt x="1068" y="778"/>
                    <a:pt x="1035" y="843"/>
                    <a:pt x="980" y="899"/>
                  </a:cubicBezTo>
                  <a:cubicBezTo>
                    <a:pt x="899" y="981"/>
                    <a:pt x="793" y="1023"/>
                    <a:pt x="685" y="1023"/>
                  </a:cubicBezTo>
                  <a:cubicBezTo>
                    <a:pt x="640" y="1023"/>
                    <a:pt x="594" y="1016"/>
                    <a:pt x="550" y="1001"/>
                  </a:cubicBezTo>
                  <a:cubicBezTo>
                    <a:pt x="426" y="958"/>
                    <a:pt x="305" y="818"/>
                    <a:pt x="304" y="689"/>
                  </a:cubicBezTo>
                  <a:cubicBezTo>
                    <a:pt x="304" y="663"/>
                    <a:pt x="303" y="640"/>
                    <a:pt x="305" y="614"/>
                  </a:cubicBezTo>
                  <a:cubicBezTo>
                    <a:pt x="305" y="612"/>
                    <a:pt x="306" y="607"/>
                    <a:pt x="306" y="604"/>
                  </a:cubicBezTo>
                  <a:cubicBezTo>
                    <a:pt x="309" y="590"/>
                    <a:pt x="311" y="576"/>
                    <a:pt x="315" y="563"/>
                  </a:cubicBezTo>
                  <a:cubicBezTo>
                    <a:pt x="328" y="513"/>
                    <a:pt x="337" y="497"/>
                    <a:pt x="367" y="449"/>
                  </a:cubicBezTo>
                  <a:cubicBezTo>
                    <a:pt x="367" y="446"/>
                    <a:pt x="372" y="440"/>
                    <a:pt x="374" y="438"/>
                  </a:cubicBezTo>
                  <a:cubicBezTo>
                    <a:pt x="381" y="429"/>
                    <a:pt x="388" y="421"/>
                    <a:pt x="397" y="413"/>
                  </a:cubicBezTo>
                  <a:cubicBezTo>
                    <a:pt x="410" y="398"/>
                    <a:pt x="431" y="381"/>
                    <a:pt x="440" y="373"/>
                  </a:cubicBezTo>
                  <a:cubicBezTo>
                    <a:pt x="480" y="346"/>
                    <a:pt x="527" y="326"/>
                    <a:pt x="558" y="322"/>
                  </a:cubicBezTo>
                  <a:cubicBezTo>
                    <a:pt x="588" y="319"/>
                    <a:pt x="615" y="307"/>
                    <a:pt x="638" y="291"/>
                  </a:cubicBezTo>
                  <a:close/>
                  <a:moveTo>
                    <a:pt x="548" y="1"/>
                  </a:moveTo>
                  <a:cubicBezTo>
                    <a:pt x="502" y="1"/>
                    <a:pt x="461" y="33"/>
                    <a:pt x="439" y="74"/>
                  </a:cubicBezTo>
                  <a:cubicBezTo>
                    <a:pt x="216" y="146"/>
                    <a:pt x="60" y="345"/>
                    <a:pt x="30" y="585"/>
                  </a:cubicBezTo>
                  <a:cubicBezTo>
                    <a:pt x="0" y="839"/>
                    <a:pt x="135" y="1087"/>
                    <a:pt x="356" y="1213"/>
                  </a:cubicBezTo>
                  <a:cubicBezTo>
                    <a:pt x="457" y="1270"/>
                    <a:pt x="571" y="1298"/>
                    <a:pt x="684" y="1298"/>
                  </a:cubicBezTo>
                  <a:cubicBezTo>
                    <a:pt x="828" y="1298"/>
                    <a:pt x="972" y="1253"/>
                    <a:pt x="1090" y="1166"/>
                  </a:cubicBezTo>
                  <a:cubicBezTo>
                    <a:pt x="1294" y="1015"/>
                    <a:pt x="1423" y="738"/>
                    <a:pt x="1338" y="486"/>
                  </a:cubicBezTo>
                  <a:cubicBezTo>
                    <a:pt x="1233" y="173"/>
                    <a:pt x="859" y="30"/>
                    <a:pt x="558" y="1"/>
                  </a:cubicBezTo>
                  <a:cubicBezTo>
                    <a:pt x="555" y="1"/>
                    <a:pt x="552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33">
              <a:extLst>
                <a:ext uri="{FF2B5EF4-FFF2-40B4-BE49-F238E27FC236}">
                  <a16:creationId xmlns:a16="http://schemas.microsoft.com/office/drawing/2014/main" id="{638ED9AC-E6D9-C686-52EF-2FF46E4995AB}"/>
                </a:ext>
              </a:extLst>
            </p:cNvPr>
            <p:cNvSpPr/>
            <p:nvPr/>
          </p:nvSpPr>
          <p:spPr>
            <a:xfrm>
              <a:off x="924390" y="7064045"/>
              <a:ext cx="127078" cy="124026"/>
            </a:xfrm>
            <a:custGeom>
              <a:avLst/>
              <a:gdLst/>
              <a:ahLst/>
              <a:cxnLst/>
              <a:rect l="l" t="t" r="r" b="b"/>
              <a:pathLst>
                <a:path w="1374" h="1341" extrusionOk="0">
                  <a:moveTo>
                    <a:pt x="721" y="273"/>
                  </a:moveTo>
                  <a:cubicBezTo>
                    <a:pt x="721" y="273"/>
                    <a:pt x="722" y="274"/>
                    <a:pt x="726" y="274"/>
                  </a:cubicBezTo>
                  <a:cubicBezTo>
                    <a:pt x="808" y="291"/>
                    <a:pt x="875" y="346"/>
                    <a:pt x="940" y="399"/>
                  </a:cubicBezTo>
                  <a:cubicBezTo>
                    <a:pt x="1007" y="455"/>
                    <a:pt x="1067" y="507"/>
                    <a:pt x="1081" y="590"/>
                  </a:cubicBezTo>
                  <a:cubicBezTo>
                    <a:pt x="1090" y="652"/>
                    <a:pt x="1069" y="744"/>
                    <a:pt x="1043" y="801"/>
                  </a:cubicBezTo>
                  <a:cubicBezTo>
                    <a:pt x="979" y="945"/>
                    <a:pt x="859" y="1067"/>
                    <a:pt x="700" y="1067"/>
                  </a:cubicBezTo>
                  <a:cubicBezTo>
                    <a:pt x="699" y="1067"/>
                    <a:pt x="698" y="1067"/>
                    <a:pt x="696" y="1067"/>
                  </a:cubicBezTo>
                  <a:cubicBezTo>
                    <a:pt x="625" y="1066"/>
                    <a:pt x="559" y="1030"/>
                    <a:pt x="504" y="979"/>
                  </a:cubicBezTo>
                  <a:cubicBezTo>
                    <a:pt x="442" y="921"/>
                    <a:pt x="389" y="851"/>
                    <a:pt x="354" y="772"/>
                  </a:cubicBezTo>
                  <a:cubicBezTo>
                    <a:pt x="319" y="694"/>
                    <a:pt x="316" y="620"/>
                    <a:pt x="342" y="546"/>
                  </a:cubicBezTo>
                  <a:cubicBezTo>
                    <a:pt x="343" y="543"/>
                    <a:pt x="345" y="535"/>
                    <a:pt x="346" y="534"/>
                  </a:cubicBezTo>
                  <a:cubicBezTo>
                    <a:pt x="354" y="520"/>
                    <a:pt x="361" y="507"/>
                    <a:pt x="369" y="494"/>
                  </a:cubicBezTo>
                  <a:cubicBezTo>
                    <a:pt x="369" y="494"/>
                    <a:pt x="375" y="484"/>
                    <a:pt x="376" y="482"/>
                  </a:cubicBezTo>
                  <a:cubicBezTo>
                    <a:pt x="383" y="473"/>
                    <a:pt x="391" y="466"/>
                    <a:pt x="400" y="457"/>
                  </a:cubicBezTo>
                  <a:cubicBezTo>
                    <a:pt x="424" y="432"/>
                    <a:pt x="447" y="415"/>
                    <a:pt x="479" y="400"/>
                  </a:cubicBezTo>
                  <a:cubicBezTo>
                    <a:pt x="488" y="401"/>
                    <a:pt x="497" y="402"/>
                    <a:pt x="506" y="402"/>
                  </a:cubicBezTo>
                  <a:cubicBezTo>
                    <a:pt x="567" y="402"/>
                    <a:pt x="617" y="361"/>
                    <a:pt x="639" y="302"/>
                  </a:cubicBezTo>
                  <a:lnTo>
                    <a:pt x="639" y="302"/>
                  </a:lnTo>
                  <a:cubicBezTo>
                    <a:pt x="637" y="309"/>
                    <a:pt x="637" y="311"/>
                    <a:pt x="637" y="311"/>
                  </a:cubicBezTo>
                  <a:cubicBezTo>
                    <a:pt x="637" y="311"/>
                    <a:pt x="640" y="303"/>
                    <a:pt x="642" y="300"/>
                  </a:cubicBezTo>
                  <a:cubicBezTo>
                    <a:pt x="645" y="299"/>
                    <a:pt x="646" y="297"/>
                    <a:pt x="646" y="296"/>
                  </a:cubicBezTo>
                  <a:lnTo>
                    <a:pt x="646" y="296"/>
                  </a:lnTo>
                  <a:cubicBezTo>
                    <a:pt x="644" y="297"/>
                    <a:pt x="644" y="299"/>
                    <a:pt x="642" y="299"/>
                  </a:cubicBezTo>
                  <a:lnTo>
                    <a:pt x="642" y="299"/>
                  </a:lnTo>
                  <a:cubicBezTo>
                    <a:pt x="644" y="297"/>
                    <a:pt x="648" y="294"/>
                    <a:pt x="650" y="292"/>
                  </a:cubicBezTo>
                  <a:cubicBezTo>
                    <a:pt x="656" y="289"/>
                    <a:pt x="661" y="286"/>
                    <a:pt x="667" y="282"/>
                  </a:cubicBezTo>
                  <a:cubicBezTo>
                    <a:pt x="667" y="282"/>
                    <a:pt x="668" y="282"/>
                    <a:pt x="668" y="282"/>
                  </a:cubicBezTo>
                  <a:cubicBezTo>
                    <a:pt x="673" y="282"/>
                    <a:pt x="692" y="276"/>
                    <a:pt x="691" y="275"/>
                  </a:cubicBezTo>
                  <a:cubicBezTo>
                    <a:pt x="697" y="275"/>
                    <a:pt x="706" y="275"/>
                    <a:pt x="712" y="274"/>
                  </a:cubicBezTo>
                  <a:cubicBezTo>
                    <a:pt x="717" y="274"/>
                    <a:pt x="718" y="273"/>
                    <a:pt x="721" y="273"/>
                  </a:cubicBezTo>
                  <a:close/>
                  <a:moveTo>
                    <a:pt x="708" y="0"/>
                  </a:moveTo>
                  <a:cubicBezTo>
                    <a:pt x="595" y="0"/>
                    <a:pt x="492" y="51"/>
                    <a:pt x="426" y="136"/>
                  </a:cubicBezTo>
                  <a:cubicBezTo>
                    <a:pt x="405" y="137"/>
                    <a:pt x="385" y="141"/>
                    <a:pt x="364" y="150"/>
                  </a:cubicBezTo>
                  <a:cubicBezTo>
                    <a:pt x="118" y="259"/>
                    <a:pt x="1" y="546"/>
                    <a:pt x="71" y="798"/>
                  </a:cubicBezTo>
                  <a:cubicBezTo>
                    <a:pt x="139" y="1042"/>
                    <a:pt x="359" y="1295"/>
                    <a:pt x="618" y="1334"/>
                  </a:cubicBezTo>
                  <a:cubicBezTo>
                    <a:pt x="646" y="1338"/>
                    <a:pt x="675" y="1340"/>
                    <a:pt x="703" y="1340"/>
                  </a:cubicBezTo>
                  <a:cubicBezTo>
                    <a:pt x="949" y="1340"/>
                    <a:pt x="1168" y="1176"/>
                    <a:pt x="1275" y="954"/>
                  </a:cubicBezTo>
                  <a:cubicBezTo>
                    <a:pt x="1339" y="824"/>
                    <a:pt x="1374" y="682"/>
                    <a:pt x="1350" y="537"/>
                  </a:cubicBezTo>
                  <a:cubicBezTo>
                    <a:pt x="1328" y="403"/>
                    <a:pt x="1245" y="297"/>
                    <a:pt x="1143" y="212"/>
                  </a:cubicBezTo>
                  <a:cubicBezTo>
                    <a:pt x="1023" y="113"/>
                    <a:pt x="891" y="10"/>
                    <a:pt x="728" y="1"/>
                  </a:cubicBezTo>
                  <a:cubicBezTo>
                    <a:pt x="721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33">
              <a:extLst>
                <a:ext uri="{FF2B5EF4-FFF2-40B4-BE49-F238E27FC236}">
                  <a16:creationId xmlns:a16="http://schemas.microsoft.com/office/drawing/2014/main" id="{F8C07931-898E-938B-D313-4D58BE79ED9B}"/>
                </a:ext>
              </a:extLst>
            </p:cNvPr>
            <p:cNvSpPr/>
            <p:nvPr/>
          </p:nvSpPr>
          <p:spPr>
            <a:xfrm>
              <a:off x="345225" y="7402184"/>
              <a:ext cx="73620" cy="69458"/>
            </a:xfrm>
            <a:custGeom>
              <a:avLst/>
              <a:gdLst/>
              <a:ahLst/>
              <a:cxnLst/>
              <a:rect l="l" t="t" r="r" b="b"/>
              <a:pathLst>
                <a:path w="796" h="751" extrusionOk="0">
                  <a:moveTo>
                    <a:pt x="448" y="279"/>
                  </a:moveTo>
                  <a:cubicBezTo>
                    <a:pt x="454" y="280"/>
                    <a:pt x="461" y="283"/>
                    <a:pt x="468" y="284"/>
                  </a:cubicBezTo>
                  <a:cubicBezTo>
                    <a:pt x="474" y="286"/>
                    <a:pt x="480" y="291"/>
                    <a:pt x="486" y="295"/>
                  </a:cubicBezTo>
                  <a:lnTo>
                    <a:pt x="497" y="306"/>
                  </a:lnTo>
                  <a:cubicBezTo>
                    <a:pt x="500" y="310"/>
                    <a:pt x="502" y="314"/>
                    <a:pt x="505" y="318"/>
                  </a:cubicBezTo>
                  <a:cubicBezTo>
                    <a:pt x="508" y="327"/>
                    <a:pt x="511" y="337"/>
                    <a:pt x="512" y="347"/>
                  </a:cubicBezTo>
                  <a:lnTo>
                    <a:pt x="512" y="377"/>
                  </a:lnTo>
                  <a:cubicBezTo>
                    <a:pt x="510" y="387"/>
                    <a:pt x="507" y="397"/>
                    <a:pt x="505" y="406"/>
                  </a:cubicBezTo>
                  <a:cubicBezTo>
                    <a:pt x="500" y="414"/>
                    <a:pt x="496" y="420"/>
                    <a:pt x="491" y="428"/>
                  </a:cubicBezTo>
                  <a:cubicBezTo>
                    <a:pt x="486" y="435"/>
                    <a:pt x="480" y="440"/>
                    <a:pt x="473" y="445"/>
                  </a:cubicBezTo>
                  <a:lnTo>
                    <a:pt x="445" y="460"/>
                  </a:lnTo>
                  <a:cubicBezTo>
                    <a:pt x="434" y="465"/>
                    <a:pt x="422" y="468"/>
                    <a:pt x="409" y="471"/>
                  </a:cubicBezTo>
                  <a:cubicBezTo>
                    <a:pt x="403" y="471"/>
                    <a:pt x="396" y="472"/>
                    <a:pt x="388" y="472"/>
                  </a:cubicBezTo>
                  <a:cubicBezTo>
                    <a:pt x="381" y="472"/>
                    <a:pt x="374" y="471"/>
                    <a:pt x="367" y="471"/>
                  </a:cubicBezTo>
                  <a:cubicBezTo>
                    <a:pt x="355" y="468"/>
                    <a:pt x="342" y="465"/>
                    <a:pt x="331" y="460"/>
                  </a:cubicBezTo>
                  <a:cubicBezTo>
                    <a:pt x="320" y="456"/>
                    <a:pt x="313" y="451"/>
                    <a:pt x="304" y="446"/>
                  </a:cubicBezTo>
                  <a:cubicBezTo>
                    <a:pt x="299" y="442"/>
                    <a:pt x="294" y="439"/>
                    <a:pt x="290" y="435"/>
                  </a:cubicBezTo>
                  <a:cubicBezTo>
                    <a:pt x="288" y="430"/>
                    <a:pt x="285" y="425"/>
                    <a:pt x="283" y="421"/>
                  </a:cubicBezTo>
                  <a:cubicBezTo>
                    <a:pt x="282" y="416"/>
                    <a:pt x="280" y="413"/>
                    <a:pt x="279" y="408"/>
                  </a:cubicBezTo>
                  <a:lnTo>
                    <a:pt x="279" y="380"/>
                  </a:lnTo>
                  <a:cubicBezTo>
                    <a:pt x="282" y="369"/>
                    <a:pt x="284" y="361"/>
                    <a:pt x="287" y="351"/>
                  </a:cubicBezTo>
                  <a:cubicBezTo>
                    <a:pt x="290" y="341"/>
                    <a:pt x="295" y="333"/>
                    <a:pt x="300" y="326"/>
                  </a:cubicBezTo>
                  <a:cubicBezTo>
                    <a:pt x="329" y="325"/>
                    <a:pt x="357" y="314"/>
                    <a:pt x="381" y="295"/>
                  </a:cubicBezTo>
                  <a:lnTo>
                    <a:pt x="381" y="295"/>
                  </a:lnTo>
                  <a:cubicBezTo>
                    <a:pt x="380" y="296"/>
                    <a:pt x="379" y="296"/>
                    <a:pt x="378" y="297"/>
                  </a:cubicBezTo>
                  <a:cubicBezTo>
                    <a:pt x="380" y="296"/>
                    <a:pt x="382" y="294"/>
                    <a:pt x="384" y="293"/>
                  </a:cubicBezTo>
                  <a:lnTo>
                    <a:pt x="384" y="293"/>
                  </a:lnTo>
                  <a:cubicBezTo>
                    <a:pt x="383" y="294"/>
                    <a:pt x="382" y="295"/>
                    <a:pt x="381" y="295"/>
                  </a:cubicBezTo>
                  <a:lnTo>
                    <a:pt x="381" y="295"/>
                  </a:lnTo>
                  <a:cubicBezTo>
                    <a:pt x="383" y="295"/>
                    <a:pt x="385" y="294"/>
                    <a:pt x="386" y="292"/>
                  </a:cubicBezTo>
                  <a:lnTo>
                    <a:pt x="386" y="292"/>
                  </a:lnTo>
                  <a:cubicBezTo>
                    <a:pt x="385" y="293"/>
                    <a:pt x="385" y="293"/>
                    <a:pt x="384" y="293"/>
                  </a:cubicBezTo>
                  <a:lnTo>
                    <a:pt x="384" y="293"/>
                  </a:lnTo>
                  <a:cubicBezTo>
                    <a:pt x="385" y="292"/>
                    <a:pt x="386" y="292"/>
                    <a:pt x="387" y="291"/>
                  </a:cubicBezTo>
                  <a:lnTo>
                    <a:pt x="387" y="291"/>
                  </a:lnTo>
                  <a:cubicBezTo>
                    <a:pt x="387" y="291"/>
                    <a:pt x="387" y="292"/>
                    <a:pt x="386" y="292"/>
                  </a:cubicBezTo>
                  <a:lnTo>
                    <a:pt x="386" y="292"/>
                  </a:lnTo>
                  <a:cubicBezTo>
                    <a:pt x="391" y="289"/>
                    <a:pt x="396" y="287"/>
                    <a:pt x="402" y="284"/>
                  </a:cubicBezTo>
                  <a:cubicBezTo>
                    <a:pt x="408" y="281"/>
                    <a:pt x="414" y="280"/>
                    <a:pt x="422" y="279"/>
                  </a:cubicBezTo>
                  <a:close/>
                  <a:moveTo>
                    <a:pt x="437" y="0"/>
                  </a:moveTo>
                  <a:cubicBezTo>
                    <a:pt x="434" y="0"/>
                    <a:pt x="431" y="1"/>
                    <a:pt x="428" y="1"/>
                  </a:cubicBezTo>
                  <a:cubicBezTo>
                    <a:pt x="342" y="4"/>
                    <a:pt x="264" y="35"/>
                    <a:pt x="200" y="92"/>
                  </a:cubicBezTo>
                  <a:cubicBezTo>
                    <a:pt x="194" y="97"/>
                    <a:pt x="191" y="105"/>
                    <a:pt x="186" y="112"/>
                  </a:cubicBezTo>
                  <a:cubicBezTo>
                    <a:pt x="174" y="112"/>
                    <a:pt x="161" y="114"/>
                    <a:pt x="149" y="118"/>
                  </a:cubicBezTo>
                  <a:cubicBezTo>
                    <a:pt x="113" y="129"/>
                    <a:pt x="88" y="150"/>
                    <a:pt x="66" y="181"/>
                  </a:cubicBezTo>
                  <a:cubicBezTo>
                    <a:pt x="24" y="241"/>
                    <a:pt x="2" y="319"/>
                    <a:pt x="0" y="393"/>
                  </a:cubicBezTo>
                  <a:cubicBezTo>
                    <a:pt x="0" y="478"/>
                    <a:pt x="31" y="559"/>
                    <a:pt x="87" y="623"/>
                  </a:cubicBezTo>
                  <a:cubicBezTo>
                    <a:pt x="162" y="710"/>
                    <a:pt x="276" y="751"/>
                    <a:pt x="389" y="751"/>
                  </a:cubicBezTo>
                  <a:cubicBezTo>
                    <a:pt x="423" y="751"/>
                    <a:pt x="456" y="747"/>
                    <a:pt x="489" y="740"/>
                  </a:cubicBezTo>
                  <a:cubicBezTo>
                    <a:pt x="626" y="709"/>
                    <a:pt x="741" y="601"/>
                    <a:pt x="777" y="464"/>
                  </a:cubicBezTo>
                  <a:cubicBezTo>
                    <a:pt x="796" y="395"/>
                    <a:pt x="796" y="319"/>
                    <a:pt x="775" y="250"/>
                  </a:cubicBezTo>
                  <a:cubicBezTo>
                    <a:pt x="750" y="172"/>
                    <a:pt x="703" y="109"/>
                    <a:pt x="637" y="62"/>
                  </a:cubicBezTo>
                  <a:cubicBezTo>
                    <a:pt x="581" y="22"/>
                    <a:pt x="506" y="0"/>
                    <a:pt x="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15" name="Google Shape;1915;p33">
            <a:extLst>
              <a:ext uri="{FF2B5EF4-FFF2-40B4-BE49-F238E27FC236}">
                <a16:creationId xmlns:a16="http://schemas.microsoft.com/office/drawing/2014/main" id="{F22B06AF-277C-1855-F220-5E6C68264B0F}"/>
              </a:ext>
            </a:extLst>
          </p:cNvPr>
          <p:cNvSpPr/>
          <p:nvPr/>
        </p:nvSpPr>
        <p:spPr>
          <a:xfrm rot="-64386">
            <a:off x="1973892" y="6096331"/>
            <a:ext cx="2414108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6" name="Google Shape;1916;p33">
            <a:extLst>
              <a:ext uri="{FF2B5EF4-FFF2-40B4-BE49-F238E27FC236}">
                <a16:creationId xmlns:a16="http://schemas.microsoft.com/office/drawing/2014/main" id="{B629FBEA-628A-5673-B4CE-FE4B4003863C}"/>
              </a:ext>
            </a:extLst>
          </p:cNvPr>
          <p:cNvSpPr/>
          <p:nvPr/>
        </p:nvSpPr>
        <p:spPr>
          <a:xfrm rot="10800000">
            <a:off x="10142075" y="2585462"/>
            <a:ext cx="1885539" cy="869702"/>
          </a:xfrm>
          <a:custGeom>
            <a:avLst/>
            <a:gdLst/>
            <a:ahLst/>
            <a:cxnLst/>
            <a:rect l="l" t="t" r="r" b="b"/>
            <a:pathLst>
              <a:path w="20382" h="9406" extrusionOk="0">
                <a:moveTo>
                  <a:pt x="5907" y="5840"/>
                </a:moveTo>
                <a:cubicBezTo>
                  <a:pt x="5905" y="5841"/>
                  <a:pt x="5902" y="5841"/>
                  <a:pt x="5900" y="5841"/>
                </a:cubicBezTo>
                <a:cubicBezTo>
                  <a:pt x="5902" y="5841"/>
                  <a:pt x="5905" y="5841"/>
                  <a:pt x="5907" y="5840"/>
                </a:cubicBezTo>
                <a:close/>
                <a:moveTo>
                  <a:pt x="14906" y="6003"/>
                </a:moveTo>
                <a:lnTo>
                  <a:pt x="14906" y="6003"/>
                </a:lnTo>
                <a:cubicBezTo>
                  <a:pt x="14973" y="6040"/>
                  <a:pt x="15039" y="6080"/>
                  <a:pt x="15105" y="6123"/>
                </a:cubicBezTo>
                <a:cubicBezTo>
                  <a:pt x="15128" y="6140"/>
                  <a:pt x="15152" y="6157"/>
                  <a:pt x="15177" y="6175"/>
                </a:cubicBezTo>
                <a:cubicBezTo>
                  <a:pt x="15137" y="6176"/>
                  <a:pt x="15095" y="6176"/>
                  <a:pt x="15055" y="6176"/>
                </a:cubicBezTo>
                <a:lnTo>
                  <a:pt x="15051" y="6168"/>
                </a:lnTo>
                <a:cubicBezTo>
                  <a:pt x="15006" y="6110"/>
                  <a:pt x="14956" y="6056"/>
                  <a:pt x="14906" y="6003"/>
                </a:cubicBezTo>
                <a:close/>
                <a:moveTo>
                  <a:pt x="7419" y="6845"/>
                </a:moveTo>
                <a:lnTo>
                  <a:pt x="7419" y="6845"/>
                </a:lnTo>
                <a:cubicBezTo>
                  <a:pt x="7419" y="6845"/>
                  <a:pt x="7420" y="6845"/>
                  <a:pt x="7420" y="6846"/>
                </a:cubicBezTo>
                <a:lnTo>
                  <a:pt x="7420" y="6846"/>
                </a:lnTo>
                <a:cubicBezTo>
                  <a:pt x="7420" y="6845"/>
                  <a:pt x="7420" y="6845"/>
                  <a:pt x="7419" y="6845"/>
                </a:cubicBezTo>
                <a:close/>
                <a:moveTo>
                  <a:pt x="16065" y="678"/>
                </a:moveTo>
                <a:lnTo>
                  <a:pt x="16142" y="731"/>
                </a:lnTo>
                <a:cubicBezTo>
                  <a:pt x="16303" y="844"/>
                  <a:pt x="16459" y="962"/>
                  <a:pt x="16615" y="1081"/>
                </a:cubicBezTo>
                <a:cubicBezTo>
                  <a:pt x="17215" y="1549"/>
                  <a:pt x="17783" y="2057"/>
                  <a:pt x="18343" y="2571"/>
                </a:cubicBezTo>
                <a:cubicBezTo>
                  <a:pt x="18631" y="2835"/>
                  <a:pt x="18917" y="3099"/>
                  <a:pt x="19205" y="3362"/>
                </a:cubicBezTo>
                <a:cubicBezTo>
                  <a:pt x="19450" y="3585"/>
                  <a:pt x="19694" y="3808"/>
                  <a:pt x="19947" y="4023"/>
                </a:cubicBezTo>
                <a:cubicBezTo>
                  <a:pt x="19852" y="4122"/>
                  <a:pt x="19757" y="4219"/>
                  <a:pt x="19660" y="4318"/>
                </a:cubicBezTo>
                <a:cubicBezTo>
                  <a:pt x="19511" y="4471"/>
                  <a:pt x="19360" y="4623"/>
                  <a:pt x="19209" y="4774"/>
                </a:cubicBezTo>
                <a:cubicBezTo>
                  <a:pt x="18908" y="5074"/>
                  <a:pt x="18604" y="5369"/>
                  <a:pt x="18295" y="5659"/>
                </a:cubicBezTo>
                <a:cubicBezTo>
                  <a:pt x="17677" y="6237"/>
                  <a:pt x="17039" y="6796"/>
                  <a:pt x="16370" y="7316"/>
                </a:cubicBezTo>
                <a:lnTo>
                  <a:pt x="16405" y="7098"/>
                </a:lnTo>
                <a:cubicBezTo>
                  <a:pt x="16443" y="6860"/>
                  <a:pt x="16475" y="6622"/>
                  <a:pt x="16495" y="6381"/>
                </a:cubicBezTo>
                <a:cubicBezTo>
                  <a:pt x="16515" y="6147"/>
                  <a:pt x="16520" y="5913"/>
                  <a:pt x="16506" y="5678"/>
                </a:cubicBezTo>
                <a:cubicBezTo>
                  <a:pt x="16496" y="5516"/>
                  <a:pt x="16478" y="5353"/>
                  <a:pt x="16444" y="5194"/>
                </a:cubicBezTo>
                <a:cubicBezTo>
                  <a:pt x="16478" y="5170"/>
                  <a:pt x="16504" y="5136"/>
                  <a:pt x="16515" y="5095"/>
                </a:cubicBezTo>
                <a:cubicBezTo>
                  <a:pt x="16540" y="5008"/>
                  <a:pt x="16486" y="4895"/>
                  <a:pt x="16391" y="4877"/>
                </a:cubicBezTo>
                <a:cubicBezTo>
                  <a:pt x="16359" y="4870"/>
                  <a:pt x="16328" y="4865"/>
                  <a:pt x="16295" y="4859"/>
                </a:cubicBezTo>
                <a:cubicBezTo>
                  <a:pt x="16275" y="4851"/>
                  <a:pt x="16251" y="4844"/>
                  <a:pt x="16226" y="4844"/>
                </a:cubicBezTo>
                <a:cubicBezTo>
                  <a:pt x="16223" y="4844"/>
                  <a:pt x="16217" y="4846"/>
                  <a:pt x="16214" y="4846"/>
                </a:cubicBezTo>
                <a:cubicBezTo>
                  <a:pt x="15604" y="4743"/>
                  <a:pt x="14992" y="4674"/>
                  <a:pt x="14376" y="4646"/>
                </a:cubicBezTo>
                <a:cubicBezTo>
                  <a:pt x="14100" y="4634"/>
                  <a:pt x="13824" y="4626"/>
                  <a:pt x="13548" y="4626"/>
                </a:cubicBezTo>
                <a:cubicBezTo>
                  <a:pt x="13150" y="4626"/>
                  <a:pt x="12752" y="4639"/>
                  <a:pt x="12355" y="4657"/>
                </a:cubicBezTo>
                <a:cubicBezTo>
                  <a:pt x="11005" y="4724"/>
                  <a:pt x="9662" y="4898"/>
                  <a:pt x="8318" y="5039"/>
                </a:cubicBezTo>
                <a:cubicBezTo>
                  <a:pt x="7645" y="5108"/>
                  <a:pt x="6972" y="5163"/>
                  <a:pt x="6300" y="5236"/>
                </a:cubicBezTo>
                <a:cubicBezTo>
                  <a:pt x="5608" y="5313"/>
                  <a:pt x="4916" y="5403"/>
                  <a:pt x="4228" y="5509"/>
                </a:cubicBezTo>
                <a:cubicBezTo>
                  <a:pt x="3549" y="5610"/>
                  <a:pt x="2872" y="5727"/>
                  <a:pt x="2199" y="5856"/>
                </a:cubicBezTo>
                <a:cubicBezTo>
                  <a:pt x="1862" y="5920"/>
                  <a:pt x="1528" y="5987"/>
                  <a:pt x="1193" y="6063"/>
                </a:cubicBezTo>
                <a:cubicBezTo>
                  <a:pt x="1033" y="6099"/>
                  <a:pt x="873" y="6136"/>
                  <a:pt x="716" y="6178"/>
                </a:cubicBezTo>
                <a:cubicBezTo>
                  <a:pt x="680" y="6187"/>
                  <a:pt x="642" y="6197"/>
                  <a:pt x="606" y="6206"/>
                </a:cubicBezTo>
                <a:cubicBezTo>
                  <a:pt x="629" y="6118"/>
                  <a:pt x="647" y="6028"/>
                  <a:pt x="661" y="5938"/>
                </a:cubicBezTo>
                <a:cubicBezTo>
                  <a:pt x="697" y="5716"/>
                  <a:pt x="718" y="5490"/>
                  <a:pt x="730" y="5266"/>
                </a:cubicBezTo>
                <a:cubicBezTo>
                  <a:pt x="752" y="4843"/>
                  <a:pt x="742" y="4417"/>
                  <a:pt x="713" y="3994"/>
                </a:cubicBezTo>
                <a:cubicBezTo>
                  <a:pt x="686" y="3569"/>
                  <a:pt x="639" y="3144"/>
                  <a:pt x="585" y="2723"/>
                </a:cubicBezTo>
                <a:cubicBezTo>
                  <a:pt x="545" y="2413"/>
                  <a:pt x="497" y="2104"/>
                  <a:pt x="442" y="1796"/>
                </a:cubicBezTo>
                <a:lnTo>
                  <a:pt x="442" y="1796"/>
                </a:lnTo>
                <a:cubicBezTo>
                  <a:pt x="2572" y="2289"/>
                  <a:pt x="4745" y="2591"/>
                  <a:pt x="6923" y="2775"/>
                </a:cubicBezTo>
                <a:cubicBezTo>
                  <a:pt x="8055" y="2869"/>
                  <a:pt x="9189" y="2932"/>
                  <a:pt x="10326" y="2968"/>
                </a:cubicBezTo>
                <a:cubicBezTo>
                  <a:pt x="10865" y="2987"/>
                  <a:pt x="11404" y="2997"/>
                  <a:pt x="11943" y="3014"/>
                </a:cubicBezTo>
                <a:cubicBezTo>
                  <a:pt x="12299" y="3024"/>
                  <a:pt x="12654" y="3034"/>
                  <a:pt x="13010" y="3034"/>
                </a:cubicBezTo>
                <a:cubicBezTo>
                  <a:pt x="13190" y="3034"/>
                  <a:pt x="13369" y="3032"/>
                  <a:pt x="13549" y="3025"/>
                </a:cubicBezTo>
                <a:cubicBezTo>
                  <a:pt x="13979" y="3011"/>
                  <a:pt x="14407" y="2974"/>
                  <a:pt x="14830" y="2904"/>
                </a:cubicBezTo>
                <a:cubicBezTo>
                  <a:pt x="15037" y="2870"/>
                  <a:pt x="15242" y="2826"/>
                  <a:pt x="15446" y="2771"/>
                </a:cubicBezTo>
                <a:cubicBezTo>
                  <a:pt x="15547" y="2744"/>
                  <a:pt x="15645" y="2709"/>
                  <a:pt x="15744" y="2673"/>
                </a:cubicBezTo>
                <a:cubicBezTo>
                  <a:pt x="15847" y="2633"/>
                  <a:pt x="15944" y="2583"/>
                  <a:pt x="16045" y="2536"/>
                </a:cubicBezTo>
                <a:cubicBezTo>
                  <a:pt x="16074" y="2519"/>
                  <a:pt x="16096" y="2497"/>
                  <a:pt x="16112" y="2469"/>
                </a:cubicBezTo>
                <a:cubicBezTo>
                  <a:pt x="16125" y="2448"/>
                  <a:pt x="16132" y="2426"/>
                  <a:pt x="16136" y="2402"/>
                </a:cubicBezTo>
                <a:cubicBezTo>
                  <a:pt x="16175" y="2361"/>
                  <a:pt x="16201" y="2307"/>
                  <a:pt x="16201" y="2247"/>
                </a:cubicBezTo>
                <a:cubicBezTo>
                  <a:pt x="16203" y="1898"/>
                  <a:pt x="16185" y="1549"/>
                  <a:pt x="16143" y="1203"/>
                </a:cubicBezTo>
                <a:cubicBezTo>
                  <a:pt x="16123" y="1028"/>
                  <a:pt x="16097" y="852"/>
                  <a:pt x="16065" y="678"/>
                </a:cubicBezTo>
                <a:close/>
                <a:moveTo>
                  <a:pt x="13936" y="5034"/>
                </a:moveTo>
                <a:cubicBezTo>
                  <a:pt x="14579" y="5034"/>
                  <a:pt x="15222" y="5071"/>
                  <a:pt x="15859" y="5155"/>
                </a:cubicBezTo>
                <a:cubicBezTo>
                  <a:pt x="15932" y="5165"/>
                  <a:pt x="16007" y="5177"/>
                  <a:pt x="16080" y="5189"/>
                </a:cubicBezTo>
                <a:cubicBezTo>
                  <a:pt x="16090" y="5294"/>
                  <a:pt x="16101" y="5402"/>
                  <a:pt x="16107" y="5510"/>
                </a:cubicBezTo>
                <a:cubicBezTo>
                  <a:pt x="16112" y="5667"/>
                  <a:pt x="16115" y="5832"/>
                  <a:pt x="16112" y="5996"/>
                </a:cubicBezTo>
                <a:cubicBezTo>
                  <a:pt x="16111" y="6074"/>
                  <a:pt x="16107" y="6153"/>
                  <a:pt x="16104" y="6231"/>
                </a:cubicBezTo>
                <a:cubicBezTo>
                  <a:pt x="16006" y="6193"/>
                  <a:pt x="15895" y="6192"/>
                  <a:pt x="15791" y="6187"/>
                </a:cubicBezTo>
                <a:cubicBezTo>
                  <a:pt x="15775" y="6185"/>
                  <a:pt x="15759" y="6185"/>
                  <a:pt x="15743" y="6185"/>
                </a:cubicBezTo>
                <a:cubicBezTo>
                  <a:pt x="15568" y="5996"/>
                  <a:pt x="15390" y="5812"/>
                  <a:pt x="15216" y="5623"/>
                </a:cubicBezTo>
                <a:cubicBezTo>
                  <a:pt x="15198" y="5600"/>
                  <a:pt x="15169" y="5588"/>
                  <a:pt x="15142" y="5588"/>
                </a:cubicBezTo>
                <a:cubicBezTo>
                  <a:pt x="15121" y="5588"/>
                  <a:pt x="15099" y="5595"/>
                  <a:pt x="15081" y="5610"/>
                </a:cubicBezTo>
                <a:cubicBezTo>
                  <a:pt x="15042" y="5643"/>
                  <a:pt x="15034" y="5707"/>
                  <a:pt x="15069" y="5745"/>
                </a:cubicBezTo>
                <a:cubicBezTo>
                  <a:pt x="15200" y="5890"/>
                  <a:pt x="15333" y="6034"/>
                  <a:pt x="15468" y="6178"/>
                </a:cubicBezTo>
                <a:cubicBezTo>
                  <a:pt x="15447" y="6178"/>
                  <a:pt x="15427" y="6177"/>
                  <a:pt x="15405" y="6177"/>
                </a:cubicBezTo>
                <a:lnTo>
                  <a:pt x="15307" y="6177"/>
                </a:lnTo>
                <a:cubicBezTo>
                  <a:pt x="15164" y="6070"/>
                  <a:pt x="15012" y="5976"/>
                  <a:pt x="14853" y="5895"/>
                </a:cubicBezTo>
                <a:cubicBezTo>
                  <a:pt x="14849" y="5894"/>
                  <a:pt x="14846" y="5893"/>
                  <a:pt x="14842" y="5893"/>
                </a:cubicBezTo>
                <a:lnTo>
                  <a:pt x="14835" y="5893"/>
                </a:lnTo>
                <a:cubicBezTo>
                  <a:pt x="14826" y="5894"/>
                  <a:pt x="14819" y="5899"/>
                  <a:pt x="14815" y="5905"/>
                </a:cubicBezTo>
                <a:cubicBezTo>
                  <a:pt x="14764" y="5851"/>
                  <a:pt x="14712" y="5797"/>
                  <a:pt x="14660" y="5743"/>
                </a:cubicBezTo>
                <a:cubicBezTo>
                  <a:pt x="14636" y="5718"/>
                  <a:pt x="14610" y="5701"/>
                  <a:pt x="14573" y="5698"/>
                </a:cubicBezTo>
                <a:lnTo>
                  <a:pt x="14564" y="5698"/>
                </a:lnTo>
                <a:cubicBezTo>
                  <a:pt x="14534" y="5698"/>
                  <a:pt x="14506" y="5709"/>
                  <a:pt x="14482" y="5728"/>
                </a:cubicBezTo>
                <a:cubicBezTo>
                  <a:pt x="14456" y="5750"/>
                  <a:pt x="14441" y="5781"/>
                  <a:pt x="14439" y="5815"/>
                </a:cubicBezTo>
                <a:cubicBezTo>
                  <a:pt x="14436" y="5845"/>
                  <a:pt x="14445" y="5883"/>
                  <a:pt x="14467" y="5904"/>
                </a:cubicBezTo>
                <a:cubicBezTo>
                  <a:pt x="14538" y="5976"/>
                  <a:pt x="14612" y="6043"/>
                  <a:pt x="14686" y="6111"/>
                </a:cubicBezTo>
                <a:cubicBezTo>
                  <a:pt x="14713" y="6136"/>
                  <a:pt x="14740" y="6161"/>
                  <a:pt x="14767" y="6184"/>
                </a:cubicBezTo>
                <a:cubicBezTo>
                  <a:pt x="14730" y="6185"/>
                  <a:pt x="14693" y="6185"/>
                  <a:pt x="14656" y="6187"/>
                </a:cubicBezTo>
                <a:cubicBezTo>
                  <a:pt x="14623" y="6188"/>
                  <a:pt x="14589" y="6189"/>
                  <a:pt x="14557" y="6190"/>
                </a:cubicBezTo>
                <a:cubicBezTo>
                  <a:pt x="14508" y="6141"/>
                  <a:pt x="14460" y="6092"/>
                  <a:pt x="14414" y="6043"/>
                </a:cubicBezTo>
                <a:cubicBezTo>
                  <a:pt x="14340" y="5965"/>
                  <a:pt x="14267" y="5888"/>
                  <a:pt x="14195" y="5807"/>
                </a:cubicBezTo>
                <a:cubicBezTo>
                  <a:pt x="14174" y="5783"/>
                  <a:pt x="14144" y="5770"/>
                  <a:pt x="14114" y="5770"/>
                </a:cubicBezTo>
                <a:cubicBezTo>
                  <a:pt x="14091" y="5770"/>
                  <a:pt x="14067" y="5778"/>
                  <a:pt x="14047" y="5795"/>
                </a:cubicBezTo>
                <a:cubicBezTo>
                  <a:pt x="14005" y="5831"/>
                  <a:pt x="13995" y="5900"/>
                  <a:pt x="14035" y="5942"/>
                </a:cubicBezTo>
                <a:cubicBezTo>
                  <a:pt x="14116" y="6032"/>
                  <a:pt x="14197" y="6118"/>
                  <a:pt x="14283" y="6203"/>
                </a:cubicBezTo>
                <a:cubicBezTo>
                  <a:pt x="14219" y="6206"/>
                  <a:pt x="14154" y="6210"/>
                  <a:pt x="14090" y="6215"/>
                </a:cubicBezTo>
                <a:lnTo>
                  <a:pt x="14077" y="6204"/>
                </a:lnTo>
                <a:cubicBezTo>
                  <a:pt x="14019" y="6149"/>
                  <a:pt x="13961" y="6095"/>
                  <a:pt x="13904" y="6040"/>
                </a:cubicBezTo>
                <a:cubicBezTo>
                  <a:pt x="13788" y="5930"/>
                  <a:pt x="13678" y="5817"/>
                  <a:pt x="13570" y="5700"/>
                </a:cubicBezTo>
                <a:cubicBezTo>
                  <a:pt x="13550" y="5680"/>
                  <a:pt x="13524" y="5667"/>
                  <a:pt x="13497" y="5667"/>
                </a:cubicBezTo>
                <a:cubicBezTo>
                  <a:pt x="13477" y="5667"/>
                  <a:pt x="13458" y="5674"/>
                  <a:pt x="13440" y="5688"/>
                </a:cubicBezTo>
                <a:cubicBezTo>
                  <a:pt x="13403" y="5719"/>
                  <a:pt x="13395" y="5780"/>
                  <a:pt x="13429" y="5817"/>
                </a:cubicBezTo>
                <a:cubicBezTo>
                  <a:pt x="13537" y="5935"/>
                  <a:pt x="13647" y="6048"/>
                  <a:pt x="13762" y="6158"/>
                </a:cubicBezTo>
                <a:cubicBezTo>
                  <a:pt x="13788" y="6183"/>
                  <a:pt x="13814" y="6208"/>
                  <a:pt x="13842" y="6232"/>
                </a:cubicBezTo>
                <a:lnTo>
                  <a:pt x="13741" y="6240"/>
                </a:lnTo>
                <a:cubicBezTo>
                  <a:pt x="13697" y="6197"/>
                  <a:pt x="13652" y="6156"/>
                  <a:pt x="13605" y="6116"/>
                </a:cubicBezTo>
                <a:cubicBezTo>
                  <a:pt x="13527" y="6047"/>
                  <a:pt x="13449" y="5981"/>
                  <a:pt x="13367" y="5918"/>
                </a:cubicBezTo>
                <a:cubicBezTo>
                  <a:pt x="13353" y="5907"/>
                  <a:pt x="13340" y="5903"/>
                  <a:pt x="13324" y="5903"/>
                </a:cubicBezTo>
                <a:cubicBezTo>
                  <a:pt x="13298" y="5903"/>
                  <a:pt x="13271" y="5916"/>
                  <a:pt x="13257" y="5938"/>
                </a:cubicBezTo>
                <a:cubicBezTo>
                  <a:pt x="13231" y="5976"/>
                  <a:pt x="13243" y="6022"/>
                  <a:pt x="13278" y="6049"/>
                </a:cubicBezTo>
                <a:cubicBezTo>
                  <a:pt x="13355" y="6110"/>
                  <a:pt x="13431" y="6174"/>
                  <a:pt x="13506" y="6239"/>
                </a:cubicBezTo>
                <a:cubicBezTo>
                  <a:pt x="13513" y="6245"/>
                  <a:pt x="13521" y="6251"/>
                  <a:pt x="13528" y="6260"/>
                </a:cubicBezTo>
                <a:cubicBezTo>
                  <a:pt x="13404" y="6270"/>
                  <a:pt x="13281" y="6281"/>
                  <a:pt x="13157" y="6294"/>
                </a:cubicBezTo>
                <a:cubicBezTo>
                  <a:pt x="13128" y="6262"/>
                  <a:pt x="13097" y="6229"/>
                  <a:pt x="13067" y="6198"/>
                </a:cubicBezTo>
                <a:cubicBezTo>
                  <a:pt x="12984" y="6112"/>
                  <a:pt x="12897" y="6029"/>
                  <a:pt x="12809" y="5948"/>
                </a:cubicBezTo>
                <a:cubicBezTo>
                  <a:pt x="12792" y="5932"/>
                  <a:pt x="12777" y="5921"/>
                  <a:pt x="12753" y="5920"/>
                </a:cubicBezTo>
                <a:lnTo>
                  <a:pt x="12748" y="5920"/>
                </a:lnTo>
                <a:cubicBezTo>
                  <a:pt x="12729" y="5920"/>
                  <a:pt x="12710" y="5926"/>
                  <a:pt x="12695" y="5940"/>
                </a:cubicBezTo>
                <a:cubicBezTo>
                  <a:pt x="12678" y="5953"/>
                  <a:pt x="12668" y="5974"/>
                  <a:pt x="12667" y="5994"/>
                </a:cubicBezTo>
                <a:cubicBezTo>
                  <a:pt x="12665" y="6013"/>
                  <a:pt x="12670" y="6040"/>
                  <a:pt x="12684" y="6053"/>
                </a:cubicBezTo>
                <a:cubicBezTo>
                  <a:pt x="12768" y="6131"/>
                  <a:pt x="12851" y="6211"/>
                  <a:pt x="12932" y="6293"/>
                </a:cubicBezTo>
                <a:cubicBezTo>
                  <a:pt x="12939" y="6300"/>
                  <a:pt x="12946" y="6308"/>
                  <a:pt x="12954" y="6316"/>
                </a:cubicBezTo>
                <a:cubicBezTo>
                  <a:pt x="12864" y="6327"/>
                  <a:pt x="12771" y="6335"/>
                  <a:pt x="12680" y="6348"/>
                </a:cubicBezTo>
                <a:cubicBezTo>
                  <a:pt x="12600" y="6270"/>
                  <a:pt x="12520" y="6193"/>
                  <a:pt x="12439" y="6117"/>
                </a:cubicBezTo>
                <a:cubicBezTo>
                  <a:pt x="12315" y="6002"/>
                  <a:pt x="12188" y="5888"/>
                  <a:pt x="12061" y="5778"/>
                </a:cubicBezTo>
                <a:cubicBezTo>
                  <a:pt x="12051" y="5769"/>
                  <a:pt x="12033" y="5764"/>
                  <a:pt x="12017" y="5764"/>
                </a:cubicBezTo>
                <a:cubicBezTo>
                  <a:pt x="12012" y="5764"/>
                  <a:pt x="12007" y="5764"/>
                  <a:pt x="12004" y="5766"/>
                </a:cubicBezTo>
                <a:cubicBezTo>
                  <a:pt x="11984" y="5770"/>
                  <a:pt x="11966" y="5780"/>
                  <a:pt x="11955" y="5797"/>
                </a:cubicBezTo>
                <a:cubicBezTo>
                  <a:pt x="11944" y="5814"/>
                  <a:pt x="11940" y="5833"/>
                  <a:pt x="11944" y="5854"/>
                </a:cubicBezTo>
                <a:cubicBezTo>
                  <a:pt x="11948" y="5874"/>
                  <a:pt x="11959" y="5889"/>
                  <a:pt x="11975" y="5902"/>
                </a:cubicBezTo>
                <a:cubicBezTo>
                  <a:pt x="12032" y="5951"/>
                  <a:pt x="12088" y="6001"/>
                  <a:pt x="12144" y="6050"/>
                </a:cubicBezTo>
                <a:cubicBezTo>
                  <a:pt x="12233" y="6132"/>
                  <a:pt x="12321" y="6214"/>
                  <a:pt x="12408" y="6298"/>
                </a:cubicBezTo>
                <a:cubicBezTo>
                  <a:pt x="12434" y="6323"/>
                  <a:pt x="12460" y="6348"/>
                  <a:pt x="12483" y="6371"/>
                </a:cubicBezTo>
                <a:cubicBezTo>
                  <a:pt x="12401" y="6382"/>
                  <a:pt x="12320" y="6392"/>
                  <a:pt x="12237" y="6402"/>
                </a:cubicBezTo>
                <a:cubicBezTo>
                  <a:pt x="12199" y="6374"/>
                  <a:pt x="12162" y="6344"/>
                  <a:pt x="12125" y="6316"/>
                </a:cubicBezTo>
                <a:cubicBezTo>
                  <a:pt x="12028" y="6240"/>
                  <a:pt x="11931" y="6162"/>
                  <a:pt x="11839" y="6078"/>
                </a:cubicBezTo>
                <a:lnTo>
                  <a:pt x="11831" y="6070"/>
                </a:lnTo>
                <a:cubicBezTo>
                  <a:pt x="11820" y="6060"/>
                  <a:pt x="11809" y="6052"/>
                  <a:pt x="11794" y="6050"/>
                </a:cubicBezTo>
                <a:lnTo>
                  <a:pt x="11790" y="6050"/>
                </a:lnTo>
                <a:cubicBezTo>
                  <a:pt x="11777" y="6050"/>
                  <a:pt x="11764" y="6054"/>
                  <a:pt x="11755" y="6064"/>
                </a:cubicBezTo>
                <a:cubicBezTo>
                  <a:pt x="11743" y="6072"/>
                  <a:pt x="11737" y="6087"/>
                  <a:pt x="11736" y="6101"/>
                </a:cubicBezTo>
                <a:cubicBezTo>
                  <a:pt x="11735" y="6115"/>
                  <a:pt x="11738" y="6131"/>
                  <a:pt x="11748" y="6140"/>
                </a:cubicBezTo>
                <a:cubicBezTo>
                  <a:pt x="11844" y="6228"/>
                  <a:pt x="11943" y="6312"/>
                  <a:pt x="12043" y="6394"/>
                </a:cubicBezTo>
                <a:cubicBezTo>
                  <a:pt x="12056" y="6405"/>
                  <a:pt x="12068" y="6413"/>
                  <a:pt x="12082" y="6423"/>
                </a:cubicBezTo>
                <a:cubicBezTo>
                  <a:pt x="11995" y="6436"/>
                  <a:pt x="11908" y="6447"/>
                  <a:pt x="11821" y="6459"/>
                </a:cubicBezTo>
                <a:cubicBezTo>
                  <a:pt x="11812" y="6449"/>
                  <a:pt x="11800" y="6441"/>
                  <a:pt x="11789" y="6431"/>
                </a:cubicBezTo>
                <a:lnTo>
                  <a:pt x="11789" y="6431"/>
                </a:lnTo>
                <a:cubicBezTo>
                  <a:pt x="11788" y="6430"/>
                  <a:pt x="11787" y="6428"/>
                  <a:pt x="11784" y="6427"/>
                </a:cubicBezTo>
                <a:cubicBezTo>
                  <a:pt x="11782" y="6425"/>
                  <a:pt x="11778" y="6422"/>
                  <a:pt x="11776" y="6420"/>
                </a:cubicBezTo>
                <a:lnTo>
                  <a:pt x="11776" y="6420"/>
                </a:lnTo>
                <a:lnTo>
                  <a:pt x="11779" y="6423"/>
                </a:lnTo>
                <a:cubicBezTo>
                  <a:pt x="11618" y="6275"/>
                  <a:pt x="11462" y="6120"/>
                  <a:pt x="11316" y="5955"/>
                </a:cubicBezTo>
                <a:cubicBezTo>
                  <a:pt x="11303" y="5940"/>
                  <a:pt x="11284" y="5931"/>
                  <a:pt x="11265" y="5931"/>
                </a:cubicBezTo>
                <a:cubicBezTo>
                  <a:pt x="11250" y="5931"/>
                  <a:pt x="11235" y="5936"/>
                  <a:pt x="11223" y="5947"/>
                </a:cubicBezTo>
                <a:cubicBezTo>
                  <a:pt x="11196" y="5971"/>
                  <a:pt x="11191" y="6013"/>
                  <a:pt x="11215" y="6040"/>
                </a:cubicBezTo>
                <a:cubicBezTo>
                  <a:pt x="11315" y="6154"/>
                  <a:pt x="11420" y="6266"/>
                  <a:pt x="11529" y="6371"/>
                </a:cubicBezTo>
                <a:cubicBezTo>
                  <a:pt x="11567" y="6411"/>
                  <a:pt x="11607" y="6447"/>
                  <a:pt x="11647" y="6484"/>
                </a:cubicBezTo>
                <a:cubicBezTo>
                  <a:pt x="11576" y="6495"/>
                  <a:pt x="11507" y="6505"/>
                  <a:pt x="11435" y="6515"/>
                </a:cubicBezTo>
                <a:cubicBezTo>
                  <a:pt x="11404" y="6486"/>
                  <a:pt x="11374" y="6459"/>
                  <a:pt x="11343" y="6432"/>
                </a:cubicBezTo>
                <a:cubicBezTo>
                  <a:pt x="11274" y="6371"/>
                  <a:pt x="11202" y="6312"/>
                  <a:pt x="11131" y="6253"/>
                </a:cubicBezTo>
                <a:cubicBezTo>
                  <a:pt x="10992" y="6139"/>
                  <a:pt x="10850" y="6031"/>
                  <a:pt x="10704" y="5925"/>
                </a:cubicBezTo>
                <a:cubicBezTo>
                  <a:pt x="10690" y="5915"/>
                  <a:pt x="10673" y="5909"/>
                  <a:pt x="10656" y="5909"/>
                </a:cubicBezTo>
                <a:cubicBezTo>
                  <a:pt x="10628" y="5909"/>
                  <a:pt x="10599" y="5924"/>
                  <a:pt x="10582" y="5947"/>
                </a:cubicBezTo>
                <a:cubicBezTo>
                  <a:pt x="10555" y="5987"/>
                  <a:pt x="10567" y="6040"/>
                  <a:pt x="10604" y="6069"/>
                </a:cubicBezTo>
                <a:cubicBezTo>
                  <a:pt x="10746" y="6170"/>
                  <a:pt x="10882" y="6278"/>
                  <a:pt x="11018" y="6387"/>
                </a:cubicBezTo>
                <a:cubicBezTo>
                  <a:pt x="11083" y="6440"/>
                  <a:pt x="11148" y="6494"/>
                  <a:pt x="11213" y="6547"/>
                </a:cubicBezTo>
                <a:cubicBezTo>
                  <a:pt x="11048" y="6572"/>
                  <a:pt x="10882" y="6598"/>
                  <a:pt x="10718" y="6625"/>
                </a:cubicBezTo>
                <a:cubicBezTo>
                  <a:pt x="10583" y="6497"/>
                  <a:pt x="10443" y="6376"/>
                  <a:pt x="10295" y="6262"/>
                </a:cubicBezTo>
                <a:cubicBezTo>
                  <a:pt x="10286" y="6255"/>
                  <a:pt x="10276" y="6252"/>
                  <a:pt x="10265" y="6252"/>
                </a:cubicBezTo>
                <a:cubicBezTo>
                  <a:pt x="10247" y="6252"/>
                  <a:pt x="10229" y="6262"/>
                  <a:pt x="10220" y="6276"/>
                </a:cubicBezTo>
                <a:cubicBezTo>
                  <a:pt x="10203" y="6301"/>
                  <a:pt x="10210" y="6333"/>
                  <a:pt x="10234" y="6351"/>
                </a:cubicBezTo>
                <a:cubicBezTo>
                  <a:pt x="10324" y="6421"/>
                  <a:pt x="10412" y="6495"/>
                  <a:pt x="10498" y="6571"/>
                </a:cubicBezTo>
                <a:cubicBezTo>
                  <a:pt x="10525" y="6596"/>
                  <a:pt x="10551" y="6623"/>
                  <a:pt x="10577" y="6648"/>
                </a:cubicBezTo>
                <a:cubicBezTo>
                  <a:pt x="10490" y="6661"/>
                  <a:pt x="10404" y="6676"/>
                  <a:pt x="10318" y="6690"/>
                </a:cubicBezTo>
                <a:cubicBezTo>
                  <a:pt x="10207" y="6594"/>
                  <a:pt x="10094" y="6501"/>
                  <a:pt x="9981" y="6410"/>
                </a:cubicBezTo>
                <a:cubicBezTo>
                  <a:pt x="9822" y="6280"/>
                  <a:pt x="9663" y="6152"/>
                  <a:pt x="9508" y="6018"/>
                </a:cubicBezTo>
                <a:cubicBezTo>
                  <a:pt x="9500" y="6012"/>
                  <a:pt x="9487" y="6008"/>
                  <a:pt x="9477" y="6008"/>
                </a:cubicBezTo>
                <a:cubicBezTo>
                  <a:pt x="9473" y="6008"/>
                  <a:pt x="9469" y="6008"/>
                  <a:pt x="9467" y="6009"/>
                </a:cubicBezTo>
                <a:cubicBezTo>
                  <a:pt x="9452" y="6012"/>
                  <a:pt x="9439" y="6019"/>
                  <a:pt x="9430" y="6033"/>
                </a:cubicBezTo>
                <a:cubicBezTo>
                  <a:pt x="9422" y="6044"/>
                  <a:pt x="9418" y="6060"/>
                  <a:pt x="9421" y="6074"/>
                </a:cubicBezTo>
                <a:cubicBezTo>
                  <a:pt x="9423" y="6090"/>
                  <a:pt x="9433" y="6100"/>
                  <a:pt x="9444" y="6110"/>
                </a:cubicBezTo>
                <a:cubicBezTo>
                  <a:pt x="9597" y="6241"/>
                  <a:pt x="9753" y="6368"/>
                  <a:pt x="9908" y="6495"/>
                </a:cubicBezTo>
                <a:cubicBezTo>
                  <a:pt x="9996" y="6567"/>
                  <a:pt x="10083" y="6641"/>
                  <a:pt x="10171" y="6713"/>
                </a:cubicBezTo>
                <a:cubicBezTo>
                  <a:pt x="10161" y="6715"/>
                  <a:pt x="10148" y="6717"/>
                  <a:pt x="10138" y="6718"/>
                </a:cubicBezTo>
                <a:cubicBezTo>
                  <a:pt x="10053" y="6733"/>
                  <a:pt x="9966" y="6747"/>
                  <a:pt x="9881" y="6762"/>
                </a:cubicBezTo>
                <a:cubicBezTo>
                  <a:pt x="9815" y="6690"/>
                  <a:pt x="9746" y="6622"/>
                  <a:pt x="9676" y="6555"/>
                </a:cubicBezTo>
                <a:cubicBezTo>
                  <a:pt x="9591" y="6473"/>
                  <a:pt x="9504" y="6394"/>
                  <a:pt x="9416" y="6316"/>
                </a:cubicBezTo>
                <a:cubicBezTo>
                  <a:pt x="9405" y="6306"/>
                  <a:pt x="9385" y="6301"/>
                  <a:pt x="9366" y="6301"/>
                </a:cubicBezTo>
                <a:cubicBezTo>
                  <a:pt x="9361" y="6301"/>
                  <a:pt x="9355" y="6301"/>
                  <a:pt x="9350" y="6302"/>
                </a:cubicBezTo>
                <a:cubicBezTo>
                  <a:pt x="9328" y="6306"/>
                  <a:pt x="9307" y="6319"/>
                  <a:pt x="9294" y="6338"/>
                </a:cubicBezTo>
                <a:cubicBezTo>
                  <a:pt x="9281" y="6358"/>
                  <a:pt x="9276" y="6381"/>
                  <a:pt x="9280" y="6402"/>
                </a:cubicBezTo>
                <a:cubicBezTo>
                  <a:pt x="9283" y="6427"/>
                  <a:pt x="9298" y="6443"/>
                  <a:pt x="9317" y="6458"/>
                </a:cubicBezTo>
                <a:cubicBezTo>
                  <a:pt x="9375" y="6510"/>
                  <a:pt x="9432" y="6562"/>
                  <a:pt x="9490" y="6614"/>
                </a:cubicBezTo>
                <a:cubicBezTo>
                  <a:pt x="9555" y="6674"/>
                  <a:pt x="9619" y="6734"/>
                  <a:pt x="9684" y="6794"/>
                </a:cubicBezTo>
                <a:cubicBezTo>
                  <a:pt x="9630" y="6803"/>
                  <a:pt x="9577" y="6811"/>
                  <a:pt x="9524" y="6821"/>
                </a:cubicBezTo>
                <a:cubicBezTo>
                  <a:pt x="9498" y="6796"/>
                  <a:pt x="9473" y="6773"/>
                  <a:pt x="9447" y="6748"/>
                </a:cubicBezTo>
                <a:cubicBezTo>
                  <a:pt x="9394" y="6697"/>
                  <a:pt x="9340" y="6645"/>
                  <a:pt x="9288" y="6592"/>
                </a:cubicBezTo>
                <a:cubicBezTo>
                  <a:pt x="9183" y="6487"/>
                  <a:pt x="9079" y="6381"/>
                  <a:pt x="8971" y="6278"/>
                </a:cubicBezTo>
                <a:cubicBezTo>
                  <a:pt x="8954" y="6263"/>
                  <a:pt x="8940" y="6252"/>
                  <a:pt x="8916" y="6250"/>
                </a:cubicBezTo>
                <a:lnTo>
                  <a:pt x="8911" y="6250"/>
                </a:lnTo>
                <a:cubicBezTo>
                  <a:pt x="8893" y="6250"/>
                  <a:pt x="8874" y="6256"/>
                  <a:pt x="8861" y="6268"/>
                </a:cubicBezTo>
                <a:cubicBezTo>
                  <a:pt x="8843" y="6282"/>
                  <a:pt x="8835" y="6302"/>
                  <a:pt x="8832" y="6323"/>
                </a:cubicBezTo>
                <a:cubicBezTo>
                  <a:pt x="8831" y="6340"/>
                  <a:pt x="8836" y="6365"/>
                  <a:pt x="8851" y="6380"/>
                </a:cubicBezTo>
                <a:cubicBezTo>
                  <a:pt x="8959" y="6482"/>
                  <a:pt x="9063" y="6588"/>
                  <a:pt x="9167" y="6692"/>
                </a:cubicBezTo>
                <a:cubicBezTo>
                  <a:pt x="9220" y="6744"/>
                  <a:pt x="9272" y="6798"/>
                  <a:pt x="9327" y="6848"/>
                </a:cubicBezTo>
                <a:lnTo>
                  <a:pt x="9330" y="6852"/>
                </a:lnTo>
                <a:cubicBezTo>
                  <a:pt x="9247" y="6866"/>
                  <a:pt x="9164" y="6879"/>
                  <a:pt x="9081" y="6893"/>
                </a:cubicBezTo>
                <a:cubicBezTo>
                  <a:pt x="9059" y="6873"/>
                  <a:pt x="9037" y="6852"/>
                  <a:pt x="9013" y="6831"/>
                </a:cubicBezTo>
                <a:cubicBezTo>
                  <a:pt x="8929" y="6755"/>
                  <a:pt x="8843" y="6680"/>
                  <a:pt x="8757" y="6606"/>
                </a:cubicBezTo>
                <a:cubicBezTo>
                  <a:pt x="8579" y="6454"/>
                  <a:pt x="8396" y="6309"/>
                  <a:pt x="8203" y="6180"/>
                </a:cubicBezTo>
                <a:cubicBezTo>
                  <a:pt x="8188" y="6169"/>
                  <a:pt x="8169" y="6164"/>
                  <a:pt x="8152" y="6164"/>
                </a:cubicBezTo>
                <a:cubicBezTo>
                  <a:pt x="8123" y="6164"/>
                  <a:pt x="8095" y="6178"/>
                  <a:pt x="8076" y="6204"/>
                </a:cubicBezTo>
                <a:cubicBezTo>
                  <a:pt x="8048" y="6244"/>
                  <a:pt x="8058" y="6302"/>
                  <a:pt x="8100" y="6330"/>
                </a:cubicBezTo>
                <a:cubicBezTo>
                  <a:pt x="8365" y="6510"/>
                  <a:pt x="8610" y="6718"/>
                  <a:pt x="8848" y="6934"/>
                </a:cubicBezTo>
                <a:cubicBezTo>
                  <a:pt x="8780" y="6945"/>
                  <a:pt x="8712" y="6956"/>
                  <a:pt x="8644" y="6967"/>
                </a:cubicBezTo>
                <a:cubicBezTo>
                  <a:pt x="8522" y="6988"/>
                  <a:pt x="8401" y="7006"/>
                  <a:pt x="8279" y="7026"/>
                </a:cubicBezTo>
                <a:cubicBezTo>
                  <a:pt x="8258" y="7008"/>
                  <a:pt x="8237" y="6991"/>
                  <a:pt x="8217" y="6974"/>
                </a:cubicBezTo>
                <a:cubicBezTo>
                  <a:pt x="8112" y="6886"/>
                  <a:pt x="8008" y="6798"/>
                  <a:pt x="7905" y="6706"/>
                </a:cubicBezTo>
                <a:cubicBezTo>
                  <a:pt x="7852" y="6658"/>
                  <a:pt x="7800" y="6609"/>
                  <a:pt x="7751" y="6558"/>
                </a:cubicBezTo>
                <a:cubicBezTo>
                  <a:pt x="7738" y="6545"/>
                  <a:pt x="7723" y="6539"/>
                  <a:pt x="7706" y="6539"/>
                </a:cubicBezTo>
                <a:cubicBezTo>
                  <a:pt x="7694" y="6539"/>
                  <a:pt x="7681" y="6542"/>
                  <a:pt x="7671" y="6552"/>
                </a:cubicBezTo>
                <a:cubicBezTo>
                  <a:pt x="7649" y="6571"/>
                  <a:pt x="7642" y="6609"/>
                  <a:pt x="7665" y="6630"/>
                </a:cubicBezTo>
                <a:cubicBezTo>
                  <a:pt x="7784" y="6759"/>
                  <a:pt x="7909" y="6881"/>
                  <a:pt x="8039" y="6998"/>
                </a:cubicBezTo>
                <a:cubicBezTo>
                  <a:pt x="8059" y="7018"/>
                  <a:pt x="8080" y="7036"/>
                  <a:pt x="8101" y="7054"/>
                </a:cubicBezTo>
                <a:cubicBezTo>
                  <a:pt x="8048" y="7063"/>
                  <a:pt x="7994" y="7070"/>
                  <a:pt x="7941" y="7080"/>
                </a:cubicBezTo>
                <a:lnTo>
                  <a:pt x="7940" y="7079"/>
                </a:lnTo>
                <a:cubicBezTo>
                  <a:pt x="7877" y="7023"/>
                  <a:pt x="7813" y="6966"/>
                  <a:pt x="7751" y="6909"/>
                </a:cubicBezTo>
                <a:cubicBezTo>
                  <a:pt x="7625" y="6795"/>
                  <a:pt x="7500" y="6681"/>
                  <a:pt x="7372" y="6571"/>
                </a:cubicBezTo>
                <a:cubicBezTo>
                  <a:pt x="7359" y="6561"/>
                  <a:pt x="7341" y="6556"/>
                  <a:pt x="7323" y="6556"/>
                </a:cubicBezTo>
                <a:cubicBezTo>
                  <a:pt x="7318" y="6556"/>
                  <a:pt x="7313" y="6556"/>
                  <a:pt x="7307" y="6557"/>
                </a:cubicBezTo>
                <a:cubicBezTo>
                  <a:pt x="7285" y="6561"/>
                  <a:pt x="7264" y="6573"/>
                  <a:pt x="7252" y="6593"/>
                </a:cubicBezTo>
                <a:cubicBezTo>
                  <a:pt x="7238" y="6612"/>
                  <a:pt x="7233" y="6635"/>
                  <a:pt x="7237" y="6658"/>
                </a:cubicBezTo>
                <a:cubicBezTo>
                  <a:pt x="7241" y="6682"/>
                  <a:pt x="7256" y="6698"/>
                  <a:pt x="7273" y="6713"/>
                </a:cubicBezTo>
                <a:cubicBezTo>
                  <a:pt x="7320" y="6755"/>
                  <a:pt x="7367" y="6796"/>
                  <a:pt x="7412" y="6837"/>
                </a:cubicBezTo>
                <a:lnTo>
                  <a:pt x="7411" y="6837"/>
                </a:lnTo>
                <a:lnTo>
                  <a:pt x="7411" y="6837"/>
                </a:lnTo>
                <a:cubicBezTo>
                  <a:pt x="7414" y="6840"/>
                  <a:pt x="7417" y="6843"/>
                  <a:pt x="7421" y="6846"/>
                </a:cubicBezTo>
                <a:cubicBezTo>
                  <a:pt x="7421" y="6846"/>
                  <a:pt x="7421" y="6846"/>
                  <a:pt x="7420" y="6846"/>
                </a:cubicBezTo>
                <a:lnTo>
                  <a:pt x="7420" y="6846"/>
                </a:lnTo>
                <a:cubicBezTo>
                  <a:pt x="7516" y="6931"/>
                  <a:pt x="7611" y="7021"/>
                  <a:pt x="7707" y="7109"/>
                </a:cubicBezTo>
                <a:cubicBezTo>
                  <a:pt x="7709" y="7111"/>
                  <a:pt x="7712" y="7114"/>
                  <a:pt x="7714" y="7115"/>
                </a:cubicBezTo>
                <a:cubicBezTo>
                  <a:pt x="7645" y="7125"/>
                  <a:pt x="7575" y="7137"/>
                  <a:pt x="7504" y="7147"/>
                </a:cubicBezTo>
                <a:cubicBezTo>
                  <a:pt x="7423" y="7099"/>
                  <a:pt x="7351" y="7038"/>
                  <a:pt x="7283" y="6976"/>
                </a:cubicBezTo>
                <a:cubicBezTo>
                  <a:pt x="7200" y="6902"/>
                  <a:pt x="7121" y="6822"/>
                  <a:pt x="7040" y="6744"/>
                </a:cubicBezTo>
                <a:cubicBezTo>
                  <a:pt x="6966" y="6672"/>
                  <a:pt x="6889" y="6598"/>
                  <a:pt x="6808" y="6532"/>
                </a:cubicBezTo>
                <a:cubicBezTo>
                  <a:pt x="6798" y="6525"/>
                  <a:pt x="6787" y="6520"/>
                  <a:pt x="6775" y="6520"/>
                </a:cubicBezTo>
                <a:cubicBezTo>
                  <a:pt x="6754" y="6520"/>
                  <a:pt x="6733" y="6531"/>
                  <a:pt x="6720" y="6547"/>
                </a:cubicBezTo>
                <a:cubicBezTo>
                  <a:pt x="6710" y="6562"/>
                  <a:pt x="6708" y="6578"/>
                  <a:pt x="6710" y="6596"/>
                </a:cubicBezTo>
                <a:cubicBezTo>
                  <a:pt x="6714" y="6614"/>
                  <a:pt x="6723" y="6625"/>
                  <a:pt x="6736" y="6638"/>
                </a:cubicBezTo>
                <a:lnTo>
                  <a:pt x="6767" y="6664"/>
                </a:lnTo>
                <a:cubicBezTo>
                  <a:pt x="6904" y="6789"/>
                  <a:pt x="7028" y="6927"/>
                  <a:pt x="7159" y="7057"/>
                </a:cubicBezTo>
                <a:cubicBezTo>
                  <a:pt x="7204" y="7099"/>
                  <a:pt x="7248" y="7141"/>
                  <a:pt x="7294" y="7181"/>
                </a:cubicBezTo>
                <a:cubicBezTo>
                  <a:pt x="7271" y="7184"/>
                  <a:pt x="7247" y="7187"/>
                  <a:pt x="7225" y="7192"/>
                </a:cubicBezTo>
                <a:cubicBezTo>
                  <a:pt x="7168" y="7200"/>
                  <a:pt x="7112" y="7210"/>
                  <a:pt x="7055" y="7223"/>
                </a:cubicBezTo>
                <a:cubicBezTo>
                  <a:pt x="7054" y="7221"/>
                  <a:pt x="7052" y="7221"/>
                  <a:pt x="7050" y="7220"/>
                </a:cubicBezTo>
                <a:cubicBezTo>
                  <a:pt x="6977" y="7181"/>
                  <a:pt x="6911" y="7135"/>
                  <a:pt x="6847" y="7085"/>
                </a:cubicBezTo>
                <a:cubicBezTo>
                  <a:pt x="6766" y="7023"/>
                  <a:pt x="6688" y="6956"/>
                  <a:pt x="6611" y="6891"/>
                </a:cubicBezTo>
                <a:cubicBezTo>
                  <a:pt x="6533" y="6824"/>
                  <a:pt x="6455" y="6757"/>
                  <a:pt x="6378" y="6690"/>
                </a:cubicBezTo>
                <a:cubicBezTo>
                  <a:pt x="6310" y="6633"/>
                  <a:pt x="6242" y="6577"/>
                  <a:pt x="6169" y="6529"/>
                </a:cubicBezTo>
                <a:cubicBezTo>
                  <a:pt x="6158" y="6520"/>
                  <a:pt x="6143" y="6516"/>
                  <a:pt x="6129" y="6516"/>
                </a:cubicBezTo>
                <a:cubicBezTo>
                  <a:pt x="6106" y="6516"/>
                  <a:pt x="6083" y="6527"/>
                  <a:pt x="6071" y="6547"/>
                </a:cubicBezTo>
                <a:cubicBezTo>
                  <a:pt x="6049" y="6581"/>
                  <a:pt x="6056" y="6625"/>
                  <a:pt x="6089" y="6648"/>
                </a:cubicBezTo>
                <a:cubicBezTo>
                  <a:pt x="6173" y="6706"/>
                  <a:pt x="6252" y="6772"/>
                  <a:pt x="6330" y="6839"/>
                </a:cubicBezTo>
                <a:cubicBezTo>
                  <a:pt x="6419" y="6918"/>
                  <a:pt x="6507" y="6997"/>
                  <a:pt x="6596" y="7076"/>
                </a:cubicBezTo>
                <a:cubicBezTo>
                  <a:pt x="6673" y="7143"/>
                  <a:pt x="6750" y="7208"/>
                  <a:pt x="6831" y="7270"/>
                </a:cubicBezTo>
                <a:cubicBezTo>
                  <a:pt x="6661" y="7308"/>
                  <a:pt x="6491" y="7350"/>
                  <a:pt x="6324" y="7395"/>
                </a:cubicBezTo>
                <a:cubicBezTo>
                  <a:pt x="6206" y="7290"/>
                  <a:pt x="6086" y="7184"/>
                  <a:pt x="5969" y="7080"/>
                </a:cubicBezTo>
                <a:cubicBezTo>
                  <a:pt x="5790" y="6915"/>
                  <a:pt x="5612" y="6747"/>
                  <a:pt x="5449" y="6567"/>
                </a:cubicBezTo>
                <a:cubicBezTo>
                  <a:pt x="5430" y="6547"/>
                  <a:pt x="5404" y="6536"/>
                  <a:pt x="5379" y="6536"/>
                </a:cubicBezTo>
                <a:cubicBezTo>
                  <a:pt x="5361" y="6536"/>
                  <a:pt x="5341" y="6542"/>
                  <a:pt x="5325" y="6557"/>
                </a:cubicBezTo>
                <a:cubicBezTo>
                  <a:pt x="5290" y="6587"/>
                  <a:pt x="5283" y="6645"/>
                  <a:pt x="5315" y="6680"/>
                </a:cubicBezTo>
                <a:cubicBezTo>
                  <a:pt x="5465" y="6846"/>
                  <a:pt x="5626" y="7001"/>
                  <a:pt x="5788" y="7152"/>
                </a:cubicBezTo>
                <a:cubicBezTo>
                  <a:pt x="5897" y="7254"/>
                  <a:pt x="6006" y="7352"/>
                  <a:pt x="6117" y="7452"/>
                </a:cubicBezTo>
                <a:cubicBezTo>
                  <a:pt x="6004" y="7483"/>
                  <a:pt x="5890" y="7514"/>
                  <a:pt x="5777" y="7545"/>
                </a:cubicBezTo>
                <a:cubicBezTo>
                  <a:pt x="5770" y="7536"/>
                  <a:pt x="5760" y="7529"/>
                  <a:pt x="5752" y="7521"/>
                </a:cubicBezTo>
                <a:cubicBezTo>
                  <a:pt x="5693" y="7467"/>
                  <a:pt x="5631" y="7412"/>
                  <a:pt x="5570" y="7359"/>
                </a:cubicBezTo>
                <a:cubicBezTo>
                  <a:pt x="5449" y="7255"/>
                  <a:pt x="5321" y="7155"/>
                  <a:pt x="5190" y="7063"/>
                </a:cubicBezTo>
                <a:cubicBezTo>
                  <a:pt x="5180" y="7057"/>
                  <a:pt x="5170" y="7054"/>
                  <a:pt x="5159" y="7054"/>
                </a:cubicBezTo>
                <a:cubicBezTo>
                  <a:pt x="5141" y="7054"/>
                  <a:pt x="5123" y="7062"/>
                  <a:pt x="5113" y="7078"/>
                </a:cubicBezTo>
                <a:cubicBezTo>
                  <a:pt x="5096" y="7101"/>
                  <a:pt x="5103" y="7136"/>
                  <a:pt x="5128" y="7152"/>
                </a:cubicBezTo>
                <a:cubicBezTo>
                  <a:pt x="5299" y="7272"/>
                  <a:pt x="5461" y="7407"/>
                  <a:pt x="5616" y="7547"/>
                </a:cubicBezTo>
                <a:cubicBezTo>
                  <a:pt x="5628" y="7557"/>
                  <a:pt x="5640" y="7567"/>
                  <a:pt x="5651" y="7578"/>
                </a:cubicBezTo>
                <a:cubicBezTo>
                  <a:pt x="5550" y="7606"/>
                  <a:pt x="5452" y="7634"/>
                  <a:pt x="5352" y="7661"/>
                </a:cubicBezTo>
                <a:cubicBezTo>
                  <a:pt x="5351" y="7660"/>
                  <a:pt x="5350" y="7659"/>
                  <a:pt x="5348" y="7659"/>
                </a:cubicBezTo>
                <a:cubicBezTo>
                  <a:pt x="5279" y="7604"/>
                  <a:pt x="5208" y="7550"/>
                  <a:pt x="5139" y="7493"/>
                </a:cubicBezTo>
                <a:cubicBezTo>
                  <a:pt x="5005" y="7384"/>
                  <a:pt x="4875" y="7272"/>
                  <a:pt x="4747" y="7157"/>
                </a:cubicBezTo>
                <a:lnTo>
                  <a:pt x="4747" y="7157"/>
                </a:lnTo>
                <a:lnTo>
                  <a:pt x="4750" y="7158"/>
                </a:lnTo>
                <a:lnTo>
                  <a:pt x="4750" y="7158"/>
                </a:lnTo>
                <a:lnTo>
                  <a:pt x="4745" y="7155"/>
                </a:lnTo>
                <a:cubicBezTo>
                  <a:pt x="4743" y="7153"/>
                  <a:pt x="4741" y="7152"/>
                  <a:pt x="4740" y="7150"/>
                </a:cubicBezTo>
                <a:lnTo>
                  <a:pt x="4740" y="7150"/>
                </a:lnTo>
                <a:cubicBezTo>
                  <a:pt x="4741" y="7151"/>
                  <a:pt x="4741" y="7151"/>
                  <a:pt x="4741" y="7151"/>
                </a:cubicBezTo>
                <a:cubicBezTo>
                  <a:pt x="4740" y="7150"/>
                  <a:pt x="4740" y="7148"/>
                  <a:pt x="4739" y="7148"/>
                </a:cubicBezTo>
                <a:lnTo>
                  <a:pt x="4739" y="7148"/>
                </a:lnTo>
                <a:cubicBezTo>
                  <a:pt x="4739" y="7149"/>
                  <a:pt x="4740" y="7150"/>
                  <a:pt x="4740" y="7150"/>
                </a:cubicBezTo>
                <a:lnTo>
                  <a:pt x="4740" y="7150"/>
                </a:lnTo>
                <a:cubicBezTo>
                  <a:pt x="4568" y="6992"/>
                  <a:pt x="4400" y="6827"/>
                  <a:pt x="4243" y="6654"/>
                </a:cubicBezTo>
                <a:cubicBezTo>
                  <a:pt x="4232" y="6643"/>
                  <a:pt x="4217" y="6635"/>
                  <a:pt x="4202" y="6635"/>
                </a:cubicBezTo>
                <a:cubicBezTo>
                  <a:pt x="4190" y="6635"/>
                  <a:pt x="4178" y="6640"/>
                  <a:pt x="4170" y="6648"/>
                </a:cubicBezTo>
                <a:cubicBezTo>
                  <a:pt x="4147" y="6665"/>
                  <a:pt x="4144" y="6701"/>
                  <a:pt x="4162" y="6722"/>
                </a:cubicBezTo>
                <a:cubicBezTo>
                  <a:pt x="4361" y="6940"/>
                  <a:pt x="4571" y="7146"/>
                  <a:pt x="4792" y="7342"/>
                </a:cubicBezTo>
                <a:cubicBezTo>
                  <a:pt x="4903" y="7440"/>
                  <a:pt x="5016" y="7535"/>
                  <a:pt x="5131" y="7628"/>
                </a:cubicBezTo>
                <a:lnTo>
                  <a:pt x="5221" y="7697"/>
                </a:lnTo>
                <a:cubicBezTo>
                  <a:pt x="5205" y="7701"/>
                  <a:pt x="5190" y="7706"/>
                  <a:pt x="5175" y="7710"/>
                </a:cubicBezTo>
                <a:cubicBezTo>
                  <a:pt x="5078" y="7737"/>
                  <a:pt x="4980" y="7763"/>
                  <a:pt x="4882" y="7789"/>
                </a:cubicBezTo>
                <a:cubicBezTo>
                  <a:pt x="4880" y="7778"/>
                  <a:pt x="4875" y="7766"/>
                  <a:pt x="4867" y="7756"/>
                </a:cubicBezTo>
                <a:cubicBezTo>
                  <a:pt x="4829" y="7716"/>
                  <a:pt x="4786" y="7680"/>
                  <a:pt x="4742" y="7644"/>
                </a:cubicBezTo>
                <a:cubicBezTo>
                  <a:pt x="4698" y="7607"/>
                  <a:pt x="4651" y="7571"/>
                  <a:pt x="4606" y="7533"/>
                </a:cubicBezTo>
                <a:cubicBezTo>
                  <a:pt x="4519" y="7462"/>
                  <a:pt x="4435" y="7389"/>
                  <a:pt x="4352" y="7314"/>
                </a:cubicBezTo>
                <a:lnTo>
                  <a:pt x="4286" y="7252"/>
                </a:lnTo>
                <a:cubicBezTo>
                  <a:pt x="4268" y="7235"/>
                  <a:pt x="4249" y="7223"/>
                  <a:pt x="4224" y="7221"/>
                </a:cubicBezTo>
                <a:lnTo>
                  <a:pt x="4218" y="7221"/>
                </a:lnTo>
                <a:cubicBezTo>
                  <a:pt x="4198" y="7221"/>
                  <a:pt x="4177" y="7229"/>
                  <a:pt x="4161" y="7241"/>
                </a:cubicBezTo>
                <a:cubicBezTo>
                  <a:pt x="4144" y="7257"/>
                  <a:pt x="4131" y="7280"/>
                  <a:pt x="4130" y="7302"/>
                </a:cubicBezTo>
                <a:cubicBezTo>
                  <a:pt x="4129" y="7323"/>
                  <a:pt x="4135" y="7350"/>
                  <a:pt x="4151" y="7366"/>
                </a:cubicBezTo>
                <a:cubicBezTo>
                  <a:pt x="4244" y="7458"/>
                  <a:pt x="4341" y="7546"/>
                  <a:pt x="4441" y="7630"/>
                </a:cubicBezTo>
                <a:cubicBezTo>
                  <a:pt x="4491" y="7671"/>
                  <a:pt x="4539" y="7711"/>
                  <a:pt x="4590" y="7752"/>
                </a:cubicBezTo>
                <a:cubicBezTo>
                  <a:pt x="4626" y="7780"/>
                  <a:pt x="4663" y="7809"/>
                  <a:pt x="4700" y="7835"/>
                </a:cubicBezTo>
                <a:cubicBezTo>
                  <a:pt x="4644" y="7849"/>
                  <a:pt x="4589" y="7862"/>
                  <a:pt x="4533" y="7876"/>
                </a:cubicBezTo>
                <a:lnTo>
                  <a:pt x="4455" y="7814"/>
                </a:lnTo>
                <a:cubicBezTo>
                  <a:pt x="4411" y="7778"/>
                  <a:pt x="4367" y="7741"/>
                  <a:pt x="4325" y="7705"/>
                </a:cubicBezTo>
                <a:cubicBezTo>
                  <a:pt x="4235" y="7630"/>
                  <a:pt x="4146" y="7552"/>
                  <a:pt x="4058" y="7474"/>
                </a:cubicBezTo>
                <a:cubicBezTo>
                  <a:pt x="3883" y="7323"/>
                  <a:pt x="3706" y="7174"/>
                  <a:pt x="3517" y="7039"/>
                </a:cubicBezTo>
                <a:cubicBezTo>
                  <a:pt x="3507" y="7032"/>
                  <a:pt x="3493" y="7028"/>
                  <a:pt x="3482" y="7028"/>
                </a:cubicBezTo>
                <a:cubicBezTo>
                  <a:pt x="3461" y="7028"/>
                  <a:pt x="3442" y="7037"/>
                  <a:pt x="3429" y="7055"/>
                </a:cubicBezTo>
                <a:cubicBezTo>
                  <a:pt x="3409" y="7084"/>
                  <a:pt x="3417" y="7124"/>
                  <a:pt x="3446" y="7143"/>
                </a:cubicBezTo>
                <a:cubicBezTo>
                  <a:pt x="3634" y="7278"/>
                  <a:pt x="3809" y="7430"/>
                  <a:pt x="3983" y="7583"/>
                </a:cubicBezTo>
                <a:cubicBezTo>
                  <a:pt x="4068" y="7659"/>
                  <a:pt x="4152" y="7733"/>
                  <a:pt x="4239" y="7809"/>
                </a:cubicBezTo>
                <a:cubicBezTo>
                  <a:pt x="4281" y="7845"/>
                  <a:pt x="4323" y="7881"/>
                  <a:pt x="4366" y="7916"/>
                </a:cubicBezTo>
                <a:cubicBezTo>
                  <a:pt x="4280" y="7937"/>
                  <a:pt x="4193" y="7956"/>
                  <a:pt x="4107" y="7974"/>
                </a:cubicBezTo>
                <a:cubicBezTo>
                  <a:pt x="4097" y="7977"/>
                  <a:pt x="4087" y="7979"/>
                  <a:pt x="4076" y="7981"/>
                </a:cubicBezTo>
                <a:cubicBezTo>
                  <a:pt x="4056" y="7963"/>
                  <a:pt x="4032" y="7948"/>
                  <a:pt x="4011" y="7930"/>
                </a:cubicBezTo>
                <a:cubicBezTo>
                  <a:pt x="3969" y="7897"/>
                  <a:pt x="3924" y="7863"/>
                  <a:pt x="3881" y="7830"/>
                </a:cubicBezTo>
                <a:cubicBezTo>
                  <a:pt x="3798" y="7764"/>
                  <a:pt x="3715" y="7699"/>
                  <a:pt x="3633" y="7632"/>
                </a:cubicBezTo>
                <a:cubicBezTo>
                  <a:pt x="3468" y="7498"/>
                  <a:pt x="3306" y="7363"/>
                  <a:pt x="3140" y="7234"/>
                </a:cubicBezTo>
                <a:cubicBezTo>
                  <a:pt x="3129" y="7225"/>
                  <a:pt x="3113" y="7220"/>
                  <a:pt x="3099" y="7220"/>
                </a:cubicBezTo>
                <a:cubicBezTo>
                  <a:pt x="3073" y="7220"/>
                  <a:pt x="3048" y="7233"/>
                  <a:pt x="3034" y="7254"/>
                </a:cubicBezTo>
                <a:cubicBezTo>
                  <a:pt x="3010" y="7290"/>
                  <a:pt x="3021" y="7334"/>
                  <a:pt x="3053" y="7360"/>
                </a:cubicBezTo>
                <a:cubicBezTo>
                  <a:pt x="3220" y="7492"/>
                  <a:pt x="3383" y="7627"/>
                  <a:pt x="3546" y="7759"/>
                </a:cubicBezTo>
                <a:cubicBezTo>
                  <a:pt x="3628" y="7825"/>
                  <a:pt x="3711" y="7893"/>
                  <a:pt x="3794" y="7958"/>
                </a:cubicBezTo>
                <a:cubicBezTo>
                  <a:pt x="3821" y="7980"/>
                  <a:pt x="3850" y="8000"/>
                  <a:pt x="3878" y="8021"/>
                </a:cubicBezTo>
                <a:cubicBezTo>
                  <a:pt x="3767" y="8042"/>
                  <a:pt x="3655" y="8059"/>
                  <a:pt x="3544" y="8075"/>
                </a:cubicBezTo>
                <a:cubicBezTo>
                  <a:pt x="3543" y="8074"/>
                  <a:pt x="3540" y="8073"/>
                  <a:pt x="3539" y="8072"/>
                </a:cubicBezTo>
                <a:cubicBezTo>
                  <a:pt x="3517" y="8056"/>
                  <a:pt x="3494" y="8042"/>
                  <a:pt x="3473" y="8027"/>
                </a:cubicBezTo>
                <a:cubicBezTo>
                  <a:pt x="3425" y="7996"/>
                  <a:pt x="3378" y="7964"/>
                  <a:pt x="3331" y="7930"/>
                </a:cubicBezTo>
                <a:cubicBezTo>
                  <a:pt x="3240" y="7866"/>
                  <a:pt x="3152" y="7798"/>
                  <a:pt x="3065" y="7728"/>
                </a:cubicBezTo>
                <a:cubicBezTo>
                  <a:pt x="2893" y="7591"/>
                  <a:pt x="2728" y="7446"/>
                  <a:pt x="2565" y="7298"/>
                </a:cubicBezTo>
                <a:cubicBezTo>
                  <a:pt x="2469" y="7212"/>
                  <a:pt x="2375" y="7124"/>
                  <a:pt x="2281" y="7034"/>
                </a:cubicBezTo>
                <a:cubicBezTo>
                  <a:pt x="2274" y="7028"/>
                  <a:pt x="2265" y="7024"/>
                  <a:pt x="2256" y="7024"/>
                </a:cubicBezTo>
                <a:cubicBezTo>
                  <a:pt x="2250" y="7024"/>
                  <a:pt x="2243" y="7027"/>
                  <a:pt x="2238" y="7031"/>
                </a:cubicBezTo>
                <a:cubicBezTo>
                  <a:pt x="2226" y="7041"/>
                  <a:pt x="2223" y="7062"/>
                  <a:pt x="2234" y="7074"/>
                </a:cubicBezTo>
                <a:cubicBezTo>
                  <a:pt x="2334" y="7172"/>
                  <a:pt x="2435" y="7270"/>
                  <a:pt x="2536" y="7369"/>
                </a:cubicBezTo>
                <a:cubicBezTo>
                  <a:pt x="2642" y="7469"/>
                  <a:pt x="2749" y="7567"/>
                  <a:pt x="2857" y="7665"/>
                </a:cubicBezTo>
                <a:cubicBezTo>
                  <a:pt x="2966" y="7762"/>
                  <a:pt x="3078" y="7857"/>
                  <a:pt x="3192" y="7949"/>
                </a:cubicBezTo>
                <a:cubicBezTo>
                  <a:pt x="3249" y="7994"/>
                  <a:pt x="3306" y="8039"/>
                  <a:pt x="3363" y="8083"/>
                </a:cubicBezTo>
                <a:cubicBezTo>
                  <a:pt x="3368" y="8087"/>
                  <a:pt x="3374" y="8093"/>
                  <a:pt x="3379" y="8096"/>
                </a:cubicBezTo>
                <a:cubicBezTo>
                  <a:pt x="3260" y="8109"/>
                  <a:pt x="3141" y="8118"/>
                  <a:pt x="3022" y="8122"/>
                </a:cubicBezTo>
                <a:cubicBezTo>
                  <a:pt x="2991" y="8095"/>
                  <a:pt x="2959" y="8068"/>
                  <a:pt x="2927" y="8042"/>
                </a:cubicBezTo>
                <a:lnTo>
                  <a:pt x="2748" y="7902"/>
                </a:lnTo>
                <a:cubicBezTo>
                  <a:pt x="2624" y="7806"/>
                  <a:pt x="2502" y="7709"/>
                  <a:pt x="2380" y="7612"/>
                </a:cubicBezTo>
                <a:cubicBezTo>
                  <a:pt x="2138" y="7417"/>
                  <a:pt x="1897" y="7223"/>
                  <a:pt x="1635" y="7054"/>
                </a:cubicBezTo>
                <a:cubicBezTo>
                  <a:pt x="1623" y="7047"/>
                  <a:pt x="1610" y="7042"/>
                  <a:pt x="1596" y="7042"/>
                </a:cubicBezTo>
                <a:cubicBezTo>
                  <a:pt x="1573" y="7042"/>
                  <a:pt x="1552" y="7053"/>
                  <a:pt x="1539" y="7072"/>
                </a:cubicBezTo>
                <a:cubicBezTo>
                  <a:pt x="1518" y="7104"/>
                  <a:pt x="1525" y="7148"/>
                  <a:pt x="1557" y="7169"/>
                </a:cubicBezTo>
                <a:cubicBezTo>
                  <a:pt x="1814" y="7337"/>
                  <a:pt x="2052" y="7529"/>
                  <a:pt x="2286" y="7726"/>
                </a:cubicBezTo>
                <a:cubicBezTo>
                  <a:pt x="2405" y="7826"/>
                  <a:pt x="2523" y="7930"/>
                  <a:pt x="2644" y="8030"/>
                </a:cubicBezTo>
                <a:cubicBezTo>
                  <a:pt x="2681" y="8061"/>
                  <a:pt x="2721" y="8093"/>
                  <a:pt x="2761" y="8122"/>
                </a:cubicBezTo>
                <a:cubicBezTo>
                  <a:pt x="2746" y="8122"/>
                  <a:pt x="2731" y="8122"/>
                  <a:pt x="2716" y="8121"/>
                </a:cubicBezTo>
                <a:cubicBezTo>
                  <a:pt x="2529" y="8109"/>
                  <a:pt x="2342" y="8082"/>
                  <a:pt x="2163" y="8026"/>
                </a:cubicBezTo>
                <a:cubicBezTo>
                  <a:pt x="2033" y="7981"/>
                  <a:pt x="1912" y="7918"/>
                  <a:pt x="1795" y="7842"/>
                </a:cubicBezTo>
                <a:cubicBezTo>
                  <a:pt x="1330" y="7526"/>
                  <a:pt x="975" y="7072"/>
                  <a:pt x="507" y="6763"/>
                </a:cubicBezTo>
                <a:cubicBezTo>
                  <a:pt x="654" y="6742"/>
                  <a:pt x="799" y="6715"/>
                  <a:pt x="944" y="6689"/>
                </a:cubicBezTo>
                <a:cubicBezTo>
                  <a:pt x="1185" y="6646"/>
                  <a:pt x="1427" y="6598"/>
                  <a:pt x="1670" y="6552"/>
                </a:cubicBezTo>
                <a:cubicBezTo>
                  <a:pt x="2141" y="6459"/>
                  <a:pt x="2612" y="6369"/>
                  <a:pt x="3084" y="6283"/>
                </a:cubicBezTo>
                <a:cubicBezTo>
                  <a:pt x="4007" y="6118"/>
                  <a:pt x="4934" y="5971"/>
                  <a:pt x="5865" y="5845"/>
                </a:cubicBezTo>
                <a:cubicBezTo>
                  <a:pt x="5861" y="5845"/>
                  <a:pt x="5859" y="5846"/>
                  <a:pt x="5855" y="5846"/>
                </a:cubicBezTo>
                <a:cubicBezTo>
                  <a:pt x="5863" y="5845"/>
                  <a:pt x="5870" y="5843"/>
                  <a:pt x="5876" y="5843"/>
                </a:cubicBezTo>
                <a:cubicBezTo>
                  <a:pt x="5894" y="5841"/>
                  <a:pt x="5910" y="5838"/>
                  <a:pt x="5928" y="5837"/>
                </a:cubicBezTo>
                <a:lnTo>
                  <a:pt x="5928" y="5837"/>
                </a:lnTo>
                <a:cubicBezTo>
                  <a:pt x="5922" y="5838"/>
                  <a:pt x="5914" y="5839"/>
                  <a:pt x="5907" y="5840"/>
                </a:cubicBezTo>
                <a:lnTo>
                  <a:pt x="5907" y="5840"/>
                </a:lnTo>
                <a:cubicBezTo>
                  <a:pt x="6228" y="5798"/>
                  <a:pt x="6551" y="5757"/>
                  <a:pt x="6874" y="5719"/>
                </a:cubicBezTo>
                <a:cubicBezTo>
                  <a:pt x="7209" y="5681"/>
                  <a:pt x="7546" y="5645"/>
                  <a:pt x="7882" y="5608"/>
                </a:cubicBezTo>
                <a:cubicBezTo>
                  <a:pt x="8552" y="5530"/>
                  <a:pt x="9220" y="5441"/>
                  <a:pt x="9891" y="5356"/>
                </a:cubicBezTo>
                <a:cubicBezTo>
                  <a:pt x="11233" y="5189"/>
                  <a:pt x="12582" y="5034"/>
                  <a:pt x="13936" y="5034"/>
                </a:cubicBezTo>
                <a:close/>
                <a:moveTo>
                  <a:pt x="19996" y="4460"/>
                </a:moveTo>
                <a:lnTo>
                  <a:pt x="19996" y="4460"/>
                </a:lnTo>
                <a:cubicBezTo>
                  <a:pt x="19973" y="4629"/>
                  <a:pt x="19934" y="4800"/>
                  <a:pt x="19880" y="4968"/>
                </a:cubicBezTo>
                <a:cubicBezTo>
                  <a:pt x="19855" y="5039"/>
                  <a:pt x="19827" y="5108"/>
                  <a:pt x="19796" y="5177"/>
                </a:cubicBezTo>
                <a:cubicBezTo>
                  <a:pt x="19757" y="5142"/>
                  <a:pt x="19718" y="5108"/>
                  <a:pt x="19677" y="5076"/>
                </a:cubicBezTo>
                <a:cubicBezTo>
                  <a:pt x="19671" y="5072"/>
                  <a:pt x="19664" y="5070"/>
                  <a:pt x="19658" y="5070"/>
                </a:cubicBezTo>
                <a:cubicBezTo>
                  <a:pt x="19648" y="5070"/>
                  <a:pt x="19636" y="5075"/>
                  <a:pt x="19629" y="5083"/>
                </a:cubicBezTo>
                <a:cubicBezTo>
                  <a:pt x="19619" y="5099"/>
                  <a:pt x="19623" y="5118"/>
                  <a:pt x="19638" y="5130"/>
                </a:cubicBezTo>
                <a:cubicBezTo>
                  <a:pt x="19683" y="5164"/>
                  <a:pt x="19725" y="5200"/>
                  <a:pt x="19768" y="5236"/>
                </a:cubicBezTo>
                <a:cubicBezTo>
                  <a:pt x="19748" y="5278"/>
                  <a:pt x="19730" y="5319"/>
                  <a:pt x="19709" y="5360"/>
                </a:cubicBezTo>
                <a:cubicBezTo>
                  <a:pt x="19669" y="5310"/>
                  <a:pt x="19627" y="5262"/>
                  <a:pt x="19587" y="5213"/>
                </a:cubicBezTo>
                <a:cubicBezTo>
                  <a:pt x="19570" y="5194"/>
                  <a:pt x="19547" y="5184"/>
                  <a:pt x="19523" y="5184"/>
                </a:cubicBezTo>
                <a:cubicBezTo>
                  <a:pt x="19503" y="5184"/>
                  <a:pt x="19484" y="5190"/>
                  <a:pt x="19470" y="5202"/>
                </a:cubicBezTo>
                <a:cubicBezTo>
                  <a:pt x="19434" y="5232"/>
                  <a:pt x="19429" y="5285"/>
                  <a:pt x="19459" y="5320"/>
                </a:cubicBezTo>
                <a:cubicBezTo>
                  <a:pt x="19514" y="5386"/>
                  <a:pt x="19569" y="5454"/>
                  <a:pt x="19623" y="5521"/>
                </a:cubicBezTo>
                <a:cubicBezTo>
                  <a:pt x="19578" y="5604"/>
                  <a:pt x="19530" y="5686"/>
                  <a:pt x="19478" y="5764"/>
                </a:cubicBezTo>
                <a:cubicBezTo>
                  <a:pt x="19451" y="5805"/>
                  <a:pt x="19423" y="5844"/>
                  <a:pt x="19394" y="5884"/>
                </a:cubicBezTo>
                <a:cubicBezTo>
                  <a:pt x="19383" y="5863"/>
                  <a:pt x="19371" y="5842"/>
                  <a:pt x="19361" y="5821"/>
                </a:cubicBezTo>
                <a:cubicBezTo>
                  <a:pt x="19341" y="5784"/>
                  <a:pt x="19302" y="5759"/>
                  <a:pt x="19263" y="5759"/>
                </a:cubicBezTo>
                <a:cubicBezTo>
                  <a:pt x="19248" y="5759"/>
                  <a:pt x="19233" y="5761"/>
                  <a:pt x="19218" y="5770"/>
                </a:cubicBezTo>
                <a:cubicBezTo>
                  <a:pt x="19166" y="5795"/>
                  <a:pt x="19139" y="5860"/>
                  <a:pt x="19166" y="5912"/>
                </a:cubicBezTo>
                <a:cubicBezTo>
                  <a:pt x="19193" y="5966"/>
                  <a:pt x="19223" y="6019"/>
                  <a:pt x="19255" y="6071"/>
                </a:cubicBezTo>
                <a:cubicBezTo>
                  <a:pt x="19186" y="6160"/>
                  <a:pt x="19114" y="6248"/>
                  <a:pt x="19041" y="6335"/>
                </a:cubicBezTo>
                <a:cubicBezTo>
                  <a:pt x="18998" y="6278"/>
                  <a:pt x="18955" y="6221"/>
                  <a:pt x="18913" y="6163"/>
                </a:cubicBezTo>
                <a:cubicBezTo>
                  <a:pt x="18895" y="6138"/>
                  <a:pt x="18866" y="6128"/>
                  <a:pt x="18836" y="6128"/>
                </a:cubicBezTo>
                <a:cubicBezTo>
                  <a:pt x="18813" y="6128"/>
                  <a:pt x="18788" y="6136"/>
                  <a:pt x="18771" y="6152"/>
                </a:cubicBezTo>
                <a:cubicBezTo>
                  <a:pt x="18726" y="6188"/>
                  <a:pt x="18725" y="6250"/>
                  <a:pt x="18757" y="6294"/>
                </a:cubicBezTo>
                <a:cubicBezTo>
                  <a:pt x="18807" y="6359"/>
                  <a:pt x="18857" y="6423"/>
                  <a:pt x="18907" y="6486"/>
                </a:cubicBezTo>
                <a:lnTo>
                  <a:pt x="18799" y="6603"/>
                </a:lnTo>
                <a:cubicBezTo>
                  <a:pt x="18741" y="6531"/>
                  <a:pt x="18684" y="6458"/>
                  <a:pt x="18631" y="6381"/>
                </a:cubicBezTo>
                <a:cubicBezTo>
                  <a:pt x="18617" y="6361"/>
                  <a:pt x="18589" y="6350"/>
                  <a:pt x="18567" y="6349"/>
                </a:cubicBezTo>
                <a:lnTo>
                  <a:pt x="18560" y="6349"/>
                </a:lnTo>
                <a:cubicBezTo>
                  <a:pt x="18539" y="6349"/>
                  <a:pt x="18518" y="6356"/>
                  <a:pt x="18501" y="6370"/>
                </a:cubicBezTo>
                <a:cubicBezTo>
                  <a:pt x="18482" y="6386"/>
                  <a:pt x="18469" y="6409"/>
                  <a:pt x="18468" y="6434"/>
                </a:cubicBezTo>
                <a:cubicBezTo>
                  <a:pt x="18467" y="6459"/>
                  <a:pt x="18476" y="6479"/>
                  <a:pt x="18489" y="6500"/>
                </a:cubicBezTo>
                <a:cubicBezTo>
                  <a:pt x="18545" y="6583"/>
                  <a:pt x="18606" y="6661"/>
                  <a:pt x="18670" y="6738"/>
                </a:cubicBezTo>
                <a:cubicBezTo>
                  <a:pt x="18609" y="6800"/>
                  <a:pt x="18550" y="6862"/>
                  <a:pt x="18488" y="6923"/>
                </a:cubicBezTo>
                <a:cubicBezTo>
                  <a:pt x="18473" y="6904"/>
                  <a:pt x="18458" y="6883"/>
                  <a:pt x="18443" y="6863"/>
                </a:cubicBezTo>
                <a:cubicBezTo>
                  <a:pt x="18401" y="6806"/>
                  <a:pt x="18360" y="6748"/>
                  <a:pt x="18317" y="6690"/>
                </a:cubicBezTo>
                <a:cubicBezTo>
                  <a:pt x="18305" y="6673"/>
                  <a:pt x="18285" y="6664"/>
                  <a:pt x="18264" y="6664"/>
                </a:cubicBezTo>
                <a:cubicBezTo>
                  <a:pt x="18248" y="6664"/>
                  <a:pt x="18229" y="6670"/>
                  <a:pt x="18217" y="6681"/>
                </a:cubicBezTo>
                <a:cubicBezTo>
                  <a:pt x="18202" y="6693"/>
                  <a:pt x="18192" y="6712"/>
                  <a:pt x="18191" y="6732"/>
                </a:cubicBezTo>
                <a:cubicBezTo>
                  <a:pt x="18189" y="6751"/>
                  <a:pt x="18196" y="6768"/>
                  <a:pt x="18207" y="6784"/>
                </a:cubicBezTo>
                <a:cubicBezTo>
                  <a:pt x="18249" y="6842"/>
                  <a:pt x="18290" y="6900"/>
                  <a:pt x="18333" y="6956"/>
                </a:cubicBezTo>
                <a:cubicBezTo>
                  <a:pt x="18349" y="6980"/>
                  <a:pt x="18368" y="7003"/>
                  <a:pt x="18384" y="7027"/>
                </a:cubicBezTo>
                <a:cubicBezTo>
                  <a:pt x="18340" y="7069"/>
                  <a:pt x="18297" y="7114"/>
                  <a:pt x="18254" y="7156"/>
                </a:cubicBezTo>
                <a:cubicBezTo>
                  <a:pt x="18227" y="7117"/>
                  <a:pt x="18199" y="7080"/>
                  <a:pt x="18175" y="7039"/>
                </a:cubicBezTo>
                <a:lnTo>
                  <a:pt x="18136" y="6977"/>
                </a:lnTo>
                <a:cubicBezTo>
                  <a:pt x="18124" y="6959"/>
                  <a:pt x="18113" y="6944"/>
                  <a:pt x="18090" y="6936"/>
                </a:cubicBezTo>
                <a:cubicBezTo>
                  <a:pt x="18083" y="6934"/>
                  <a:pt x="18074" y="6933"/>
                  <a:pt x="18064" y="6933"/>
                </a:cubicBezTo>
                <a:cubicBezTo>
                  <a:pt x="18053" y="6933"/>
                  <a:pt x="18042" y="6935"/>
                  <a:pt x="18031" y="6940"/>
                </a:cubicBezTo>
                <a:cubicBezTo>
                  <a:pt x="18012" y="6949"/>
                  <a:pt x="17996" y="6966"/>
                  <a:pt x="17990" y="6985"/>
                </a:cubicBezTo>
                <a:cubicBezTo>
                  <a:pt x="17984" y="7003"/>
                  <a:pt x="17984" y="7028"/>
                  <a:pt x="17992" y="7045"/>
                </a:cubicBezTo>
                <a:cubicBezTo>
                  <a:pt x="18038" y="7121"/>
                  <a:pt x="18087" y="7196"/>
                  <a:pt x="18139" y="7270"/>
                </a:cubicBezTo>
                <a:cubicBezTo>
                  <a:pt x="18078" y="7329"/>
                  <a:pt x="18018" y="7387"/>
                  <a:pt x="17958" y="7447"/>
                </a:cubicBezTo>
                <a:cubicBezTo>
                  <a:pt x="17943" y="7433"/>
                  <a:pt x="17929" y="7417"/>
                  <a:pt x="17916" y="7403"/>
                </a:cubicBezTo>
                <a:cubicBezTo>
                  <a:pt x="17851" y="7329"/>
                  <a:pt x="17792" y="7252"/>
                  <a:pt x="17738" y="7169"/>
                </a:cubicBezTo>
                <a:cubicBezTo>
                  <a:pt x="17727" y="7151"/>
                  <a:pt x="17700" y="7141"/>
                  <a:pt x="17680" y="7139"/>
                </a:cubicBezTo>
                <a:lnTo>
                  <a:pt x="17675" y="7139"/>
                </a:lnTo>
                <a:cubicBezTo>
                  <a:pt x="17655" y="7139"/>
                  <a:pt x="17635" y="7146"/>
                  <a:pt x="17619" y="7158"/>
                </a:cubicBezTo>
                <a:cubicBezTo>
                  <a:pt x="17601" y="7173"/>
                  <a:pt x="17591" y="7195"/>
                  <a:pt x="17590" y="7216"/>
                </a:cubicBezTo>
                <a:cubicBezTo>
                  <a:pt x="17588" y="7241"/>
                  <a:pt x="17596" y="7258"/>
                  <a:pt x="17609" y="7278"/>
                </a:cubicBezTo>
                <a:cubicBezTo>
                  <a:pt x="17663" y="7359"/>
                  <a:pt x="17722" y="7437"/>
                  <a:pt x="17787" y="7511"/>
                </a:cubicBezTo>
                <a:cubicBezTo>
                  <a:pt x="17803" y="7529"/>
                  <a:pt x="17821" y="7546"/>
                  <a:pt x="17839" y="7563"/>
                </a:cubicBezTo>
                <a:cubicBezTo>
                  <a:pt x="17788" y="7613"/>
                  <a:pt x="17738" y="7662"/>
                  <a:pt x="17689" y="7712"/>
                </a:cubicBezTo>
                <a:cubicBezTo>
                  <a:pt x="17657" y="7680"/>
                  <a:pt x="17624" y="7646"/>
                  <a:pt x="17593" y="7613"/>
                </a:cubicBezTo>
                <a:cubicBezTo>
                  <a:pt x="17529" y="7543"/>
                  <a:pt x="17468" y="7470"/>
                  <a:pt x="17411" y="7395"/>
                </a:cubicBezTo>
                <a:cubicBezTo>
                  <a:pt x="17398" y="7377"/>
                  <a:pt x="17378" y="7369"/>
                  <a:pt x="17357" y="7369"/>
                </a:cubicBezTo>
                <a:cubicBezTo>
                  <a:pt x="17339" y="7369"/>
                  <a:pt x="17322" y="7374"/>
                  <a:pt x="17308" y="7385"/>
                </a:cubicBezTo>
                <a:cubicBezTo>
                  <a:pt x="17277" y="7411"/>
                  <a:pt x="17276" y="7455"/>
                  <a:pt x="17300" y="7488"/>
                </a:cubicBezTo>
                <a:cubicBezTo>
                  <a:pt x="17386" y="7603"/>
                  <a:pt x="17482" y="7716"/>
                  <a:pt x="17587" y="7815"/>
                </a:cubicBezTo>
                <a:cubicBezTo>
                  <a:pt x="17520" y="7883"/>
                  <a:pt x="17453" y="7951"/>
                  <a:pt x="17389" y="8021"/>
                </a:cubicBezTo>
                <a:cubicBezTo>
                  <a:pt x="17373" y="8002"/>
                  <a:pt x="17355" y="7986"/>
                  <a:pt x="17339" y="7968"/>
                </a:cubicBezTo>
                <a:cubicBezTo>
                  <a:pt x="17274" y="7896"/>
                  <a:pt x="17208" y="7823"/>
                  <a:pt x="17143" y="7749"/>
                </a:cubicBezTo>
                <a:cubicBezTo>
                  <a:pt x="17127" y="7731"/>
                  <a:pt x="17105" y="7722"/>
                  <a:pt x="17084" y="7722"/>
                </a:cubicBezTo>
                <a:cubicBezTo>
                  <a:pt x="17067" y="7722"/>
                  <a:pt x="17049" y="7727"/>
                  <a:pt x="17034" y="7740"/>
                </a:cubicBezTo>
                <a:cubicBezTo>
                  <a:pt x="17003" y="7766"/>
                  <a:pt x="16997" y="7816"/>
                  <a:pt x="17026" y="7849"/>
                </a:cubicBezTo>
                <a:cubicBezTo>
                  <a:pt x="17086" y="7919"/>
                  <a:pt x="17148" y="7987"/>
                  <a:pt x="17209" y="8057"/>
                </a:cubicBezTo>
                <a:cubicBezTo>
                  <a:pt x="17234" y="8084"/>
                  <a:pt x="17257" y="8111"/>
                  <a:pt x="17281" y="8139"/>
                </a:cubicBezTo>
                <a:cubicBezTo>
                  <a:pt x="17240" y="8184"/>
                  <a:pt x="17199" y="8230"/>
                  <a:pt x="17158" y="8277"/>
                </a:cubicBezTo>
                <a:cubicBezTo>
                  <a:pt x="17122" y="8233"/>
                  <a:pt x="17089" y="8189"/>
                  <a:pt x="17057" y="8143"/>
                </a:cubicBezTo>
                <a:cubicBezTo>
                  <a:pt x="16984" y="8044"/>
                  <a:pt x="16915" y="7939"/>
                  <a:pt x="16844" y="7839"/>
                </a:cubicBezTo>
                <a:cubicBezTo>
                  <a:pt x="16834" y="7823"/>
                  <a:pt x="16814" y="7815"/>
                  <a:pt x="16796" y="7815"/>
                </a:cubicBezTo>
                <a:cubicBezTo>
                  <a:pt x="16780" y="7815"/>
                  <a:pt x="16764" y="7820"/>
                  <a:pt x="16752" y="7831"/>
                </a:cubicBezTo>
                <a:cubicBezTo>
                  <a:pt x="16739" y="7842"/>
                  <a:pt x="16729" y="7857"/>
                  <a:pt x="16728" y="7876"/>
                </a:cubicBezTo>
                <a:cubicBezTo>
                  <a:pt x="16727" y="7894"/>
                  <a:pt x="16734" y="7908"/>
                  <a:pt x="16743" y="7923"/>
                </a:cubicBezTo>
                <a:cubicBezTo>
                  <a:pt x="16811" y="8021"/>
                  <a:pt x="16877" y="8123"/>
                  <a:pt x="16945" y="8221"/>
                </a:cubicBezTo>
                <a:cubicBezTo>
                  <a:pt x="16982" y="8277"/>
                  <a:pt x="17022" y="8333"/>
                  <a:pt x="17064" y="8386"/>
                </a:cubicBezTo>
                <a:cubicBezTo>
                  <a:pt x="17037" y="8418"/>
                  <a:pt x="17009" y="8452"/>
                  <a:pt x="16983" y="8484"/>
                </a:cubicBezTo>
                <a:cubicBezTo>
                  <a:pt x="16942" y="8436"/>
                  <a:pt x="16902" y="8387"/>
                  <a:pt x="16862" y="8339"/>
                </a:cubicBezTo>
                <a:cubicBezTo>
                  <a:pt x="16775" y="8234"/>
                  <a:pt x="16692" y="8127"/>
                  <a:pt x="16604" y="8023"/>
                </a:cubicBezTo>
                <a:cubicBezTo>
                  <a:pt x="16598" y="8016"/>
                  <a:pt x="16589" y="8012"/>
                  <a:pt x="16579" y="8012"/>
                </a:cubicBezTo>
                <a:cubicBezTo>
                  <a:pt x="16572" y="8012"/>
                  <a:pt x="16566" y="8014"/>
                  <a:pt x="16559" y="8019"/>
                </a:cubicBezTo>
                <a:cubicBezTo>
                  <a:pt x="16546" y="8031"/>
                  <a:pt x="16545" y="8050"/>
                  <a:pt x="16555" y="8065"/>
                </a:cubicBezTo>
                <a:cubicBezTo>
                  <a:pt x="16645" y="8174"/>
                  <a:pt x="16732" y="8286"/>
                  <a:pt x="16817" y="8397"/>
                </a:cubicBezTo>
                <a:cubicBezTo>
                  <a:pt x="16857" y="8447"/>
                  <a:pt x="16895" y="8497"/>
                  <a:pt x="16935" y="8546"/>
                </a:cubicBezTo>
                <a:cubicBezTo>
                  <a:pt x="16923" y="8561"/>
                  <a:pt x="16911" y="8575"/>
                  <a:pt x="16899" y="8591"/>
                </a:cubicBezTo>
                <a:cubicBezTo>
                  <a:pt x="16832" y="8677"/>
                  <a:pt x="16768" y="8765"/>
                  <a:pt x="16704" y="8856"/>
                </a:cubicBezTo>
                <a:cubicBezTo>
                  <a:pt x="16582" y="8696"/>
                  <a:pt x="16478" y="8525"/>
                  <a:pt x="16386" y="8348"/>
                </a:cubicBezTo>
                <a:cubicBezTo>
                  <a:pt x="16312" y="8202"/>
                  <a:pt x="16251" y="8050"/>
                  <a:pt x="16200" y="7894"/>
                </a:cubicBezTo>
                <a:cubicBezTo>
                  <a:pt x="16209" y="7889"/>
                  <a:pt x="16217" y="7882"/>
                  <a:pt x="16225" y="7876"/>
                </a:cubicBezTo>
                <a:cubicBezTo>
                  <a:pt x="16398" y="7737"/>
                  <a:pt x="16574" y="7603"/>
                  <a:pt x="16748" y="7463"/>
                </a:cubicBezTo>
                <a:cubicBezTo>
                  <a:pt x="16924" y="7320"/>
                  <a:pt x="17097" y="7177"/>
                  <a:pt x="17270" y="7030"/>
                </a:cubicBezTo>
                <a:cubicBezTo>
                  <a:pt x="17628" y="6727"/>
                  <a:pt x="17979" y="6412"/>
                  <a:pt x="18323" y="6092"/>
                </a:cubicBezTo>
                <a:cubicBezTo>
                  <a:pt x="18669" y="5772"/>
                  <a:pt x="19009" y="5446"/>
                  <a:pt x="19343" y="5116"/>
                </a:cubicBezTo>
                <a:cubicBezTo>
                  <a:pt x="19504" y="4957"/>
                  <a:pt x="19664" y="4797"/>
                  <a:pt x="19824" y="4636"/>
                </a:cubicBezTo>
                <a:cubicBezTo>
                  <a:pt x="19882" y="4578"/>
                  <a:pt x="19939" y="4519"/>
                  <a:pt x="19996" y="4460"/>
                </a:cubicBezTo>
                <a:close/>
                <a:moveTo>
                  <a:pt x="15739" y="0"/>
                </a:moveTo>
                <a:cubicBezTo>
                  <a:pt x="15701" y="0"/>
                  <a:pt x="15661" y="11"/>
                  <a:pt x="15630" y="30"/>
                </a:cubicBezTo>
                <a:cubicBezTo>
                  <a:pt x="15547" y="79"/>
                  <a:pt x="15512" y="175"/>
                  <a:pt x="15534" y="266"/>
                </a:cubicBezTo>
                <a:cubicBezTo>
                  <a:pt x="15566" y="403"/>
                  <a:pt x="15598" y="538"/>
                  <a:pt x="15624" y="674"/>
                </a:cubicBezTo>
                <a:cubicBezTo>
                  <a:pt x="15650" y="808"/>
                  <a:pt x="15672" y="943"/>
                  <a:pt x="15692" y="1077"/>
                </a:cubicBezTo>
                <a:cubicBezTo>
                  <a:pt x="15741" y="1457"/>
                  <a:pt x="15763" y="1843"/>
                  <a:pt x="15762" y="2226"/>
                </a:cubicBezTo>
                <a:cubicBezTo>
                  <a:pt x="15706" y="2237"/>
                  <a:pt x="15650" y="2248"/>
                  <a:pt x="15594" y="2259"/>
                </a:cubicBezTo>
                <a:cubicBezTo>
                  <a:pt x="15493" y="2281"/>
                  <a:pt x="15391" y="2305"/>
                  <a:pt x="15289" y="2326"/>
                </a:cubicBezTo>
                <a:cubicBezTo>
                  <a:pt x="15094" y="2368"/>
                  <a:pt x="14895" y="2403"/>
                  <a:pt x="14698" y="2431"/>
                </a:cubicBezTo>
                <a:cubicBezTo>
                  <a:pt x="14097" y="2508"/>
                  <a:pt x="13492" y="2529"/>
                  <a:pt x="12887" y="2529"/>
                </a:cubicBezTo>
                <a:cubicBezTo>
                  <a:pt x="12436" y="2529"/>
                  <a:pt x="11984" y="2517"/>
                  <a:pt x="11534" y="2509"/>
                </a:cubicBezTo>
                <a:cubicBezTo>
                  <a:pt x="10984" y="2498"/>
                  <a:pt x="10435" y="2492"/>
                  <a:pt x="9886" y="2476"/>
                </a:cubicBezTo>
                <a:cubicBezTo>
                  <a:pt x="9319" y="2460"/>
                  <a:pt x="8753" y="2438"/>
                  <a:pt x="8187" y="2408"/>
                </a:cubicBezTo>
                <a:cubicBezTo>
                  <a:pt x="6747" y="2332"/>
                  <a:pt x="5310" y="2210"/>
                  <a:pt x="3882" y="2020"/>
                </a:cubicBezTo>
                <a:cubicBezTo>
                  <a:pt x="2689" y="1858"/>
                  <a:pt x="1502" y="1649"/>
                  <a:pt x="330" y="1373"/>
                </a:cubicBezTo>
                <a:cubicBezTo>
                  <a:pt x="295" y="1341"/>
                  <a:pt x="246" y="1323"/>
                  <a:pt x="198" y="1323"/>
                </a:cubicBezTo>
                <a:cubicBezTo>
                  <a:pt x="182" y="1323"/>
                  <a:pt x="167" y="1326"/>
                  <a:pt x="152" y="1330"/>
                </a:cubicBezTo>
                <a:cubicBezTo>
                  <a:pt x="106" y="1342"/>
                  <a:pt x="65" y="1373"/>
                  <a:pt x="42" y="1415"/>
                </a:cubicBezTo>
                <a:cubicBezTo>
                  <a:pt x="14" y="1460"/>
                  <a:pt x="13" y="1507"/>
                  <a:pt x="23" y="1558"/>
                </a:cubicBezTo>
                <a:cubicBezTo>
                  <a:pt x="69" y="1798"/>
                  <a:pt x="109" y="2039"/>
                  <a:pt x="142" y="2281"/>
                </a:cubicBezTo>
                <a:cubicBezTo>
                  <a:pt x="188" y="2619"/>
                  <a:pt x="220" y="2958"/>
                  <a:pt x="240" y="3298"/>
                </a:cubicBezTo>
                <a:cubicBezTo>
                  <a:pt x="261" y="3650"/>
                  <a:pt x="262" y="4004"/>
                  <a:pt x="254" y="4357"/>
                </a:cubicBezTo>
                <a:cubicBezTo>
                  <a:pt x="245" y="4708"/>
                  <a:pt x="221" y="5058"/>
                  <a:pt x="187" y="5407"/>
                </a:cubicBezTo>
                <a:cubicBezTo>
                  <a:pt x="169" y="5572"/>
                  <a:pt x="151" y="5737"/>
                  <a:pt x="135" y="5900"/>
                </a:cubicBezTo>
                <a:cubicBezTo>
                  <a:pt x="117" y="6056"/>
                  <a:pt x="104" y="6213"/>
                  <a:pt x="105" y="6370"/>
                </a:cubicBezTo>
                <a:cubicBezTo>
                  <a:pt x="91" y="6380"/>
                  <a:pt x="79" y="6389"/>
                  <a:pt x="68" y="6400"/>
                </a:cubicBezTo>
                <a:cubicBezTo>
                  <a:pt x="24" y="6443"/>
                  <a:pt x="0" y="6501"/>
                  <a:pt x="0" y="6562"/>
                </a:cubicBezTo>
                <a:cubicBezTo>
                  <a:pt x="0" y="6623"/>
                  <a:pt x="24" y="6681"/>
                  <a:pt x="68" y="6723"/>
                </a:cubicBezTo>
                <a:cubicBezTo>
                  <a:pt x="76" y="6733"/>
                  <a:pt x="86" y="6741"/>
                  <a:pt x="97" y="6748"/>
                </a:cubicBezTo>
                <a:cubicBezTo>
                  <a:pt x="99" y="6795"/>
                  <a:pt x="126" y="6839"/>
                  <a:pt x="168" y="6861"/>
                </a:cubicBezTo>
                <a:cubicBezTo>
                  <a:pt x="233" y="6893"/>
                  <a:pt x="296" y="6930"/>
                  <a:pt x="358" y="6970"/>
                </a:cubicBezTo>
                <a:cubicBezTo>
                  <a:pt x="686" y="7192"/>
                  <a:pt x="956" y="7484"/>
                  <a:pt x="1246" y="7751"/>
                </a:cubicBezTo>
                <a:cubicBezTo>
                  <a:pt x="1394" y="7885"/>
                  <a:pt x="1549" y="8011"/>
                  <a:pt x="1716" y="8119"/>
                </a:cubicBezTo>
                <a:cubicBezTo>
                  <a:pt x="1864" y="8215"/>
                  <a:pt x="2023" y="8282"/>
                  <a:pt x="2191" y="8334"/>
                </a:cubicBezTo>
                <a:cubicBezTo>
                  <a:pt x="2331" y="8378"/>
                  <a:pt x="2477" y="8401"/>
                  <a:pt x="2625" y="8414"/>
                </a:cubicBezTo>
                <a:cubicBezTo>
                  <a:pt x="2725" y="8422"/>
                  <a:pt x="2824" y="8426"/>
                  <a:pt x="2925" y="8426"/>
                </a:cubicBezTo>
                <a:cubicBezTo>
                  <a:pt x="2994" y="8426"/>
                  <a:pt x="3063" y="8424"/>
                  <a:pt x="3133" y="8420"/>
                </a:cubicBezTo>
                <a:cubicBezTo>
                  <a:pt x="3493" y="8401"/>
                  <a:pt x="3853" y="8343"/>
                  <a:pt x="4205" y="8271"/>
                </a:cubicBezTo>
                <a:cubicBezTo>
                  <a:pt x="4687" y="8172"/>
                  <a:pt x="5164" y="8046"/>
                  <a:pt x="5639" y="7914"/>
                </a:cubicBezTo>
                <a:cubicBezTo>
                  <a:pt x="6074" y="7795"/>
                  <a:pt x="6509" y="7673"/>
                  <a:pt x="6950" y="7580"/>
                </a:cubicBezTo>
                <a:cubicBezTo>
                  <a:pt x="7091" y="7551"/>
                  <a:pt x="7232" y="7526"/>
                  <a:pt x="7374" y="7507"/>
                </a:cubicBezTo>
                <a:cubicBezTo>
                  <a:pt x="7617" y="7472"/>
                  <a:pt x="7862" y="7437"/>
                  <a:pt x="8105" y="7400"/>
                </a:cubicBezTo>
                <a:cubicBezTo>
                  <a:pt x="8214" y="7383"/>
                  <a:pt x="8322" y="7366"/>
                  <a:pt x="8432" y="7348"/>
                </a:cubicBezTo>
                <a:lnTo>
                  <a:pt x="8435" y="7350"/>
                </a:lnTo>
                <a:cubicBezTo>
                  <a:pt x="8446" y="7358"/>
                  <a:pt x="8458" y="7362"/>
                  <a:pt x="8472" y="7363"/>
                </a:cubicBezTo>
                <a:cubicBezTo>
                  <a:pt x="8473" y="7364"/>
                  <a:pt x="8474" y="7364"/>
                  <a:pt x="8476" y="7364"/>
                </a:cubicBezTo>
                <a:cubicBezTo>
                  <a:pt x="8493" y="7364"/>
                  <a:pt x="8511" y="7357"/>
                  <a:pt x="8524" y="7347"/>
                </a:cubicBezTo>
                <a:cubicBezTo>
                  <a:pt x="8530" y="7343"/>
                  <a:pt x="8532" y="7338"/>
                  <a:pt x="8536" y="7332"/>
                </a:cubicBezTo>
                <a:cubicBezTo>
                  <a:pt x="8888" y="7276"/>
                  <a:pt x="9239" y="7221"/>
                  <a:pt x="9591" y="7164"/>
                </a:cubicBezTo>
                <a:cubicBezTo>
                  <a:pt x="10595" y="7002"/>
                  <a:pt x="11599" y="6845"/>
                  <a:pt x="12609" y="6729"/>
                </a:cubicBezTo>
                <a:cubicBezTo>
                  <a:pt x="13200" y="6661"/>
                  <a:pt x="13795" y="6609"/>
                  <a:pt x="14388" y="6581"/>
                </a:cubicBezTo>
                <a:cubicBezTo>
                  <a:pt x="14677" y="6566"/>
                  <a:pt x="14967" y="6560"/>
                  <a:pt x="15256" y="6557"/>
                </a:cubicBezTo>
                <a:cubicBezTo>
                  <a:pt x="15299" y="6556"/>
                  <a:pt x="15343" y="6556"/>
                  <a:pt x="15387" y="6556"/>
                </a:cubicBezTo>
                <a:cubicBezTo>
                  <a:pt x="15492" y="6556"/>
                  <a:pt x="15596" y="6557"/>
                  <a:pt x="15701" y="6558"/>
                </a:cubicBezTo>
                <a:cubicBezTo>
                  <a:pt x="15769" y="6559"/>
                  <a:pt x="15840" y="6559"/>
                  <a:pt x="15908" y="6559"/>
                </a:cubicBezTo>
                <a:cubicBezTo>
                  <a:pt x="15965" y="6559"/>
                  <a:pt x="16023" y="6559"/>
                  <a:pt x="16079" y="6548"/>
                </a:cubicBezTo>
                <a:lnTo>
                  <a:pt x="16079" y="6548"/>
                </a:lnTo>
                <a:cubicBezTo>
                  <a:pt x="16066" y="6686"/>
                  <a:pt x="16050" y="6822"/>
                  <a:pt x="16032" y="6958"/>
                </a:cubicBezTo>
                <a:cubicBezTo>
                  <a:pt x="15996" y="7218"/>
                  <a:pt x="15947" y="7478"/>
                  <a:pt x="15919" y="7739"/>
                </a:cubicBezTo>
                <a:cubicBezTo>
                  <a:pt x="15915" y="7767"/>
                  <a:pt x="15924" y="7795"/>
                  <a:pt x="15936" y="7820"/>
                </a:cubicBezTo>
                <a:cubicBezTo>
                  <a:pt x="15915" y="7847"/>
                  <a:pt x="15900" y="7886"/>
                  <a:pt x="15907" y="7920"/>
                </a:cubicBezTo>
                <a:cubicBezTo>
                  <a:pt x="15954" y="8174"/>
                  <a:pt x="16028" y="8425"/>
                  <a:pt x="16138" y="8659"/>
                </a:cubicBezTo>
                <a:cubicBezTo>
                  <a:pt x="16249" y="8892"/>
                  <a:pt x="16386" y="9120"/>
                  <a:pt x="16557" y="9314"/>
                </a:cubicBezTo>
                <a:cubicBezTo>
                  <a:pt x="16577" y="9344"/>
                  <a:pt x="16604" y="9367"/>
                  <a:pt x="16637" y="9384"/>
                </a:cubicBezTo>
                <a:cubicBezTo>
                  <a:pt x="16666" y="9398"/>
                  <a:pt x="16698" y="9405"/>
                  <a:pt x="16730" y="9405"/>
                </a:cubicBezTo>
                <a:cubicBezTo>
                  <a:pt x="16735" y="9405"/>
                  <a:pt x="16739" y="9405"/>
                  <a:pt x="16744" y="9405"/>
                </a:cubicBezTo>
                <a:cubicBezTo>
                  <a:pt x="16782" y="9402"/>
                  <a:pt x="16816" y="9389"/>
                  <a:pt x="16848" y="9368"/>
                </a:cubicBezTo>
                <a:cubicBezTo>
                  <a:pt x="16878" y="9348"/>
                  <a:pt x="16901" y="9321"/>
                  <a:pt x="16918" y="9288"/>
                </a:cubicBezTo>
                <a:cubicBezTo>
                  <a:pt x="16946" y="9243"/>
                  <a:pt x="16974" y="9199"/>
                  <a:pt x="17003" y="9153"/>
                </a:cubicBezTo>
                <a:cubicBezTo>
                  <a:pt x="17359" y="8619"/>
                  <a:pt x="17803" y="8152"/>
                  <a:pt x="18254" y="7696"/>
                </a:cubicBezTo>
                <a:cubicBezTo>
                  <a:pt x="18688" y="7256"/>
                  <a:pt x="19131" y="6822"/>
                  <a:pt x="19504" y="6329"/>
                </a:cubicBezTo>
                <a:cubicBezTo>
                  <a:pt x="19523" y="6326"/>
                  <a:pt x="19540" y="6320"/>
                  <a:pt x="19556" y="6307"/>
                </a:cubicBezTo>
                <a:cubicBezTo>
                  <a:pt x="19576" y="6289"/>
                  <a:pt x="19591" y="6263"/>
                  <a:pt x="19592" y="6236"/>
                </a:cubicBezTo>
                <a:cubicBezTo>
                  <a:pt x="19592" y="6227"/>
                  <a:pt x="19592" y="6220"/>
                  <a:pt x="19591" y="6212"/>
                </a:cubicBezTo>
                <a:cubicBezTo>
                  <a:pt x="19803" y="5919"/>
                  <a:pt x="19994" y="5604"/>
                  <a:pt x="20115" y="5262"/>
                </a:cubicBezTo>
                <a:cubicBezTo>
                  <a:pt x="20185" y="5066"/>
                  <a:pt x="20246" y="4870"/>
                  <a:pt x="20286" y="4667"/>
                </a:cubicBezTo>
                <a:cubicBezTo>
                  <a:pt x="20324" y="4477"/>
                  <a:pt x="20341" y="4284"/>
                  <a:pt x="20345" y="4091"/>
                </a:cubicBezTo>
                <a:cubicBezTo>
                  <a:pt x="20381" y="4029"/>
                  <a:pt x="20374" y="3940"/>
                  <a:pt x="20317" y="3888"/>
                </a:cubicBezTo>
                <a:cubicBezTo>
                  <a:pt x="20143" y="3730"/>
                  <a:pt x="19967" y="3573"/>
                  <a:pt x="19793" y="3413"/>
                </a:cubicBezTo>
                <a:cubicBezTo>
                  <a:pt x="19611" y="3244"/>
                  <a:pt x="19429" y="3075"/>
                  <a:pt x="19249" y="2905"/>
                </a:cubicBezTo>
                <a:cubicBezTo>
                  <a:pt x="18887" y="2563"/>
                  <a:pt x="18524" y="2219"/>
                  <a:pt x="18157" y="1882"/>
                </a:cubicBezTo>
                <a:cubicBezTo>
                  <a:pt x="17797" y="1554"/>
                  <a:pt x="17432" y="1232"/>
                  <a:pt x="17054" y="923"/>
                </a:cubicBezTo>
                <a:cubicBezTo>
                  <a:pt x="16857" y="762"/>
                  <a:pt x="16655" y="606"/>
                  <a:pt x="16451" y="455"/>
                </a:cubicBezTo>
                <a:cubicBezTo>
                  <a:pt x="16251" y="307"/>
                  <a:pt x="16045" y="171"/>
                  <a:pt x="15841" y="30"/>
                </a:cubicBezTo>
                <a:cubicBezTo>
                  <a:pt x="15812" y="10"/>
                  <a:pt x="15776" y="0"/>
                  <a:pt x="157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7" name="Google Shape;1917;p33">
            <a:extLst>
              <a:ext uri="{FF2B5EF4-FFF2-40B4-BE49-F238E27FC236}">
                <a16:creationId xmlns:a16="http://schemas.microsoft.com/office/drawing/2014/main" id="{2FE7AE95-1B69-F8E0-5261-C63A9DDE2B2B}"/>
              </a:ext>
            </a:extLst>
          </p:cNvPr>
          <p:cNvSpPr/>
          <p:nvPr/>
        </p:nvSpPr>
        <p:spPr>
          <a:xfrm>
            <a:off x="10613142" y="622125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8" name="Google Shape;1918;p33">
            <a:extLst>
              <a:ext uri="{FF2B5EF4-FFF2-40B4-BE49-F238E27FC236}">
                <a16:creationId xmlns:a16="http://schemas.microsoft.com/office/drawing/2014/main" id="{F7C31C1F-0A02-94AD-43BD-93D07FEBAF3F}"/>
              </a:ext>
            </a:extLst>
          </p:cNvPr>
          <p:cNvSpPr/>
          <p:nvPr/>
        </p:nvSpPr>
        <p:spPr>
          <a:xfrm>
            <a:off x="8216142" y="48388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9" name="Google Shape;1919;p33">
            <a:extLst>
              <a:ext uri="{FF2B5EF4-FFF2-40B4-BE49-F238E27FC236}">
                <a16:creationId xmlns:a16="http://schemas.microsoft.com/office/drawing/2014/main" id="{D35568F9-9157-2AB5-81A2-5960DB9DB3AA}"/>
              </a:ext>
            </a:extLst>
          </p:cNvPr>
          <p:cNvSpPr/>
          <p:nvPr/>
        </p:nvSpPr>
        <p:spPr>
          <a:xfrm>
            <a:off x="10889667" y="200243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0" name="Google Shape;1920;p33">
            <a:extLst>
              <a:ext uri="{FF2B5EF4-FFF2-40B4-BE49-F238E27FC236}">
                <a16:creationId xmlns:a16="http://schemas.microsoft.com/office/drawing/2014/main" id="{ED170583-6EA5-48C8-BCD3-2E34BBB1B5A6}"/>
              </a:ext>
            </a:extLst>
          </p:cNvPr>
          <p:cNvSpPr/>
          <p:nvPr/>
        </p:nvSpPr>
        <p:spPr>
          <a:xfrm>
            <a:off x="5868778" y="6233269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1" name="Google Shape;1921;p33">
            <a:extLst>
              <a:ext uri="{FF2B5EF4-FFF2-40B4-BE49-F238E27FC236}">
                <a16:creationId xmlns:a16="http://schemas.microsoft.com/office/drawing/2014/main" id="{9EB4D3ED-3BC5-B22C-B378-8F5B9C4B18FB}"/>
              </a:ext>
            </a:extLst>
          </p:cNvPr>
          <p:cNvSpPr/>
          <p:nvPr/>
        </p:nvSpPr>
        <p:spPr>
          <a:xfrm>
            <a:off x="11553719" y="1004032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2" name="Google Shape;1922;p33">
            <a:extLst>
              <a:ext uri="{FF2B5EF4-FFF2-40B4-BE49-F238E27FC236}">
                <a16:creationId xmlns:a16="http://schemas.microsoft.com/office/drawing/2014/main" id="{E4D9775C-74D8-CA00-B0D3-F9D6AA86599B}"/>
              </a:ext>
            </a:extLst>
          </p:cNvPr>
          <p:cNvSpPr/>
          <p:nvPr/>
        </p:nvSpPr>
        <p:spPr>
          <a:xfrm>
            <a:off x="1886053" y="685794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4F58F09-78F1-37B6-185E-93FF38B34573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564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>
          <a:extLst>
            <a:ext uri="{FF2B5EF4-FFF2-40B4-BE49-F238E27FC236}">
              <a16:creationId xmlns:a16="http://schemas.microsoft.com/office/drawing/2014/main" id="{557A5E18-3586-55A5-C3D7-DC227C39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33">
            <a:extLst>
              <a:ext uri="{FF2B5EF4-FFF2-40B4-BE49-F238E27FC236}">
                <a16:creationId xmlns:a16="http://schemas.microsoft.com/office/drawing/2014/main" id="{BDDDC45B-8599-CE55-4760-0D86FB05B5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161" y="774082"/>
            <a:ext cx="10018345" cy="1691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Vícios e deformações na condução intelectual cristã</a:t>
            </a:r>
            <a:endParaRPr dirty="0"/>
          </a:p>
        </p:txBody>
      </p:sp>
      <p:sp>
        <p:nvSpPr>
          <p:cNvPr id="1893" name="Google Shape;1893;p33">
            <a:extLst>
              <a:ext uri="{FF2B5EF4-FFF2-40B4-BE49-F238E27FC236}">
                <a16:creationId xmlns:a16="http://schemas.microsoft.com/office/drawing/2014/main" id="{0C81DF21-B2D8-8C67-F313-96041C21BC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12161" y="2685750"/>
            <a:ext cx="6766140" cy="3186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120650" indent="0">
              <a:spcBef>
                <a:spcPts val="1600"/>
              </a:spcBef>
              <a:buClr>
                <a:schemeClr val="dk2"/>
              </a:buClr>
              <a:buSzPts val="1700"/>
              <a:buNone/>
            </a:pPr>
            <a:r>
              <a:rPr lang="pt-BR" sz="4000" dirty="0"/>
              <a:t>1) Anti-Intelectualismo </a:t>
            </a:r>
            <a:endParaRPr sz="40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pt-BR" sz="4000" dirty="0"/>
              <a:t>2) Vida intelectual bipolar</a:t>
            </a:r>
            <a:endParaRPr sz="4000" dirty="0"/>
          </a:p>
          <a:p>
            <a:pPr marL="120650" indent="0">
              <a:buClr>
                <a:schemeClr val="dk2"/>
              </a:buClr>
              <a:buSzPts val="1700"/>
              <a:buNone/>
            </a:pPr>
            <a:r>
              <a:rPr lang="en" sz="4000" dirty="0"/>
              <a:t>3) Atitude dos “donos da ortodoxia fiel”</a:t>
            </a:r>
            <a:endParaRPr sz="4000" dirty="0"/>
          </a:p>
        </p:txBody>
      </p:sp>
      <p:sp>
        <p:nvSpPr>
          <p:cNvPr id="1894" name="Google Shape;1894;p33">
            <a:extLst>
              <a:ext uri="{FF2B5EF4-FFF2-40B4-BE49-F238E27FC236}">
                <a16:creationId xmlns:a16="http://schemas.microsoft.com/office/drawing/2014/main" id="{E29ED4CD-A1C9-1C36-6C0C-81FF7886F736}"/>
              </a:ext>
            </a:extLst>
          </p:cNvPr>
          <p:cNvSpPr/>
          <p:nvPr/>
        </p:nvSpPr>
        <p:spPr>
          <a:xfrm>
            <a:off x="7865028" y="5324402"/>
            <a:ext cx="2363110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5" name="Google Shape;1895;p33">
            <a:extLst>
              <a:ext uri="{FF2B5EF4-FFF2-40B4-BE49-F238E27FC236}">
                <a16:creationId xmlns:a16="http://schemas.microsoft.com/office/drawing/2014/main" id="{0569A39F-FD71-2D85-2733-3F63DA83629F}"/>
              </a:ext>
            </a:extLst>
          </p:cNvPr>
          <p:cNvGrpSpPr/>
          <p:nvPr/>
        </p:nvGrpSpPr>
        <p:grpSpPr>
          <a:xfrm>
            <a:off x="8150460" y="2897174"/>
            <a:ext cx="1106297" cy="1548608"/>
            <a:chOff x="3193695" y="6626019"/>
            <a:chExt cx="1105966" cy="1549073"/>
          </a:xfrm>
        </p:grpSpPr>
        <p:sp>
          <p:nvSpPr>
            <p:cNvPr id="1896" name="Google Shape;1896;p33">
              <a:extLst>
                <a:ext uri="{FF2B5EF4-FFF2-40B4-BE49-F238E27FC236}">
                  <a16:creationId xmlns:a16="http://schemas.microsoft.com/office/drawing/2014/main" id="{2C4CFE54-849E-0EB3-BBB4-18512A02DFD3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33">
              <a:extLst>
                <a:ext uri="{FF2B5EF4-FFF2-40B4-BE49-F238E27FC236}">
                  <a16:creationId xmlns:a16="http://schemas.microsoft.com/office/drawing/2014/main" id="{527CB608-6EEA-F00E-2723-512E88CA7FD1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98" name="Google Shape;1898;p33">
            <a:extLst>
              <a:ext uri="{FF2B5EF4-FFF2-40B4-BE49-F238E27FC236}">
                <a16:creationId xmlns:a16="http://schemas.microsoft.com/office/drawing/2014/main" id="{BC5AA7C8-02F8-85A8-B58D-F355004FD6D8}"/>
              </a:ext>
            </a:extLst>
          </p:cNvPr>
          <p:cNvGrpSpPr/>
          <p:nvPr/>
        </p:nvGrpSpPr>
        <p:grpSpPr>
          <a:xfrm>
            <a:off x="10036005" y="3629316"/>
            <a:ext cx="1430766" cy="1412063"/>
            <a:chOff x="-145058" y="6059156"/>
            <a:chExt cx="1430337" cy="1412487"/>
          </a:xfrm>
        </p:grpSpPr>
        <p:sp>
          <p:nvSpPr>
            <p:cNvPr id="1899" name="Google Shape;1899;p33">
              <a:extLst>
                <a:ext uri="{FF2B5EF4-FFF2-40B4-BE49-F238E27FC236}">
                  <a16:creationId xmlns:a16="http://schemas.microsoft.com/office/drawing/2014/main" id="{DAEA7FC7-6853-1C28-172C-93F566F58CFA}"/>
                </a:ext>
              </a:extLst>
            </p:cNvPr>
            <p:cNvSpPr/>
            <p:nvPr/>
          </p:nvSpPr>
          <p:spPr>
            <a:xfrm>
              <a:off x="127784" y="6149332"/>
              <a:ext cx="841544" cy="1205112"/>
            </a:xfrm>
            <a:custGeom>
              <a:avLst/>
              <a:gdLst/>
              <a:ahLst/>
              <a:cxnLst/>
              <a:rect l="l" t="t" r="r" b="b"/>
              <a:pathLst>
                <a:path w="9099" h="13030" extrusionOk="0">
                  <a:moveTo>
                    <a:pt x="5508" y="3015"/>
                  </a:moveTo>
                  <a:cubicBezTo>
                    <a:pt x="5507" y="3016"/>
                    <a:pt x="5553" y="3046"/>
                    <a:pt x="5569" y="3064"/>
                  </a:cubicBezTo>
                  <a:cubicBezTo>
                    <a:pt x="5659" y="3166"/>
                    <a:pt x="5652" y="3339"/>
                    <a:pt x="5624" y="3460"/>
                  </a:cubicBezTo>
                  <a:cubicBezTo>
                    <a:pt x="5566" y="3728"/>
                    <a:pt x="5410" y="3955"/>
                    <a:pt x="5204" y="4117"/>
                  </a:cubicBezTo>
                  <a:cubicBezTo>
                    <a:pt x="5208" y="3916"/>
                    <a:pt x="5217" y="3715"/>
                    <a:pt x="5244" y="3517"/>
                  </a:cubicBezTo>
                  <a:cubicBezTo>
                    <a:pt x="5261" y="3378"/>
                    <a:pt x="5290" y="3249"/>
                    <a:pt x="5344" y="3158"/>
                  </a:cubicBezTo>
                  <a:cubicBezTo>
                    <a:pt x="5348" y="3153"/>
                    <a:pt x="5351" y="3149"/>
                    <a:pt x="5352" y="3147"/>
                  </a:cubicBezTo>
                  <a:cubicBezTo>
                    <a:pt x="5353" y="3145"/>
                    <a:pt x="5357" y="3143"/>
                    <a:pt x="5363" y="3138"/>
                  </a:cubicBezTo>
                  <a:cubicBezTo>
                    <a:pt x="5375" y="3124"/>
                    <a:pt x="5390" y="3112"/>
                    <a:pt x="5403" y="3098"/>
                  </a:cubicBezTo>
                  <a:cubicBezTo>
                    <a:pt x="5426" y="3078"/>
                    <a:pt x="5451" y="3057"/>
                    <a:pt x="5477" y="3039"/>
                  </a:cubicBezTo>
                  <a:cubicBezTo>
                    <a:pt x="5494" y="3025"/>
                    <a:pt x="5491" y="3018"/>
                    <a:pt x="5508" y="3015"/>
                  </a:cubicBezTo>
                  <a:close/>
                  <a:moveTo>
                    <a:pt x="3512" y="2978"/>
                  </a:moveTo>
                  <a:cubicBezTo>
                    <a:pt x="3542" y="2978"/>
                    <a:pt x="3575" y="3005"/>
                    <a:pt x="3607" y="3076"/>
                  </a:cubicBezTo>
                  <a:cubicBezTo>
                    <a:pt x="3694" y="3261"/>
                    <a:pt x="3689" y="3453"/>
                    <a:pt x="3701" y="3666"/>
                  </a:cubicBezTo>
                  <a:cubicBezTo>
                    <a:pt x="3711" y="3818"/>
                    <a:pt x="3715" y="3972"/>
                    <a:pt x="3718" y="4126"/>
                  </a:cubicBezTo>
                  <a:cubicBezTo>
                    <a:pt x="3494" y="3927"/>
                    <a:pt x="3345" y="3636"/>
                    <a:pt x="3348" y="3339"/>
                  </a:cubicBezTo>
                  <a:cubicBezTo>
                    <a:pt x="3349" y="3235"/>
                    <a:pt x="3420" y="2978"/>
                    <a:pt x="3512" y="2978"/>
                  </a:cubicBezTo>
                  <a:close/>
                  <a:moveTo>
                    <a:pt x="4928" y="4583"/>
                  </a:moveTo>
                  <a:lnTo>
                    <a:pt x="4928" y="4616"/>
                  </a:lnTo>
                  <a:cubicBezTo>
                    <a:pt x="4934" y="5258"/>
                    <a:pt x="4958" y="5899"/>
                    <a:pt x="4960" y="6541"/>
                  </a:cubicBezTo>
                  <a:cubicBezTo>
                    <a:pt x="4964" y="7405"/>
                    <a:pt x="4953" y="8271"/>
                    <a:pt x="4923" y="9135"/>
                  </a:cubicBezTo>
                  <a:lnTo>
                    <a:pt x="3946" y="9135"/>
                  </a:lnTo>
                  <a:cubicBezTo>
                    <a:pt x="3953" y="8177"/>
                    <a:pt x="3992" y="7219"/>
                    <a:pt x="4002" y="6262"/>
                  </a:cubicBezTo>
                  <a:cubicBezTo>
                    <a:pt x="4007" y="5707"/>
                    <a:pt x="4011" y="5151"/>
                    <a:pt x="4005" y="4595"/>
                  </a:cubicBezTo>
                  <a:lnTo>
                    <a:pt x="4005" y="4595"/>
                  </a:lnTo>
                  <a:cubicBezTo>
                    <a:pt x="4146" y="4639"/>
                    <a:pt x="4295" y="4661"/>
                    <a:pt x="4444" y="4661"/>
                  </a:cubicBezTo>
                  <a:cubicBezTo>
                    <a:pt x="4607" y="4661"/>
                    <a:pt x="4771" y="4635"/>
                    <a:pt x="4928" y="4583"/>
                  </a:cubicBezTo>
                  <a:close/>
                  <a:moveTo>
                    <a:pt x="4201" y="278"/>
                  </a:moveTo>
                  <a:cubicBezTo>
                    <a:pt x="4612" y="278"/>
                    <a:pt x="5025" y="332"/>
                    <a:pt x="5424" y="431"/>
                  </a:cubicBezTo>
                  <a:cubicBezTo>
                    <a:pt x="6145" y="610"/>
                    <a:pt x="6838" y="927"/>
                    <a:pt x="7430" y="1377"/>
                  </a:cubicBezTo>
                  <a:cubicBezTo>
                    <a:pt x="7936" y="1762"/>
                    <a:pt x="8397" y="2273"/>
                    <a:pt x="8599" y="2888"/>
                  </a:cubicBezTo>
                  <a:cubicBezTo>
                    <a:pt x="8748" y="3341"/>
                    <a:pt x="8758" y="3851"/>
                    <a:pt x="8745" y="4325"/>
                  </a:cubicBezTo>
                  <a:cubicBezTo>
                    <a:pt x="8731" y="4851"/>
                    <a:pt x="8646" y="5375"/>
                    <a:pt x="8450" y="5865"/>
                  </a:cubicBezTo>
                  <a:cubicBezTo>
                    <a:pt x="8137" y="6650"/>
                    <a:pt x="7519" y="7275"/>
                    <a:pt x="6736" y="7596"/>
                  </a:cubicBezTo>
                  <a:cubicBezTo>
                    <a:pt x="6551" y="7673"/>
                    <a:pt x="6361" y="7731"/>
                    <a:pt x="6166" y="7776"/>
                  </a:cubicBezTo>
                  <a:cubicBezTo>
                    <a:pt x="6108" y="7790"/>
                    <a:pt x="6065" y="7850"/>
                    <a:pt x="6065" y="7909"/>
                  </a:cubicBezTo>
                  <a:lnTo>
                    <a:pt x="6065" y="9136"/>
                  </a:lnTo>
                  <a:lnTo>
                    <a:pt x="5197" y="9136"/>
                  </a:lnTo>
                  <a:cubicBezTo>
                    <a:pt x="5214" y="8673"/>
                    <a:pt x="5223" y="8209"/>
                    <a:pt x="5229" y="7746"/>
                  </a:cubicBezTo>
                  <a:cubicBezTo>
                    <a:pt x="5244" y="6669"/>
                    <a:pt x="5207" y="5594"/>
                    <a:pt x="5202" y="4519"/>
                  </a:cubicBezTo>
                  <a:lnTo>
                    <a:pt x="5202" y="4460"/>
                  </a:lnTo>
                  <a:cubicBezTo>
                    <a:pt x="5316" y="4395"/>
                    <a:pt x="5422" y="4315"/>
                    <a:pt x="5515" y="4220"/>
                  </a:cubicBezTo>
                  <a:cubicBezTo>
                    <a:pt x="5791" y="3936"/>
                    <a:pt x="6020" y="3455"/>
                    <a:pt x="5875" y="3057"/>
                  </a:cubicBezTo>
                  <a:cubicBezTo>
                    <a:pt x="5812" y="2883"/>
                    <a:pt x="5664" y="2749"/>
                    <a:pt x="5504" y="2749"/>
                  </a:cubicBezTo>
                  <a:cubicBezTo>
                    <a:pt x="5434" y="2749"/>
                    <a:pt x="5362" y="2774"/>
                    <a:pt x="5293" y="2832"/>
                  </a:cubicBezTo>
                  <a:cubicBezTo>
                    <a:pt x="5227" y="2888"/>
                    <a:pt x="5159" y="2940"/>
                    <a:pt x="5111" y="3013"/>
                  </a:cubicBezTo>
                  <a:cubicBezTo>
                    <a:pt x="5018" y="3154"/>
                    <a:pt x="4991" y="3333"/>
                    <a:pt x="4970" y="3496"/>
                  </a:cubicBezTo>
                  <a:cubicBezTo>
                    <a:pt x="4937" y="3758"/>
                    <a:pt x="4928" y="4022"/>
                    <a:pt x="4928" y="4286"/>
                  </a:cubicBezTo>
                  <a:cubicBezTo>
                    <a:pt x="4773" y="4354"/>
                    <a:pt x="4604" y="4392"/>
                    <a:pt x="4436" y="4392"/>
                  </a:cubicBezTo>
                  <a:cubicBezTo>
                    <a:pt x="4289" y="4392"/>
                    <a:pt x="4141" y="4363"/>
                    <a:pt x="4001" y="4303"/>
                  </a:cubicBezTo>
                  <a:cubicBezTo>
                    <a:pt x="3999" y="4263"/>
                    <a:pt x="3999" y="4225"/>
                    <a:pt x="3999" y="4186"/>
                  </a:cubicBezTo>
                  <a:cubicBezTo>
                    <a:pt x="3994" y="3948"/>
                    <a:pt x="3987" y="3708"/>
                    <a:pt x="3967" y="3471"/>
                  </a:cubicBezTo>
                  <a:cubicBezTo>
                    <a:pt x="3946" y="3222"/>
                    <a:pt x="3918" y="2880"/>
                    <a:pt x="3677" y="2739"/>
                  </a:cubicBezTo>
                  <a:cubicBezTo>
                    <a:pt x="3621" y="2706"/>
                    <a:pt x="3568" y="2692"/>
                    <a:pt x="3517" y="2692"/>
                  </a:cubicBezTo>
                  <a:cubicBezTo>
                    <a:pt x="3310" y="2692"/>
                    <a:pt x="3146" y="2926"/>
                    <a:pt x="3100" y="3123"/>
                  </a:cubicBezTo>
                  <a:cubicBezTo>
                    <a:pt x="3005" y="3531"/>
                    <a:pt x="3185" y="3983"/>
                    <a:pt x="3471" y="4274"/>
                  </a:cubicBezTo>
                  <a:cubicBezTo>
                    <a:pt x="3548" y="4353"/>
                    <a:pt x="3635" y="4418"/>
                    <a:pt x="3726" y="4473"/>
                  </a:cubicBezTo>
                  <a:cubicBezTo>
                    <a:pt x="3735" y="5064"/>
                    <a:pt x="3733" y="5654"/>
                    <a:pt x="3726" y="6246"/>
                  </a:cubicBezTo>
                  <a:cubicBezTo>
                    <a:pt x="3716" y="7209"/>
                    <a:pt x="3693" y="8172"/>
                    <a:pt x="3672" y="9136"/>
                  </a:cubicBezTo>
                  <a:lnTo>
                    <a:pt x="2903" y="9136"/>
                  </a:lnTo>
                  <a:cubicBezTo>
                    <a:pt x="2915" y="8727"/>
                    <a:pt x="2928" y="8318"/>
                    <a:pt x="2939" y="7909"/>
                  </a:cubicBezTo>
                  <a:cubicBezTo>
                    <a:pt x="2939" y="7907"/>
                    <a:pt x="2938" y="7906"/>
                    <a:pt x="2938" y="7903"/>
                  </a:cubicBezTo>
                  <a:cubicBezTo>
                    <a:pt x="2938" y="7891"/>
                    <a:pt x="2935" y="7878"/>
                    <a:pt x="2931" y="7865"/>
                  </a:cubicBezTo>
                  <a:cubicBezTo>
                    <a:pt x="2925" y="7845"/>
                    <a:pt x="2916" y="7826"/>
                    <a:pt x="2902" y="7812"/>
                  </a:cubicBezTo>
                  <a:cubicBezTo>
                    <a:pt x="2845" y="7743"/>
                    <a:pt x="2737" y="7706"/>
                    <a:pt x="2662" y="7671"/>
                  </a:cubicBezTo>
                  <a:cubicBezTo>
                    <a:pt x="2499" y="7593"/>
                    <a:pt x="2338" y="7515"/>
                    <a:pt x="2179" y="7429"/>
                  </a:cubicBezTo>
                  <a:cubicBezTo>
                    <a:pt x="1712" y="7171"/>
                    <a:pt x="1276" y="6839"/>
                    <a:pt x="956" y="6407"/>
                  </a:cubicBezTo>
                  <a:cubicBezTo>
                    <a:pt x="507" y="5803"/>
                    <a:pt x="331" y="5068"/>
                    <a:pt x="367" y="4322"/>
                  </a:cubicBezTo>
                  <a:cubicBezTo>
                    <a:pt x="394" y="3780"/>
                    <a:pt x="526" y="3245"/>
                    <a:pt x="705" y="2734"/>
                  </a:cubicBezTo>
                  <a:cubicBezTo>
                    <a:pt x="853" y="2314"/>
                    <a:pt x="1049" y="1912"/>
                    <a:pt x="1324" y="1560"/>
                  </a:cubicBezTo>
                  <a:cubicBezTo>
                    <a:pt x="2033" y="658"/>
                    <a:pt x="3106" y="278"/>
                    <a:pt x="4201" y="278"/>
                  </a:cubicBezTo>
                  <a:close/>
                  <a:moveTo>
                    <a:pt x="2749" y="9410"/>
                  </a:moveTo>
                  <a:cubicBezTo>
                    <a:pt x="2752" y="9410"/>
                    <a:pt x="2756" y="9410"/>
                    <a:pt x="2759" y="9410"/>
                  </a:cubicBezTo>
                  <a:lnTo>
                    <a:pt x="6204" y="9410"/>
                  </a:lnTo>
                  <a:cubicBezTo>
                    <a:pt x="6437" y="9415"/>
                    <a:pt x="6625" y="9506"/>
                    <a:pt x="6685" y="9742"/>
                  </a:cubicBezTo>
                  <a:cubicBezTo>
                    <a:pt x="6731" y="9918"/>
                    <a:pt x="6709" y="10113"/>
                    <a:pt x="6657" y="10284"/>
                  </a:cubicBezTo>
                  <a:cubicBezTo>
                    <a:pt x="6639" y="10345"/>
                    <a:pt x="6623" y="10378"/>
                    <a:pt x="6617" y="10382"/>
                  </a:cubicBezTo>
                  <a:cubicBezTo>
                    <a:pt x="6573" y="10413"/>
                    <a:pt x="6518" y="10428"/>
                    <a:pt x="6466" y="10441"/>
                  </a:cubicBezTo>
                  <a:cubicBezTo>
                    <a:pt x="6464" y="10441"/>
                    <a:pt x="6461" y="10441"/>
                    <a:pt x="6459" y="10441"/>
                  </a:cubicBezTo>
                  <a:cubicBezTo>
                    <a:pt x="6439" y="10441"/>
                    <a:pt x="6419" y="10445"/>
                    <a:pt x="6404" y="10455"/>
                  </a:cubicBezTo>
                  <a:cubicBezTo>
                    <a:pt x="6144" y="10513"/>
                    <a:pt x="5871" y="10526"/>
                    <a:pt x="5606" y="10537"/>
                  </a:cubicBezTo>
                  <a:cubicBezTo>
                    <a:pt x="5214" y="10555"/>
                    <a:pt x="4821" y="10558"/>
                    <a:pt x="4428" y="10560"/>
                  </a:cubicBezTo>
                  <a:cubicBezTo>
                    <a:pt x="4238" y="10561"/>
                    <a:pt x="4048" y="10565"/>
                    <a:pt x="3858" y="10565"/>
                  </a:cubicBezTo>
                  <a:cubicBezTo>
                    <a:pt x="3640" y="10565"/>
                    <a:pt x="3422" y="10560"/>
                    <a:pt x="3205" y="10539"/>
                  </a:cubicBezTo>
                  <a:cubicBezTo>
                    <a:pt x="3074" y="10528"/>
                    <a:pt x="2902" y="10510"/>
                    <a:pt x="2734" y="10467"/>
                  </a:cubicBezTo>
                  <a:cubicBezTo>
                    <a:pt x="2715" y="10453"/>
                    <a:pt x="2691" y="10445"/>
                    <a:pt x="2665" y="10445"/>
                  </a:cubicBezTo>
                  <a:cubicBezTo>
                    <a:pt x="2663" y="10445"/>
                    <a:pt x="2660" y="10445"/>
                    <a:pt x="2657" y="10445"/>
                  </a:cubicBezTo>
                  <a:cubicBezTo>
                    <a:pt x="2441" y="10379"/>
                    <a:pt x="2247" y="10263"/>
                    <a:pt x="2195" y="10050"/>
                  </a:cubicBezTo>
                  <a:cubicBezTo>
                    <a:pt x="2159" y="9900"/>
                    <a:pt x="2184" y="9689"/>
                    <a:pt x="2301" y="9570"/>
                  </a:cubicBezTo>
                  <a:cubicBezTo>
                    <a:pt x="2413" y="9457"/>
                    <a:pt x="2592" y="9410"/>
                    <a:pt x="2749" y="9410"/>
                  </a:cubicBezTo>
                  <a:close/>
                  <a:moveTo>
                    <a:pt x="6431" y="10731"/>
                  </a:moveTo>
                  <a:cubicBezTo>
                    <a:pt x="6620" y="10864"/>
                    <a:pt x="6912" y="11102"/>
                    <a:pt x="6794" y="11350"/>
                  </a:cubicBezTo>
                  <a:cubicBezTo>
                    <a:pt x="6710" y="11526"/>
                    <a:pt x="6485" y="11625"/>
                    <a:pt x="6307" y="11673"/>
                  </a:cubicBezTo>
                  <a:cubicBezTo>
                    <a:pt x="6020" y="11754"/>
                    <a:pt x="5662" y="11753"/>
                    <a:pt x="5336" y="11765"/>
                  </a:cubicBezTo>
                  <a:cubicBezTo>
                    <a:pt x="5078" y="11776"/>
                    <a:pt x="4819" y="11782"/>
                    <a:pt x="4561" y="11782"/>
                  </a:cubicBezTo>
                  <a:cubicBezTo>
                    <a:pt x="4320" y="11782"/>
                    <a:pt x="4080" y="11777"/>
                    <a:pt x="3839" y="11765"/>
                  </a:cubicBezTo>
                  <a:cubicBezTo>
                    <a:pt x="3480" y="11749"/>
                    <a:pt x="3102" y="11729"/>
                    <a:pt x="2750" y="11640"/>
                  </a:cubicBezTo>
                  <a:cubicBezTo>
                    <a:pt x="2733" y="11630"/>
                    <a:pt x="2714" y="11626"/>
                    <a:pt x="2695" y="11626"/>
                  </a:cubicBezTo>
                  <a:cubicBezTo>
                    <a:pt x="2649" y="11612"/>
                    <a:pt x="2605" y="11600"/>
                    <a:pt x="2561" y="11585"/>
                  </a:cubicBezTo>
                  <a:cubicBezTo>
                    <a:pt x="2376" y="11525"/>
                    <a:pt x="2253" y="11438"/>
                    <a:pt x="2232" y="11233"/>
                  </a:cubicBezTo>
                  <a:cubicBezTo>
                    <a:pt x="2206" y="10992"/>
                    <a:pt x="2496" y="10842"/>
                    <a:pt x="2688" y="10734"/>
                  </a:cubicBezTo>
                  <a:cubicBezTo>
                    <a:pt x="2707" y="10739"/>
                    <a:pt x="2727" y="10744"/>
                    <a:pt x="2748" y="10748"/>
                  </a:cubicBezTo>
                  <a:cubicBezTo>
                    <a:pt x="3102" y="10829"/>
                    <a:pt x="3468" y="10838"/>
                    <a:pt x="3832" y="10838"/>
                  </a:cubicBezTo>
                  <a:cubicBezTo>
                    <a:pt x="3916" y="10838"/>
                    <a:pt x="4001" y="10838"/>
                    <a:pt x="4085" y="10837"/>
                  </a:cubicBezTo>
                  <a:cubicBezTo>
                    <a:pt x="4570" y="10837"/>
                    <a:pt x="5056" y="10835"/>
                    <a:pt x="5541" y="10817"/>
                  </a:cubicBezTo>
                  <a:cubicBezTo>
                    <a:pt x="5836" y="10805"/>
                    <a:pt x="6140" y="10792"/>
                    <a:pt x="6431" y="10731"/>
                  </a:cubicBezTo>
                  <a:close/>
                  <a:moveTo>
                    <a:pt x="6314" y="11957"/>
                  </a:moveTo>
                  <a:lnTo>
                    <a:pt x="6314" y="11957"/>
                  </a:lnTo>
                  <a:cubicBezTo>
                    <a:pt x="6172" y="12542"/>
                    <a:pt x="5401" y="12709"/>
                    <a:pt x="4860" y="12743"/>
                  </a:cubicBezTo>
                  <a:cubicBezTo>
                    <a:pt x="4792" y="12748"/>
                    <a:pt x="4722" y="12750"/>
                    <a:pt x="4650" y="12750"/>
                  </a:cubicBezTo>
                  <a:cubicBezTo>
                    <a:pt x="4054" y="12750"/>
                    <a:pt x="3376" y="12584"/>
                    <a:pt x="2996" y="12116"/>
                  </a:cubicBezTo>
                  <a:cubicBezTo>
                    <a:pt x="2954" y="12065"/>
                    <a:pt x="2919" y="12014"/>
                    <a:pt x="2889" y="11961"/>
                  </a:cubicBezTo>
                  <a:lnTo>
                    <a:pt x="2889" y="11961"/>
                  </a:lnTo>
                  <a:cubicBezTo>
                    <a:pt x="3096" y="11993"/>
                    <a:pt x="3306" y="12007"/>
                    <a:pt x="3488" y="12020"/>
                  </a:cubicBezTo>
                  <a:cubicBezTo>
                    <a:pt x="3838" y="12048"/>
                    <a:pt x="4190" y="12059"/>
                    <a:pt x="4541" y="12059"/>
                  </a:cubicBezTo>
                  <a:cubicBezTo>
                    <a:pt x="4780" y="12059"/>
                    <a:pt x="5020" y="12054"/>
                    <a:pt x="5259" y="12045"/>
                  </a:cubicBezTo>
                  <a:cubicBezTo>
                    <a:pt x="5597" y="12034"/>
                    <a:pt x="5976" y="12041"/>
                    <a:pt x="6314" y="11957"/>
                  </a:cubicBezTo>
                  <a:close/>
                  <a:moveTo>
                    <a:pt x="4181" y="0"/>
                  </a:moveTo>
                  <a:cubicBezTo>
                    <a:pt x="3272" y="0"/>
                    <a:pt x="2375" y="248"/>
                    <a:pt x="1651" y="836"/>
                  </a:cubicBezTo>
                  <a:cubicBezTo>
                    <a:pt x="896" y="1449"/>
                    <a:pt x="486" y="2351"/>
                    <a:pt x="252" y="3276"/>
                  </a:cubicBezTo>
                  <a:cubicBezTo>
                    <a:pt x="29" y="4159"/>
                    <a:pt x="0" y="5105"/>
                    <a:pt x="371" y="5954"/>
                  </a:cubicBezTo>
                  <a:cubicBezTo>
                    <a:pt x="630" y="6545"/>
                    <a:pt x="1074" y="7027"/>
                    <a:pt x="1598" y="7396"/>
                  </a:cubicBezTo>
                  <a:cubicBezTo>
                    <a:pt x="1929" y="7628"/>
                    <a:pt x="2289" y="7783"/>
                    <a:pt x="2644" y="7971"/>
                  </a:cubicBezTo>
                  <a:cubicBezTo>
                    <a:pt x="2649" y="7974"/>
                    <a:pt x="2655" y="7976"/>
                    <a:pt x="2660" y="7980"/>
                  </a:cubicBezTo>
                  <a:lnTo>
                    <a:pt x="2625" y="9145"/>
                  </a:lnTo>
                  <a:cubicBezTo>
                    <a:pt x="2479" y="9162"/>
                    <a:pt x="2330" y="9211"/>
                    <a:pt x="2214" y="9290"/>
                  </a:cubicBezTo>
                  <a:cubicBezTo>
                    <a:pt x="1998" y="9436"/>
                    <a:pt x="1904" y="9682"/>
                    <a:pt x="1905" y="9936"/>
                  </a:cubicBezTo>
                  <a:cubicBezTo>
                    <a:pt x="1906" y="10264"/>
                    <a:pt x="2102" y="10480"/>
                    <a:pt x="2360" y="10615"/>
                  </a:cubicBezTo>
                  <a:cubicBezTo>
                    <a:pt x="2209" y="10714"/>
                    <a:pt x="2069" y="10830"/>
                    <a:pt x="1998" y="11001"/>
                  </a:cubicBezTo>
                  <a:cubicBezTo>
                    <a:pt x="1894" y="11248"/>
                    <a:pt x="1997" y="11566"/>
                    <a:pt x="2210" y="11724"/>
                  </a:cubicBezTo>
                  <a:cubicBezTo>
                    <a:pt x="2310" y="11797"/>
                    <a:pt x="2428" y="11849"/>
                    <a:pt x="2553" y="11890"/>
                  </a:cubicBezTo>
                  <a:cubicBezTo>
                    <a:pt x="2683" y="12396"/>
                    <a:pt x="3251" y="12738"/>
                    <a:pt x="3706" y="12881"/>
                  </a:cubicBezTo>
                  <a:cubicBezTo>
                    <a:pt x="4019" y="12978"/>
                    <a:pt x="4360" y="13029"/>
                    <a:pt x="4701" y="13029"/>
                  </a:cubicBezTo>
                  <a:cubicBezTo>
                    <a:pt x="5101" y="13029"/>
                    <a:pt x="5501" y="12959"/>
                    <a:pt x="5857" y="12806"/>
                  </a:cubicBezTo>
                  <a:cubicBezTo>
                    <a:pt x="6271" y="12629"/>
                    <a:pt x="6575" y="12304"/>
                    <a:pt x="6612" y="11853"/>
                  </a:cubicBezTo>
                  <a:cubicBezTo>
                    <a:pt x="6823" y="11754"/>
                    <a:pt x="7022" y="11598"/>
                    <a:pt x="7081" y="11366"/>
                  </a:cubicBezTo>
                  <a:cubicBezTo>
                    <a:pt x="7154" y="11067"/>
                    <a:pt x="6962" y="10817"/>
                    <a:pt x="6740" y="10627"/>
                  </a:cubicBezTo>
                  <a:cubicBezTo>
                    <a:pt x="6818" y="10578"/>
                    <a:pt x="6877" y="10506"/>
                    <a:pt x="6913" y="10398"/>
                  </a:cubicBezTo>
                  <a:cubicBezTo>
                    <a:pt x="6995" y="10158"/>
                    <a:pt x="7020" y="9865"/>
                    <a:pt x="6938" y="9622"/>
                  </a:cubicBezTo>
                  <a:cubicBezTo>
                    <a:pt x="6844" y="9340"/>
                    <a:pt x="6616" y="9191"/>
                    <a:pt x="6342" y="9149"/>
                  </a:cubicBezTo>
                  <a:lnTo>
                    <a:pt x="6342" y="8014"/>
                  </a:lnTo>
                  <a:cubicBezTo>
                    <a:pt x="7148" y="7800"/>
                    <a:pt x="7868" y="7339"/>
                    <a:pt x="8345" y="6647"/>
                  </a:cubicBezTo>
                  <a:cubicBezTo>
                    <a:pt x="8978" y="5728"/>
                    <a:pt x="9098" y="4553"/>
                    <a:pt x="8988" y="3470"/>
                  </a:cubicBezTo>
                  <a:cubicBezTo>
                    <a:pt x="8951" y="3102"/>
                    <a:pt x="8873" y="2762"/>
                    <a:pt x="8705" y="2430"/>
                  </a:cubicBezTo>
                  <a:cubicBezTo>
                    <a:pt x="8551" y="2128"/>
                    <a:pt x="8341" y="1852"/>
                    <a:pt x="8106" y="1609"/>
                  </a:cubicBezTo>
                  <a:cubicBezTo>
                    <a:pt x="7571" y="1057"/>
                    <a:pt x="6891" y="652"/>
                    <a:pt x="6177" y="379"/>
                  </a:cubicBezTo>
                  <a:cubicBezTo>
                    <a:pt x="5549" y="139"/>
                    <a:pt x="4861" y="0"/>
                    <a:pt x="41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33">
              <a:extLst>
                <a:ext uri="{FF2B5EF4-FFF2-40B4-BE49-F238E27FC236}">
                  <a16:creationId xmlns:a16="http://schemas.microsoft.com/office/drawing/2014/main" id="{B5A7E670-2F23-411F-F906-266515C7A5DB}"/>
                </a:ext>
              </a:extLst>
            </p:cNvPr>
            <p:cNvSpPr/>
            <p:nvPr/>
          </p:nvSpPr>
          <p:spPr>
            <a:xfrm>
              <a:off x="-115646" y="6371490"/>
              <a:ext cx="153252" cy="79262"/>
            </a:xfrm>
            <a:custGeom>
              <a:avLst/>
              <a:gdLst/>
              <a:ahLst/>
              <a:cxnLst/>
              <a:rect l="l" t="t" r="r" b="b"/>
              <a:pathLst>
                <a:path w="1657" h="857" extrusionOk="0">
                  <a:moveTo>
                    <a:pt x="150" y="1"/>
                  </a:moveTo>
                  <a:cubicBezTo>
                    <a:pt x="104" y="1"/>
                    <a:pt x="61" y="21"/>
                    <a:pt x="35" y="67"/>
                  </a:cubicBezTo>
                  <a:cubicBezTo>
                    <a:pt x="1" y="125"/>
                    <a:pt x="15" y="225"/>
                    <a:pt x="84" y="255"/>
                  </a:cubicBezTo>
                  <a:cubicBezTo>
                    <a:pt x="478" y="426"/>
                    <a:pt x="872" y="597"/>
                    <a:pt x="1267" y="768"/>
                  </a:cubicBezTo>
                  <a:cubicBezTo>
                    <a:pt x="1322" y="793"/>
                    <a:pt x="1378" y="815"/>
                    <a:pt x="1434" y="840"/>
                  </a:cubicBezTo>
                  <a:cubicBezTo>
                    <a:pt x="1458" y="851"/>
                    <a:pt x="1483" y="856"/>
                    <a:pt x="1508" y="856"/>
                  </a:cubicBezTo>
                  <a:cubicBezTo>
                    <a:pt x="1554" y="856"/>
                    <a:pt x="1597" y="837"/>
                    <a:pt x="1623" y="792"/>
                  </a:cubicBezTo>
                  <a:cubicBezTo>
                    <a:pt x="1657" y="733"/>
                    <a:pt x="1642" y="632"/>
                    <a:pt x="1574" y="602"/>
                  </a:cubicBezTo>
                  <a:cubicBezTo>
                    <a:pt x="1179" y="431"/>
                    <a:pt x="786" y="260"/>
                    <a:pt x="390" y="89"/>
                  </a:cubicBezTo>
                  <a:cubicBezTo>
                    <a:pt x="335" y="67"/>
                    <a:pt x="279" y="42"/>
                    <a:pt x="224" y="17"/>
                  </a:cubicBezTo>
                  <a:cubicBezTo>
                    <a:pt x="200" y="7"/>
                    <a:pt x="174" y="1"/>
                    <a:pt x="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33">
              <a:extLst>
                <a:ext uri="{FF2B5EF4-FFF2-40B4-BE49-F238E27FC236}">
                  <a16:creationId xmlns:a16="http://schemas.microsoft.com/office/drawing/2014/main" id="{C1758C34-B6C0-E973-58B1-F9FA399BAFE1}"/>
                </a:ext>
              </a:extLst>
            </p:cNvPr>
            <p:cNvSpPr/>
            <p:nvPr/>
          </p:nvSpPr>
          <p:spPr>
            <a:xfrm>
              <a:off x="-145058" y="6628701"/>
              <a:ext cx="154824" cy="43747"/>
            </a:xfrm>
            <a:custGeom>
              <a:avLst/>
              <a:gdLst/>
              <a:ahLst/>
              <a:cxnLst/>
              <a:rect l="l" t="t" r="r" b="b"/>
              <a:pathLst>
                <a:path w="1674" h="473" extrusionOk="0">
                  <a:moveTo>
                    <a:pt x="1515" y="0"/>
                  </a:moveTo>
                  <a:cubicBezTo>
                    <a:pt x="1506" y="0"/>
                    <a:pt x="1497" y="1"/>
                    <a:pt x="1487" y="2"/>
                  </a:cubicBezTo>
                  <a:cubicBezTo>
                    <a:pt x="1086" y="60"/>
                    <a:pt x="685" y="120"/>
                    <a:pt x="286" y="178"/>
                  </a:cubicBezTo>
                  <a:cubicBezTo>
                    <a:pt x="229" y="186"/>
                    <a:pt x="172" y="196"/>
                    <a:pt x="115" y="203"/>
                  </a:cubicBezTo>
                  <a:cubicBezTo>
                    <a:pt x="40" y="213"/>
                    <a:pt x="1" y="308"/>
                    <a:pt x="17" y="373"/>
                  </a:cubicBezTo>
                  <a:cubicBezTo>
                    <a:pt x="35" y="442"/>
                    <a:pt x="93" y="473"/>
                    <a:pt x="156" y="473"/>
                  </a:cubicBezTo>
                  <a:cubicBezTo>
                    <a:pt x="167" y="473"/>
                    <a:pt x="177" y="472"/>
                    <a:pt x="187" y="470"/>
                  </a:cubicBezTo>
                  <a:cubicBezTo>
                    <a:pt x="587" y="411"/>
                    <a:pt x="988" y="352"/>
                    <a:pt x="1389" y="293"/>
                  </a:cubicBezTo>
                  <a:cubicBezTo>
                    <a:pt x="1446" y="286"/>
                    <a:pt x="1503" y="277"/>
                    <a:pt x="1560" y="269"/>
                  </a:cubicBezTo>
                  <a:cubicBezTo>
                    <a:pt x="1633" y="259"/>
                    <a:pt x="1673" y="164"/>
                    <a:pt x="1656" y="99"/>
                  </a:cubicBezTo>
                  <a:cubicBezTo>
                    <a:pt x="1637" y="31"/>
                    <a:pt x="1579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33">
              <a:extLst>
                <a:ext uri="{FF2B5EF4-FFF2-40B4-BE49-F238E27FC236}">
                  <a16:creationId xmlns:a16="http://schemas.microsoft.com/office/drawing/2014/main" id="{DC723DD8-FF0F-CFA6-40D2-F8B5DF66CEEB}"/>
                </a:ext>
              </a:extLst>
            </p:cNvPr>
            <p:cNvSpPr/>
            <p:nvPr/>
          </p:nvSpPr>
          <p:spPr>
            <a:xfrm>
              <a:off x="-108895" y="6773816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1330" y="1"/>
                  </a:moveTo>
                  <a:cubicBezTo>
                    <a:pt x="1308" y="1"/>
                    <a:pt x="1285" y="7"/>
                    <a:pt x="1262" y="20"/>
                  </a:cubicBezTo>
                  <a:cubicBezTo>
                    <a:pt x="932" y="202"/>
                    <a:pt x="604" y="383"/>
                    <a:pt x="274" y="565"/>
                  </a:cubicBezTo>
                  <a:cubicBezTo>
                    <a:pt x="227" y="591"/>
                    <a:pt x="180" y="617"/>
                    <a:pt x="133" y="643"/>
                  </a:cubicBezTo>
                  <a:cubicBezTo>
                    <a:pt x="1" y="716"/>
                    <a:pt x="81" y="900"/>
                    <a:pt x="204" y="900"/>
                  </a:cubicBezTo>
                  <a:cubicBezTo>
                    <a:pt x="226" y="900"/>
                    <a:pt x="249" y="894"/>
                    <a:pt x="273" y="881"/>
                  </a:cubicBezTo>
                  <a:cubicBezTo>
                    <a:pt x="601" y="699"/>
                    <a:pt x="930" y="518"/>
                    <a:pt x="1260" y="336"/>
                  </a:cubicBezTo>
                  <a:cubicBezTo>
                    <a:pt x="1306" y="310"/>
                    <a:pt x="1355" y="284"/>
                    <a:pt x="1402" y="258"/>
                  </a:cubicBezTo>
                  <a:cubicBezTo>
                    <a:pt x="1534" y="184"/>
                    <a:pt x="1453" y="1"/>
                    <a:pt x="1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33">
              <a:extLst>
                <a:ext uri="{FF2B5EF4-FFF2-40B4-BE49-F238E27FC236}">
                  <a16:creationId xmlns:a16="http://schemas.microsoft.com/office/drawing/2014/main" id="{75F2E5DF-9016-24A5-556C-0BDF5D103EA3}"/>
                </a:ext>
              </a:extLst>
            </p:cNvPr>
            <p:cNvSpPr/>
            <p:nvPr/>
          </p:nvSpPr>
          <p:spPr>
            <a:xfrm>
              <a:off x="-128" y="6922815"/>
              <a:ext cx="108673" cy="118754"/>
            </a:xfrm>
            <a:custGeom>
              <a:avLst/>
              <a:gdLst/>
              <a:ahLst/>
              <a:cxnLst/>
              <a:rect l="l" t="t" r="r" b="b"/>
              <a:pathLst>
                <a:path w="1175" h="1284" extrusionOk="0">
                  <a:moveTo>
                    <a:pt x="1017" y="1"/>
                  </a:moveTo>
                  <a:cubicBezTo>
                    <a:pt x="982" y="1"/>
                    <a:pt x="946" y="13"/>
                    <a:pt x="922" y="41"/>
                  </a:cubicBezTo>
                  <a:cubicBezTo>
                    <a:pt x="671" y="335"/>
                    <a:pt x="418" y="627"/>
                    <a:pt x="165" y="921"/>
                  </a:cubicBezTo>
                  <a:cubicBezTo>
                    <a:pt x="129" y="964"/>
                    <a:pt x="93" y="1005"/>
                    <a:pt x="57" y="1047"/>
                  </a:cubicBezTo>
                  <a:cubicBezTo>
                    <a:pt x="8" y="1104"/>
                    <a:pt x="1" y="1187"/>
                    <a:pt x="57" y="1243"/>
                  </a:cubicBezTo>
                  <a:cubicBezTo>
                    <a:pt x="82" y="1269"/>
                    <a:pt x="121" y="1283"/>
                    <a:pt x="158" y="1283"/>
                  </a:cubicBezTo>
                  <a:cubicBezTo>
                    <a:pt x="194" y="1283"/>
                    <a:pt x="228" y="1271"/>
                    <a:pt x="252" y="1243"/>
                  </a:cubicBezTo>
                  <a:cubicBezTo>
                    <a:pt x="505" y="949"/>
                    <a:pt x="757" y="657"/>
                    <a:pt x="1009" y="363"/>
                  </a:cubicBezTo>
                  <a:cubicBezTo>
                    <a:pt x="1046" y="320"/>
                    <a:pt x="1082" y="279"/>
                    <a:pt x="1118" y="237"/>
                  </a:cubicBezTo>
                  <a:cubicBezTo>
                    <a:pt x="1168" y="180"/>
                    <a:pt x="1174" y="97"/>
                    <a:pt x="1118" y="41"/>
                  </a:cubicBezTo>
                  <a:cubicBezTo>
                    <a:pt x="1093" y="15"/>
                    <a:pt x="1055" y="1"/>
                    <a:pt x="1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33">
              <a:extLst>
                <a:ext uri="{FF2B5EF4-FFF2-40B4-BE49-F238E27FC236}">
                  <a16:creationId xmlns:a16="http://schemas.microsoft.com/office/drawing/2014/main" id="{205F1553-D444-D228-5FAF-3F08FE0E3C88}"/>
                </a:ext>
              </a:extLst>
            </p:cNvPr>
            <p:cNvSpPr/>
            <p:nvPr/>
          </p:nvSpPr>
          <p:spPr>
            <a:xfrm>
              <a:off x="1102338" y="6324968"/>
              <a:ext cx="153529" cy="79262"/>
            </a:xfrm>
            <a:custGeom>
              <a:avLst/>
              <a:gdLst/>
              <a:ahLst/>
              <a:cxnLst/>
              <a:rect l="l" t="t" r="r" b="b"/>
              <a:pathLst>
                <a:path w="1660" h="857" extrusionOk="0">
                  <a:moveTo>
                    <a:pt x="1509" y="0"/>
                  </a:moveTo>
                  <a:cubicBezTo>
                    <a:pt x="1485" y="0"/>
                    <a:pt x="1459" y="6"/>
                    <a:pt x="1435" y="17"/>
                  </a:cubicBezTo>
                  <a:cubicBezTo>
                    <a:pt x="1040" y="188"/>
                    <a:pt x="647" y="358"/>
                    <a:pt x="252" y="529"/>
                  </a:cubicBezTo>
                  <a:cubicBezTo>
                    <a:pt x="196" y="554"/>
                    <a:pt x="140" y="577"/>
                    <a:pt x="86" y="602"/>
                  </a:cubicBezTo>
                  <a:cubicBezTo>
                    <a:pt x="16" y="632"/>
                    <a:pt x="1" y="732"/>
                    <a:pt x="36" y="790"/>
                  </a:cubicBezTo>
                  <a:cubicBezTo>
                    <a:pt x="63" y="837"/>
                    <a:pt x="105" y="856"/>
                    <a:pt x="151" y="856"/>
                  </a:cubicBezTo>
                  <a:cubicBezTo>
                    <a:pt x="175" y="856"/>
                    <a:pt x="201" y="851"/>
                    <a:pt x="225" y="840"/>
                  </a:cubicBezTo>
                  <a:cubicBezTo>
                    <a:pt x="620" y="669"/>
                    <a:pt x="1013" y="498"/>
                    <a:pt x="1408" y="327"/>
                  </a:cubicBezTo>
                  <a:cubicBezTo>
                    <a:pt x="1464" y="302"/>
                    <a:pt x="1520" y="280"/>
                    <a:pt x="1575" y="255"/>
                  </a:cubicBezTo>
                  <a:cubicBezTo>
                    <a:pt x="1644" y="225"/>
                    <a:pt x="1660" y="124"/>
                    <a:pt x="1625" y="65"/>
                  </a:cubicBezTo>
                  <a:cubicBezTo>
                    <a:pt x="1598" y="20"/>
                    <a:pt x="1555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33">
              <a:extLst>
                <a:ext uri="{FF2B5EF4-FFF2-40B4-BE49-F238E27FC236}">
                  <a16:creationId xmlns:a16="http://schemas.microsoft.com/office/drawing/2014/main" id="{703551F4-7413-FF4B-5BD1-A7EDF7AE6E8A}"/>
                </a:ext>
              </a:extLst>
            </p:cNvPr>
            <p:cNvSpPr/>
            <p:nvPr/>
          </p:nvSpPr>
          <p:spPr>
            <a:xfrm>
              <a:off x="1130363" y="6582087"/>
              <a:ext cx="154917" cy="43654"/>
            </a:xfrm>
            <a:custGeom>
              <a:avLst/>
              <a:gdLst/>
              <a:ahLst/>
              <a:cxnLst/>
              <a:rect l="l" t="t" r="r" b="b"/>
              <a:pathLst>
                <a:path w="1675" h="472" extrusionOk="0">
                  <a:moveTo>
                    <a:pt x="158" y="1"/>
                  </a:moveTo>
                  <a:cubicBezTo>
                    <a:pt x="95" y="1"/>
                    <a:pt x="36" y="31"/>
                    <a:pt x="18" y="100"/>
                  </a:cubicBezTo>
                  <a:cubicBezTo>
                    <a:pt x="0" y="164"/>
                    <a:pt x="39" y="260"/>
                    <a:pt x="115" y="270"/>
                  </a:cubicBezTo>
                  <a:cubicBezTo>
                    <a:pt x="515" y="328"/>
                    <a:pt x="916" y="387"/>
                    <a:pt x="1316" y="446"/>
                  </a:cubicBezTo>
                  <a:cubicBezTo>
                    <a:pt x="1373" y="453"/>
                    <a:pt x="1430" y="463"/>
                    <a:pt x="1487" y="470"/>
                  </a:cubicBezTo>
                  <a:cubicBezTo>
                    <a:pt x="1497" y="471"/>
                    <a:pt x="1507" y="472"/>
                    <a:pt x="1516" y="472"/>
                  </a:cubicBezTo>
                  <a:cubicBezTo>
                    <a:pt x="1580" y="472"/>
                    <a:pt x="1639" y="442"/>
                    <a:pt x="1657" y="374"/>
                  </a:cubicBezTo>
                  <a:cubicBezTo>
                    <a:pt x="1675" y="308"/>
                    <a:pt x="1634" y="214"/>
                    <a:pt x="1560" y="204"/>
                  </a:cubicBezTo>
                  <a:cubicBezTo>
                    <a:pt x="1160" y="146"/>
                    <a:pt x="758" y="86"/>
                    <a:pt x="358" y="28"/>
                  </a:cubicBezTo>
                  <a:cubicBezTo>
                    <a:pt x="301" y="19"/>
                    <a:pt x="244" y="10"/>
                    <a:pt x="188" y="3"/>
                  </a:cubicBezTo>
                  <a:cubicBezTo>
                    <a:pt x="178" y="1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33">
              <a:extLst>
                <a:ext uri="{FF2B5EF4-FFF2-40B4-BE49-F238E27FC236}">
                  <a16:creationId xmlns:a16="http://schemas.microsoft.com/office/drawing/2014/main" id="{74585306-AEB3-18B9-34B2-54AC544CB772}"/>
                </a:ext>
              </a:extLst>
            </p:cNvPr>
            <p:cNvSpPr/>
            <p:nvPr/>
          </p:nvSpPr>
          <p:spPr>
            <a:xfrm>
              <a:off x="1107148" y="6727202"/>
              <a:ext cx="141876" cy="83331"/>
            </a:xfrm>
            <a:custGeom>
              <a:avLst/>
              <a:gdLst/>
              <a:ahLst/>
              <a:cxnLst/>
              <a:rect l="l" t="t" r="r" b="b"/>
              <a:pathLst>
                <a:path w="1534" h="901" extrusionOk="0">
                  <a:moveTo>
                    <a:pt x="206" y="1"/>
                  </a:moveTo>
                  <a:cubicBezTo>
                    <a:pt x="82" y="1"/>
                    <a:pt x="1" y="185"/>
                    <a:pt x="133" y="258"/>
                  </a:cubicBezTo>
                  <a:cubicBezTo>
                    <a:pt x="461" y="441"/>
                    <a:pt x="791" y="622"/>
                    <a:pt x="1121" y="804"/>
                  </a:cubicBezTo>
                  <a:cubicBezTo>
                    <a:pt x="1168" y="830"/>
                    <a:pt x="1215" y="856"/>
                    <a:pt x="1262" y="882"/>
                  </a:cubicBezTo>
                  <a:cubicBezTo>
                    <a:pt x="1285" y="895"/>
                    <a:pt x="1308" y="900"/>
                    <a:pt x="1329" y="900"/>
                  </a:cubicBezTo>
                  <a:cubicBezTo>
                    <a:pt x="1452" y="900"/>
                    <a:pt x="1534" y="716"/>
                    <a:pt x="1402" y="644"/>
                  </a:cubicBezTo>
                  <a:cubicBezTo>
                    <a:pt x="1072" y="462"/>
                    <a:pt x="744" y="278"/>
                    <a:pt x="414" y="97"/>
                  </a:cubicBezTo>
                  <a:cubicBezTo>
                    <a:pt x="367" y="71"/>
                    <a:pt x="319" y="45"/>
                    <a:pt x="273" y="19"/>
                  </a:cubicBezTo>
                  <a:cubicBezTo>
                    <a:pt x="250" y="7"/>
                    <a:pt x="227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33">
              <a:extLst>
                <a:ext uri="{FF2B5EF4-FFF2-40B4-BE49-F238E27FC236}">
                  <a16:creationId xmlns:a16="http://schemas.microsoft.com/office/drawing/2014/main" id="{5FC7B81D-C1D6-3C29-F5C1-DD54AB7C7A30}"/>
                </a:ext>
              </a:extLst>
            </p:cNvPr>
            <p:cNvSpPr/>
            <p:nvPr/>
          </p:nvSpPr>
          <p:spPr>
            <a:xfrm>
              <a:off x="1031677" y="6876201"/>
              <a:ext cx="108488" cy="118754"/>
            </a:xfrm>
            <a:custGeom>
              <a:avLst/>
              <a:gdLst/>
              <a:ahLst/>
              <a:cxnLst/>
              <a:rect l="l" t="t" r="r" b="b"/>
              <a:pathLst>
                <a:path w="1173" h="1284" extrusionOk="0">
                  <a:moveTo>
                    <a:pt x="157" y="1"/>
                  </a:moveTo>
                  <a:cubicBezTo>
                    <a:pt x="120" y="1"/>
                    <a:pt x="81" y="15"/>
                    <a:pt x="55" y="40"/>
                  </a:cubicBezTo>
                  <a:cubicBezTo>
                    <a:pt x="0" y="96"/>
                    <a:pt x="7" y="179"/>
                    <a:pt x="55" y="236"/>
                  </a:cubicBezTo>
                  <a:cubicBezTo>
                    <a:pt x="308" y="530"/>
                    <a:pt x="561" y="823"/>
                    <a:pt x="813" y="1116"/>
                  </a:cubicBezTo>
                  <a:cubicBezTo>
                    <a:pt x="850" y="1158"/>
                    <a:pt x="886" y="1201"/>
                    <a:pt x="922" y="1244"/>
                  </a:cubicBezTo>
                  <a:cubicBezTo>
                    <a:pt x="946" y="1271"/>
                    <a:pt x="980" y="1284"/>
                    <a:pt x="1015" y="1284"/>
                  </a:cubicBezTo>
                  <a:cubicBezTo>
                    <a:pt x="1053" y="1284"/>
                    <a:pt x="1091" y="1270"/>
                    <a:pt x="1117" y="1244"/>
                  </a:cubicBezTo>
                  <a:cubicBezTo>
                    <a:pt x="1173" y="1188"/>
                    <a:pt x="1166" y="1105"/>
                    <a:pt x="1117" y="1048"/>
                  </a:cubicBezTo>
                  <a:cubicBezTo>
                    <a:pt x="865" y="754"/>
                    <a:pt x="612" y="462"/>
                    <a:pt x="360" y="168"/>
                  </a:cubicBezTo>
                  <a:cubicBezTo>
                    <a:pt x="323" y="125"/>
                    <a:pt x="287" y="84"/>
                    <a:pt x="251" y="40"/>
                  </a:cubicBezTo>
                  <a:cubicBezTo>
                    <a:pt x="227" y="13"/>
                    <a:pt x="193" y="1"/>
                    <a:pt x="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33">
              <a:extLst>
                <a:ext uri="{FF2B5EF4-FFF2-40B4-BE49-F238E27FC236}">
                  <a16:creationId xmlns:a16="http://schemas.microsoft.com/office/drawing/2014/main" id="{B7CDE721-5353-D564-813D-C336BD1876DF}"/>
                </a:ext>
              </a:extLst>
            </p:cNvPr>
            <p:cNvSpPr/>
            <p:nvPr/>
          </p:nvSpPr>
          <p:spPr>
            <a:xfrm>
              <a:off x="-7989" y="6134349"/>
              <a:ext cx="111632" cy="137344"/>
            </a:xfrm>
            <a:custGeom>
              <a:avLst/>
              <a:gdLst/>
              <a:ahLst/>
              <a:cxnLst/>
              <a:rect l="l" t="t" r="r" b="b"/>
              <a:pathLst>
                <a:path w="1207" h="1485" extrusionOk="0">
                  <a:moveTo>
                    <a:pt x="610" y="338"/>
                  </a:moveTo>
                  <a:cubicBezTo>
                    <a:pt x="675" y="365"/>
                    <a:pt x="743" y="399"/>
                    <a:pt x="797" y="440"/>
                  </a:cubicBezTo>
                  <a:cubicBezTo>
                    <a:pt x="938" y="551"/>
                    <a:pt x="933" y="762"/>
                    <a:pt x="916" y="934"/>
                  </a:cubicBezTo>
                  <a:cubicBezTo>
                    <a:pt x="909" y="1004"/>
                    <a:pt x="893" y="1086"/>
                    <a:pt x="846" y="1147"/>
                  </a:cubicBezTo>
                  <a:cubicBezTo>
                    <a:pt x="847" y="1145"/>
                    <a:pt x="847" y="1145"/>
                    <a:pt x="847" y="1145"/>
                  </a:cubicBezTo>
                  <a:lnTo>
                    <a:pt x="847" y="1145"/>
                  </a:lnTo>
                  <a:cubicBezTo>
                    <a:pt x="846" y="1145"/>
                    <a:pt x="822" y="1172"/>
                    <a:pt x="818" y="1174"/>
                  </a:cubicBezTo>
                  <a:cubicBezTo>
                    <a:pt x="819" y="1173"/>
                    <a:pt x="819" y="1173"/>
                    <a:pt x="819" y="1173"/>
                  </a:cubicBezTo>
                  <a:lnTo>
                    <a:pt x="819" y="1173"/>
                  </a:lnTo>
                  <a:cubicBezTo>
                    <a:pt x="818" y="1173"/>
                    <a:pt x="787" y="1194"/>
                    <a:pt x="781" y="1196"/>
                  </a:cubicBezTo>
                  <a:cubicBezTo>
                    <a:pt x="762" y="1205"/>
                    <a:pt x="737" y="1208"/>
                    <a:pt x="712" y="1208"/>
                  </a:cubicBezTo>
                  <a:cubicBezTo>
                    <a:pt x="705" y="1208"/>
                    <a:pt x="698" y="1208"/>
                    <a:pt x="692" y="1208"/>
                  </a:cubicBezTo>
                  <a:cubicBezTo>
                    <a:pt x="511" y="1189"/>
                    <a:pt x="410" y="999"/>
                    <a:pt x="354" y="837"/>
                  </a:cubicBezTo>
                  <a:cubicBezTo>
                    <a:pt x="317" y="731"/>
                    <a:pt x="270" y="608"/>
                    <a:pt x="302" y="495"/>
                  </a:cubicBezTo>
                  <a:cubicBezTo>
                    <a:pt x="309" y="468"/>
                    <a:pt x="328" y="443"/>
                    <a:pt x="353" y="427"/>
                  </a:cubicBezTo>
                  <a:cubicBezTo>
                    <a:pt x="378" y="411"/>
                    <a:pt x="376" y="411"/>
                    <a:pt x="404" y="407"/>
                  </a:cubicBezTo>
                  <a:lnTo>
                    <a:pt x="404" y="407"/>
                  </a:lnTo>
                  <a:cubicBezTo>
                    <a:pt x="398" y="409"/>
                    <a:pt x="411" y="413"/>
                    <a:pt x="413" y="413"/>
                  </a:cubicBezTo>
                  <a:cubicBezTo>
                    <a:pt x="413" y="413"/>
                    <a:pt x="413" y="413"/>
                    <a:pt x="412" y="413"/>
                  </a:cubicBezTo>
                  <a:lnTo>
                    <a:pt x="412" y="413"/>
                  </a:lnTo>
                  <a:cubicBezTo>
                    <a:pt x="434" y="424"/>
                    <a:pt x="458" y="429"/>
                    <a:pt x="482" y="429"/>
                  </a:cubicBezTo>
                  <a:cubicBezTo>
                    <a:pt x="529" y="429"/>
                    <a:pt x="575" y="407"/>
                    <a:pt x="602" y="364"/>
                  </a:cubicBezTo>
                  <a:cubicBezTo>
                    <a:pt x="607" y="355"/>
                    <a:pt x="607" y="346"/>
                    <a:pt x="610" y="338"/>
                  </a:cubicBezTo>
                  <a:close/>
                  <a:moveTo>
                    <a:pt x="415" y="0"/>
                  </a:moveTo>
                  <a:cubicBezTo>
                    <a:pt x="350" y="0"/>
                    <a:pt x="286" y="17"/>
                    <a:pt x="231" y="59"/>
                  </a:cubicBezTo>
                  <a:cubicBezTo>
                    <a:pt x="163" y="110"/>
                    <a:pt x="127" y="182"/>
                    <a:pt x="126" y="262"/>
                  </a:cubicBezTo>
                  <a:lnTo>
                    <a:pt x="124" y="265"/>
                  </a:lnTo>
                  <a:cubicBezTo>
                    <a:pt x="7" y="395"/>
                    <a:pt x="1" y="573"/>
                    <a:pt x="37" y="738"/>
                  </a:cubicBezTo>
                  <a:cubicBezTo>
                    <a:pt x="100" y="1031"/>
                    <a:pt x="251" y="1357"/>
                    <a:pt x="556" y="1458"/>
                  </a:cubicBezTo>
                  <a:cubicBezTo>
                    <a:pt x="607" y="1475"/>
                    <a:pt x="660" y="1484"/>
                    <a:pt x="714" y="1484"/>
                  </a:cubicBezTo>
                  <a:cubicBezTo>
                    <a:pt x="807" y="1484"/>
                    <a:pt x="900" y="1457"/>
                    <a:pt x="975" y="1401"/>
                  </a:cubicBezTo>
                  <a:cubicBezTo>
                    <a:pt x="1088" y="1318"/>
                    <a:pt x="1152" y="1189"/>
                    <a:pt x="1177" y="1053"/>
                  </a:cubicBezTo>
                  <a:cubicBezTo>
                    <a:pt x="1203" y="912"/>
                    <a:pt x="1206" y="759"/>
                    <a:pt x="1187" y="616"/>
                  </a:cubicBezTo>
                  <a:cubicBezTo>
                    <a:pt x="1165" y="448"/>
                    <a:pt x="1087" y="314"/>
                    <a:pt x="951" y="213"/>
                  </a:cubicBezTo>
                  <a:cubicBezTo>
                    <a:pt x="891" y="167"/>
                    <a:pt x="826" y="133"/>
                    <a:pt x="758" y="104"/>
                  </a:cubicBezTo>
                  <a:cubicBezTo>
                    <a:pt x="680" y="69"/>
                    <a:pt x="597" y="31"/>
                    <a:pt x="514" y="12"/>
                  </a:cubicBezTo>
                  <a:cubicBezTo>
                    <a:pt x="481" y="4"/>
                    <a:pt x="448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33">
              <a:extLst>
                <a:ext uri="{FF2B5EF4-FFF2-40B4-BE49-F238E27FC236}">
                  <a16:creationId xmlns:a16="http://schemas.microsoft.com/office/drawing/2014/main" id="{15F80E4D-CA8B-FEC6-F697-E04D768E2A17}"/>
                </a:ext>
              </a:extLst>
            </p:cNvPr>
            <p:cNvSpPr/>
            <p:nvPr/>
          </p:nvSpPr>
          <p:spPr>
            <a:xfrm>
              <a:off x="191139" y="6117886"/>
              <a:ext cx="462" cy="1387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cubicBezTo>
                    <a:pt x="1" y="7"/>
                    <a:pt x="1" y="13"/>
                    <a:pt x="2" y="15"/>
                  </a:cubicBezTo>
                  <a:cubicBezTo>
                    <a:pt x="3" y="10"/>
                    <a:pt x="3" y="5"/>
                    <a:pt x="4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33">
              <a:extLst>
                <a:ext uri="{FF2B5EF4-FFF2-40B4-BE49-F238E27FC236}">
                  <a16:creationId xmlns:a16="http://schemas.microsoft.com/office/drawing/2014/main" id="{ABF3CD04-3511-0CCD-ACF1-5E346256D198}"/>
                </a:ext>
              </a:extLst>
            </p:cNvPr>
            <p:cNvSpPr/>
            <p:nvPr/>
          </p:nvSpPr>
          <p:spPr>
            <a:xfrm>
              <a:off x="325525" y="6059156"/>
              <a:ext cx="925" cy="1110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1" y="1"/>
                    <a:pt x="1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3" y="2"/>
                    <a:pt x="3" y="3"/>
                    <a:pt x="4" y="4"/>
                  </a:cubicBezTo>
                  <a:lnTo>
                    <a:pt x="4" y="4"/>
                  </a:lnTo>
                  <a:cubicBezTo>
                    <a:pt x="4" y="4"/>
                    <a:pt x="4" y="4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  <a:moveTo>
                    <a:pt x="4" y="4"/>
                  </a:moveTo>
                  <a:lnTo>
                    <a:pt x="4" y="4"/>
                  </a:lnTo>
                  <a:cubicBezTo>
                    <a:pt x="5" y="7"/>
                    <a:pt x="6" y="9"/>
                    <a:pt x="9" y="12"/>
                  </a:cubicBezTo>
                  <a:cubicBezTo>
                    <a:pt x="8" y="9"/>
                    <a:pt x="7" y="7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33">
              <a:extLst>
                <a:ext uri="{FF2B5EF4-FFF2-40B4-BE49-F238E27FC236}">
                  <a16:creationId xmlns:a16="http://schemas.microsoft.com/office/drawing/2014/main" id="{D1826ADF-EB69-E022-2E9F-06E5B28997EB}"/>
                </a:ext>
              </a:extLst>
            </p:cNvPr>
            <p:cNvSpPr/>
            <p:nvPr/>
          </p:nvSpPr>
          <p:spPr>
            <a:xfrm>
              <a:off x="104939" y="7188998"/>
              <a:ext cx="111817" cy="110430"/>
            </a:xfrm>
            <a:custGeom>
              <a:avLst/>
              <a:gdLst/>
              <a:ahLst/>
              <a:cxnLst/>
              <a:rect l="l" t="t" r="r" b="b"/>
              <a:pathLst>
                <a:path w="1209" h="1194" extrusionOk="0">
                  <a:moveTo>
                    <a:pt x="827" y="389"/>
                  </a:moveTo>
                  <a:lnTo>
                    <a:pt x="827" y="389"/>
                  </a:lnTo>
                  <a:cubicBezTo>
                    <a:pt x="829" y="391"/>
                    <a:pt x="832" y="394"/>
                    <a:pt x="832" y="394"/>
                  </a:cubicBezTo>
                  <a:cubicBezTo>
                    <a:pt x="832" y="394"/>
                    <a:pt x="831" y="393"/>
                    <a:pt x="827" y="389"/>
                  </a:cubicBezTo>
                  <a:close/>
                  <a:moveTo>
                    <a:pt x="556" y="274"/>
                  </a:moveTo>
                  <a:cubicBezTo>
                    <a:pt x="559" y="274"/>
                    <a:pt x="562" y="274"/>
                    <a:pt x="566" y="275"/>
                  </a:cubicBezTo>
                  <a:cubicBezTo>
                    <a:pt x="616" y="282"/>
                    <a:pt x="662" y="291"/>
                    <a:pt x="708" y="291"/>
                  </a:cubicBezTo>
                  <a:cubicBezTo>
                    <a:pt x="725" y="301"/>
                    <a:pt x="742" y="310"/>
                    <a:pt x="759" y="320"/>
                  </a:cubicBezTo>
                  <a:cubicBezTo>
                    <a:pt x="761" y="322"/>
                    <a:pt x="771" y="329"/>
                    <a:pt x="773" y="331"/>
                  </a:cubicBezTo>
                  <a:cubicBezTo>
                    <a:pt x="779" y="334"/>
                    <a:pt x="782" y="338"/>
                    <a:pt x="787" y="342"/>
                  </a:cubicBezTo>
                  <a:cubicBezTo>
                    <a:pt x="800" y="354"/>
                    <a:pt x="812" y="367"/>
                    <a:pt x="823" y="379"/>
                  </a:cubicBezTo>
                  <a:lnTo>
                    <a:pt x="827" y="384"/>
                  </a:lnTo>
                  <a:cubicBezTo>
                    <a:pt x="836" y="394"/>
                    <a:pt x="842" y="404"/>
                    <a:pt x="849" y="416"/>
                  </a:cubicBezTo>
                  <a:cubicBezTo>
                    <a:pt x="860" y="432"/>
                    <a:pt x="869" y="450"/>
                    <a:pt x="877" y="467"/>
                  </a:cubicBezTo>
                  <a:cubicBezTo>
                    <a:pt x="877" y="468"/>
                    <a:pt x="878" y="468"/>
                    <a:pt x="878" y="471"/>
                  </a:cubicBezTo>
                  <a:cubicBezTo>
                    <a:pt x="878" y="473"/>
                    <a:pt x="879" y="474"/>
                    <a:pt x="879" y="477"/>
                  </a:cubicBezTo>
                  <a:cubicBezTo>
                    <a:pt x="882" y="484"/>
                    <a:pt x="884" y="493"/>
                    <a:pt x="887" y="501"/>
                  </a:cubicBezTo>
                  <a:cubicBezTo>
                    <a:pt x="890" y="516"/>
                    <a:pt x="895" y="532"/>
                    <a:pt x="898" y="549"/>
                  </a:cubicBezTo>
                  <a:lnTo>
                    <a:pt x="898" y="554"/>
                  </a:lnTo>
                  <a:cubicBezTo>
                    <a:pt x="898" y="567"/>
                    <a:pt x="899" y="580"/>
                    <a:pt x="899" y="593"/>
                  </a:cubicBezTo>
                  <a:cubicBezTo>
                    <a:pt x="899" y="603"/>
                    <a:pt x="898" y="614"/>
                    <a:pt x="898" y="625"/>
                  </a:cubicBezTo>
                  <a:lnTo>
                    <a:pt x="898" y="627"/>
                  </a:lnTo>
                  <a:cubicBezTo>
                    <a:pt x="893" y="645"/>
                    <a:pt x="889" y="664"/>
                    <a:pt x="883" y="682"/>
                  </a:cubicBezTo>
                  <a:cubicBezTo>
                    <a:pt x="881" y="689"/>
                    <a:pt x="869" y="716"/>
                    <a:pt x="870" y="716"/>
                  </a:cubicBezTo>
                  <a:cubicBezTo>
                    <a:pt x="870" y="716"/>
                    <a:pt x="872" y="714"/>
                    <a:pt x="874" y="710"/>
                  </a:cubicBezTo>
                  <a:lnTo>
                    <a:pt x="874" y="710"/>
                  </a:lnTo>
                  <a:cubicBezTo>
                    <a:pt x="866" y="729"/>
                    <a:pt x="854" y="747"/>
                    <a:pt x="843" y="766"/>
                  </a:cubicBezTo>
                  <a:cubicBezTo>
                    <a:pt x="843" y="766"/>
                    <a:pt x="843" y="765"/>
                    <a:pt x="843" y="765"/>
                  </a:cubicBezTo>
                  <a:lnTo>
                    <a:pt x="843" y="765"/>
                  </a:lnTo>
                  <a:cubicBezTo>
                    <a:pt x="843" y="765"/>
                    <a:pt x="834" y="778"/>
                    <a:pt x="830" y="783"/>
                  </a:cubicBezTo>
                  <a:cubicBezTo>
                    <a:pt x="827" y="787"/>
                    <a:pt x="823" y="793"/>
                    <a:pt x="822" y="794"/>
                  </a:cubicBezTo>
                  <a:cubicBezTo>
                    <a:pt x="810" y="808"/>
                    <a:pt x="796" y="823"/>
                    <a:pt x="783" y="835"/>
                  </a:cubicBezTo>
                  <a:cubicBezTo>
                    <a:pt x="777" y="839"/>
                    <a:pt x="773" y="843"/>
                    <a:pt x="768" y="846"/>
                  </a:cubicBezTo>
                  <a:cubicBezTo>
                    <a:pt x="765" y="850"/>
                    <a:pt x="762" y="852"/>
                    <a:pt x="760" y="853"/>
                  </a:cubicBezTo>
                  <a:cubicBezTo>
                    <a:pt x="742" y="865"/>
                    <a:pt x="724" y="875"/>
                    <a:pt x="705" y="886"/>
                  </a:cubicBezTo>
                  <a:lnTo>
                    <a:pt x="699" y="888"/>
                  </a:lnTo>
                  <a:cubicBezTo>
                    <a:pt x="698" y="888"/>
                    <a:pt x="698" y="888"/>
                    <a:pt x="696" y="889"/>
                  </a:cubicBezTo>
                  <a:cubicBezTo>
                    <a:pt x="687" y="892"/>
                    <a:pt x="678" y="896"/>
                    <a:pt x="671" y="897"/>
                  </a:cubicBezTo>
                  <a:cubicBezTo>
                    <a:pt x="654" y="902"/>
                    <a:pt x="637" y="907"/>
                    <a:pt x="620" y="909"/>
                  </a:cubicBezTo>
                  <a:cubicBezTo>
                    <a:pt x="618" y="909"/>
                    <a:pt x="592" y="912"/>
                    <a:pt x="584" y="912"/>
                  </a:cubicBezTo>
                  <a:cubicBezTo>
                    <a:pt x="564" y="912"/>
                    <a:pt x="546" y="910"/>
                    <a:pt x="526" y="909"/>
                  </a:cubicBezTo>
                  <a:cubicBezTo>
                    <a:pt x="522" y="908"/>
                    <a:pt x="490" y="901"/>
                    <a:pt x="484" y="900"/>
                  </a:cubicBezTo>
                  <a:cubicBezTo>
                    <a:pt x="468" y="895"/>
                    <a:pt x="450" y="889"/>
                    <a:pt x="434" y="883"/>
                  </a:cubicBezTo>
                  <a:cubicBezTo>
                    <a:pt x="430" y="881"/>
                    <a:pt x="408" y="870"/>
                    <a:pt x="403" y="866"/>
                  </a:cubicBezTo>
                  <a:cubicBezTo>
                    <a:pt x="395" y="862"/>
                    <a:pt x="387" y="857"/>
                    <a:pt x="381" y="852"/>
                  </a:cubicBezTo>
                  <a:cubicBezTo>
                    <a:pt x="378" y="851"/>
                    <a:pt x="365" y="840"/>
                    <a:pt x="362" y="837"/>
                  </a:cubicBezTo>
                  <a:cubicBezTo>
                    <a:pt x="350" y="826"/>
                    <a:pt x="335" y="814"/>
                    <a:pt x="324" y="800"/>
                  </a:cubicBezTo>
                  <a:cubicBezTo>
                    <a:pt x="321" y="798"/>
                    <a:pt x="314" y="787"/>
                    <a:pt x="313" y="784"/>
                  </a:cubicBezTo>
                  <a:cubicBezTo>
                    <a:pt x="308" y="779"/>
                    <a:pt x="304" y="773"/>
                    <a:pt x="302" y="768"/>
                  </a:cubicBezTo>
                  <a:cubicBezTo>
                    <a:pt x="300" y="767"/>
                    <a:pt x="298" y="759"/>
                    <a:pt x="297" y="757"/>
                  </a:cubicBezTo>
                  <a:cubicBezTo>
                    <a:pt x="294" y="749"/>
                    <a:pt x="292" y="743"/>
                    <a:pt x="290" y="736"/>
                  </a:cubicBezTo>
                  <a:cubicBezTo>
                    <a:pt x="287" y="725"/>
                    <a:pt x="286" y="721"/>
                    <a:pt x="286" y="721"/>
                  </a:cubicBezTo>
                  <a:lnTo>
                    <a:pt x="286" y="721"/>
                  </a:lnTo>
                  <a:cubicBezTo>
                    <a:pt x="286" y="721"/>
                    <a:pt x="288" y="728"/>
                    <a:pt x="289" y="732"/>
                  </a:cubicBezTo>
                  <a:cubicBezTo>
                    <a:pt x="288" y="716"/>
                    <a:pt x="288" y="699"/>
                    <a:pt x="289" y="683"/>
                  </a:cubicBezTo>
                  <a:cubicBezTo>
                    <a:pt x="289" y="675"/>
                    <a:pt x="291" y="668"/>
                    <a:pt x="291" y="660"/>
                  </a:cubicBezTo>
                  <a:cubicBezTo>
                    <a:pt x="291" y="658"/>
                    <a:pt x="292" y="647"/>
                    <a:pt x="293" y="642"/>
                  </a:cubicBezTo>
                  <a:cubicBezTo>
                    <a:pt x="297" y="623"/>
                    <a:pt x="300" y="602"/>
                    <a:pt x="307" y="582"/>
                  </a:cubicBezTo>
                  <a:cubicBezTo>
                    <a:pt x="313" y="566"/>
                    <a:pt x="318" y="548"/>
                    <a:pt x="324" y="531"/>
                  </a:cubicBezTo>
                  <a:cubicBezTo>
                    <a:pt x="325" y="527"/>
                    <a:pt x="325" y="525"/>
                    <a:pt x="326" y="524"/>
                  </a:cubicBezTo>
                  <a:cubicBezTo>
                    <a:pt x="331" y="513"/>
                    <a:pt x="336" y="502"/>
                    <a:pt x="344" y="489"/>
                  </a:cubicBezTo>
                  <a:cubicBezTo>
                    <a:pt x="354" y="468"/>
                    <a:pt x="365" y="450"/>
                    <a:pt x="377" y="431"/>
                  </a:cubicBezTo>
                  <a:cubicBezTo>
                    <a:pt x="383" y="422"/>
                    <a:pt x="390" y="414"/>
                    <a:pt x="396" y="403"/>
                  </a:cubicBezTo>
                  <a:cubicBezTo>
                    <a:pt x="399" y="400"/>
                    <a:pt x="399" y="399"/>
                    <a:pt x="399" y="399"/>
                  </a:cubicBezTo>
                  <a:lnTo>
                    <a:pt x="404" y="394"/>
                  </a:lnTo>
                  <a:cubicBezTo>
                    <a:pt x="419" y="377"/>
                    <a:pt x="434" y="360"/>
                    <a:pt x="450" y="344"/>
                  </a:cubicBezTo>
                  <a:cubicBezTo>
                    <a:pt x="459" y="337"/>
                    <a:pt x="468" y="329"/>
                    <a:pt x="475" y="321"/>
                  </a:cubicBezTo>
                  <a:cubicBezTo>
                    <a:pt x="479" y="318"/>
                    <a:pt x="489" y="311"/>
                    <a:pt x="490" y="310"/>
                  </a:cubicBezTo>
                  <a:cubicBezTo>
                    <a:pt x="507" y="297"/>
                    <a:pt x="536" y="279"/>
                    <a:pt x="546" y="276"/>
                  </a:cubicBezTo>
                  <a:cubicBezTo>
                    <a:pt x="549" y="275"/>
                    <a:pt x="553" y="274"/>
                    <a:pt x="556" y="274"/>
                  </a:cubicBezTo>
                  <a:close/>
                  <a:moveTo>
                    <a:pt x="548" y="0"/>
                  </a:moveTo>
                  <a:cubicBezTo>
                    <a:pt x="477" y="1"/>
                    <a:pt x="407" y="31"/>
                    <a:pt x="350" y="72"/>
                  </a:cubicBezTo>
                  <a:cubicBezTo>
                    <a:pt x="257" y="139"/>
                    <a:pt x="178" y="223"/>
                    <a:pt x="120" y="321"/>
                  </a:cubicBezTo>
                  <a:cubicBezTo>
                    <a:pt x="60" y="424"/>
                    <a:pt x="25" y="536"/>
                    <a:pt x="13" y="653"/>
                  </a:cubicBezTo>
                  <a:cubicBezTo>
                    <a:pt x="1" y="787"/>
                    <a:pt x="40" y="909"/>
                    <a:pt x="132" y="1007"/>
                  </a:cubicBezTo>
                  <a:cubicBezTo>
                    <a:pt x="246" y="1127"/>
                    <a:pt x="413" y="1194"/>
                    <a:pt x="578" y="1194"/>
                  </a:cubicBezTo>
                  <a:cubicBezTo>
                    <a:pt x="637" y="1194"/>
                    <a:pt x="696" y="1185"/>
                    <a:pt x="752" y="1167"/>
                  </a:cubicBezTo>
                  <a:cubicBezTo>
                    <a:pt x="960" y="1102"/>
                    <a:pt x="1127" y="916"/>
                    <a:pt x="1164" y="699"/>
                  </a:cubicBezTo>
                  <a:cubicBezTo>
                    <a:pt x="1208" y="443"/>
                    <a:pt x="1080" y="173"/>
                    <a:pt x="846" y="53"/>
                  </a:cubicBezTo>
                  <a:cubicBezTo>
                    <a:pt x="832" y="47"/>
                    <a:pt x="817" y="43"/>
                    <a:pt x="801" y="41"/>
                  </a:cubicBezTo>
                  <a:cubicBezTo>
                    <a:pt x="778" y="26"/>
                    <a:pt x="752" y="18"/>
                    <a:pt x="723" y="18"/>
                  </a:cubicBezTo>
                  <a:cubicBezTo>
                    <a:pt x="714" y="18"/>
                    <a:pt x="705" y="19"/>
                    <a:pt x="695" y="20"/>
                  </a:cubicBezTo>
                  <a:lnTo>
                    <a:pt x="695" y="20"/>
                  </a:lnTo>
                  <a:cubicBezTo>
                    <a:pt x="703" y="19"/>
                    <a:pt x="697" y="18"/>
                    <a:pt x="691" y="18"/>
                  </a:cubicBezTo>
                  <a:cubicBezTo>
                    <a:pt x="685" y="18"/>
                    <a:pt x="679" y="19"/>
                    <a:pt x="691" y="21"/>
                  </a:cubicBezTo>
                  <a:cubicBezTo>
                    <a:pt x="675" y="20"/>
                    <a:pt x="661" y="15"/>
                    <a:pt x="645" y="12"/>
                  </a:cubicBezTo>
                  <a:cubicBezTo>
                    <a:pt x="613" y="6"/>
                    <a:pt x="581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33">
              <a:extLst>
                <a:ext uri="{FF2B5EF4-FFF2-40B4-BE49-F238E27FC236}">
                  <a16:creationId xmlns:a16="http://schemas.microsoft.com/office/drawing/2014/main" id="{5481D9D0-8C54-D019-CB9A-C8B9E8466965}"/>
                </a:ext>
              </a:extLst>
            </p:cNvPr>
            <p:cNvSpPr/>
            <p:nvPr/>
          </p:nvSpPr>
          <p:spPr>
            <a:xfrm>
              <a:off x="175693" y="7330875"/>
              <a:ext cx="131702" cy="120049"/>
            </a:xfrm>
            <a:custGeom>
              <a:avLst/>
              <a:gdLst/>
              <a:ahLst/>
              <a:cxnLst/>
              <a:rect l="l" t="t" r="r" b="b"/>
              <a:pathLst>
                <a:path w="1424" h="1298" extrusionOk="0">
                  <a:moveTo>
                    <a:pt x="638" y="291"/>
                  </a:moveTo>
                  <a:cubicBezTo>
                    <a:pt x="704" y="305"/>
                    <a:pt x="772" y="322"/>
                    <a:pt x="832" y="352"/>
                  </a:cubicBezTo>
                  <a:cubicBezTo>
                    <a:pt x="910" y="389"/>
                    <a:pt x="995" y="440"/>
                    <a:pt x="1042" y="503"/>
                  </a:cubicBezTo>
                  <a:cubicBezTo>
                    <a:pt x="1071" y="543"/>
                    <a:pt x="1072" y="553"/>
                    <a:pt x="1083" y="601"/>
                  </a:cubicBezTo>
                  <a:cubicBezTo>
                    <a:pt x="1087" y="613"/>
                    <a:pt x="1088" y="617"/>
                    <a:pt x="1088" y="617"/>
                  </a:cubicBezTo>
                  <a:cubicBezTo>
                    <a:pt x="1087" y="617"/>
                    <a:pt x="1086" y="612"/>
                    <a:pt x="1085" y="609"/>
                  </a:cubicBezTo>
                  <a:lnTo>
                    <a:pt x="1085" y="609"/>
                  </a:lnTo>
                  <a:cubicBezTo>
                    <a:pt x="1086" y="621"/>
                    <a:pt x="1086" y="633"/>
                    <a:pt x="1086" y="646"/>
                  </a:cubicBezTo>
                  <a:cubicBezTo>
                    <a:pt x="1086" y="657"/>
                    <a:pt x="1086" y="666"/>
                    <a:pt x="1085" y="676"/>
                  </a:cubicBezTo>
                  <a:cubicBezTo>
                    <a:pt x="1085" y="679"/>
                    <a:pt x="1083" y="692"/>
                    <a:pt x="1082" y="695"/>
                  </a:cubicBezTo>
                  <a:cubicBezTo>
                    <a:pt x="1068" y="778"/>
                    <a:pt x="1035" y="843"/>
                    <a:pt x="980" y="899"/>
                  </a:cubicBezTo>
                  <a:cubicBezTo>
                    <a:pt x="899" y="981"/>
                    <a:pt x="793" y="1023"/>
                    <a:pt x="685" y="1023"/>
                  </a:cubicBezTo>
                  <a:cubicBezTo>
                    <a:pt x="640" y="1023"/>
                    <a:pt x="594" y="1016"/>
                    <a:pt x="550" y="1001"/>
                  </a:cubicBezTo>
                  <a:cubicBezTo>
                    <a:pt x="426" y="958"/>
                    <a:pt x="305" y="818"/>
                    <a:pt x="304" y="689"/>
                  </a:cubicBezTo>
                  <a:cubicBezTo>
                    <a:pt x="304" y="663"/>
                    <a:pt x="303" y="640"/>
                    <a:pt x="305" y="614"/>
                  </a:cubicBezTo>
                  <a:cubicBezTo>
                    <a:pt x="305" y="612"/>
                    <a:pt x="306" y="607"/>
                    <a:pt x="306" y="604"/>
                  </a:cubicBezTo>
                  <a:cubicBezTo>
                    <a:pt x="309" y="590"/>
                    <a:pt x="311" y="576"/>
                    <a:pt x="315" y="563"/>
                  </a:cubicBezTo>
                  <a:cubicBezTo>
                    <a:pt x="328" y="513"/>
                    <a:pt x="337" y="497"/>
                    <a:pt x="367" y="449"/>
                  </a:cubicBezTo>
                  <a:cubicBezTo>
                    <a:pt x="367" y="446"/>
                    <a:pt x="372" y="440"/>
                    <a:pt x="374" y="438"/>
                  </a:cubicBezTo>
                  <a:cubicBezTo>
                    <a:pt x="381" y="429"/>
                    <a:pt x="388" y="421"/>
                    <a:pt x="397" y="413"/>
                  </a:cubicBezTo>
                  <a:cubicBezTo>
                    <a:pt x="410" y="398"/>
                    <a:pt x="431" y="381"/>
                    <a:pt x="440" y="373"/>
                  </a:cubicBezTo>
                  <a:cubicBezTo>
                    <a:pt x="480" y="346"/>
                    <a:pt x="527" y="326"/>
                    <a:pt x="558" y="322"/>
                  </a:cubicBezTo>
                  <a:cubicBezTo>
                    <a:pt x="588" y="319"/>
                    <a:pt x="615" y="307"/>
                    <a:pt x="638" y="291"/>
                  </a:cubicBezTo>
                  <a:close/>
                  <a:moveTo>
                    <a:pt x="548" y="1"/>
                  </a:moveTo>
                  <a:cubicBezTo>
                    <a:pt x="502" y="1"/>
                    <a:pt x="461" y="33"/>
                    <a:pt x="439" y="74"/>
                  </a:cubicBezTo>
                  <a:cubicBezTo>
                    <a:pt x="216" y="146"/>
                    <a:pt x="60" y="345"/>
                    <a:pt x="30" y="585"/>
                  </a:cubicBezTo>
                  <a:cubicBezTo>
                    <a:pt x="0" y="839"/>
                    <a:pt x="135" y="1087"/>
                    <a:pt x="356" y="1213"/>
                  </a:cubicBezTo>
                  <a:cubicBezTo>
                    <a:pt x="457" y="1270"/>
                    <a:pt x="571" y="1298"/>
                    <a:pt x="684" y="1298"/>
                  </a:cubicBezTo>
                  <a:cubicBezTo>
                    <a:pt x="828" y="1298"/>
                    <a:pt x="972" y="1253"/>
                    <a:pt x="1090" y="1166"/>
                  </a:cubicBezTo>
                  <a:cubicBezTo>
                    <a:pt x="1294" y="1015"/>
                    <a:pt x="1423" y="738"/>
                    <a:pt x="1338" y="486"/>
                  </a:cubicBezTo>
                  <a:cubicBezTo>
                    <a:pt x="1233" y="173"/>
                    <a:pt x="859" y="30"/>
                    <a:pt x="558" y="1"/>
                  </a:cubicBezTo>
                  <a:cubicBezTo>
                    <a:pt x="555" y="1"/>
                    <a:pt x="552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33">
              <a:extLst>
                <a:ext uri="{FF2B5EF4-FFF2-40B4-BE49-F238E27FC236}">
                  <a16:creationId xmlns:a16="http://schemas.microsoft.com/office/drawing/2014/main" id="{4DCAF464-9E03-1627-65EE-6E0CB3F86868}"/>
                </a:ext>
              </a:extLst>
            </p:cNvPr>
            <p:cNvSpPr/>
            <p:nvPr/>
          </p:nvSpPr>
          <p:spPr>
            <a:xfrm>
              <a:off x="924390" y="7064045"/>
              <a:ext cx="127078" cy="124026"/>
            </a:xfrm>
            <a:custGeom>
              <a:avLst/>
              <a:gdLst/>
              <a:ahLst/>
              <a:cxnLst/>
              <a:rect l="l" t="t" r="r" b="b"/>
              <a:pathLst>
                <a:path w="1374" h="1341" extrusionOk="0">
                  <a:moveTo>
                    <a:pt x="721" y="273"/>
                  </a:moveTo>
                  <a:cubicBezTo>
                    <a:pt x="721" y="273"/>
                    <a:pt x="722" y="274"/>
                    <a:pt x="726" y="274"/>
                  </a:cubicBezTo>
                  <a:cubicBezTo>
                    <a:pt x="808" y="291"/>
                    <a:pt x="875" y="346"/>
                    <a:pt x="940" y="399"/>
                  </a:cubicBezTo>
                  <a:cubicBezTo>
                    <a:pt x="1007" y="455"/>
                    <a:pt x="1067" y="507"/>
                    <a:pt x="1081" y="590"/>
                  </a:cubicBezTo>
                  <a:cubicBezTo>
                    <a:pt x="1090" y="652"/>
                    <a:pt x="1069" y="744"/>
                    <a:pt x="1043" y="801"/>
                  </a:cubicBezTo>
                  <a:cubicBezTo>
                    <a:pt x="979" y="945"/>
                    <a:pt x="859" y="1067"/>
                    <a:pt x="700" y="1067"/>
                  </a:cubicBezTo>
                  <a:cubicBezTo>
                    <a:pt x="699" y="1067"/>
                    <a:pt x="698" y="1067"/>
                    <a:pt x="696" y="1067"/>
                  </a:cubicBezTo>
                  <a:cubicBezTo>
                    <a:pt x="625" y="1066"/>
                    <a:pt x="559" y="1030"/>
                    <a:pt x="504" y="979"/>
                  </a:cubicBezTo>
                  <a:cubicBezTo>
                    <a:pt x="442" y="921"/>
                    <a:pt x="389" y="851"/>
                    <a:pt x="354" y="772"/>
                  </a:cubicBezTo>
                  <a:cubicBezTo>
                    <a:pt x="319" y="694"/>
                    <a:pt x="316" y="620"/>
                    <a:pt x="342" y="546"/>
                  </a:cubicBezTo>
                  <a:cubicBezTo>
                    <a:pt x="343" y="543"/>
                    <a:pt x="345" y="535"/>
                    <a:pt x="346" y="534"/>
                  </a:cubicBezTo>
                  <a:cubicBezTo>
                    <a:pt x="354" y="520"/>
                    <a:pt x="361" y="507"/>
                    <a:pt x="369" y="494"/>
                  </a:cubicBezTo>
                  <a:cubicBezTo>
                    <a:pt x="369" y="494"/>
                    <a:pt x="375" y="484"/>
                    <a:pt x="376" y="482"/>
                  </a:cubicBezTo>
                  <a:cubicBezTo>
                    <a:pt x="383" y="473"/>
                    <a:pt x="391" y="466"/>
                    <a:pt x="400" y="457"/>
                  </a:cubicBezTo>
                  <a:cubicBezTo>
                    <a:pt x="424" y="432"/>
                    <a:pt x="447" y="415"/>
                    <a:pt x="479" y="400"/>
                  </a:cubicBezTo>
                  <a:cubicBezTo>
                    <a:pt x="488" y="401"/>
                    <a:pt x="497" y="402"/>
                    <a:pt x="506" y="402"/>
                  </a:cubicBezTo>
                  <a:cubicBezTo>
                    <a:pt x="567" y="402"/>
                    <a:pt x="617" y="361"/>
                    <a:pt x="639" y="302"/>
                  </a:cubicBezTo>
                  <a:lnTo>
                    <a:pt x="639" y="302"/>
                  </a:lnTo>
                  <a:cubicBezTo>
                    <a:pt x="637" y="309"/>
                    <a:pt x="637" y="311"/>
                    <a:pt x="637" y="311"/>
                  </a:cubicBezTo>
                  <a:cubicBezTo>
                    <a:pt x="637" y="311"/>
                    <a:pt x="640" y="303"/>
                    <a:pt x="642" y="300"/>
                  </a:cubicBezTo>
                  <a:cubicBezTo>
                    <a:pt x="645" y="299"/>
                    <a:pt x="646" y="297"/>
                    <a:pt x="646" y="296"/>
                  </a:cubicBezTo>
                  <a:lnTo>
                    <a:pt x="646" y="296"/>
                  </a:lnTo>
                  <a:cubicBezTo>
                    <a:pt x="644" y="297"/>
                    <a:pt x="644" y="299"/>
                    <a:pt x="642" y="299"/>
                  </a:cubicBezTo>
                  <a:lnTo>
                    <a:pt x="642" y="299"/>
                  </a:lnTo>
                  <a:cubicBezTo>
                    <a:pt x="644" y="297"/>
                    <a:pt x="648" y="294"/>
                    <a:pt x="650" y="292"/>
                  </a:cubicBezTo>
                  <a:cubicBezTo>
                    <a:pt x="656" y="289"/>
                    <a:pt x="661" y="286"/>
                    <a:pt x="667" y="282"/>
                  </a:cubicBezTo>
                  <a:cubicBezTo>
                    <a:pt x="667" y="282"/>
                    <a:pt x="668" y="282"/>
                    <a:pt x="668" y="282"/>
                  </a:cubicBezTo>
                  <a:cubicBezTo>
                    <a:pt x="673" y="282"/>
                    <a:pt x="692" y="276"/>
                    <a:pt x="691" y="275"/>
                  </a:cubicBezTo>
                  <a:cubicBezTo>
                    <a:pt x="697" y="275"/>
                    <a:pt x="706" y="275"/>
                    <a:pt x="712" y="274"/>
                  </a:cubicBezTo>
                  <a:cubicBezTo>
                    <a:pt x="717" y="274"/>
                    <a:pt x="718" y="273"/>
                    <a:pt x="721" y="273"/>
                  </a:cubicBezTo>
                  <a:close/>
                  <a:moveTo>
                    <a:pt x="708" y="0"/>
                  </a:moveTo>
                  <a:cubicBezTo>
                    <a:pt x="595" y="0"/>
                    <a:pt x="492" y="51"/>
                    <a:pt x="426" y="136"/>
                  </a:cubicBezTo>
                  <a:cubicBezTo>
                    <a:pt x="405" y="137"/>
                    <a:pt x="385" y="141"/>
                    <a:pt x="364" y="150"/>
                  </a:cubicBezTo>
                  <a:cubicBezTo>
                    <a:pt x="118" y="259"/>
                    <a:pt x="1" y="546"/>
                    <a:pt x="71" y="798"/>
                  </a:cubicBezTo>
                  <a:cubicBezTo>
                    <a:pt x="139" y="1042"/>
                    <a:pt x="359" y="1295"/>
                    <a:pt x="618" y="1334"/>
                  </a:cubicBezTo>
                  <a:cubicBezTo>
                    <a:pt x="646" y="1338"/>
                    <a:pt x="675" y="1340"/>
                    <a:pt x="703" y="1340"/>
                  </a:cubicBezTo>
                  <a:cubicBezTo>
                    <a:pt x="949" y="1340"/>
                    <a:pt x="1168" y="1176"/>
                    <a:pt x="1275" y="954"/>
                  </a:cubicBezTo>
                  <a:cubicBezTo>
                    <a:pt x="1339" y="824"/>
                    <a:pt x="1374" y="682"/>
                    <a:pt x="1350" y="537"/>
                  </a:cubicBezTo>
                  <a:cubicBezTo>
                    <a:pt x="1328" y="403"/>
                    <a:pt x="1245" y="297"/>
                    <a:pt x="1143" y="212"/>
                  </a:cubicBezTo>
                  <a:cubicBezTo>
                    <a:pt x="1023" y="113"/>
                    <a:pt x="891" y="10"/>
                    <a:pt x="728" y="1"/>
                  </a:cubicBezTo>
                  <a:cubicBezTo>
                    <a:pt x="721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33">
              <a:extLst>
                <a:ext uri="{FF2B5EF4-FFF2-40B4-BE49-F238E27FC236}">
                  <a16:creationId xmlns:a16="http://schemas.microsoft.com/office/drawing/2014/main" id="{C446D8C6-9D43-C494-B840-174813FC4418}"/>
                </a:ext>
              </a:extLst>
            </p:cNvPr>
            <p:cNvSpPr/>
            <p:nvPr/>
          </p:nvSpPr>
          <p:spPr>
            <a:xfrm>
              <a:off x="345225" y="7402184"/>
              <a:ext cx="73620" cy="69458"/>
            </a:xfrm>
            <a:custGeom>
              <a:avLst/>
              <a:gdLst/>
              <a:ahLst/>
              <a:cxnLst/>
              <a:rect l="l" t="t" r="r" b="b"/>
              <a:pathLst>
                <a:path w="796" h="751" extrusionOk="0">
                  <a:moveTo>
                    <a:pt x="448" y="279"/>
                  </a:moveTo>
                  <a:cubicBezTo>
                    <a:pt x="454" y="280"/>
                    <a:pt x="461" y="283"/>
                    <a:pt x="468" y="284"/>
                  </a:cubicBezTo>
                  <a:cubicBezTo>
                    <a:pt x="474" y="286"/>
                    <a:pt x="480" y="291"/>
                    <a:pt x="486" y="295"/>
                  </a:cubicBezTo>
                  <a:lnTo>
                    <a:pt x="497" y="306"/>
                  </a:lnTo>
                  <a:cubicBezTo>
                    <a:pt x="500" y="310"/>
                    <a:pt x="502" y="314"/>
                    <a:pt x="505" y="318"/>
                  </a:cubicBezTo>
                  <a:cubicBezTo>
                    <a:pt x="508" y="327"/>
                    <a:pt x="511" y="337"/>
                    <a:pt x="512" y="347"/>
                  </a:cubicBezTo>
                  <a:lnTo>
                    <a:pt x="512" y="377"/>
                  </a:lnTo>
                  <a:cubicBezTo>
                    <a:pt x="510" y="387"/>
                    <a:pt x="507" y="397"/>
                    <a:pt x="505" y="406"/>
                  </a:cubicBezTo>
                  <a:cubicBezTo>
                    <a:pt x="500" y="414"/>
                    <a:pt x="496" y="420"/>
                    <a:pt x="491" y="428"/>
                  </a:cubicBezTo>
                  <a:cubicBezTo>
                    <a:pt x="486" y="435"/>
                    <a:pt x="480" y="440"/>
                    <a:pt x="473" y="445"/>
                  </a:cubicBezTo>
                  <a:lnTo>
                    <a:pt x="445" y="460"/>
                  </a:lnTo>
                  <a:cubicBezTo>
                    <a:pt x="434" y="465"/>
                    <a:pt x="422" y="468"/>
                    <a:pt x="409" y="471"/>
                  </a:cubicBezTo>
                  <a:cubicBezTo>
                    <a:pt x="403" y="471"/>
                    <a:pt x="396" y="472"/>
                    <a:pt x="388" y="472"/>
                  </a:cubicBezTo>
                  <a:cubicBezTo>
                    <a:pt x="381" y="472"/>
                    <a:pt x="374" y="471"/>
                    <a:pt x="367" y="471"/>
                  </a:cubicBezTo>
                  <a:cubicBezTo>
                    <a:pt x="355" y="468"/>
                    <a:pt x="342" y="465"/>
                    <a:pt x="331" y="460"/>
                  </a:cubicBezTo>
                  <a:cubicBezTo>
                    <a:pt x="320" y="456"/>
                    <a:pt x="313" y="451"/>
                    <a:pt x="304" y="446"/>
                  </a:cubicBezTo>
                  <a:cubicBezTo>
                    <a:pt x="299" y="442"/>
                    <a:pt x="294" y="439"/>
                    <a:pt x="290" y="435"/>
                  </a:cubicBezTo>
                  <a:cubicBezTo>
                    <a:pt x="288" y="430"/>
                    <a:pt x="285" y="425"/>
                    <a:pt x="283" y="421"/>
                  </a:cubicBezTo>
                  <a:cubicBezTo>
                    <a:pt x="282" y="416"/>
                    <a:pt x="280" y="413"/>
                    <a:pt x="279" y="408"/>
                  </a:cubicBezTo>
                  <a:lnTo>
                    <a:pt x="279" y="380"/>
                  </a:lnTo>
                  <a:cubicBezTo>
                    <a:pt x="282" y="369"/>
                    <a:pt x="284" y="361"/>
                    <a:pt x="287" y="351"/>
                  </a:cubicBezTo>
                  <a:cubicBezTo>
                    <a:pt x="290" y="341"/>
                    <a:pt x="295" y="333"/>
                    <a:pt x="300" y="326"/>
                  </a:cubicBezTo>
                  <a:cubicBezTo>
                    <a:pt x="329" y="325"/>
                    <a:pt x="357" y="314"/>
                    <a:pt x="381" y="295"/>
                  </a:cubicBezTo>
                  <a:lnTo>
                    <a:pt x="381" y="295"/>
                  </a:lnTo>
                  <a:cubicBezTo>
                    <a:pt x="380" y="296"/>
                    <a:pt x="379" y="296"/>
                    <a:pt x="378" y="297"/>
                  </a:cubicBezTo>
                  <a:cubicBezTo>
                    <a:pt x="380" y="296"/>
                    <a:pt x="382" y="294"/>
                    <a:pt x="384" y="293"/>
                  </a:cubicBezTo>
                  <a:lnTo>
                    <a:pt x="384" y="293"/>
                  </a:lnTo>
                  <a:cubicBezTo>
                    <a:pt x="383" y="294"/>
                    <a:pt x="382" y="295"/>
                    <a:pt x="381" y="295"/>
                  </a:cubicBezTo>
                  <a:lnTo>
                    <a:pt x="381" y="295"/>
                  </a:lnTo>
                  <a:cubicBezTo>
                    <a:pt x="383" y="295"/>
                    <a:pt x="385" y="294"/>
                    <a:pt x="386" y="292"/>
                  </a:cubicBezTo>
                  <a:lnTo>
                    <a:pt x="386" y="292"/>
                  </a:lnTo>
                  <a:cubicBezTo>
                    <a:pt x="385" y="293"/>
                    <a:pt x="385" y="293"/>
                    <a:pt x="384" y="293"/>
                  </a:cubicBezTo>
                  <a:lnTo>
                    <a:pt x="384" y="293"/>
                  </a:lnTo>
                  <a:cubicBezTo>
                    <a:pt x="385" y="292"/>
                    <a:pt x="386" y="292"/>
                    <a:pt x="387" y="291"/>
                  </a:cubicBezTo>
                  <a:lnTo>
                    <a:pt x="387" y="291"/>
                  </a:lnTo>
                  <a:cubicBezTo>
                    <a:pt x="387" y="291"/>
                    <a:pt x="387" y="292"/>
                    <a:pt x="386" y="292"/>
                  </a:cubicBezTo>
                  <a:lnTo>
                    <a:pt x="386" y="292"/>
                  </a:lnTo>
                  <a:cubicBezTo>
                    <a:pt x="391" y="289"/>
                    <a:pt x="396" y="287"/>
                    <a:pt x="402" y="284"/>
                  </a:cubicBezTo>
                  <a:cubicBezTo>
                    <a:pt x="408" y="281"/>
                    <a:pt x="414" y="280"/>
                    <a:pt x="422" y="279"/>
                  </a:cubicBezTo>
                  <a:close/>
                  <a:moveTo>
                    <a:pt x="437" y="0"/>
                  </a:moveTo>
                  <a:cubicBezTo>
                    <a:pt x="434" y="0"/>
                    <a:pt x="431" y="1"/>
                    <a:pt x="428" y="1"/>
                  </a:cubicBezTo>
                  <a:cubicBezTo>
                    <a:pt x="342" y="4"/>
                    <a:pt x="264" y="35"/>
                    <a:pt x="200" y="92"/>
                  </a:cubicBezTo>
                  <a:cubicBezTo>
                    <a:pt x="194" y="97"/>
                    <a:pt x="191" y="105"/>
                    <a:pt x="186" y="112"/>
                  </a:cubicBezTo>
                  <a:cubicBezTo>
                    <a:pt x="174" y="112"/>
                    <a:pt x="161" y="114"/>
                    <a:pt x="149" y="118"/>
                  </a:cubicBezTo>
                  <a:cubicBezTo>
                    <a:pt x="113" y="129"/>
                    <a:pt x="88" y="150"/>
                    <a:pt x="66" y="181"/>
                  </a:cubicBezTo>
                  <a:cubicBezTo>
                    <a:pt x="24" y="241"/>
                    <a:pt x="2" y="319"/>
                    <a:pt x="0" y="393"/>
                  </a:cubicBezTo>
                  <a:cubicBezTo>
                    <a:pt x="0" y="478"/>
                    <a:pt x="31" y="559"/>
                    <a:pt x="87" y="623"/>
                  </a:cubicBezTo>
                  <a:cubicBezTo>
                    <a:pt x="162" y="710"/>
                    <a:pt x="276" y="751"/>
                    <a:pt x="389" y="751"/>
                  </a:cubicBezTo>
                  <a:cubicBezTo>
                    <a:pt x="423" y="751"/>
                    <a:pt x="456" y="747"/>
                    <a:pt x="489" y="740"/>
                  </a:cubicBezTo>
                  <a:cubicBezTo>
                    <a:pt x="626" y="709"/>
                    <a:pt x="741" y="601"/>
                    <a:pt x="777" y="464"/>
                  </a:cubicBezTo>
                  <a:cubicBezTo>
                    <a:pt x="796" y="395"/>
                    <a:pt x="796" y="319"/>
                    <a:pt x="775" y="250"/>
                  </a:cubicBezTo>
                  <a:cubicBezTo>
                    <a:pt x="750" y="172"/>
                    <a:pt x="703" y="109"/>
                    <a:pt x="637" y="62"/>
                  </a:cubicBezTo>
                  <a:cubicBezTo>
                    <a:pt x="581" y="22"/>
                    <a:pt x="506" y="0"/>
                    <a:pt x="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15" name="Google Shape;1915;p33">
            <a:extLst>
              <a:ext uri="{FF2B5EF4-FFF2-40B4-BE49-F238E27FC236}">
                <a16:creationId xmlns:a16="http://schemas.microsoft.com/office/drawing/2014/main" id="{5CB10945-D4B0-D421-0F79-C764B5C8D21A}"/>
              </a:ext>
            </a:extLst>
          </p:cNvPr>
          <p:cNvSpPr/>
          <p:nvPr/>
        </p:nvSpPr>
        <p:spPr>
          <a:xfrm rot="-64386">
            <a:off x="1973892" y="6096331"/>
            <a:ext cx="2414108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6" name="Google Shape;1916;p33">
            <a:extLst>
              <a:ext uri="{FF2B5EF4-FFF2-40B4-BE49-F238E27FC236}">
                <a16:creationId xmlns:a16="http://schemas.microsoft.com/office/drawing/2014/main" id="{D726ED34-D396-3E6A-B244-8851D467FC0A}"/>
              </a:ext>
            </a:extLst>
          </p:cNvPr>
          <p:cNvSpPr/>
          <p:nvPr/>
        </p:nvSpPr>
        <p:spPr>
          <a:xfrm rot="10800000">
            <a:off x="10142075" y="2585462"/>
            <a:ext cx="1885539" cy="869702"/>
          </a:xfrm>
          <a:custGeom>
            <a:avLst/>
            <a:gdLst/>
            <a:ahLst/>
            <a:cxnLst/>
            <a:rect l="l" t="t" r="r" b="b"/>
            <a:pathLst>
              <a:path w="20382" h="9406" extrusionOk="0">
                <a:moveTo>
                  <a:pt x="5907" y="5840"/>
                </a:moveTo>
                <a:cubicBezTo>
                  <a:pt x="5905" y="5841"/>
                  <a:pt x="5902" y="5841"/>
                  <a:pt x="5900" y="5841"/>
                </a:cubicBezTo>
                <a:cubicBezTo>
                  <a:pt x="5902" y="5841"/>
                  <a:pt x="5905" y="5841"/>
                  <a:pt x="5907" y="5840"/>
                </a:cubicBezTo>
                <a:close/>
                <a:moveTo>
                  <a:pt x="14906" y="6003"/>
                </a:moveTo>
                <a:lnTo>
                  <a:pt x="14906" y="6003"/>
                </a:lnTo>
                <a:cubicBezTo>
                  <a:pt x="14973" y="6040"/>
                  <a:pt x="15039" y="6080"/>
                  <a:pt x="15105" y="6123"/>
                </a:cubicBezTo>
                <a:cubicBezTo>
                  <a:pt x="15128" y="6140"/>
                  <a:pt x="15152" y="6157"/>
                  <a:pt x="15177" y="6175"/>
                </a:cubicBezTo>
                <a:cubicBezTo>
                  <a:pt x="15137" y="6176"/>
                  <a:pt x="15095" y="6176"/>
                  <a:pt x="15055" y="6176"/>
                </a:cubicBezTo>
                <a:lnTo>
                  <a:pt x="15051" y="6168"/>
                </a:lnTo>
                <a:cubicBezTo>
                  <a:pt x="15006" y="6110"/>
                  <a:pt x="14956" y="6056"/>
                  <a:pt x="14906" y="6003"/>
                </a:cubicBezTo>
                <a:close/>
                <a:moveTo>
                  <a:pt x="7419" y="6845"/>
                </a:moveTo>
                <a:lnTo>
                  <a:pt x="7419" y="6845"/>
                </a:lnTo>
                <a:cubicBezTo>
                  <a:pt x="7419" y="6845"/>
                  <a:pt x="7420" y="6845"/>
                  <a:pt x="7420" y="6846"/>
                </a:cubicBezTo>
                <a:lnTo>
                  <a:pt x="7420" y="6846"/>
                </a:lnTo>
                <a:cubicBezTo>
                  <a:pt x="7420" y="6845"/>
                  <a:pt x="7420" y="6845"/>
                  <a:pt x="7419" y="6845"/>
                </a:cubicBezTo>
                <a:close/>
                <a:moveTo>
                  <a:pt x="16065" y="678"/>
                </a:moveTo>
                <a:lnTo>
                  <a:pt x="16142" y="731"/>
                </a:lnTo>
                <a:cubicBezTo>
                  <a:pt x="16303" y="844"/>
                  <a:pt x="16459" y="962"/>
                  <a:pt x="16615" y="1081"/>
                </a:cubicBezTo>
                <a:cubicBezTo>
                  <a:pt x="17215" y="1549"/>
                  <a:pt x="17783" y="2057"/>
                  <a:pt x="18343" y="2571"/>
                </a:cubicBezTo>
                <a:cubicBezTo>
                  <a:pt x="18631" y="2835"/>
                  <a:pt x="18917" y="3099"/>
                  <a:pt x="19205" y="3362"/>
                </a:cubicBezTo>
                <a:cubicBezTo>
                  <a:pt x="19450" y="3585"/>
                  <a:pt x="19694" y="3808"/>
                  <a:pt x="19947" y="4023"/>
                </a:cubicBezTo>
                <a:cubicBezTo>
                  <a:pt x="19852" y="4122"/>
                  <a:pt x="19757" y="4219"/>
                  <a:pt x="19660" y="4318"/>
                </a:cubicBezTo>
                <a:cubicBezTo>
                  <a:pt x="19511" y="4471"/>
                  <a:pt x="19360" y="4623"/>
                  <a:pt x="19209" y="4774"/>
                </a:cubicBezTo>
                <a:cubicBezTo>
                  <a:pt x="18908" y="5074"/>
                  <a:pt x="18604" y="5369"/>
                  <a:pt x="18295" y="5659"/>
                </a:cubicBezTo>
                <a:cubicBezTo>
                  <a:pt x="17677" y="6237"/>
                  <a:pt x="17039" y="6796"/>
                  <a:pt x="16370" y="7316"/>
                </a:cubicBezTo>
                <a:lnTo>
                  <a:pt x="16405" y="7098"/>
                </a:lnTo>
                <a:cubicBezTo>
                  <a:pt x="16443" y="6860"/>
                  <a:pt x="16475" y="6622"/>
                  <a:pt x="16495" y="6381"/>
                </a:cubicBezTo>
                <a:cubicBezTo>
                  <a:pt x="16515" y="6147"/>
                  <a:pt x="16520" y="5913"/>
                  <a:pt x="16506" y="5678"/>
                </a:cubicBezTo>
                <a:cubicBezTo>
                  <a:pt x="16496" y="5516"/>
                  <a:pt x="16478" y="5353"/>
                  <a:pt x="16444" y="5194"/>
                </a:cubicBezTo>
                <a:cubicBezTo>
                  <a:pt x="16478" y="5170"/>
                  <a:pt x="16504" y="5136"/>
                  <a:pt x="16515" y="5095"/>
                </a:cubicBezTo>
                <a:cubicBezTo>
                  <a:pt x="16540" y="5008"/>
                  <a:pt x="16486" y="4895"/>
                  <a:pt x="16391" y="4877"/>
                </a:cubicBezTo>
                <a:cubicBezTo>
                  <a:pt x="16359" y="4870"/>
                  <a:pt x="16328" y="4865"/>
                  <a:pt x="16295" y="4859"/>
                </a:cubicBezTo>
                <a:cubicBezTo>
                  <a:pt x="16275" y="4851"/>
                  <a:pt x="16251" y="4844"/>
                  <a:pt x="16226" y="4844"/>
                </a:cubicBezTo>
                <a:cubicBezTo>
                  <a:pt x="16223" y="4844"/>
                  <a:pt x="16217" y="4846"/>
                  <a:pt x="16214" y="4846"/>
                </a:cubicBezTo>
                <a:cubicBezTo>
                  <a:pt x="15604" y="4743"/>
                  <a:pt x="14992" y="4674"/>
                  <a:pt x="14376" y="4646"/>
                </a:cubicBezTo>
                <a:cubicBezTo>
                  <a:pt x="14100" y="4634"/>
                  <a:pt x="13824" y="4626"/>
                  <a:pt x="13548" y="4626"/>
                </a:cubicBezTo>
                <a:cubicBezTo>
                  <a:pt x="13150" y="4626"/>
                  <a:pt x="12752" y="4639"/>
                  <a:pt x="12355" y="4657"/>
                </a:cubicBezTo>
                <a:cubicBezTo>
                  <a:pt x="11005" y="4724"/>
                  <a:pt x="9662" y="4898"/>
                  <a:pt x="8318" y="5039"/>
                </a:cubicBezTo>
                <a:cubicBezTo>
                  <a:pt x="7645" y="5108"/>
                  <a:pt x="6972" y="5163"/>
                  <a:pt x="6300" y="5236"/>
                </a:cubicBezTo>
                <a:cubicBezTo>
                  <a:pt x="5608" y="5313"/>
                  <a:pt x="4916" y="5403"/>
                  <a:pt x="4228" y="5509"/>
                </a:cubicBezTo>
                <a:cubicBezTo>
                  <a:pt x="3549" y="5610"/>
                  <a:pt x="2872" y="5727"/>
                  <a:pt x="2199" y="5856"/>
                </a:cubicBezTo>
                <a:cubicBezTo>
                  <a:pt x="1862" y="5920"/>
                  <a:pt x="1528" y="5987"/>
                  <a:pt x="1193" y="6063"/>
                </a:cubicBezTo>
                <a:cubicBezTo>
                  <a:pt x="1033" y="6099"/>
                  <a:pt x="873" y="6136"/>
                  <a:pt x="716" y="6178"/>
                </a:cubicBezTo>
                <a:cubicBezTo>
                  <a:pt x="680" y="6187"/>
                  <a:pt x="642" y="6197"/>
                  <a:pt x="606" y="6206"/>
                </a:cubicBezTo>
                <a:cubicBezTo>
                  <a:pt x="629" y="6118"/>
                  <a:pt x="647" y="6028"/>
                  <a:pt x="661" y="5938"/>
                </a:cubicBezTo>
                <a:cubicBezTo>
                  <a:pt x="697" y="5716"/>
                  <a:pt x="718" y="5490"/>
                  <a:pt x="730" y="5266"/>
                </a:cubicBezTo>
                <a:cubicBezTo>
                  <a:pt x="752" y="4843"/>
                  <a:pt x="742" y="4417"/>
                  <a:pt x="713" y="3994"/>
                </a:cubicBezTo>
                <a:cubicBezTo>
                  <a:pt x="686" y="3569"/>
                  <a:pt x="639" y="3144"/>
                  <a:pt x="585" y="2723"/>
                </a:cubicBezTo>
                <a:cubicBezTo>
                  <a:pt x="545" y="2413"/>
                  <a:pt x="497" y="2104"/>
                  <a:pt x="442" y="1796"/>
                </a:cubicBezTo>
                <a:lnTo>
                  <a:pt x="442" y="1796"/>
                </a:lnTo>
                <a:cubicBezTo>
                  <a:pt x="2572" y="2289"/>
                  <a:pt x="4745" y="2591"/>
                  <a:pt x="6923" y="2775"/>
                </a:cubicBezTo>
                <a:cubicBezTo>
                  <a:pt x="8055" y="2869"/>
                  <a:pt x="9189" y="2932"/>
                  <a:pt x="10326" y="2968"/>
                </a:cubicBezTo>
                <a:cubicBezTo>
                  <a:pt x="10865" y="2987"/>
                  <a:pt x="11404" y="2997"/>
                  <a:pt x="11943" y="3014"/>
                </a:cubicBezTo>
                <a:cubicBezTo>
                  <a:pt x="12299" y="3024"/>
                  <a:pt x="12654" y="3034"/>
                  <a:pt x="13010" y="3034"/>
                </a:cubicBezTo>
                <a:cubicBezTo>
                  <a:pt x="13190" y="3034"/>
                  <a:pt x="13369" y="3032"/>
                  <a:pt x="13549" y="3025"/>
                </a:cubicBezTo>
                <a:cubicBezTo>
                  <a:pt x="13979" y="3011"/>
                  <a:pt x="14407" y="2974"/>
                  <a:pt x="14830" y="2904"/>
                </a:cubicBezTo>
                <a:cubicBezTo>
                  <a:pt x="15037" y="2870"/>
                  <a:pt x="15242" y="2826"/>
                  <a:pt x="15446" y="2771"/>
                </a:cubicBezTo>
                <a:cubicBezTo>
                  <a:pt x="15547" y="2744"/>
                  <a:pt x="15645" y="2709"/>
                  <a:pt x="15744" y="2673"/>
                </a:cubicBezTo>
                <a:cubicBezTo>
                  <a:pt x="15847" y="2633"/>
                  <a:pt x="15944" y="2583"/>
                  <a:pt x="16045" y="2536"/>
                </a:cubicBezTo>
                <a:cubicBezTo>
                  <a:pt x="16074" y="2519"/>
                  <a:pt x="16096" y="2497"/>
                  <a:pt x="16112" y="2469"/>
                </a:cubicBezTo>
                <a:cubicBezTo>
                  <a:pt x="16125" y="2448"/>
                  <a:pt x="16132" y="2426"/>
                  <a:pt x="16136" y="2402"/>
                </a:cubicBezTo>
                <a:cubicBezTo>
                  <a:pt x="16175" y="2361"/>
                  <a:pt x="16201" y="2307"/>
                  <a:pt x="16201" y="2247"/>
                </a:cubicBezTo>
                <a:cubicBezTo>
                  <a:pt x="16203" y="1898"/>
                  <a:pt x="16185" y="1549"/>
                  <a:pt x="16143" y="1203"/>
                </a:cubicBezTo>
                <a:cubicBezTo>
                  <a:pt x="16123" y="1028"/>
                  <a:pt x="16097" y="852"/>
                  <a:pt x="16065" y="678"/>
                </a:cubicBezTo>
                <a:close/>
                <a:moveTo>
                  <a:pt x="13936" y="5034"/>
                </a:moveTo>
                <a:cubicBezTo>
                  <a:pt x="14579" y="5034"/>
                  <a:pt x="15222" y="5071"/>
                  <a:pt x="15859" y="5155"/>
                </a:cubicBezTo>
                <a:cubicBezTo>
                  <a:pt x="15932" y="5165"/>
                  <a:pt x="16007" y="5177"/>
                  <a:pt x="16080" y="5189"/>
                </a:cubicBezTo>
                <a:cubicBezTo>
                  <a:pt x="16090" y="5294"/>
                  <a:pt x="16101" y="5402"/>
                  <a:pt x="16107" y="5510"/>
                </a:cubicBezTo>
                <a:cubicBezTo>
                  <a:pt x="16112" y="5667"/>
                  <a:pt x="16115" y="5832"/>
                  <a:pt x="16112" y="5996"/>
                </a:cubicBezTo>
                <a:cubicBezTo>
                  <a:pt x="16111" y="6074"/>
                  <a:pt x="16107" y="6153"/>
                  <a:pt x="16104" y="6231"/>
                </a:cubicBezTo>
                <a:cubicBezTo>
                  <a:pt x="16006" y="6193"/>
                  <a:pt x="15895" y="6192"/>
                  <a:pt x="15791" y="6187"/>
                </a:cubicBezTo>
                <a:cubicBezTo>
                  <a:pt x="15775" y="6185"/>
                  <a:pt x="15759" y="6185"/>
                  <a:pt x="15743" y="6185"/>
                </a:cubicBezTo>
                <a:cubicBezTo>
                  <a:pt x="15568" y="5996"/>
                  <a:pt x="15390" y="5812"/>
                  <a:pt x="15216" y="5623"/>
                </a:cubicBezTo>
                <a:cubicBezTo>
                  <a:pt x="15198" y="5600"/>
                  <a:pt x="15169" y="5588"/>
                  <a:pt x="15142" y="5588"/>
                </a:cubicBezTo>
                <a:cubicBezTo>
                  <a:pt x="15121" y="5588"/>
                  <a:pt x="15099" y="5595"/>
                  <a:pt x="15081" y="5610"/>
                </a:cubicBezTo>
                <a:cubicBezTo>
                  <a:pt x="15042" y="5643"/>
                  <a:pt x="15034" y="5707"/>
                  <a:pt x="15069" y="5745"/>
                </a:cubicBezTo>
                <a:cubicBezTo>
                  <a:pt x="15200" y="5890"/>
                  <a:pt x="15333" y="6034"/>
                  <a:pt x="15468" y="6178"/>
                </a:cubicBezTo>
                <a:cubicBezTo>
                  <a:pt x="15447" y="6178"/>
                  <a:pt x="15427" y="6177"/>
                  <a:pt x="15405" y="6177"/>
                </a:cubicBezTo>
                <a:lnTo>
                  <a:pt x="15307" y="6177"/>
                </a:lnTo>
                <a:cubicBezTo>
                  <a:pt x="15164" y="6070"/>
                  <a:pt x="15012" y="5976"/>
                  <a:pt x="14853" y="5895"/>
                </a:cubicBezTo>
                <a:cubicBezTo>
                  <a:pt x="14849" y="5894"/>
                  <a:pt x="14846" y="5893"/>
                  <a:pt x="14842" y="5893"/>
                </a:cubicBezTo>
                <a:lnTo>
                  <a:pt x="14835" y="5893"/>
                </a:lnTo>
                <a:cubicBezTo>
                  <a:pt x="14826" y="5894"/>
                  <a:pt x="14819" y="5899"/>
                  <a:pt x="14815" y="5905"/>
                </a:cubicBezTo>
                <a:cubicBezTo>
                  <a:pt x="14764" y="5851"/>
                  <a:pt x="14712" y="5797"/>
                  <a:pt x="14660" y="5743"/>
                </a:cubicBezTo>
                <a:cubicBezTo>
                  <a:pt x="14636" y="5718"/>
                  <a:pt x="14610" y="5701"/>
                  <a:pt x="14573" y="5698"/>
                </a:cubicBezTo>
                <a:lnTo>
                  <a:pt x="14564" y="5698"/>
                </a:lnTo>
                <a:cubicBezTo>
                  <a:pt x="14534" y="5698"/>
                  <a:pt x="14506" y="5709"/>
                  <a:pt x="14482" y="5728"/>
                </a:cubicBezTo>
                <a:cubicBezTo>
                  <a:pt x="14456" y="5750"/>
                  <a:pt x="14441" y="5781"/>
                  <a:pt x="14439" y="5815"/>
                </a:cubicBezTo>
                <a:cubicBezTo>
                  <a:pt x="14436" y="5845"/>
                  <a:pt x="14445" y="5883"/>
                  <a:pt x="14467" y="5904"/>
                </a:cubicBezTo>
                <a:cubicBezTo>
                  <a:pt x="14538" y="5976"/>
                  <a:pt x="14612" y="6043"/>
                  <a:pt x="14686" y="6111"/>
                </a:cubicBezTo>
                <a:cubicBezTo>
                  <a:pt x="14713" y="6136"/>
                  <a:pt x="14740" y="6161"/>
                  <a:pt x="14767" y="6184"/>
                </a:cubicBezTo>
                <a:cubicBezTo>
                  <a:pt x="14730" y="6185"/>
                  <a:pt x="14693" y="6185"/>
                  <a:pt x="14656" y="6187"/>
                </a:cubicBezTo>
                <a:cubicBezTo>
                  <a:pt x="14623" y="6188"/>
                  <a:pt x="14589" y="6189"/>
                  <a:pt x="14557" y="6190"/>
                </a:cubicBezTo>
                <a:cubicBezTo>
                  <a:pt x="14508" y="6141"/>
                  <a:pt x="14460" y="6092"/>
                  <a:pt x="14414" y="6043"/>
                </a:cubicBezTo>
                <a:cubicBezTo>
                  <a:pt x="14340" y="5965"/>
                  <a:pt x="14267" y="5888"/>
                  <a:pt x="14195" y="5807"/>
                </a:cubicBezTo>
                <a:cubicBezTo>
                  <a:pt x="14174" y="5783"/>
                  <a:pt x="14144" y="5770"/>
                  <a:pt x="14114" y="5770"/>
                </a:cubicBezTo>
                <a:cubicBezTo>
                  <a:pt x="14091" y="5770"/>
                  <a:pt x="14067" y="5778"/>
                  <a:pt x="14047" y="5795"/>
                </a:cubicBezTo>
                <a:cubicBezTo>
                  <a:pt x="14005" y="5831"/>
                  <a:pt x="13995" y="5900"/>
                  <a:pt x="14035" y="5942"/>
                </a:cubicBezTo>
                <a:cubicBezTo>
                  <a:pt x="14116" y="6032"/>
                  <a:pt x="14197" y="6118"/>
                  <a:pt x="14283" y="6203"/>
                </a:cubicBezTo>
                <a:cubicBezTo>
                  <a:pt x="14219" y="6206"/>
                  <a:pt x="14154" y="6210"/>
                  <a:pt x="14090" y="6215"/>
                </a:cubicBezTo>
                <a:lnTo>
                  <a:pt x="14077" y="6204"/>
                </a:lnTo>
                <a:cubicBezTo>
                  <a:pt x="14019" y="6149"/>
                  <a:pt x="13961" y="6095"/>
                  <a:pt x="13904" y="6040"/>
                </a:cubicBezTo>
                <a:cubicBezTo>
                  <a:pt x="13788" y="5930"/>
                  <a:pt x="13678" y="5817"/>
                  <a:pt x="13570" y="5700"/>
                </a:cubicBezTo>
                <a:cubicBezTo>
                  <a:pt x="13550" y="5680"/>
                  <a:pt x="13524" y="5667"/>
                  <a:pt x="13497" y="5667"/>
                </a:cubicBezTo>
                <a:cubicBezTo>
                  <a:pt x="13477" y="5667"/>
                  <a:pt x="13458" y="5674"/>
                  <a:pt x="13440" y="5688"/>
                </a:cubicBezTo>
                <a:cubicBezTo>
                  <a:pt x="13403" y="5719"/>
                  <a:pt x="13395" y="5780"/>
                  <a:pt x="13429" y="5817"/>
                </a:cubicBezTo>
                <a:cubicBezTo>
                  <a:pt x="13537" y="5935"/>
                  <a:pt x="13647" y="6048"/>
                  <a:pt x="13762" y="6158"/>
                </a:cubicBezTo>
                <a:cubicBezTo>
                  <a:pt x="13788" y="6183"/>
                  <a:pt x="13814" y="6208"/>
                  <a:pt x="13842" y="6232"/>
                </a:cubicBezTo>
                <a:lnTo>
                  <a:pt x="13741" y="6240"/>
                </a:lnTo>
                <a:cubicBezTo>
                  <a:pt x="13697" y="6197"/>
                  <a:pt x="13652" y="6156"/>
                  <a:pt x="13605" y="6116"/>
                </a:cubicBezTo>
                <a:cubicBezTo>
                  <a:pt x="13527" y="6047"/>
                  <a:pt x="13449" y="5981"/>
                  <a:pt x="13367" y="5918"/>
                </a:cubicBezTo>
                <a:cubicBezTo>
                  <a:pt x="13353" y="5907"/>
                  <a:pt x="13340" y="5903"/>
                  <a:pt x="13324" y="5903"/>
                </a:cubicBezTo>
                <a:cubicBezTo>
                  <a:pt x="13298" y="5903"/>
                  <a:pt x="13271" y="5916"/>
                  <a:pt x="13257" y="5938"/>
                </a:cubicBezTo>
                <a:cubicBezTo>
                  <a:pt x="13231" y="5976"/>
                  <a:pt x="13243" y="6022"/>
                  <a:pt x="13278" y="6049"/>
                </a:cubicBezTo>
                <a:cubicBezTo>
                  <a:pt x="13355" y="6110"/>
                  <a:pt x="13431" y="6174"/>
                  <a:pt x="13506" y="6239"/>
                </a:cubicBezTo>
                <a:cubicBezTo>
                  <a:pt x="13513" y="6245"/>
                  <a:pt x="13521" y="6251"/>
                  <a:pt x="13528" y="6260"/>
                </a:cubicBezTo>
                <a:cubicBezTo>
                  <a:pt x="13404" y="6270"/>
                  <a:pt x="13281" y="6281"/>
                  <a:pt x="13157" y="6294"/>
                </a:cubicBezTo>
                <a:cubicBezTo>
                  <a:pt x="13128" y="6262"/>
                  <a:pt x="13097" y="6229"/>
                  <a:pt x="13067" y="6198"/>
                </a:cubicBezTo>
                <a:cubicBezTo>
                  <a:pt x="12984" y="6112"/>
                  <a:pt x="12897" y="6029"/>
                  <a:pt x="12809" y="5948"/>
                </a:cubicBezTo>
                <a:cubicBezTo>
                  <a:pt x="12792" y="5932"/>
                  <a:pt x="12777" y="5921"/>
                  <a:pt x="12753" y="5920"/>
                </a:cubicBezTo>
                <a:lnTo>
                  <a:pt x="12748" y="5920"/>
                </a:lnTo>
                <a:cubicBezTo>
                  <a:pt x="12729" y="5920"/>
                  <a:pt x="12710" y="5926"/>
                  <a:pt x="12695" y="5940"/>
                </a:cubicBezTo>
                <a:cubicBezTo>
                  <a:pt x="12678" y="5953"/>
                  <a:pt x="12668" y="5974"/>
                  <a:pt x="12667" y="5994"/>
                </a:cubicBezTo>
                <a:cubicBezTo>
                  <a:pt x="12665" y="6013"/>
                  <a:pt x="12670" y="6040"/>
                  <a:pt x="12684" y="6053"/>
                </a:cubicBezTo>
                <a:cubicBezTo>
                  <a:pt x="12768" y="6131"/>
                  <a:pt x="12851" y="6211"/>
                  <a:pt x="12932" y="6293"/>
                </a:cubicBezTo>
                <a:cubicBezTo>
                  <a:pt x="12939" y="6300"/>
                  <a:pt x="12946" y="6308"/>
                  <a:pt x="12954" y="6316"/>
                </a:cubicBezTo>
                <a:cubicBezTo>
                  <a:pt x="12864" y="6327"/>
                  <a:pt x="12771" y="6335"/>
                  <a:pt x="12680" y="6348"/>
                </a:cubicBezTo>
                <a:cubicBezTo>
                  <a:pt x="12600" y="6270"/>
                  <a:pt x="12520" y="6193"/>
                  <a:pt x="12439" y="6117"/>
                </a:cubicBezTo>
                <a:cubicBezTo>
                  <a:pt x="12315" y="6002"/>
                  <a:pt x="12188" y="5888"/>
                  <a:pt x="12061" y="5778"/>
                </a:cubicBezTo>
                <a:cubicBezTo>
                  <a:pt x="12051" y="5769"/>
                  <a:pt x="12033" y="5764"/>
                  <a:pt x="12017" y="5764"/>
                </a:cubicBezTo>
                <a:cubicBezTo>
                  <a:pt x="12012" y="5764"/>
                  <a:pt x="12007" y="5764"/>
                  <a:pt x="12004" y="5766"/>
                </a:cubicBezTo>
                <a:cubicBezTo>
                  <a:pt x="11984" y="5770"/>
                  <a:pt x="11966" y="5780"/>
                  <a:pt x="11955" y="5797"/>
                </a:cubicBezTo>
                <a:cubicBezTo>
                  <a:pt x="11944" y="5814"/>
                  <a:pt x="11940" y="5833"/>
                  <a:pt x="11944" y="5854"/>
                </a:cubicBezTo>
                <a:cubicBezTo>
                  <a:pt x="11948" y="5874"/>
                  <a:pt x="11959" y="5889"/>
                  <a:pt x="11975" y="5902"/>
                </a:cubicBezTo>
                <a:cubicBezTo>
                  <a:pt x="12032" y="5951"/>
                  <a:pt x="12088" y="6001"/>
                  <a:pt x="12144" y="6050"/>
                </a:cubicBezTo>
                <a:cubicBezTo>
                  <a:pt x="12233" y="6132"/>
                  <a:pt x="12321" y="6214"/>
                  <a:pt x="12408" y="6298"/>
                </a:cubicBezTo>
                <a:cubicBezTo>
                  <a:pt x="12434" y="6323"/>
                  <a:pt x="12460" y="6348"/>
                  <a:pt x="12483" y="6371"/>
                </a:cubicBezTo>
                <a:cubicBezTo>
                  <a:pt x="12401" y="6382"/>
                  <a:pt x="12320" y="6392"/>
                  <a:pt x="12237" y="6402"/>
                </a:cubicBezTo>
                <a:cubicBezTo>
                  <a:pt x="12199" y="6374"/>
                  <a:pt x="12162" y="6344"/>
                  <a:pt x="12125" y="6316"/>
                </a:cubicBezTo>
                <a:cubicBezTo>
                  <a:pt x="12028" y="6240"/>
                  <a:pt x="11931" y="6162"/>
                  <a:pt x="11839" y="6078"/>
                </a:cubicBezTo>
                <a:lnTo>
                  <a:pt x="11831" y="6070"/>
                </a:lnTo>
                <a:cubicBezTo>
                  <a:pt x="11820" y="6060"/>
                  <a:pt x="11809" y="6052"/>
                  <a:pt x="11794" y="6050"/>
                </a:cubicBezTo>
                <a:lnTo>
                  <a:pt x="11790" y="6050"/>
                </a:lnTo>
                <a:cubicBezTo>
                  <a:pt x="11777" y="6050"/>
                  <a:pt x="11764" y="6054"/>
                  <a:pt x="11755" y="6064"/>
                </a:cubicBezTo>
                <a:cubicBezTo>
                  <a:pt x="11743" y="6072"/>
                  <a:pt x="11737" y="6087"/>
                  <a:pt x="11736" y="6101"/>
                </a:cubicBezTo>
                <a:cubicBezTo>
                  <a:pt x="11735" y="6115"/>
                  <a:pt x="11738" y="6131"/>
                  <a:pt x="11748" y="6140"/>
                </a:cubicBezTo>
                <a:cubicBezTo>
                  <a:pt x="11844" y="6228"/>
                  <a:pt x="11943" y="6312"/>
                  <a:pt x="12043" y="6394"/>
                </a:cubicBezTo>
                <a:cubicBezTo>
                  <a:pt x="12056" y="6405"/>
                  <a:pt x="12068" y="6413"/>
                  <a:pt x="12082" y="6423"/>
                </a:cubicBezTo>
                <a:cubicBezTo>
                  <a:pt x="11995" y="6436"/>
                  <a:pt x="11908" y="6447"/>
                  <a:pt x="11821" y="6459"/>
                </a:cubicBezTo>
                <a:cubicBezTo>
                  <a:pt x="11812" y="6449"/>
                  <a:pt x="11800" y="6441"/>
                  <a:pt x="11789" y="6431"/>
                </a:cubicBezTo>
                <a:lnTo>
                  <a:pt x="11789" y="6431"/>
                </a:lnTo>
                <a:cubicBezTo>
                  <a:pt x="11788" y="6430"/>
                  <a:pt x="11787" y="6428"/>
                  <a:pt x="11784" y="6427"/>
                </a:cubicBezTo>
                <a:cubicBezTo>
                  <a:pt x="11782" y="6425"/>
                  <a:pt x="11778" y="6422"/>
                  <a:pt x="11776" y="6420"/>
                </a:cubicBezTo>
                <a:lnTo>
                  <a:pt x="11776" y="6420"/>
                </a:lnTo>
                <a:lnTo>
                  <a:pt x="11779" y="6423"/>
                </a:lnTo>
                <a:cubicBezTo>
                  <a:pt x="11618" y="6275"/>
                  <a:pt x="11462" y="6120"/>
                  <a:pt x="11316" y="5955"/>
                </a:cubicBezTo>
                <a:cubicBezTo>
                  <a:pt x="11303" y="5940"/>
                  <a:pt x="11284" y="5931"/>
                  <a:pt x="11265" y="5931"/>
                </a:cubicBezTo>
                <a:cubicBezTo>
                  <a:pt x="11250" y="5931"/>
                  <a:pt x="11235" y="5936"/>
                  <a:pt x="11223" y="5947"/>
                </a:cubicBezTo>
                <a:cubicBezTo>
                  <a:pt x="11196" y="5971"/>
                  <a:pt x="11191" y="6013"/>
                  <a:pt x="11215" y="6040"/>
                </a:cubicBezTo>
                <a:cubicBezTo>
                  <a:pt x="11315" y="6154"/>
                  <a:pt x="11420" y="6266"/>
                  <a:pt x="11529" y="6371"/>
                </a:cubicBezTo>
                <a:cubicBezTo>
                  <a:pt x="11567" y="6411"/>
                  <a:pt x="11607" y="6447"/>
                  <a:pt x="11647" y="6484"/>
                </a:cubicBezTo>
                <a:cubicBezTo>
                  <a:pt x="11576" y="6495"/>
                  <a:pt x="11507" y="6505"/>
                  <a:pt x="11435" y="6515"/>
                </a:cubicBezTo>
                <a:cubicBezTo>
                  <a:pt x="11404" y="6486"/>
                  <a:pt x="11374" y="6459"/>
                  <a:pt x="11343" y="6432"/>
                </a:cubicBezTo>
                <a:cubicBezTo>
                  <a:pt x="11274" y="6371"/>
                  <a:pt x="11202" y="6312"/>
                  <a:pt x="11131" y="6253"/>
                </a:cubicBezTo>
                <a:cubicBezTo>
                  <a:pt x="10992" y="6139"/>
                  <a:pt x="10850" y="6031"/>
                  <a:pt x="10704" y="5925"/>
                </a:cubicBezTo>
                <a:cubicBezTo>
                  <a:pt x="10690" y="5915"/>
                  <a:pt x="10673" y="5909"/>
                  <a:pt x="10656" y="5909"/>
                </a:cubicBezTo>
                <a:cubicBezTo>
                  <a:pt x="10628" y="5909"/>
                  <a:pt x="10599" y="5924"/>
                  <a:pt x="10582" y="5947"/>
                </a:cubicBezTo>
                <a:cubicBezTo>
                  <a:pt x="10555" y="5987"/>
                  <a:pt x="10567" y="6040"/>
                  <a:pt x="10604" y="6069"/>
                </a:cubicBezTo>
                <a:cubicBezTo>
                  <a:pt x="10746" y="6170"/>
                  <a:pt x="10882" y="6278"/>
                  <a:pt x="11018" y="6387"/>
                </a:cubicBezTo>
                <a:cubicBezTo>
                  <a:pt x="11083" y="6440"/>
                  <a:pt x="11148" y="6494"/>
                  <a:pt x="11213" y="6547"/>
                </a:cubicBezTo>
                <a:cubicBezTo>
                  <a:pt x="11048" y="6572"/>
                  <a:pt x="10882" y="6598"/>
                  <a:pt x="10718" y="6625"/>
                </a:cubicBezTo>
                <a:cubicBezTo>
                  <a:pt x="10583" y="6497"/>
                  <a:pt x="10443" y="6376"/>
                  <a:pt x="10295" y="6262"/>
                </a:cubicBezTo>
                <a:cubicBezTo>
                  <a:pt x="10286" y="6255"/>
                  <a:pt x="10276" y="6252"/>
                  <a:pt x="10265" y="6252"/>
                </a:cubicBezTo>
                <a:cubicBezTo>
                  <a:pt x="10247" y="6252"/>
                  <a:pt x="10229" y="6262"/>
                  <a:pt x="10220" y="6276"/>
                </a:cubicBezTo>
                <a:cubicBezTo>
                  <a:pt x="10203" y="6301"/>
                  <a:pt x="10210" y="6333"/>
                  <a:pt x="10234" y="6351"/>
                </a:cubicBezTo>
                <a:cubicBezTo>
                  <a:pt x="10324" y="6421"/>
                  <a:pt x="10412" y="6495"/>
                  <a:pt x="10498" y="6571"/>
                </a:cubicBezTo>
                <a:cubicBezTo>
                  <a:pt x="10525" y="6596"/>
                  <a:pt x="10551" y="6623"/>
                  <a:pt x="10577" y="6648"/>
                </a:cubicBezTo>
                <a:cubicBezTo>
                  <a:pt x="10490" y="6661"/>
                  <a:pt x="10404" y="6676"/>
                  <a:pt x="10318" y="6690"/>
                </a:cubicBezTo>
                <a:cubicBezTo>
                  <a:pt x="10207" y="6594"/>
                  <a:pt x="10094" y="6501"/>
                  <a:pt x="9981" y="6410"/>
                </a:cubicBezTo>
                <a:cubicBezTo>
                  <a:pt x="9822" y="6280"/>
                  <a:pt x="9663" y="6152"/>
                  <a:pt x="9508" y="6018"/>
                </a:cubicBezTo>
                <a:cubicBezTo>
                  <a:pt x="9500" y="6012"/>
                  <a:pt x="9487" y="6008"/>
                  <a:pt x="9477" y="6008"/>
                </a:cubicBezTo>
                <a:cubicBezTo>
                  <a:pt x="9473" y="6008"/>
                  <a:pt x="9469" y="6008"/>
                  <a:pt x="9467" y="6009"/>
                </a:cubicBezTo>
                <a:cubicBezTo>
                  <a:pt x="9452" y="6012"/>
                  <a:pt x="9439" y="6019"/>
                  <a:pt x="9430" y="6033"/>
                </a:cubicBezTo>
                <a:cubicBezTo>
                  <a:pt x="9422" y="6044"/>
                  <a:pt x="9418" y="6060"/>
                  <a:pt x="9421" y="6074"/>
                </a:cubicBezTo>
                <a:cubicBezTo>
                  <a:pt x="9423" y="6090"/>
                  <a:pt x="9433" y="6100"/>
                  <a:pt x="9444" y="6110"/>
                </a:cubicBezTo>
                <a:cubicBezTo>
                  <a:pt x="9597" y="6241"/>
                  <a:pt x="9753" y="6368"/>
                  <a:pt x="9908" y="6495"/>
                </a:cubicBezTo>
                <a:cubicBezTo>
                  <a:pt x="9996" y="6567"/>
                  <a:pt x="10083" y="6641"/>
                  <a:pt x="10171" y="6713"/>
                </a:cubicBezTo>
                <a:cubicBezTo>
                  <a:pt x="10161" y="6715"/>
                  <a:pt x="10148" y="6717"/>
                  <a:pt x="10138" y="6718"/>
                </a:cubicBezTo>
                <a:cubicBezTo>
                  <a:pt x="10053" y="6733"/>
                  <a:pt x="9966" y="6747"/>
                  <a:pt x="9881" y="6762"/>
                </a:cubicBezTo>
                <a:cubicBezTo>
                  <a:pt x="9815" y="6690"/>
                  <a:pt x="9746" y="6622"/>
                  <a:pt x="9676" y="6555"/>
                </a:cubicBezTo>
                <a:cubicBezTo>
                  <a:pt x="9591" y="6473"/>
                  <a:pt x="9504" y="6394"/>
                  <a:pt x="9416" y="6316"/>
                </a:cubicBezTo>
                <a:cubicBezTo>
                  <a:pt x="9405" y="6306"/>
                  <a:pt x="9385" y="6301"/>
                  <a:pt x="9366" y="6301"/>
                </a:cubicBezTo>
                <a:cubicBezTo>
                  <a:pt x="9361" y="6301"/>
                  <a:pt x="9355" y="6301"/>
                  <a:pt x="9350" y="6302"/>
                </a:cubicBezTo>
                <a:cubicBezTo>
                  <a:pt x="9328" y="6306"/>
                  <a:pt x="9307" y="6319"/>
                  <a:pt x="9294" y="6338"/>
                </a:cubicBezTo>
                <a:cubicBezTo>
                  <a:pt x="9281" y="6358"/>
                  <a:pt x="9276" y="6381"/>
                  <a:pt x="9280" y="6402"/>
                </a:cubicBezTo>
                <a:cubicBezTo>
                  <a:pt x="9283" y="6427"/>
                  <a:pt x="9298" y="6443"/>
                  <a:pt x="9317" y="6458"/>
                </a:cubicBezTo>
                <a:cubicBezTo>
                  <a:pt x="9375" y="6510"/>
                  <a:pt x="9432" y="6562"/>
                  <a:pt x="9490" y="6614"/>
                </a:cubicBezTo>
                <a:cubicBezTo>
                  <a:pt x="9555" y="6674"/>
                  <a:pt x="9619" y="6734"/>
                  <a:pt x="9684" y="6794"/>
                </a:cubicBezTo>
                <a:cubicBezTo>
                  <a:pt x="9630" y="6803"/>
                  <a:pt x="9577" y="6811"/>
                  <a:pt x="9524" y="6821"/>
                </a:cubicBezTo>
                <a:cubicBezTo>
                  <a:pt x="9498" y="6796"/>
                  <a:pt x="9473" y="6773"/>
                  <a:pt x="9447" y="6748"/>
                </a:cubicBezTo>
                <a:cubicBezTo>
                  <a:pt x="9394" y="6697"/>
                  <a:pt x="9340" y="6645"/>
                  <a:pt x="9288" y="6592"/>
                </a:cubicBezTo>
                <a:cubicBezTo>
                  <a:pt x="9183" y="6487"/>
                  <a:pt x="9079" y="6381"/>
                  <a:pt x="8971" y="6278"/>
                </a:cubicBezTo>
                <a:cubicBezTo>
                  <a:pt x="8954" y="6263"/>
                  <a:pt x="8940" y="6252"/>
                  <a:pt x="8916" y="6250"/>
                </a:cubicBezTo>
                <a:lnTo>
                  <a:pt x="8911" y="6250"/>
                </a:lnTo>
                <a:cubicBezTo>
                  <a:pt x="8893" y="6250"/>
                  <a:pt x="8874" y="6256"/>
                  <a:pt x="8861" y="6268"/>
                </a:cubicBezTo>
                <a:cubicBezTo>
                  <a:pt x="8843" y="6282"/>
                  <a:pt x="8835" y="6302"/>
                  <a:pt x="8832" y="6323"/>
                </a:cubicBezTo>
                <a:cubicBezTo>
                  <a:pt x="8831" y="6340"/>
                  <a:pt x="8836" y="6365"/>
                  <a:pt x="8851" y="6380"/>
                </a:cubicBezTo>
                <a:cubicBezTo>
                  <a:pt x="8959" y="6482"/>
                  <a:pt x="9063" y="6588"/>
                  <a:pt x="9167" y="6692"/>
                </a:cubicBezTo>
                <a:cubicBezTo>
                  <a:pt x="9220" y="6744"/>
                  <a:pt x="9272" y="6798"/>
                  <a:pt x="9327" y="6848"/>
                </a:cubicBezTo>
                <a:lnTo>
                  <a:pt x="9330" y="6852"/>
                </a:lnTo>
                <a:cubicBezTo>
                  <a:pt x="9247" y="6866"/>
                  <a:pt x="9164" y="6879"/>
                  <a:pt x="9081" y="6893"/>
                </a:cubicBezTo>
                <a:cubicBezTo>
                  <a:pt x="9059" y="6873"/>
                  <a:pt x="9037" y="6852"/>
                  <a:pt x="9013" y="6831"/>
                </a:cubicBezTo>
                <a:cubicBezTo>
                  <a:pt x="8929" y="6755"/>
                  <a:pt x="8843" y="6680"/>
                  <a:pt x="8757" y="6606"/>
                </a:cubicBezTo>
                <a:cubicBezTo>
                  <a:pt x="8579" y="6454"/>
                  <a:pt x="8396" y="6309"/>
                  <a:pt x="8203" y="6180"/>
                </a:cubicBezTo>
                <a:cubicBezTo>
                  <a:pt x="8188" y="6169"/>
                  <a:pt x="8169" y="6164"/>
                  <a:pt x="8152" y="6164"/>
                </a:cubicBezTo>
                <a:cubicBezTo>
                  <a:pt x="8123" y="6164"/>
                  <a:pt x="8095" y="6178"/>
                  <a:pt x="8076" y="6204"/>
                </a:cubicBezTo>
                <a:cubicBezTo>
                  <a:pt x="8048" y="6244"/>
                  <a:pt x="8058" y="6302"/>
                  <a:pt x="8100" y="6330"/>
                </a:cubicBezTo>
                <a:cubicBezTo>
                  <a:pt x="8365" y="6510"/>
                  <a:pt x="8610" y="6718"/>
                  <a:pt x="8848" y="6934"/>
                </a:cubicBezTo>
                <a:cubicBezTo>
                  <a:pt x="8780" y="6945"/>
                  <a:pt x="8712" y="6956"/>
                  <a:pt x="8644" y="6967"/>
                </a:cubicBezTo>
                <a:cubicBezTo>
                  <a:pt x="8522" y="6988"/>
                  <a:pt x="8401" y="7006"/>
                  <a:pt x="8279" y="7026"/>
                </a:cubicBezTo>
                <a:cubicBezTo>
                  <a:pt x="8258" y="7008"/>
                  <a:pt x="8237" y="6991"/>
                  <a:pt x="8217" y="6974"/>
                </a:cubicBezTo>
                <a:cubicBezTo>
                  <a:pt x="8112" y="6886"/>
                  <a:pt x="8008" y="6798"/>
                  <a:pt x="7905" y="6706"/>
                </a:cubicBezTo>
                <a:cubicBezTo>
                  <a:pt x="7852" y="6658"/>
                  <a:pt x="7800" y="6609"/>
                  <a:pt x="7751" y="6558"/>
                </a:cubicBezTo>
                <a:cubicBezTo>
                  <a:pt x="7738" y="6545"/>
                  <a:pt x="7723" y="6539"/>
                  <a:pt x="7706" y="6539"/>
                </a:cubicBezTo>
                <a:cubicBezTo>
                  <a:pt x="7694" y="6539"/>
                  <a:pt x="7681" y="6542"/>
                  <a:pt x="7671" y="6552"/>
                </a:cubicBezTo>
                <a:cubicBezTo>
                  <a:pt x="7649" y="6571"/>
                  <a:pt x="7642" y="6609"/>
                  <a:pt x="7665" y="6630"/>
                </a:cubicBezTo>
                <a:cubicBezTo>
                  <a:pt x="7784" y="6759"/>
                  <a:pt x="7909" y="6881"/>
                  <a:pt x="8039" y="6998"/>
                </a:cubicBezTo>
                <a:cubicBezTo>
                  <a:pt x="8059" y="7018"/>
                  <a:pt x="8080" y="7036"/>
                  <a:pt x="8101" y="7054"/>
                </a:cubicBezTo>
                <a:cubicBezTo>
                  <a:pt x="8048" y="7063"/>
                  <a:pt x="7994" y="7070"/>
                  <a:pt x="7941" y="7080"/>
                </a:cubicBezTo>
                <a:lnTo>
                  <a:pt x="7940" y="7079"/>
                </a:lnTo>
                <a:cubicBezTo>
                  <a:pt x="7877" y="7023"/>
                  <a:pt x="7813" y="6966"/>
                  <a:pt x="7751" y="6909"/>
                </a:cubicBezTo>
                <a:cubicBezTo>
                  <a:pt x="7625" y="6795"/>
                  <a:pt x="7500" y="6681"/>
                  <a:pt x="7372" y="6571"/>
                </a:cubicBezTo>
                <a:cubicBezTo>
                  <a:pt x="7359" y="6561"/>
                  <a:pt x="7341" y="6556"/>
                  <a:pt x="7323" y="6556"/>
                </a:cubicBezTo>
                <a:cubicBezTo>
                  <a:pt x="7318" y="6556"/>
                  <a:pt x="7313" y="6556"/>
                  <a:pt x="7307" y="6557"/>
                </a:cubicBezTo>
                <a:cubicBezTo>
                  <a:pt x="7285" y="6561"/>
                  <a:pt x="7264" y="6573"/>
                  <a:pt x="7252" y="6593"/>
                </a:cubicBezTo>
                <a:cubicBezTo>
                  <a:pt x="7238" y="6612"/>
                  <a:pt x="7233" y="6635"/>
                  <a:pt x="7237" y="6658"/>
                </a:cubicBezTo>
                <a:cubicBezTo>
                  <a:pt x="7241" y="6682"/>
                  <a:pt x="7256" y="6698"/>
                  <a:pt x="7273" y="6713"/>
                </a:cubicBezTo>
                <a:cubicBezTo>
                  <a:pt x="7320" y="6755"/>
                  <a:pt x="7367" y="6796"/>
                  <a:pt x="7412" y="6837"/>
                </a:cubicBezTo>
                <a:lnTo>
                  <a:pt x="7411" y="6837"/>
                </a:lnTo>
                <a:lnTo>
                  <a:pt x="7411" y="6837"/>
                </a:lnTo>
                <a:cubicBezTo>
                  <a:pt x="7414" y="6840"/>
                  <a:pt x="7417" y="6843"/>
                  <a:pt x="7421" y="6846"/>
                </a:cubicBezTo>
                <a:cubicBezTo>
                  <a:pt x="7421" y="6846"/>
                  <a:pt x="7421" y="6846"/>
                  <a:pt x="7420" y="6846"/>
                </a:cubicBezTo>
                <a:lnTo>
                  <a:pt x="7420" y="6846"/>
                </a:lnTo>
                <a:cubicBezTo>
                  <a:pt x="7516" y="6931"/>
                  <a:pt x="7611" y="7021"/>
                  <a:pt x="7707" y="7109"/>
                </a:cubicBezTo>
                <a:cubicBezTo>
                  <a:pt x="7709" y="7111"/>
                  <a:pt x="7712" y="7114"/>
                  <a:pt x="7714" y="7115"/>
                </a:cubicBezTo>
                <a:cubicBezTo>
                  <a:pt x="7645" y="7125"/>
                  <a:pt x="7575" y="7137"/>
                  <a:pt x="7504" y="7147"/>
                </a:cubicBezTo>
                <a:cubicBezTo>
                  <a:pt x="7423" y="7099"/>
                  <a:pt x="7351" y="7038"/>
                  <a:pt x="7283" y="6976"/>
                </a:cubicBezTo>
                <a:cubicBezTo>
                  <a:pt x="7200" y="6902"/>
                  <a:pt x="7121" y="6822"/>
                  <a:pt x="7040" y="6744"/>
                </a:cubicBezTo>
                <a:cubicBezTo>
                  <a:pt x="6966" y="6672"/>
                  <a:pt x="6889" y="6598"/>
                  <a:pt x="6808" y="6532"/>
                </a:cubicBezTo>
                <a:cubicBezTo>
                  <a:pt x="6798" y="6525"/>
                  <a:pt x="6787" y="6520"/>
                  <a:pt x="6775" y="6520"/>
                </a:cubicBezTo>
                <a:cubicBezTo>
                  <a:pt x="6754" y="6520"/>
                  <a:pt x="6733" y="6531"/>
                  <a:pt x="6720" y="6547"/>
                </a:cubicBezTo>
                <a:cubicBezTo>
                  <a:pt x="6710" y="6562"/>
                  <a:pt x="6708" y="6578"/>
                  <a:pt x="6710" y="6596"/>
                </a:cubicBezTo>
                <a:cubicBezTo>
                  <a:pt x="6714" y="6614"/>
                  <a:pt x="6723" y="6625"/>
                  <a:pt x="6736" y="6638"/>
                </a:cubicBezTo>
                <a:lnTo>
                  <a:pt x="6767" y="6664"/>
                </a:lnTo>
                <a:cubicBezTo>
                  <a:pt x="6904" y="6789"/>
                  <a:pt x="7028" y="6927"/>
                  <a:pt x="7159" y="7057"/>
                </a:cubicBezTo>
                <a:cubicBezTo>
                  <a:pt x="7204" y="7099"/>
                  <a:pt x="7248" y="7141"/>
                  <a:pt x="7294" y="7181"/>
                </a:cubicBezTo>
                <a:cubicBezTo>
                  <a:pt x="7271" y="7184"/>
                  <a:pt x="7247" y="7187"/>
                  <a:pt x="7225" y="7192"/>
                </a:cubicBezTo>
                <a:cubicBezTo>
                  <a:pt x="7168" y="7200"/>
                  <a:pt x="7112" y="7210"/>
                  <a:pt x="7055" y="7223"/>
                </a:cubicBezTo>
                <a:cubicBezTo>
                  <a:pt x="7054" y="7221"/>
                  <a:pt x="7052" y="7221"/>
                  <a:pt x="7050" y="7220"/>
                </a:cubicBezTo>
                <a:cubicBezTo>
                  <a:pt x="6977" y="7181"/>
                  <a:pt x="6911" y="7135"/>
                  <a:pt x="6847" y="7085"/>
                </a:cubicBezTo>
                <a:cubicBezTo>
                  <a:pt x="6766" y="7023"/>
                  <a:pt x="6688" y="6956"/>
                  <a:pt x="6611" y="6891"/>
                </a:cubicBezTo>
                <a:cubicBezTo>
                  <a:pt x="6533" y="6824"/>
                  <a:pt x="6455" y="6757"/>
                  <a:pt x="6378" y="6690"/>
                </a:cubicBezTo>
                <a:cubicBezTo>
                  <a:pt x="6310" y="6633"/>
                  <a:pt x="6242" y="6577"/>
                  <a:pt x="6169" y="6529"/>
                </a:cubicBezTo>
                <a:cubicBezTo>
                  <a:pt x="6158" y="6520"/>
                  <a:pt x="6143" y="6516"/>
                  <a:pt x="6129" y="6516"/>
                </a:cubicBezTo>
                <a:cubicBezTo>
                  <a:pt x="6106" y="6516"/>
                  <a:pt x="6083" y="6527"/>
                  <a:pt x="6071" y="6547"/>
                </a:cubicBezTo>
                <a:cubicBezTo>
                  <a:pt x="6049" y="6581"/>
                  <a:pt x="6056" y="6625"/>
                  <a:pt x="6089" y="6648"/>
                </a:cubicBezTo>
                <a:cubicBezTo>
                  <a:pt x="6173" y="6706"/>
                  <a:pt x="6252" y="6772"/>
                  <a:pt x="6330" y="6839"/>
                </a:cubicBezTo>
                <a:cubicBezTo>
                  <a:pt x="6419" y="6918"/>
                  <a:pt x="6507" y="6997"/>
                  <a:pt x="6596" y="7076"/>
                </a:cubicBezTo>
                <a:cubicBezTo>
                  <a:pt x="6673" y="7143"/>
                  <a:pt x="6750" y="7208"/>
                  <a:pt x="6831" y="7270"/>
                </a:cubicBezTo>
                <a:cubicBezTo>
                  <a:pt x="6661" y="7308"/>
                  <a:pt x="6491" y="7350"/>
                  <a:pt x="6324" y="7395"/>
                </a:cubicBezTo>
                <a:cubicBezTo>
                  <a:pt x="6206" y="7290"/>
                  <a:pt x="6086" y="7184"/>
                  <a:pt x="5969" y="7080"/>
                </a:cubicBezTo>
                <a:cubicBezTo>
                  <a:pt x="5790" y="6915"/>
                  <a:pt x="5612" y="6747"/>
                  <a:pt x="5449" y="6567"/>
                </a:cubicBezTo>
                <a:cubicBezTo>
                  <a:pt x="5430" y="6547"/>
                  <a:pt x="5404" y="6536"/>
                  <a:pt x="5379" y="6536"/>
                </a:cubicBezTo>
                <a:cubicBezTo>
                  <a:pt x="5361" y="6536"/>
                  <a:pt x="5341" y="6542"/>
                  <a:pt x="5325" y="6557"/>
                </a:cubicBezTo>
                <a:cubicBezTo>
                  <a:pt x="5290" y="6587"/>
                  <a:pt x="5283" y="6645"/>
                  <a:pt x="5315" y="6680"/>
                </a:cubicBezTo>
                <a:cubicBezTo>
                  <a:pt x="5465" y="6846"/>
                  <a:pt x="5626" y="7001"/>
                  <a:pt x="5788" y="7152"/>
                </a:cubicBezTo>
                <a:cubicBezTo>
                  <a:pt x="5897" y="7254"/>
                  <a:pt x="6006" y="7352"/>
                  <a:pt x="6117" y="7452"/>
                </a:cubicBezTo>
                <a:cubicBezTo>
                  <a:pt x="6004" y="7483"/>
                  <a:pt x="5890" y="7514"/>
                  <a:pt x="5777" y="7545"/>
                </a:cubicBezTo>
                <a:cubicBezTo>
                  <a:pt x="5770" y="7536"/>
                  <a:pt x="5760" y="7529"/>
                  <a:pt x="5752" y="7521"/>
                </a:cubicBezTo>
                <a:cubicBezTo>
                  <a:pt x="5693" y="7467"/>
                  <a:pt x="5631" y="7412"/>
                  <a:pt x="5570" y="7359"/>
                </a:cubicBezTo>
                <a:cubicBezTo>
                  <a:pt x="5449" y="7255"/>
                  <a:pt x="5321" y="7155"/>
                  <a:pt x="5190" y="7063"/>
                </a:cubicBezTo>
                <a:cubicBezTo>
                  <a:pt x="5180" y="7057"/>
                  <a:pt x="5170" y="7054"/>
                  <a:pt x="5159" y="7054"/>
                </a:cubicBezTo>
                <a:cubicBezTo>
                  <a:pt x="5141" y="7054"/>
                  <a:pt x="5123" y="7062"/>
                  <a:pt x="5113" y="7078"/>
                </a:cubicBezTo>
                <a:cubicBezTo>
                  <a:pt x="5096" y="7101"/>
                  <a:pt x="5103" y="7136"/>
                  <a:pt x="5128" y="7152"/>
                </a:cubicBezTo>
                <a:cubicBezTo>
                  <a:pt x="5299" y="7272"/>
                  <a:pt x="5461" y="7407"/>
                  <a:pt x="5616" y="7547"/>
                </a:cubicBezTo>
                <a:cubicBezTo>
                  <a:pt x="5628" y="7557"/>
                  <a:pt x="5640" y="7567"/>
                  <a:pt x="5651" y="7578"/>
                </a:cubicBezTo>
                <a:cubicBezTo>
                  <a:pt x="5550" y="7606"/>
                  <a:pt x="5452" y="7634"/>
                  <a:pt x="5352" y="7661"/>
                </a:cubicBezTo>
                <a:cubicBezTo>
                  <a:pt x="5351" y="7660"/>
                  <a:pt x="5350" y="7659"/>
                  <a:pt x="5348" y="7659"/>
                </a:cubicBezTo>
                <a:cubicBezTo>
                  <a:pt x="5279" y="7604"/>
                  <a:pt x="5208" y="7550"/>
                  <a:pt x="5139" y="7493"/>
                </a:cubicBezTo>
                <a:cubicBezTo>
                  <a:pt x="5005" y="7384"/>
                  <a:pt x="4875" y="7272"/>
                  <a:pt x="4747" y="7157"/>
                </a:cubicBezTo>
                <a:lnTo>
                  <a:pt x="4747" y="7157"/>
                </a:lnTo>
                <a:lnTo>
                  <a:pt x="4750" y="7158"/>
                </a:lnTo>
                <a:lnTo>
                  <a:pt x="4750" y="7158"/>
                </a:lnTo>
                <a:lnTo>
                  <a:pt x="4745" y="7155"/>
                </a:lnTo>
                <a:cubicBezTo>
                  <a:pt x="4743" y="7153"/>
                  <a:pt x="4741" y="7152"/>
                  <a:pt x="4740" y="7150"/>
                </a:cubicBezTo>
                <a:lnTo>
                  <a:pt x="4740" y="7150"/>
                </a:lnTo>
                <a:cubicBezTo>
                  <a:pt x="4741" y="7151"/>
                  <a:pt x="4741" y="7151"/>
                  <a:pt x="4741" y="7151"/>
                </a:cubicBezTo>
                <a:cubicBezTo>
                  <a:pt x="4740" y="7150"/>
                  <a:pt x="4740" y="7148"/>
                  <a:pt x="4739" y="7148"/>
                </a:cubicBezTo>
                <a:lnTo>
                  <a:pt x="4739" y="7148"/>
                </a:lnTo>
                <a:cubicBezTo>
                  <a:pt x="4739" y="7149"/>
                  <a:pt x="4740" y="7150"/>
                  <a:pt x="4740" y="7150"/>
                </a:cubicBezTo>
                <a:lnTo>
                  <a:pt x="4740" y="7150"/>
                </a:lnTo>
                <a:cubicBezTo>
                  <a:pt x="4568" y="6992"/>
                  <a:pt x="4400" y="6827"/>
                  <a:pt x="4243" y="6654"/>
                </a:cubicBezTo>
                <a:cubicBezTo>
                  <a:pt x="4232" y="6643"/>
                  <a:pt x="4217" y="6635"/>
                  <a:pt x="4202" y="6635"/>
                </a:cubicBezTo>
                <a:cubicBezTo>
                  <a:pt x="4190" y="6635"/>
                  <a:pt x="4178" y="6640"/>
                  <a:pt x="4170" y="6648"/>
                </a:cubicBezTo>
                <a:cubicBezTo>
                  <a:pt x="4147" y="6665"/>
                  <a:pt x="4144" y="6701"/>
                  <a:pt x="4162" y="6722"/>
                </a:cubicBezTo>
                <a:cubicBezTo>
                  <a:pt x="4361" y="6940"/>
                  <a:pt x="4571" y="7146"/>
                  <a:pt x="4792" y="7342"/>
                </a:cubicBezTo>
                <a:cubicBezTo>
                  <a:pt x="4903" y="7440"/>
                  <a:pt x="5016" y="7535"/>
                  <a:pt x="5131" y="7628"/>
                </a:cubicBezTo>
                <a:lnTo>
                  <a:pt x="5221" y="7697"/>
                </a:lnTo>
                <a:cubicBezTo>
                  <a:pt x="5205" y="7701"/>
                  <a:pt x="5190" y="7706"/>
                  <a:pt x="5175" y="7710"/>
                </a:cubicBezTo>
                <a:cubicBezTo>
                  <a:pt x="5078" y="7737"/>
                  <a:pt x="4980" y="7763"/>
                  <a:pt x="4882" y="7789"/>
                </a:cubicBezTo>
                <a:cubicBezTo>
                  <a:pt x="4880" y="7778"/>
                  <a:pt x="4875" y="7766"/>
                  <a:pt x="4867" y="7756"/>
                </a:cubicBezTo>
                <a:cubicBezTo>
                  <a:pt x="4829" y="7716"/>
                  <a:pt x="4786" y="7680"/>
                  <a:pt x="4742" y="7644"/>
                </a:cubicBezTo>
                <a:cubicBezTo>
                  <a:pt x="4698" y="7607"/>
                  <a:pt x="4651" y="7571"/>
                  <a:pt x="4606" y="7533"/>
                </a:cubicBezTo>
                <a:cubicBezTo>
                  <a:pt x="4519" y="7462"/>
                  <a:pt x="4435" y="7389"/>
                  <a:pt x="4352" y="7314"/>
                </a:cubicBezTo>
                <a:lnTo>
                  <a:pt x="4286" y="7252"/>
                </a:lnTo>
                <a:cubicBezTo>
                  <a:pt x="4268" y="7235"/>
                  <a:pt x="4249" y="7223"/>
                  <a:pt x="4224" y="7221"/>
                </a:cubicBezTo>
                <a:lnTo>
                  <a:pt x="4218" y="7221"/>
                </a:lnTo>
                <a:cubicBezTo>
                  <a:pt x="4198" y="7221"/>
                  <a:pt x="4177" y="7229"/>
                  <a:pt x="4161" y="7241"/>
                </a:cubicBezTo>
                <a:cubicBezTo>
                  <a:pt x="4144" y="7257"/>
                  <a:pt x="4131" y="7280"/>
                  <a:pt x="4130" y="7302"/>
                </a:cubicBezTo>
                <a:cubicBezTo>
                  <a:pt x="4129" y="7323"/>
                  <a:pt x="4135" y="7350"/>
                  <a:pt x="4151" y="7366"/>
                </a:cubicBezTo>
                <a:cubicBezTo>
                  <a:pt x="4244" y="7458"/>
                  <a:pt x="4341" y="7546"/>
                  <a:pt x="4441" y="7630"/>
                </a:cubicBezTo>
                <a:cubicBezTo>
                  <a:pt x="4491" y="7671"/>
                  <a:pt x="4539" y="7711"/>
                  <a:pt x="4590" y="7752"/>
                </a:cubicBezTo>
                <a:cubicBezTo>
                  <a:pt x="4626" y="7780"/>
                  <a:pt x="4663" y="7809"/>
                  <a:pt x="4700" y="7835"/>
                </a:cubicBezTo>
                <a:cubicBezTo>
                  <a:pt x="4644" y="7849"/>
                  <a:pt x="4589" y="7862"/>
                  <a:pt x="4533" y="7876"/>
                </a:cubicBezTo>
                <a:lnTo>
                  <a:pt x="4455" y="7814"/>
                </a:lnTo>
                <a:cubicBezTo>
                  <a:pt x="4411" y="7778"/>
                  <a:pt x="4367" y="7741"/>
                  <a:pt x="4325" y="7705"/>
                </a:cubicBezTo>
                <a:cubicBezTo>
                  <a:pt x="4235" y="7630"/>
                  <a:pt x="4146" y="7552"/>
                  <a:pt x="4058" y="7474"/>
                </a:cubicBezTo>
                <a:cubicBezTo>
                  <a:pt x="3883" y="7323"/>
                  <a:pt x="3706" y="7174"/>
                  <a:pt x="3517" y="7039"/>
                </a:cubicBezTo>
                <a:cubicBezTo>
                  <a:pt x="3507" y="7032"/>
                  <a:pt x="3493" y="7028"/>
                  <a:pt x="3482" y="7028"/>
                </a:cubicBezTo>
                <a:cubicBezTo>
                  <a:pt x="3461" y="7028"/>
                  <a:pt x="3442" y="7037"/>
                  <a:pt x="3429" y="7055"/>
                </a:cubicBezTo>
                <a:cubicBezTo>
                  <a:pt x="3409" y="7084"/>
                  <a:pt x="3417" y="7124"/>
                  <a:pt x="3446" y="7143"/>
                </a:cubicBezTo>
                <a:cubicBezTo>
                  <a:pt x="3634" y="7278"/>
                  <a:pt x="3809" y="7430"/>
                  <a:pt x="3983" y="7583"/>
                </a:cubicBezTo>
                <a:cubicBezTo>
                  <a:pt x="4068" y="7659"/>
                  <a:pt x="4152" y="7733"/>
                  <a:pt x="4239" y="7809"/>
                </a:cubicBezTo>
                <a:cubicBezTo>
                  <a:pt x="4281" y="7845"/>
                  <a:pt x="4323" y="7881"/>
                  <a:pt x="4366" y="7916"/>
                </a:cubicBezTo>
                <a:cubicBezTo>
                  <a:pt x="4280" y="7937"/>
                  <a:pt x="4193" y="7956"/>
                  <a:pt x="4107" y="7974"/>
                </a:cubicBezTo>
                <a:cubicBezTo>
                  <a:pt x="4097" y="7977"/>
                  <a:pt x="4087" y="7979"/>
                  <a:pt x="4076" y="7981"/>
                </a:cubicBezTo>
                <a:cubicBezTo>
                  <a:pt x="4056" y="7963"/>
                  <a:pt x="4032" y="7948"/>
                  <a:pt x="4011" y="7930"/>
                </a:cubicBezTo>
                <a:cubicBezTo>
                  <a:pt x="3969" y="7897"/>
                  <a:pt x="3924" y="7863"/>
                  <a:pt x="3881" y="7830"/>
                </a:cubicBezTo>
                <a:cubicBezTo>
                  <a:pt x="3798" y="7764"/>
                  <a:pt x="3715" y="7699"/>
                  <a:pt x="3633" y="7632"/>
                </a:cubicBezTo>
                <a:cubicBezTo>
                  <a:pt x="3468" y="7498"/>
                  <a:pt x="3306" y="7363"/>
                  <a:pt x="3140" y="7234"/>
                </a:cubicBezTo>
                <a:cubicBezTo>
                  <a:pt x="3129" y="7225"/>
                  <a:pt x="3113" y="7220"/>
                  <a:pt x="3099" y="7220"/>
                </a:cubicBezTo>
                <a:cubicBezTo>
                  <a:pt x="3073" y="7220"/>
                  <a:pt x="3048" y="7233"/>
                  <a:pt x="3034" y="7254"/>
                </a:cubicBezTo>
                <a:cubicBezTo>
                  <a:pt x="3010" y="7290"/>
                  <a:pt x="3021" y="7334"/>
                  <a:pt x="3053" y="7360"/>
                </a:cubicBezTo>
                <a:cubicBezTo>
                  <a:pt x="3220" y="7492"/>
                  <a:pt x="3383" y="7627"/>
                  <a:pt x="3546" y="7759"/>
                </a:cubicBezTo>
                <a:cubicBezTo>
                  <a:pt x="3628" y="7825"/>
                  <a:pt x="3711" y="7893"/>
                  <a:pt x="3794" y="7958"/>
                </a:cubicBezTo>
                <a:cubicBezTo>
                  <a:pt x="3821" y="7980"/>
                  <a:pt x="3850" y="8000"/>
                  <a:pt x="3878" y="8021"/>
                </a:cubicBezTo>
                <a:cubicBezTo>
                  <a:pt x="3767" y="8042"/>
                  <a:pt x="3655" y="8059"/>
                  <a:pt x="3544" y="8075"/>
                </a:cubicBezTo>
                <a:cubicBezTo>
                  <a:pt x="3543" y="8074"/>
                  <a:pt x="3540" y="8073"/>
                  <a:pt x="3539" y="8072"/>
                </a:cubicBezTo>
                <a:cubicBezTo>
                  <a:pt x="3517" y="8056"/>
                  <a:pt x="3494" y="8042"/>
                  <a:pt x="3473" y="8027"/>
                </a:cubicBezTo>
                <a:cubicBezTo>
                  <a:pt x="3425" y="7996"/>
                  <a:pt x="3378" y="7964"/>
                  <a:pt x="3331" y="7930"/>
                </a:cubicBezTo>
                <a:cubicBezTo>
                  <a:pt x="3240" y="7866"/>
                  <a:pt x="3152" y="7798"/>
                  <a:pt x="3065" y="7728"/>
                </a:cubicBezTo>
                <a:cubicBezTo>
                  <a:pt x="2893" y="7591"/>
                  <a:pt x="2728" y="7446"/>
                  <a:pt x="2565" y="7298"/>
                </a:cubicBezTo>
                <a:cubicBezTo>
                  <a:pt x="2469" y="7212"/>
                  <a:pt x="2375" y="7124"/>
                  <a:pt x="2281" y="7034"/>
                </a:cubicBezTo>
                <a:cubicBezTo>
                  <a:pt x="2274" y="7028"/>
                  <a:pt x="2265" y="7024"/>
                  <a:pt x="2256" y="7024"/>
                </a:cubicBezTo>
                <a:cubicBezTo>
                  <a:pt x="2250" y="7024"/>
                  <a:pt x="2243" y="7027"/>
                  <a:pt x="2238" y="7031"/>
                </a:cubicBezTo>
                <a:cubicBezTo>
                  <a:pt x="2226" y="7041"/>
                  <a:pt x="2223" y="7062"/>
                  <a:pt x="2234" y="7074"/>
                </a:cubicBezTo>
                <a:cubicBezTo>
                  <a:pt x="2334" y="7172"/>
                  <a:pt x="2435" y="7270"/>
                  <a:pt x="2536" y="7369"/>
                </a:cubicBezTo>
                <a:cubicBezTo>
                  <a:pt x="2642" y="7469"/>
                  <a:pt x="2749" y="7567"/>
                  <a:pt x="2857" y="7665"/>
                </a:cubicBezTo>
                <a:cubicBezTo>
                  <a:pt x="2966" y="7762"/>
                  <a:pt x="3078" y="7857"/>
                  <a:pt x="3192" y="7949"/>
                </a:cubicBezTo>
                <a:cubicBezTo>
                  <a:pt x="3249" y="7994"/>
                  <a:pt x="3306" y="8039"/>
                  <a:pt x="3363" y="8083"/>
                </a:cubicBezTo>
                <a:cubicBezTo>
                  <a:pt x="3368" y="8087"/>
                  <a:pt x="3374" y="8093"/>
                  <a:pt x="3379" y="8096"/>
                </a:cubicBezTo>
                <a:cubicBezTo>
                  <a:pt x="3260" y="8109"/>
                  <a:pt x="3141" y="8118"/>
                  <a:pt x="3022" y="8122"/>
                </a:cubicBezTo>
                <a:cubicBezTo>
                  <a:pt x="2991" y="8095"/>
                  <a:pt x="2959" y="8068"/>
                  <a:pt x="2927" y="8042"/>
                </a:cubicBezTo>
                <a:lnTo>
                  <a:pt x="2748" y="7902"/>
                </a:lnTo>
                <a:cubicBezTo>
                  <a:pt x="2624" y="7806"/>
                  <a:pt x="2502" y="7709"/>
                  <a:pt x="2380" y="7612"/>
                </a:cubicBezTo>
                <a:cubicBezTo>
                  <a:pt x="2138" y="7417"/>
                  <a:pt x="1897" y="7223"/>
                  <a:pt x="1635" y="7054"/>
                </a:cubicBezTo>
                <a:cubicBezTo>
                  <a:pt x="1623" y="7047"/>
                  <a:pt x="1610" y="7042"/>
                  <a:pt x="1596" y="7042"/>
                </a:cubicBezTo>
                <a:cubicBezTo>
                  <a:pt x="1573" y="7042"/>
                  <a:pt x="1552" y="7053"/>
                  <a:pt x="1539" y="7072"/>
                </a:cubicBezTo>
                <a:cubicBezTo>
                  <a:pt x="1518" y="7104"/>
                  <a:pt x="1525" y="7148"/>
                  <a:pt x="1557" y="7169"/>
                </a:cubicBezTo>
                <a:cubicBezTo>
                  <a:pt x="1814" y="7337"/>
                  <a:pt x="2052" y="7529"/>
                  <a:pt x="2286" y="7726"/>
                </a:cubicBezTo>
                <a:cubicBezTo>
                  <a:pt x="2405" y="7826"/>
                  <a:pt x="2523" y="7930"/>
                  <a:pt x="2644" y="8030"/>
                </a:cubicBezTo>
                <a:cubicBezTo>
                  <a:pt x="2681" y="8061"/>
                  <a:pt x="2721" y="8093"/>
                  <a:pt x="2761" y="8122"/>
                </a:cubicBezTo>
                <a:cubicBezTo>
                  <a:pt x="2746" y="8122"/>
                  <a:pt x="2731" y="8122"/>
                  <a:pt x="2716" y="8121"/>
                </a:cubicBezTo>
                <a:cubicBezTo>
                  <a:pt x="2529" y="8109"/>
                  <a:pt x="2342" y="8082"/>
                  <a:pt x="2163" y="8026"/>
                </a:cubicBezTo>
                <a:cubicBezTo>
                  <a:pt x="2033" y="7981"/>
                  <a:pt x="1912" y="7918"/>
                  <a:pt x="1795" y="7842"/>
                </a:cubicBezTo>
                <a:cubicBezTo>
                  <a:pt x="1330" y="7526"/>
                  <a:pt x="975" y="7072"/>
                  <a:pt x="507" y="6763"/>
                </a:cubicBezTo>
                <a:cubicBezTo>
                  <a:pt x="654" y="6742"/>
                  <a:pt x="799" y="6715"/>
                  <a:pt x="944" y="6689"/>
                </a:cubicBezTo>
                <a:cubicBezTo>
                  <a:pt x="1185" y="6646"/>
                  <a:pt x="1427" y="6598"/>
                  <a:pt x="1670" y="6552"/>
                </a:cubicBezTo>
                <a:cubicBezTo>
                  <a:pt x="2141" y="6459"/>
                  <a:pt x="2612" y="6369"/>
                  <a:pt x="3084" y="6283"/>
                </a:cubicBezTo>
                <a:cubicBezTo>
                  <a:pt x="4007" y="6118"/>
                  <a:pt x="4934" y="5971"/>
                  <a:pt x="5865" y="5845"/>
                </a:cubicBezTo>
                <a:cubicBezTo>
                  <a:pt x="5861" y="5845"/>
                  <a:pt x="5859" y="5846"/>
                  <a:pt x="5855" y="5846"/>
                </a:cubicBezTo>
                <a:cubicBezTo>
                  <a:pt x="5863" y="5845"/>
                  <a:pt x="5870" y="5843"/>
                  <a:pt x="5876" y="5843"/>
                </a:cubicBezTo>
                <a:cubicBezTo>
                  <a:pt x="5894" y="5841"/>
                  <a:pt x="5910" y="5838"/>
                  <a:pt x="5928" y="5837"/>
                </a:cubicBezTo>
                <a:lnTo>
                  <a:pt x="5928" y="5837"/>
                </a:lnTo>
                <a:cubicBezTo>
                  <a:pt x="5922" y="5838"/>
                  <a:pt x="5914" y="5839"/>
                  <a:pt x="5907" y="5840"/>
                </a:cubicBezTo>
                <a:lnTo>
                  <a:pt x="5907" y="5840"/>
                </a:lnTo>
                <a:cubicBezTo>
                  <a:pt x="6228" y="5798"/>
                  <a:pt x="6551" y="5757"/>
                  <a:pt x="6874" y="5719"/>
                </a:cubicBezTo>
                <a:cubicBezTo>
                  <a:pt x="7209" y="5681"/>
                  <a:pt x="7546" y="5645"/>
                  <a:pt x="7882" y="5608"/>
                </a:cubicBezTo>
                <a:cubicBezTo>
                  <a:pt x="8552" y="5530"/>
                  <a:pt x="9220" y="5441"/>
                  <a:pt x="9891" y="5356"/>
                </a:cubicBezTo>
                <a:cubicBezTo>
                  <a:pt x="11233" y="5189"/>
                  <a:pt x="12582" y="5034"/>
                  <a:pt x="13936" y="5034"/>
                </a:cubicBezTo>
                <a:close/>
                <a:moveTo>
                  <a:pt x="19996" y="4460"/>
                </a:moveTo>
                <a:lnTo>
                  <a:pt x="19996" y="4460"/>
                </a:lnTo>
                <a:cubicBezTo>
                  <a:pt x="19973" y="4629"/>
                  <a:pt x="19934" y="4800"/>
                  <a:pt x="19880" y="4968"/>
                </a:cubicBezTo>
                <a:cubicBezTo>
                  <a:pt x="19855" y="5039"/>
                  <a:pt x="19827" y="5108"/>
                  <a:pt x="19796" y="5177"/>
                </a:cubicBezTo>
                <a:cubicBezTo>
                  <a:pt x="19757" y="5142"/>
                  <a:pt x="19718" y="5108"/>
                  <a:pt x="19677" y="5076"/>
                </a:cubicBezTo>
                <a:cubicBezTo>
                  <a:pt x="19671" y="5072"/>
                  <a:pt x="19664" y="5070"/>
                  <a:pt x="19658" y="5070"/>
                </a:cubicBezTo>
                <a:cubicBezTo>
                  <a:pt x="19648" y="5070"/>
                  <a:pt x="19636" y="5075"/>
                  <a:pt x="19629" y="5083"/>
                </a:cubicBezTo>
                <a:cubicBezTo>
                  <a:pt x="19619" y="5099"/>
                  <a:pt x="19623" y="5118"/>
                  <a:pt x="19638" y="5130"/>
                </a:cubicBezTo>
                <a:cubicBezTo>
                  <a:pt x="19683" y="5164"/>
                  <a:pt x="19725" y="5200"/>
                  <a:pt x="19768" y="5236"/>
                </a:cubicBezTo>
                <a:cubicBezTo>
                  <a:pt x="19748" y="5278"/>
                  <a:pt x="19730" y="5319"/>
                  <a:pt x="19709" y="5360"/>
                </a:cubicBezTo>
                <a:cubicBezTo>
                  <a:pt x="19669" y="5310"/>
                  <a:pt x="19627" y="5262"/>
                  <a:pt x="19587" y="5213"/>
                </a:cubicBezTo>
                <a:cubicBezTo>
                  <a:pt x="19570" y="5194"/>
                  <a:pt x="19547" y="5184"/>
                  <a:pt x="19523" y="5184"/>
                </a:cubicBezTo>
                <a:cubicBezTo>
                  <a:pt x="19503" y="5184"/>
                  <a:pt x="19484" y="5190"/>
                  <a:pt x="19470" y="5202"/>
                </a:cubicBezTo>
                <a:cubicBezTo>
                  <a:pt x="19434" y="5232"/>
                  <a:pt x="19429" y="5285"/>
                  <a:pt x="19459" y="5320"/>
                </a:cubicBezTo>
                <a:cubicBezTo>
                  <a:pt x="19514" y="5386"/>
                  <a:pt x="19569" y="5454"/>
                  <a:pt x="19623" y="5521"/>
                </a:cubicBezTo>
                <a:cubicBezTo>
                  <a:pt x="19578" y="5604"/>
                  <a:pt x="19530" y="5686"/>
                  <a:pt x="19478" y="5764"/>
                </a:cubicBezTo>
                <a:cubicBezTo>
                  <a:pt x="19451" y="5805"/>
                  <a:pt x="19423" y="5844"/>
                  <a:pt x="19394" y="5884"/>
                </a:cubicBezTo>
                <a:cubicBezTo>
                  <a:pt x="19383" y="5863"/>
                  <a:pt x="19371" y="5842"/>
                  <a:pt x="19361" y="5821"/>
                </a:cubicBezTo>
                <a:cubicBezTo>
                  <a:pt x="19341" y="5784"/>
                  <a:pt x="19302" y="5759"/>
                  <a:pt x="19263" y="5759"/>
                </a:cubicBezTo>
                <a:cubicBezTo>
                  <a:pt x="19248" y="5759"/>
                  <a:pt x="19233" y="5761"/>
                  <a:pt x="19218" y="5770"/>
                </a:cubicBezTo>
                <a:cubicBezTo>
                  <a:pt x="19166" y="5795"/>
                  <a:pt x="19139" y="5860"/>
                  <a:pt x="19166" y="5912"/>
                </a:cubicBezTo>
                <a:cubicBezTo>
                  <a:pt x="19193" y="5966"/>
                  <a:pt x="19223" y="6019"/>
                  <a:pt x="19255" y="6071"/>
                </a:cubicBezTo>
                <a:cubicBezTo>
                  <a:pt x="19186" y="6160"/>
                  <a:pt x="19114" y="6248"/>
                  <a:pt x="19041" y="6335"/>
                </a:cubicBezTo>
                <a:cubicBezTo>
                  <a:pt x="18998" y="6278"/>
                  <a:pt x="18955" y="6221"/>
                  <a:pt x="18913" y="6163"/>
                </a:cubicBezTo>
                <a:cubicBezTo>
                  <a:pt x="18895" y="6138"/>
                  <a:pt x="18866" y="6128"/>
                  <a:pt x="18836" y="6128"/>
                </a:cubicBezTo>
                <a:cubicBezTo>
                  <a:pt x="18813" y="6128"/>
                  <a:pt x="18788" y="6136"/>
                  <a:pt x="18771" y="6152"/>
                </a:cubicBezTo>
                <a:cubicBezTo>
                  <a:pt x="18726" y="6188"/>
                  <a:pt x="18725" y="6250"/>
                  <a:pt x="18757" y="6294"/>
                </a:cubicBezTo>
                <a:cubicBezTo>
                  <a:pt x="18807" y="6359"/>
                  <a:pt x="18857" y="6423"/>
                  <a:pt x="18907" y="6486"/>
                </a:cubicBezTo>
                <a:lnTo>
                  <a:pt x="18799" y="6603"/>
                </a:lnTo>
                <a:cubicBezTo>
                  <a:pt x="18741" y="6531"/>
                  <a:pt x="18684" y="6458"/>
                  <a:pt x="18631" y="6381"/>
                </a:cubicBezTo>
                <a:cubicBezTo>
                  <a:pt x="18617" y="6361"/>
                  <a:pt x="18589" y="6350"/>
                  <a:pt x="18567" y="6349"/>
                </a:cubicBezTo>
                <a:lnTo>
                  <a:pt x="18560" y="6349"/>
                </a:lnTo>
                <a:cubicBezTo>
                  <a:pt x="18539" y="6349"/>
                  <a:pt x="18518" y="6356"/>
                  <a:pt x="18501" y="6370"/>
                </a:cubicBezTo>
                <a:cubicBezTo>
                  <a:pt x="18482" y="6386"/>
                  <a:pt x="18469" y="6409"/>
                  <a:pt x="18468" y="6434"/>
                </a:cubicBezTo>
                <a:cubicBezTo>
                  <a:pt x="18467" y="6459"/>
                  <a:pt x="18476" y="6479"/>
                  <a:pt x="18489" y="6500"/>
                </a:cubicBezTo>
                <a:cubicBezTo>
                  <a:pt x="18545" y="6583"/>
                  <a:pt x="18606" y="6661"/>
                  <a:pt x="18670" y="6738"/>
                </a:cubicBezTo>
                <a:cubicBezTo>
                  <a:pt x="18609" y="6800"/>
                  <a:pt x="18550" y="6862"/>
                  <a:pt x="18488" y="6923"/>
                </a:cubicBezTo>
                <a:cubicBezTo>
                  <a:pt x="18473" y="6904"/>
                  <a:pt x="18458" y="6883"/>
                  <a:pt x="18443" y="6863"/>
                </a:cubicBezTo>
                <a:cubicBezTo>
                  <a:pt x="18401" y="6806"/>
                  <a:pt x="18360" y="6748"/>
                  <a:pt x="18317" y="6690"/>
                </a:cubicBezTo>
                <a:cubicBezTo>
                  <a:pt x="18305" y="6673"/>
                  <a:pt x="18285" y="6664"/>
                  <a:pt x="18264" y="6664"/>
                </a:cubicBezTo>
                <a:cubicBezTo>
                  <a:pt x="18248" y="6664"/>
                  <a:pt x="18229" y="6670"/>
                  <a:pt x="18217" y="6681"/>
                </a:cubicBezTo>
                <a:cubicBezTo>
                  <a:pt x="18202" y="6693"/>
                  <a:pt x="18192" y="6712"/>
                  <a:pt x="18191" y="6732"/>
                </a:cubicBezTo>
                <a:cubicBezTo>
                  <a:pt x="18189" y="6751"/>
                  <a:pt x="18196" y="6768"/>
                  <a:pt x="18207" y="6784"/>
                </a:cubicBezTo>
                <a:cubicBezTo>
                  <a:pt x="18249" y="6842"/>
                  <a:pt x="18290" y="6900"/>
                  <a:pt x="18333" y="6956"/>
                </a:cubicBezTo>
                <a:cubicBezTo>
                  <a:pt x="18349" y="6980"/>
                  <a:pt x="18368" y="7003"/>
                  <a:pt x="18384" y="7027"/>
                </a:cubicBezTo>
                <a:cubicBezTo>
                  <a:pt x="18340" y="7069"/>
                  <a:pt x="18297" y="7114"/>
                  <a:pt x="18254" y="7156"/>
                </a:cubicBezTo>
                <a:cubicBezTo>
                  <a:pt x="18227" y="7117"/>
                  <a:pt x="18199" y="7080"/>
                  <a:pt x="18175" y="7039"/>
                </a:cubicBezTo>
                <a:lnTo>
                  <a:pt x="18136" y="6977"/>
                </a:lnTo>
                <a:cubicBezTo>
                  <a:pt x="18124" y="6959"/>
                  <a:pt x="18113" y="6944"/>
                  <a:pt x="18090" y="6936"/>
                </a:cubicBezTo>
                <a:cubicBezTo>
                  <a:pt x="18083" y="6934"/>
                  <a:pt x="18074" y="6933"/>
                  <a:pt x="18064" y="6933"/>
                </a:cubicBezTo>
                <a:cubicBezTo>
                  <a:pt x="18053" y="6933"/>
                  <a:pt x="18042" y="6935"/>
                  <a:pt x="18031" y="6940"/>
                </a:cubicBezTo>
                <a:cubicBezTo>
                  <a:pt x="18012" y="6949"/>
                  <a:pt x="17996" y="6966"/>
                  <a:pt x="17990" y="6985"/>
                </a:cubicBezTo>
                <a:cubicBezTo>
                  <a:pt x="17984" y="7003"/>
                  <a:pt x="17984" y="7028"/>
                  <a:pt x="17992" y="7045"/>
                </a:cubicBezTo>
                <a:cubicBezTo>
                  <a:pt x="18038" y="7121"/>
                  <a:pt x="18087" y="7196"/>
                  <a:pt x="18139" y="7270"/>
                </a:cubicBezTo>
                <a:cubicBezTo>
                  <a:pt x="18078" y="7329"/>
                  <a:pt x="18018" y="7387"/>
                  <a:pt x="17958" y="7447"/>
                </a:cubicBezTo>
                <a:cubicBezTo>
                  <a:pt x="17943" y="7433"/>
                  <a:pt x="17929" y="7417"/>
                  <a:pt x="17916" y="7403"/>
                </a:cubicBezTo>
                <a:cubicBezTo>
                  <a:pt x="17851" y="7329"/>
                  <a:pt x="17792" y="7252"/>
                  <a:pt x="17738" y="7169"/>
                </a:cubicBezTo>
                <a:cubicBezTo>
                  <a:pt x="17727" y="7151"/>
                  <a:pt x="17700" y="7141"/>
                  <a:pt x="17680" y="7139"/>
                </a:cubicBezTo>
                <a:lnTo>
                  <a:pt x="17675" y="7139"/>
                </a:lnTo>
                <a:cubicBezTo>
                  <a:pt x="17655" y="7139"/>
                  <a:pt x="17635" y="7146"/>
                  <a:pt x="17619" y="7158"/>
                </a:cubicBezTo>
                <a:cubicBezTo>
                  <a:pt x="17601" y="7173"/>
                  <a:pt x="17591" y="7195"/>
                  <a:pt x="17590" y="7216"/>
                </a:cubicBezTo>
                <a:cubicBezTo>
                  <a:pt x="17588" y="7241"/>
                  <a:pt x="17596" y="7258"/>
                  <a:pt x="17609" y="7278"/>
                </a:cubicBezTo>
                <a:cubicBezTo>
                  <a:pt x="17663" y="7359"/>
                  <a:pt x="17722" y="7437"/>
                  <a:pt x="17787" y="7511"/>
                </a:cubicBezTo>
                <a:cubicBezTo>
                  <a:pt x="17803" y="7529"/>
                  <a:pt x="17821" y="7546"/>
                  <a:pt x="17839" y="7563"/>
                </a:cubicBezTo>
                <a:cubicBezTo>
                  <a:pt x="17788" y="7613"/>
                  <a:pt x="17738" y="7662"/>
                  <a:pt x="17689" y="7712"/>
                </a:cubicBezTo>
                <a:cubicBezTo>
                  <a:pt x="17657" y="7680"/>
                  <a:pt x="17624" y="7646"/>
                  <a:pt x="17593" y="7613"/>
                </a:cubicBezTo>
                <a:cubicBezTo>
                  <a:pt x="17529" y="7543"/>
                  <a:pt x="17468" y="7470"/>
                  <a:pt x="17411" y="7395"/>
                </a:cubicBezTo>
                <a:cubicBezTo>
                  <a:pt x="17398" y="7377"/>
                  <a:pt x="17378" y="7369"/>
                  <a:pt x="17357" y="7369"/>
                </a:cubicBezTo>
                <a:cubicBezTo>
                  <a:pt x="17339" y="7369"/>
                  <a:pt x="17322" y="7374"/>
                  <a:pt x="17308" y="7385"/>
                </a:cubicBezTo>
                <a:cubicBezTo>
                  <a:pt x="17277" y="7411"/>
                  <a:pt x="17276" y="7455"/>
                  <a:pt x="17300" y="7488"/>
                </a:cubicBezTo>
                <a:cubicBezTo>
                  <a:pt x="17386" y="7603"/>
                  <a:pt x="17482" y="7716"/>
                  <a:pt x="17587" y="7815"/>
                </a:cubicBezTo>
                <a:cubicBezTo>
                  <a:pt x="17520" y="7883"/>
                  <a:pt x="17453" y="7951"/>
                  <a:pt x="17389" y="8021"/>
                </a:cubicBezTo>
                <a:cubicBezTo>
                  <a:pt x="17373" y="8002"/>
                  <a:pt x="17355" y="7986"/>
                  <a:pt x="17339" y="7968"/>
                </a:cubicBezTo>
                <a:cubicBezTo>
                  <a:pt x="17274" y="7896"/>
                  <a:pt x="17208" y="7823"/>
                  <a:pt x="17143" y="7749"/>
                </a:cubicBezTo>
                <a:cubicBezTo>
                  <a:pt x="17127" y="7731"/>
                  <a:pt x="17105" y="7722"/>
                  <a:pt x="17084" y="7722"/>
                </a:cubicBezTo>
                <a:cubicBezTo>
                  <a:pt x="17067" y="7722"/>
                  <a:pt x="17049" y="7727"/>
                  <a:pt x="17034" y="7740"/>
                </a:cubicBezTo>
                <a:cubicBezTo>
                  <a:pt x="17003" y="7766"/>
                  <a:pt x="16997" y="7816"/>
                  <a:pt x="17026" y="7849"/>
                </a:cubicBezTo>
                <a:cubicBezTo>
                  <a:pt x="17086" y="7919"/>
                  <a:pt x="17148" y="7987"/>
                  <a:pt x="17209" y="8057"/>
                </a:cubicBezTo>
                <a:cubicBezTo>
                  <a:pt x="17234" y="8084"/>
                  <a:pt x="17257" y="8111"/>
                  <a:pt x="17281" y="8139"/>
                </a:cubicBezTo>
                <a:cubicBezTo>
                  <a:pt x="17240" y="8184"/>
                  <a:pt x="17199" y="8230"/>
                  <a:pt x="17158" y="8277"/>
                </a:cubicBezTo>
                <a:cubicBezTo>
                  <a:pt x="17122" y="8233"/>
                  <a:pt x="17089" y="8189"/>
                  <a:pt x="17057" y="8143"/>
                </a:cubicBezTo>
                <a:cubicBezTo>
                  <a:pt x="16984" y="8044"/>
                  <a:pt x="16915" y="7939"/>
                  <a:pt x="16844" y="7839"/>
                </a:cubicBezTo>
                <a:cubicBezTo>
                  <a:pt x="16834" y="7823"/>
                  <a:pt x="16814" y="7815"/>
                  <a:pt x="16796" y="7815"/>
                </a:cubicBezTo>
                <a:cubicBezTo>
                  <a:pt x="16780" y="7815"/>
                  <a:pt x="16764" y="7820"/>
                  <a:pt x="16752" y="7831"/>
                </a:cubicBezTo>
                <a:cubicBezTo>
                  <a:pt x="16739" y="7842"/>
                  <a:pt x="16729" y="7857"/>
                  <a:pt x="16728" y="7876"/>
                </a:cubicBezTo>
                <a:cubicBezTo>
                  <a:pt x="16727" y="7894"/>
                  <a:pt x="16734" y="7908"/>
                  <a:pt x="16743" y="7923"/>
                </a:cubicBezTo>
                <a:cubicBezTo>
                  <a:pt x="16811" y="8021"/>
                  <a:pt x="16877" y="8123"/>
                  <a:pt x="16945" y="8221"/>
                </a:cubicBezTo>
                <a:cubicBezTo>
                  <a:pt x="16982" y="8277"/>
                  <a:pt x="17022" y="8333"/>
                  <a:pt x="17064" y="8386"/>
                </a:cubicBezTo>
                <a:cubicBezTo>
                  <a:pt x="17037" y="8418"/>
                  <a:pt x="17009" y="8452"/>
                  <a:pt x="16983" y="8484"/>
                </a:cubicBezTo>
                <a:cubicBezTo>
                  <a:pt x="16942" y="8436"/>
                  <a:pt x="16902" y="8387"/>
                  <a:pt x="16862" y="8339"/>
                </a:cubicBezTo>
                <a:cubicBezTo>
                  <a:pt x="16775" y="8234"/>
                  <a:pt x="16692" y="8127"/>
                  <a:pt x="16604" y="8023"/>
                </a:cubicBezTo>
                <a:cubicBezTo>
                  <a:pt x="16598" y="8016"/>
                  <a:pt x="16589" y="8012"/>
                  <a:pt x="16579" y="8012"/>
                </a:cubicBezTo>
                <a:cubicBezTo>
                  <a:pt x="16572" y="8012"/>
                  <a:pt x="16566" y="8014"/>
                  <a:pt x="16559" y="8019"/>
                </a:cubicBezTo>
                <a:cubicBezTo>
                  <a:pt x="16546" y="8031"/>
                  <a:pt x="16545" y="8050"/>
                  <a:pt x="16555" y="8065"/>
                </a:cubicBezTo>
                <a:cubicBezTo>
                  <a:pt x="16645" y="8174"/>
                  <a:pt x="16732" y="8286"/>
                  <a:pt x="16817" y="8397"/>
                </a:cubicBezTo>
                <a:cubicBezTo>
                  <a:pt x="16857" y="8447"/>
                  <a:pt x="16895" y="8497"/>
                  <a:pt x="16935" y="8546"/>
                </a:cubicBezTo>
                <a:cubicBezTo>
                  <a:pt x="16923" y="8561"/>
                  <a:pt x="16911" y="8575"/>
                  <a:pt x="16899" y="8591"/>
                </a:cubicBezTo>
                <a:cubicBezTo>
                  <a:pt x="16832" y="8677"/>
                  <a:pt x="16768" y="8765"/>
                  <a:pt x="16704" y="8856"/>
                </a:cubicBezTo>
                <a:cubicBezTo>
                  <a:pt x="16582" y="8696"/>
                  <a:pt x="16478" y="8525"/>
                  <a:pt x="16386" y="8348"/>
                </a:cubicBezTo>
                <a:cubicBezTo>
                  <a:pt x="16312" y="8202"/>
                  <a:pt x="16251" y="8050"/>
                  <a:pt x="16200" y="7894"/>
                </a:cubicBezTo>
                <a:cubicBezTo>
                  <a:pt x="16209" y="7889"/>
                  <a:pt x="16217" y="7882"/>
                  <a:pt x="16225" y="7876"/>
                </a:cubicBezTo>
                <a:cubicBezTo>
                  <a:pt x="16398" y="7737"/>
                  <a:pt x="16574" y="7603"/>
                  <a:pt x="16748" y="7463"/>
                </a:cubicBezTo>
                <a:cubicBezTo>
                  <a:pt x="16924" y="7320"/>
                  <a:pt x="17097" y="7177"/>
                  <a:pt x="17270" y="7030"/>
                </a:cubicBezTo>
                <a:cubicBezTo>
                  <a:pt x="17628" y="6727"/>
                  <a:pt x="17979" y="6412"/>
                  <a:pt x="18323" y="6092"/>
                </a:cubicBezTo>
                <a:cubicBezTo>
                  <a:pt x="18669" y="5772"/>
                  <a:pt x="19009" y="5446"/>
                  <a:pt x="19343" y="5116"/>
                </a:cubicBezTo>
                <a:cubicBezTo>
                  <a:pt x="19504" y="4957"/>
                  <a:pt x="19664" y="4797"/>
                  <a:pt x="19824" y="4636"/>
                </a:cubicBezTo>
                <a:cubicBezTo>
                  <a:pt x="19882" y="4578"/>
                  <a:pt x="19939" y="4519"/>
                  <a:pt x="19996" y="4460"/>
                </a:cubicBezTo>
                <a:close/>
                <a:moveTo>
                  <a:pt x="15739" y="0"/>
                </a:moveTo>
                <a:cubicBezTo>
                  <a:pt x="15701" y="0"/>
                  <a:pt x="15661" y="11"/>
                  <a:pt x="15630" y="30"/>
                </a:cubicBezTo>
                <a:cubicBezTo>
                  <a:pt x="15547" y="79"/>
                  <a:pt x="15512" y="175"/>
                  <a:pt x="15534" y="266"/>
                </a:cubicBezTo>
                <a:cubicBezTo>
                  <a:pt x="15566" y="403"/>
                  <a:pt x="15598" y="538"/>
                  <a:pt x="15624" y="674"/>
                </a:cubicBezTo>
                <a:cubicBezTo>
                  <a:pt x="15650" y="808"/>
                  <a:pt x="15672" y="943"/>
                  <a:pt x="15692" y="1077"/>
                </a:cubicBezTo>
                <a:cubicBezTo>
                  <a:pt x="15741" y="1457"/>
                  <a:pt x="15763" y="1843"/>
                  <a:pt x="15762" y="2226"/>
                </a:cubicBezTo>
                <a:cubicBezTo>
                  <a:pt x="15706" y="2237"/>
                  <a:pt x="15650" y="2248"/>
                  <a:pt x="15594" y="2259"/>
                </a:cubicBezTo>
                <a:cubicBezTo>
                  <a:pt x="15493" y="2281"/>
                  <a:pt x="15391" y="2305"/>
                  <a:pt x="15289" y="2326"/>
                </a:cubicBezTo>
                <a:cubicBezTo>
                  <a:pt x="15094" y="2368"/>
                  <a:pt x="14895" y="2403"/>
                  <a:pt x="14698" y="2431"/>
                </a:cubicBezTo>
                <a:cubicBezTo>
                  <a:pt x="14097" y="2508"/>
                  <a:pt x="13492" y="2529"/>
                  <a:pt x="12887" y="2529"/>
                </a:cubicBezTo>
                <a:cubicBezTo>
                  <a:pt x="12436" y="2529"/>
                  <a:pt x="11984" y="2517"/>
                  <a:pt x="11534" y="2509"/>
                </a:cubicBezTo>
                <a:cubicBezTo>
                  <a:pt x="10984" y="2498"/>
                  <a:pt x="10435" y="2492"/>
                  <a:pt x="9886" y="2476"/>
                </a:cubicBezTo>
                <a:cubicBezTo>
                  <a:pt x="9319" y="2460"/>
                  <a:pt x="8753" y="2438"/>
                  <a:pt x="8187" y="2408"/>
                </a:cubicBezTo>
                <a:cubicBezTo>
                  <a:pt x="6747" y="2332"/>
                  <a:pt x="5310" y="2210"/>
                  <a:pt x="3882" y="2020"/>
                </a:cubicBezTo>
                <a:cubicBezTo>
                  <a:pt x="2689" y="1858"/>
                  <a:pt x="1502" y="1649"/>
                  <a:pt x="330" y="1373"/>
                </a:cubicBezTo>
                <a:cubicBezTo>
                  <a:pt x="295" y="1341"/>
                  <a:pt x="246" y="1323"/>
                  <a:pt x="198" y="1323"/>
                </a:cubicBezTo>
                <a:cubicBezTo>
                  <a:pt x="182" y="1323"/>
                  <a:pt x="167" y="1326"/>
                  <a:pt x="152" y="1330"/>
                </a:cubicBezTo>
                <a:cubicBezTo>
                  <a:pt x="106" y="1342"/>
                  <a:pt x="65" y="1373"/>
                  <a:pt x="42" y="1415"/>
                </a:cubicBezTo>
                <a:cubicBezTo>
                  <a:pt x="14" y="1460"/>
                  <a:pt x="13" y="1507"/>
                  <a:pt x="23" y="1558"/>
                </a:cubicBezTo>
                <a:cubicBezTo>
                  <a:pt x="69" y="1798"/>
                  <a:pt x="109" y="2039"/>
                  <a:pt x="142" y="2281"/>
                </a:cubicBezTo>
                <a:cubicBezTo>
                  <a:pt x="188" y="2619"/>
                  <a:pt x="220" y="2958"/>
                  <a:pt x="240" y="3298"/>
                </a:cubicBezTo>
                <a:cubicBezTo>
                  <a:pt x="261" y="3650"/>
                  <a:pt x="262" y="4004"/>
                  <a:pt x="254" y="4357"/>
                </a:cubicBezTo>
                <a:cubicBezTo>
                  <a:pt x="245" y="4708"/>
                  <a:pt x="221" y="5058"/>
                  <a:pt x="187" y="5407"/>
                </a:cubicBezTo>
                <a:cubicBezTo>
                  <a:pt x="169" y="5572"/>
                  <a:pt x="151" y="5737"/>
                  <a:pt x="135" y="5900"/>
                </a:cubicBezTo>
                <a:cubicBezTo>
                  <a:pt x="117" y="6056"/>
                  <a:pt x="104" y="6213"/>
                  <a:pt x="105" y="6370"/>
                </a:cubicBezTo>
                <a:cubicBezTo>
                  <a:pt x="91" y="6380"/>
                  <a:pt x="79" y="6389"/>
                  <a:pt x="68" y="6400"/>
                </a:cubicBezTo>
                <a:cubicBezTo>
                  <a:pt x="24" y="6443"/>
                  <a:pt x="0" y="6501"/>
                  <a:pt x="0" y="6562"/>
                </a:cubicBezTo>
                <a:cubicBezTo>
                  <a:pt x="0" y="6623"/>
                  <a:pt x="24" y="6681"/>
                  <a:pt x="68" y="6723"/>
                </a:cubicBezTo>
                <a:cubicBezTo>
                  <a:pt x="76" y="6733"/>
                  <a:pt x="86" y="6741"/>
                  <a:pt x="97" y="6748"/>
                </a:cubicBezTo>
                <a:cubicBezTo>
                  <a:pt x="99" y="6795"/>
                  <a:pt x="126" y="6839"/>
                  <a:pt x="168" y="6861"/>
                </a:cubicBezTo>
                <a:cubicBezTo>
                  <a:pt x="233" y="6893"/>
                  <a:pt x="296" y="6930"/>
                  <a:pt x="358" y="6970"/>
                </a:cubicBezTo>
                <a:cubicBezTo>
                  <a:pt x="686" y="7192"/>
                  <a:pt x="956" y="7484"/>
                  <a:pt x="1246" y="7751"/>
                </a:cubicBezTo>
                <a:cubicBezTo>
                  <a:pt x="1394" y="7885"/>
                  <a:pt x="1549" y="8011"/>
                  <a:pt x="1716" y="8119"/>
                </a:cubicBezTo>
                <a:cubicBezTo>
                  <a:pt x="1864" y="8215"/>
                  <a:pt x="2023" y="8282"/>
                  <a:pt x="2191" y="8334"/>
                </a:cubicBezTo>
                <a:cubicBezTo>
                  <a:pt x="2331" y="8378"/>
                  <a:pt x="2477" y="8401"/>
                  <a:pt x="2625" y="8414"/>
                </a:cubicBezTo>
                <a:cubicBezTo>
                  <a:pt x="2725" y="8422"/>
                  <a:pt x="2824" y="8426"/>
                  <a:pt x="2925" y="8426"/>
                </a:cubicBezTo>
                <a:cubicBezTo>
                  <a:pt x="2994" y="8426"/>
                  <a:pt x="3063" y="8424"/>
                  <a:pt x="3133" y="8420"/>
                </a:cubicBezTo>
                <a:cubicBezTo>
                  <a:pt x="3493" y="8401"/>
                  <a:pt x="3853" y="8343"/>
                  <a:pt x="4205" y="8271"/>
                </a:cubicBezTo>
                <a:cubicBezTo>
                  <a:pt x="4687" y="8172"/>
                  <a:pt x="5164" y="8046"/>
                  <a:pt x="5639" y="7914"/>
                </a:cubicBezTo>
                <a:cubicBezTo>
                  <a:pt x="6074" y="7795"/>
                  <a:pt x="6509" y="7673"/>
                  <a:pt x="6950" y="7580"/>
                </a:cubicBezTo>
                <a:cubicBezTo>
                  <a:pt x="7091" y="7551"/>
                  <a:pt x="7232" y="7526"/>
                  <a:pt x="7374" y="7507"/>
                </a:cubicBezTo>
                <a:cubicBezTo>
                  <a:pt x="7617" y="7472"/>
                  <a:pt x="7862" y="7437"/>
                  <a:pt x="8105" y="7400"/>
                </a:cubicBezTo>
                <a:cubicBezTo>
                  <a:pt x="8214" y="7383"/>
                  <a:pt x="8322" y="7366"/>
                  <a:pt x="8432" y="7348"/>
                </a:cubicBezTo>
                <a:lnTo>
                  <a:pt x="8435" y="7350"/>
                </a:lnTo>
                <a:cubicBezTo>
                  <a:pt x="8446" y="7358"/>
                  <a:pt x="8458" y="7362"/>
                  <a:pt x="8472" y="7363"/>
                </a:cubicBezTo>
                <a:cubicBezTo>
                  <a:pt x="8473" y="7364"/>
                  <a:pt x="8474" y="7364"/>
                  <a:pt x="8476" y="7364"/>
                </a:cubicBezTo>
                <a:cubicBezTo>
                  <a:pt x="8493" y="7364"/>
                  <a:pt x="8511" y="7357"/>
                  <a:pt x="8524" y="7347"/>
                </a:cubicBezTo>
                <a:cubicBezTo>
                  <a:pt x="8530" y="7343"/>
                  <a:pt x="8532" y="7338"/>
                  <a:pt x="8536" y="7332"/>
                </a:cubicBezTo>
                <a:cubicBezTo>
                  <a:pt x="8888" y="7276"/>
                  <a:pt x="9239" y="7221"/>
                  <a:pt x="9591" y="7164"/>
                </a:cubicBezTo>
                <a:cubicBezTo>
                  <a:pt x="10595" y="7002"/>
                  <a:pt x="11599" y="6845"/>
                  <a:pt x="12609" y="6729"/>
                </a:cubicBezTo>
                <a:cubicBezTo>
                  <a:pt x="13200" y="6661"/>
                  <a:pt x="13795" y="6609"/>
                  <a:pt x="14388" y="6581"/>
                </a:cubicBezTo>
                <a:cubicBezTo>
                  <a:pt x="14677" y="6566"/>
                  <a:pt x="14967" y="6560"/>
                  <a:pt x="15256" y="6557"/>
                </a:cubicBezTo>
                <a:cubicBezTo>
                  <a:pt x="15299" y="6556"/>
                  <a:pt x="15343" y="6556"/>
                  <a:pt x="15387" y="6556"/>
                </a:cubicBezTo>
                <a:cubicBezTo>
                  <a:pt x="15492" y="6556"/>
                  <a:pt x="15596" y="6557"/>
                  <a:pt x="15701" y="6558"/>
                </a:cubicBezTo>
                <a:cubicBezTo>
                  <a:pt x="15769" y="6559"/>
                  <a:pt x="15840" y="6559"/>
                  <a:pt x="15908" y="6559"/>
                </a:cubicBezTo>
                <a:cubicBezTo>
                  <a:pt x="15965" y="6559"/>
                  <a:pt x="16023" y="6559"/>
                  <a:pt x="16079" y="6548"/>
                </a:cubicBezTo>
                <a:lnTo>
                  <a:pt x="16079" y="6548"/>
                </a:lnTo>
                <a:cubicBezTo>
                  <a:pt x="16066" y="6686"/>
                  <a:pt x="16050" y="6822"/>
                  <a:pt x="16032" y="6958"/>
                </a:cubicBezTo>
                <a:cubicBezTo>
                  <a:pt x="15996" y="7218"/>
                  <a:pt x="15947" y="7478"/>
                  <a:pt x="15919" y="7739"/>
                </a:cubicBezTo>
                <a:cubicBezTo>
                  <a:pt x="15915" y="7767"/>
                  <a:pt x="15924" y="7795"/>
                  <a:pt x="15936" y="7820"/>
                </a:cubicBezTo>
                <a:cubicBezTo>
                  <a:pt x="15915" y="7847"/>
                  <a:pt x="15900" y="7886"/>
                  <a:pt x="15907" y="7920"/>
                </a:cubicBezTo>
                <a:cubicBezTo>
                  <a:pt x="15954" y="8174"/>
                  <a:pt x="16028" y="8425"/>
                  <a:pt x="16138" y="8659"/>
                </a:cubicBezTo>
                <a:cubicBezTo>
                  <a:pt x="16249" y="8892"/>
                  <a:pt x="16386" y="9120"/>
                  <a:pt x="16557" y="9314"/>
                </a:cubicBezTo>
                <a:cubicBezTo>
                  <a:pt x="16577" y="9344"/>
                  <a:pt x="16604" y="9367"/>
                  <a:pt x="16637" y="9384"/>
                </a:cubicBezTo>
                <a:cubicBezTo>
                  <a:pt x="16666" y="9398"/>
                  <a:pt x="16698" y="9405"/>
                  <a:pt x="16730" y="9405"/>
                </a:cubicBezTo>
                <a:cubicBezTo>
                  <a:pt x="16735" y="9405"/>
                  <a:pt x="16739" y="9405"/>
                  <a:pt x="16744" y="9405"/>
                </a:cubicBezTo>
                <a:cubicBezTo>
                  <a:pt x="16782" y="9402"/>
                  <a:pt x="16816" y="9389"/>
                  <a:pt x="16848" y="9368"/>
                </a:cubicBezTo>
                <a:cubicBezTo>
                  <a:pt x="16878" y="9348"/>
                  <a:pt x="16901" y="9321"/>
                  <a:pt x="16918" y="9288"/>
                </a:cubicBezTo>
                <a:cubicBezTo>
                  <a:pt x="16946" y="9243"/>
                  <a:pt x="16974" y="9199"/>
                  <a:pt x="17003" y="9153"/>
                </a:cubicBezTo>
                <a:cubicBezTo>
                  <a:pt x="17359" y="8619"/>
                  <a:pt x="17803" y="8152"/>
                  <a:pt x="18254" y="7696"/>
                </a:cubicBezTo>
                <a:cubicBezTo>
                  <a:pt x="18688" y="7256"/>
                  <a:pt x="19131" y="6822"/>
                  <a:pt x="19504" y="6329"/>
                </a:cubicBezTo>
                <a:cubicBezTo>
                  <a:pt x="19523" y="6326"/>
                  <a:pt x="19540" y="6320"/>
                  <a:pt x="19556" y="6307"/>
                </a:cubicBezTo>
                <a:cubicBezTo>
                  <a:pt x="19576" y="6289"/>
                  <a:pt x="19591" y="6263"/>
                  <a:pt x="19592" y="6236"/>
                </a:cubicBezTo>
                <a:cubicBezTo>
                  <a:pt x="19592" y="6227"/>
                  <a:pt x="19592" y="6220"/>
                  <a:pt x="19591" y="6212"/>
                </a:cubicBezTo>
                <a:cubicBezTo>
                  <a:pt x="19803" y="5919"/>
                  <a:pt x="19994" y="5604"/>
                  <a:pt x="20115" y="5262"/>
                </a:cubicBezTo>
                <a:cubicBezTo>
                  <a:pt x="20185" y="5066"/>
                  <a:pt x="20246" y="4870"/>
                  <a:pt x="20286" y="4667"/>
                </a:cubicBezTo>
                <a:cubicBezTo>
                  <a:pt x="20324" y="4477"/>
                  <a:pt x="20341" y="4284"/>
                  <a:pt x="20345" y="4091"/>
                </a:cubicBezTo>
                <a:cubicBezTo>
                  <a:pt x="20381" y="4029"/>
                  <a:pt x="20374" y="3940"/>
                  <a:pt x="20317" y="3888"/>
                </a:cubicBezTo>
                <a:cubicBezTo>
                  <a:pt x="20143" y="3730"/>
                  <a:pt x="19967" y="3573"/>
                  <a:pt x="19793" y="3413"/>
                </a:cubicBezTo>
                <a:cubicBezTo>
                  <a:pt x="19611" y="3244"/>
                  <a:pt x="19429" y="3075"/>
                  <a:pt x="19249" y="2905"/>
                </a:cubicBezTo>
                <a:cubicBezTo>
                  <a:pt x="18887" y="2563"/>
                  <a:pt x="18524" y="2219"/>
                  <a:pt x="18157" y="1882"/>
                </a:cubicBezTo>
                <a:cubicBezTo>
                  <a:pt x="17797" y="1554"/>
                  <a:pt x="17432" y="1232"/>
                  <a:pt x="17054" y="923"/>
                </a:cubicBezTo>
                <a:cubicBezTo>
                  <a:pt x="16857" y="762"/>
                  <a:pt x="16655" y="606"/>
                  <a:pt x="16451" y="455"/>
                </a:cubicBezTo>
                <a:cubicBezTo>
                  <a:pt x="16251" y="307"/>
                  <a:pt x="16045" y="171"/>
                  <a:pt x="15841" y="30"/>
                </a:cubicBezTo>
                <a:cubicBezTo>
                  <a:pt x="15812" y="10"/>
                  <a:pt x="15776" y="0"/>
                  <a:pt x="157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7" name="Google Shape;1917;p33">
            <a:extLst>
              <a:ext uri="{FF2B5EF4-FFF2-40B4-BE49-F238E27FC236}">
                <a16:creationId xmlns:a16="http://schemas.microsoft.com/office/drawing/2014/main" id="{322547C6-DB48-0848-A422-1F962CD136E5}"/>
              </a:ext>
            </a:extLst>
          </p:cNvPr>
          <p:cNvSpPr/>
          <p:nvPr/>
        </p:nvSpPr>
        <p:spPr>
          <a:xfrm>
            <a:off x="10613142" y="622125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8" name="Google Shape;1918;p33">
            <a:extLst>
              <a:ext uri="{FF2B5EF4-FFF2-40B4-BE49-F238E27FC236}">
                <a16:creationId xmlns:a16="http://schemas.microsoft.com/office/drawing/2014/main" id="{18AF4B27-D9BA-0702-C252-3AC5A42329D6}"/>
              </a:ext>
            </a:extLst>
          </p:cNvPr>
          <p:cNvSpPr/>
          <p:nvPr/>
        </p:nvSpPr>
        <p:spPr>
          <a:xfrm>
            <a:off x="8216142" y="48388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9" name="Google Shape;1919;p33">
            <a:extLst>
              <a:ext uri="{FF2B5EF4-FFF2-40B4-BE49-F238E27FC236}">
                <a16:creationId xmlns:a16="http://schemas.microsoft.com/office/drawing/2014/main" id="{115D3B58-1DFB-6109-6223-FA2975AFF77E}"/>
              </a:ext>
            </a:extLst>
          </p:cNvPr>
          <p:cNvSpPr/>
          <p:nvPr/>
        </p:nvSpPr>
        <p:spPr>
          <a:xfrm>
            <a:off x="10889667" y="200243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0" name="Google Shape;1920;p33">
            <a:extLst>
              <a:ext uri="{FF2B5EF4-FFF2-40B4-BE49-F238E27FC236}">
                <a16:creationId xmlns:a16="http://schemas.microsoft.com/office/drawing/2014/main" id="{50C88C22-033D-ADFB-0AB4-5CC23990F854}"/>
              </a:ext>
            </a:extLst>
          </p:cNvPr>
          <p:cNvSpPr/>
          <p:nvPr/>
        </p:nvSpPr>
        <p:spPr>
          <a:xfrm>
            <a:off x="5868778" y="6233269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1" name="Google Shape;1921;p33">
            <a:extLst>
              <a:ext uri="{FF2B5EF4-FFF2-40B4-BE49-F238E27FC236}">
                <a16:creationId xmlns:a16="http://schemas.microsoft.com/office/drawing/2014/main" id="{0DEDDBBB-989B-94A0-6D02-8BD3D8FDFE71}"/>
              </a:ext>
            </a:extLst>
          </p:cNvPr>
          <p:cNvSpPr/>
          <p:nvPr/>
        </p:nvSpPr>
        <p:spPr>
          <a:xfrm>
            <a:off x="11553719" y="1004032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2" name="Google Shape;1922;p33">
            <a:extLst>
              <a:ext uri="{FF2B5EF4-FFF2-40B4-BE49-F238E27FC236}">
                <a16:creationId xmlns:a16="http://schemas.microsoft.com/office/drawing/2014/main" id="{09C1DD4B-B902-3339-BC8F-3BB1C119687E}"/>
              </a:ext>
            </a:extLst>
          </p:cNvPr>
          <p:cNvSpPr/>
          <p:nvPr/>
        </p:nvSpPr>
        <p:spPr>
          <a:xfrm>
            <a:off x="1886053" y="685794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11BD02-2F93-49A2-2B77-822F4F3A1153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9166993"/>
      </p:ext>
    </p:extLst>
  </p:cSld>
  <p:clrMapOvr>
    <a:masterClrMapping/>
  </p:clrMapOvr>
</p:sld>
</file>

<file path=ppt/theme/theme1.xml><?xml version="1.0" encoding="utf-8"?>
<a:theme xmlns:a="http://schemas.openxmlformats.org/drawingml/2006/main" name="The Big Draw Day Printable Activities for Elementary by Slidesgo">
  <a:themeElements>
    <a:clrScheme name="Simple Light">
      <a:dk1>
        <a:srgbClr val="FFFFFF"/>
      </a:dk1>
      <a:lt1>
        <a:srgbClr val="EFEFEF"/>
      </a:lt1>
      <a:dk2>
        <a:srgbClr val="00000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6371</TotalTime>
  <Words>4863</Words>
  <Application>Microsoft Office PowerPoint</Application>
  <PresentationFormat>Personalizar</PresentationFormat>
  <Paragraphs>292</Paragraphs>
  <Slides>23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Gaegu</vt:lpstr>
      <vt:lpstr>Arial</vt:lpstr>
      <vt:lpstr>Montserrat Ultra-Bold</vt:lpstr>
      <vt:lpstr>The Big Draw Day Printable Activities for Elementary by Slidesgo</vt:lpstr>
      <vt:lpstr>Apresentação do PowerPoint</vt:lpstr>
      <vt:lpstr>Bibliografia</vt:lpstr>
      <vt:lpstr>Saindo do Playground Intelectual:  Em busca da maturidade na intelectualidade</vt:lpstr>
      <vt:lpstr>Por que Intelectualidade?</vt:lpstr>
      <vt:lpstr>A Igreja Evangélica Brasileira</vt:lpstr>
      <vt:lpstr>Vícios e deformações na condução intelectual cristã</vt:lpstr>
      <vt:lpstr>A vida da mente evangélica. </vt:lpstr>
      <vt:lpstr>Vícios e deformações na condução intelectual cristã</vt:lpstr>
      <vt:lpstr>Vícios e deformações na condução intelectual cristã</vt:lpstr>
      <vt:lpstr>Aprender para Servir!</vt:lpstr>
      <vt:lpstr>O desafio é deixar de ser um professional cristão e inteligente para se tornar um professional que usa a inteligência concedida por Deus para a glória do Senhor e para o bem do próximo. </vt:lpstr>
      <vt:lpstr>AME AO SENHOR COM SEU ENTENDIMENTO </vt:lpstr>
      <vt:lpstr>AME AO SENHOR COM SEU ENTENDIMENTO </vt:lpstr>
      <vt:lpstr>Somos Chamados a uma vida de Mordomia!</vt:lpstr>
      <vt:lpstr>Dinâmica: A Regra dos centímetros Quadrados. </vt:lpstr>
      <vt:lpstr>Engenharia e Arquitetura</vt:lpstr>
      <vt:lpstr>Marketing e Publicidade</vt:lpstr>
      <vt:lpstr>Medicina e Enfermagem</vt:lpstr>
      <vt:lpstr>Direito</vt:lpstr>
      <vt:lpstr>Contabilidade</vt:lpstr>
      <vt:lpstr>O intelectual do Plaugorund  vs. O intelectual do Reino</vt:lpstr>
      <vt:lpstr>As Virtudes Intelectuais (caráter da mente)</vt:lpstr>
      <vt:lpstr>O check-up da Dieta Intelectual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Lucas Garcia</cp:lastModifiedBy>
  <cp:revision>4</cp:revision>
  <dcterms:modified xsi:type="dcterms:W3CDTF">2026-03-08T11:46:25Z</dcterms:modified>
</cp:coreProperties>
</file>