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26"/>
  </p:notesMasterIdLst>
  <p:sldIdLst>
    <p:sldId id="297" r:id="rId2"/>
    <p:sldId id="298" r:id="rId3"/>
    <p:sldId id="256" r:id="rId4"/>
    <p:sldId id="310" r:id="rId5"/>
    <p:sldId id="299" r:id="rId6"/>
    <p:sldId id="303" r:id="rId7"/>
    <p:sldId id="330" r:id="rId8"/>
    <p:sldId id="336" r:id="rId9"/>
    <p:sldId id="331" r:id="rId10"/>
    <p:sldId id="337" r:id="rId11"/>
    <p:sldId id="332" r:id="rId12"/>
    <p:sldId id="333" r:id="rId13"/>
    <p:sldId id="334" r:id="rId14"/>
    <p:sldId id="338" r:id="rId15"/>
    <p:sldId id="335" r:id="rId16"/>
    <p:sldId id="342" r:id="rId17"/>
    <p:sldId id="339" r:id="rId18"/>
    <p:sldId id="300" r:id="rId19"/>
    <p:sldId id="340" r:id="rId20"/>
    <p:sldId id="341" r:id="rId21"/>
    <p:sldId id="343" r:id="rId22"/>
    <p:sldId id="344" r:id="rId23"/>
    <p:sldId id="345" r:id="rId24"/>
    <p:sldId id="346" r:id="rId25"/>
  </p:sldIdLst>
  <p:sldSz cx="13439775" cy="7559675"/>
  <p:notesSz cx="7559675" cy="10691813"/>
  <p:embeddedFontLst>
    <p:embeddedFont>
      <p:font typeface="Gaegu" pitchFamily="2" charset="0"/>
      <p:regular r:id="rId27"/>
      <p:bold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030" userDrawn="1">
          <p15:clr>
            <a:srgbClr val="9AA0A6"/>
          </p15:clr>
        </p15:guide>
        <p15:guide id="2" orient="horz" pos="499" userDrawn="1">
          <p15:clr>
            <a:srgbClr val="9AA0A6"/>
          </p15:clr>
        </p15:guide>
        <p15:guide id="3" orient="horz" pos="936" userDrawn="1">
          <p15:clr>
            <a:srgbClr val="9AA0A6"/>
          </p15:clr>
        </p15:guide>
        <p15:guide id="4" pos="423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F6A48A7-A88A-4D92-805C-FBD4649BBD61}">
  <a:tblStyle styleId="{9F6A48A7-A88A-4D92-805C-FBD4649BBD6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858" autoAdjust="0"/>
  </p:normalViewPr>
  <p:slideViewPr>
    <p:cSldViewPr snapToGrid="0">
      <p:cViewPr varScale="1">
        <p:scale>
          <a:sx n="63" d="100"/>
          <a:sy n="63" d="100"/>
        </p:scale>
        <p:origin x="1181" y="34"/>
      </p:cViewPr>
      <p:guideLst>
        <p:guide orient="horz" pos="1030"/>
        <p:guide orient="horz" pos="499"/>
        <p:guide orient="horz" pos="936"/>
        <p:guide pos="4233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9">
          <a:extLst>
            <a:ext uri="{FF2B5EF4-FFF2-40B4-BE49-F238E27FC236}">
              <a16:creationId xmlns:a16="http://schemas.microsoft.com/office/drawing/2014/main" id="{CEC1765D-8594-337A-EDB4-79456DB6F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g147231c86b7_2_12:notes">
            <a:extLst>
              <a:ext uri="{FF2B5EF4-FFF2-40B4-BE49-F238E27FC236}">
                <a16:creationId xmlns:a16="http://schemas.microsoft.com/office/drawing/2014/main" id="{30EA9D67-B7C6-C650-2D4F-1CE36270A96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1" name="Google Shape;1861;g147231c86b7_2_12:notes">
            <a:extLst>
              <a:ext uri="{FF2B5EF4-FFF2-40B4-BE49-F238E27FC236}">
                <a16:creationId xmlns:a16="http://schemas.microsoft.com/office/drawing/2014/main" id="{300A9B9E-4BBA-2812-39E2-1B60AC86789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10695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1">
          <a:extLst>
            <a:ext uri="{FF2B5EF4-FFF2-40B4-BE49-F238E27FC236}">
              <a16:creationId xmlns:a16="http://schemas.microsoft.com/office/drawing/2014/main" id="{24D0E426-481D-C0E7-BC0B-064626044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Google Shape;2052;g146710e1a97_0_6:notes">
            <a:extLst>
              <a:ext uri="{FF2B5EF4-FFF2-40B4-BE49-F238E27FC236}">
                <a16:creationId xmlns:a16="http://schemas.microsoft.com/office/drawing/2014/main" id="{F3077393-72E6-FBA7-8832-29A8FD4F6F4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3" name="Google Shape;2053;g146710e1a97_0_6:notes">
            <a:extLst>
              <a:ext uri="{FF2B5EF4-FFF2-40B4-BE49-F238E27FC236}">
                <a16:creationId xmlns:a16="http://schemas.microsoft.com/office/drawing/2014/main" id="{2D103F8C-38A3-F40F-AEDE-A973D34EB5E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pt-BR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Amnom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desejava sua meia irmã Tamar</a:t>
            </a:r>
          </a:p>
          <a:p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ele ficou tão angustiado a ponto de adoecer</a:t>
            </a:r>
          </a:p>
          <a:p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	- veja um exemplo de doença emocional por causa do pecado</a:t>
            </a:r>
          </a:p>
          <a:p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Tiago diz que a ira, ódio, raiva, que causam brigas e guerras, são fruto de desejos egoístas</a:t>
            </a:r>
          </a:p>
          <a:p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87588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1">
          <a:extLst>
            <a:ext uri="{FF2B5EF4-FFF2-40B4-BE49-F238E27FC236}">
              <a16:creationId xmlns:a16="http://schemas.microsoft.com/office/drawing/2014/main" id="{61F17C4C-4484-2F3C-EA27-7F41B5CE2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Google Shape;2052;g146710e1a97_0_6:notes">
            <a:extLst>
              <a:ext uri="{FF2B5EF4-FFF2-40B4-BE49-F238E27FC236}">
                <a16:creationId xmlns:a16="http://schemas.microsoft.com/office/drawing/2014/main" id="{C81A8E64-55DB-F8A0-0AAE-D8D57E86C1B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3" name="Google Shape;2053;g146710e1a97_0_6:notes">
            <a:extLst>
              <a:ext uri="{FF2B5EF4-FFF2-40B4-BE49-F238E27FC236}">
                <a16:creationId xmlns:a16="http://schemas.microsoft.com/office/drawing/2014/main" id="{AEDAEEAF-9680-B08A-7C7F-BA719190B70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pt-BR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Amnom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desejava sua meia irmã Tamar</a:t>
            </a:r>
          </a:p>
          <a:p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ele ficou tão angustiado a ponto de adoecer</a:t>
            </a:r>
          </a:p>
          <a:p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	- veja um exemplo de doença emocional por causa do pecado</a:t>
            </a:r>
          </a:p>
          <a:p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Tiago diz que a ira, ódio, raiva, que causam brigas e guerras, são fruto de desejos egoístas</a:t>
            </a:r>
          </a:p>
          <a:p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076826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9">
          <a:extLst>
            <a:ext uri="{FF2B5EF4-FFF2-40B4-BE49-F238E27FC236}">
              <a16:creationId xmlns:a16="http://schemas.microsoft.com/office/drawing/2014/main" id="{56583F75-1756-89E8-F1B4-72F7549B3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g147231c86b7_2_12:notes">
            <a:extLst>
              <a:ext uri="{FF2B5EF4-FFF2-40B4-BE49-F238E27FC236}">
                <a16:creationId xmlns:a16="http://schemas.microsoft.com/office/drawing/2014/main" id="{7FD96F66-8D7F-0AB2-2E78-6D5B2F69AAA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1" name="Google Shape;1861;g147231c86b7_2_12:notes">
            <a:extLst>
              <a:ext uri="{FF2B5EF4-FFF2-40B4-BE49-F238E27FC236}">
                <a16:creationId xmlns:a16="http://schemas.microsoft.com/office/drawing/2014/main" id="{3345C45A-FDEA-4350-071D-B153406E7A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07670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8">
          <a:extLst>
            <a:ext uri="{FF2B5EF4-FFF2-40B4-BE49-F238E27FC236}">
              <a16:creationId xmlns:a16="http://schemas.microsoft.com/office/drawing/2014/main" id="{D52DD21D-3F12-C6A5-AE16-961B87D40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9" name="Google Shape;2079;g137f29993f5_0_28332:notes">
            <a:extLst>
              <a:ext uri="{FF2B5EF4-FFF2-40B4-BE49-F238E27FC236}">
                <a16:creationId xmlns:a16="http://schemas.microsoft.com/office/drawing/2014/main" id="{E2E57888-C9DA-5413-D227-0595850022C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0" name="Google Shape;2080;g137f29993f5_0_28332:notes">
            <a:extLst>
              <a:ext uri="{FF2B5EF4-FFF2-40B4-BE49-F238E27FC236}">
                <a16:creationId xmlns:a16="http://schemas.microsoft.com/office/drawing/2014/main" id="{E58A3E53-0527-FFC8-B61D-F637EF683F4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79403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1">
          <a:extLst>
            <a:ext uri="{FF2B5EF4-FFF2-40B4-BE49-F238E27FC236}">
              <a16:creationId xmlns:a16="http://schemas.microsoft.com/office/drawing/2014/main" id="{A155390B-9B68-4FFE-B4D6-C004558A3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Google Shape;2052;g146710e1a97_0_6:notes">
            <a:extLst>
              <a:ext uri="{FF2B5EF4-FFF2-40B4-BE49-F238E27FC236}">
                <a16:creationId xmlns:a16="http://schemas.microsoft.com/office/drawing/2014/main" id="{FB7DC148-8D11-E5AE-7D48-CB681251E8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3" name="Google Shape;2053;g146710e1a97_0_6:notes">
            <a:extLst>
              <a:ext uri="{FF2B5EF4-FFF2-40B4-BE49-F238E27FC236}">
                <a16:creationId xmlns:a16="http://schemas.microsoft.com/office/drawing/2014/main" id="{CAAFC3A6-30B8-AB93-0AB9-25FE6C879A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pt-BR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Amnom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desejava sua meia irmã Tamar</a:t>
            </a:r>
          </a:p>
          <a:p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ele ficou tão angustiado a ponto de adoecer</a:t>
            </a:r>
          </a:p>
          <a:p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	- veja um exemplo de doença emocional por causa do pecado</a:t>
            </a:r>
          </a:p>
          <a:p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Tiago diz que a ira, ódio, raiva, que causam brigas e guerras, são fruto de desejos egoístas</a:t>
            </a:r>
          </a:p>
          <a:p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362475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9">
          <a:extLst>
            <a:ext uri="{FF2B5EF4-FFF2-40B4-BE49-F238E27FC236}">
              <a16:creationId xmlns:a16="http://schemas.microsoft.com/office/drawing/2014/main" id="{370DEF65-75A7-6006-CD15-66F9D4604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g147231c86b7_2_12:notes">
            <a:extLst>
              <a:ext uri="{FF2B5EF4-FFF2-40B4-BE49-F238E27FC236}">
                <a16:creationId xmlns:a16="http://schemas.microsoft.com/office/drawing/2014/main" id="{97EB9EF3-C771-1BE2-2E3F-76CB21A50B1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1" name="Google Shape;1861;g147231c86b7_2_12:notes">
            <a:extLst>
              <a:ext uri="{FF2B5EF4-FFF2-40B4-BE49-F238E27FC236}">
                <a16:creationId xmlns:a16="http://schemas.microsoft.com/office/drawing/2014/main" id="{29D0A64F-7957-FFFD-E991-7C6EF170E0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45737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9">
          <a:extLst>
            <a:ext uri="{FF2B5EF4-FFF2-40B4-BE49-F238E27FC236}">
              <a16:creationId xmlns:a16="http://schemas.microsoft.com/office/drawing/2014/main" id="{6BF201C4-0AD7-B3EC-A2D9-0F0614F29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g147231c86b7_2_12:notes">
            <a:extLst>
              <a:ext uri="{FF2B5EF4-FFF2-40B4-BE49-F238E27FC236}">
                <a16:creationId xmlns:a16="http://schemas.microsoft.com/office/drawing/2014/main" id="{9A79FEB1-5E3C-7A27-6A38-5F2710F5CD5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1" name="Google Shape;1861;g147231c86b7_2_12:notes">
            <a:extLst>
              <a:ext uri="{FF2B5EF4-FFF2-40B4-BE49-F238E27FC236}">
                <a16:creationId xmlns:a16="http://schemas.microsoft.com/office/drawing/2014/main" id="{95E460BD-7273-44DA-BD53-8A3AD1B258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5333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8">
          <a:extLst>
            <a:ext uri="{FF2B5EF4-FFF2-40B4-BE49-F238E27FC236}">
              <a16:creationId xmlns:a16="http://schemas.microsoft.com/office/drawing/2014/main" id="{916C4103-09EC-CE37-A802-9D7B5698C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9" name="Google Shape;2079;g137f29993f5_0_28332:notes">
            <a:extLst>
              <a:ext uri="{FF2B5EF4-FFF2-40B4-BE49-F238E27FC236}">
                <a16:creationId xmlns:a16="http://schemas.microsoft.com/office/drawing/2014/main" id="{51EFB86D-019E-6DD5-8CCE-709BBCCDEC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0" name="Google Shape;2080;g137f29993f5_0_28332:notes">
            <a:extLst>
              <a:ext uri="{FF2B5EF4-FFF2-40B4-BE49-F238E27FC236}">
                <a16:creationId xmlns:a16="http://schemas.microsoft.com/office/drawing/2014/main" id="{938F6682-4B17-2406-FC1D-1E856F0B20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23856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0">
          <a:extLst>
            <a:ext uri="{FF2B5EF4-FFF2-40B4-BE49-F238E27FC236}">
              <a16:creationId xmlns:a16="http://schemas.microsoft.com/office/drawing/2014/main" id="{73310015-E7BA-BF8A-4D34-D72616155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1" name="Google Shape;4381;g13826972581_1_1475:notes">
            <a:extLst>
              <a:ext uri="{FF2B5EF4-FFF2-40B4-BE49-F238E27FC236}">
                <a16:creationId xmlns:a16="http://schemas.microsoft.com/office/drawing/2014/main" id="{4F22EDE2-EEF9-E4B4-FBAF-5C4AED7C2B0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2" name="Google Shape;4382;g13826972581_1_1475:notes">
            <a:extLst>
              <a:ext uri="{FF2B5EF4-FFF2-40B4-BE49-F238E27FC236}">
                <a16:creationId xmlns:a16="http://schemas.microsoft.com/office/drawing/2014/main" id="{9910D619-F0D8-7CD3-2CC5-CBE5FBEEE35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70970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8">
          <a:extLst>
            <a:ext uri="{FF2B5EF4-FFF2-40B4-BE49-F238E27FC236}">
              <a16:creationId xmlns:a16="http://schemas.microsoft.com/office/drawing/2014/main" id="{C1B29BD3-6CEF-D820-0954-B3AADB992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9" name="Google Shape;2079;g137f29993f5_0_28332:notes">
            <a:extLst>
              <a:ext uri="{FF2B5EF4-FFF2-40B4-BE49-F238E27FC236}">
                <a16:creationId xmlns:a16="http://schemas.microsoft.com/office/drawing/2014/main" id="{7385F427-118C-A458-21BE-1AF949B296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0" name="Google Shape;2080;g137f29993f5_0_28332:notes">
            <a:extLst>
              <a:ext uri="{FF2B5EF4-FFF2-40B4-BE49-F238E27FC236}">
                <a16:creationId xmlns:a16="http://schemas.microsoft.com/office/drawing/2014/main" id="{AA5E0F80-1D18-7060-D14B-3ECF0B82137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0478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9">
          <a:extLst>
            <a:ext uri="{FF2B5EF4-FFF2-40B4-BE49-F238E27FC236}">
              <a16:creationId xmlns:a16="http://schemas.microsoft.com/office/drawing/2014/main" id="{2AD4761F-03D7-D0B6-28F9-83572490C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g147231c86b7_2_12:notes">
            <a:extLst>
              <a:ext uri="{FF2B5EF4-FFF2-40B4-BE49-F238E27FC236}">
                <a16:creationId xmlns:a16="http://schemas.microsoft.com/office/drawing/2014/main" id="{ADE5A81E-B234-C0F5-A204-E88C07DB88F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1" name="Google Shape;1861;g147231c86b7_2_12:notes">
            <a:extLst>
              <a:ext uri="{FF2B5EF4-FFF2-40B4-BE49-F238E27FC236}">
                <a16:creationId xmlns:a16="http://schemas.microsoft.com/office/drawing/2014/main" id="{8E097975-F306-4F5C-A1A2-7B9693B388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71273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1">
          <a:extLst>
            <a:ext uri="{FF2B5EF4-FFF2-40B4-BE49-F238E27FC236}">
              <a16:creationId xmlns:a16="http://schemas.microsoft.com/office/drawing/2014/main" id="{C8181C2C-6DBA-252E-D392-E96DC4DC1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Google Shape;2052;g146710e1a97_0_6:notes">
            <a:extLst>
              <a:ext uri="{FF2B5EF4-FFF2-40B4-BE49-F238E27FC236}">
                <a16:creationId xmlns:a16="http://schemas.microsoft.com/office/drawing/2014/main" id="{9FD2B581-3F06-331A-79FC-EF0B00AF8CA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3" name="Google Shape;2053;g146710e1a97_0_6:notes">
            <a:extLst>
              <a:ext uri="{FF2B5EF4-FFF2-40B4-BE49-F238E27FC236}">
                <a16:creationId xmlns:a16="http://schemas.microsoft.com/office/drawing/2014/main" id="{A47678E5-09F6-3035-C21C-3BED99F6B2D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8013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9">
          <a:extLst>
            <a:ext uri="{FF2B5EF4-FFF2-40B4-BE49-F238E27FC236}">
              <a16:creationId xmlns:a16="http://schemas.microsoft.com/office/drawing/2014/main" id="{5CA9F87B-19E0-9B86-9596-BCF11F08A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g147231c86b7_2_12:notes">
            <a:extLst>
              <a:ext uri="{FF2B5EF4-FFF2-40B4-BE49-F238E27FC236}">
                <a16:creationId xmlns:a16="http://schemas.microsoft.com/office/drawing/2014/main" id="{E070DE41-227D-015B-96C0-2E8CED98715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1" name="Google Shape;1861;g147231c86b7_2_12:notes">
            <a:extLst>
              <a:ext uri="{FF2B5EF4-FFF2-40B4-BE49-F238E27FC236}">
                <a16:creationId xmlns:a16="http://schemas.microsoft.com/office/drawing/2014/main" id="{8F9C01B8-5F68-C826-8E55-E904841FCB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25909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8">
          <a:extLst>
            <a:ext uri="{FF2B5EF4-FFF2-40B4-BE49-F238E27FC236}">
              <a16:creationId xmlns:a16="http://schemas.microsoft.com/office/drawing/2014/main" id="{A30106B3-1D30-02FA-6B4A-4D83C54DC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9" name="Google Shape;2079;g137f29993f5_0_28332:notes">
            <a:extLst>
              <a:ext uri="{FF2B5EF4-FFF2-40B4-BE49-F238E27FC236}">
                <a16:creationId xmlns:a16="http://schemas.microsoft.com/office/drawing/2014/main" id="{176D3C96-8AED-D2E3-EA7F-A65F9DF5DA1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0" name="Google Shape;2080;g137f29993f5_0_28332:notes">
            <a:extLst>
              <a:ext uri="{FF2B5EF4-FFF2-40B4-BE49-F238E27FC236}">
                <a16:creationId xmlns:a16="http://schemas.microsoft.com/office/drawing/2014/main" id="{B027D63B-8C89-8638-4037-344BDD72883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7328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>
          <a:extLst>
            <a:ext uri="{FF2B5EF4-FFF2-40B4-BE49-F238E27FC236}">
              <a16:creationId xmlns:a16="http://schemas.microsoft.com/office/drawing/2014/main" id="{7A45A5D9-3C44-65D4-EF24-71C15F883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p:notes">
            <a:extLst>
              <a:ext uri="{FF2B5EF4-FFF2-40B4-BE49-F238E27FC236}">
                <a16:creationId xmlns:a16="http://schemas.microsoft.com/office/drawing/2014/main" id="{9DCD24E0-63D7-F225-3BFD-7238A322149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p:notes">
            <a:extLst>
              <a:ext uri="{FF2B5EF4-FFF2-40B4-BE49-F238E27FC236}">
                <a16:creationId xmlns:a16="http://schemas.microsoft.com/office/drawing/2014/main" id="{6088D85B-10E2-C5FF-40B9-AD65733005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9503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8">
          <a:extLst>
            <a:ext uri="{FF2B5EF4-FFF2-40B4-BE49-F238E27FC236}">
              <a16:creationId xmlns:a16="http://schemas.microsoft.com/office/drawing/2014/main" id="{CCA5F063-EA16-E284-07CF-3515A71B8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9" name="Google Shape;2079;g137f29993f5_0_28332:notes">
            <a:extLst>
              <a:ext uri="{FF2B5EF4-FFF2-40B4-BE49-F238E27FC236}">
                <a16:creationId xmlns:a16="http://schemas.microsoft.com/office/drawing/2014/main" id="{CFB224FB-95C5-53A6-C537-527656379C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0" name="Google Shape;2080;g137f29993f5_0_28332:notes">
            <a:extLst>
              <a:ext uri="{FF2B5EF4-FFF2-40B4-BE49-F238E27FC236}">
                <a16:creationId xmlns:a16="http://schemas.microsoft.com/office/drawing/2014/main" id="{A46E7317-819F-57CF-FF71-4D1DB1DB902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4943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1">
          <a:extLst>
            <a:ext uri="{FF2B5EF4-FFF2-40B4-BE49-F238E27FC236}">
              <a16:creationId xmlns:a16="http://schemas.microsoft.com/office/drawing/2014/main" id="{28E00F29-62ED-ED76-8221-1B5FF9BD8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Google Shape;2052;g146710e1a97_0_6:notes">
            <a:extLst>
              <a:ext uri="{FF2B5EF4-FFF2-40B4-BE49-F238E27FC236}">
                <a16:creationId xmlns:a16="http://schemas.microsoft.com/office/drawing/2014/main" id="{22C709F5-2455-4147-5B23-16B0DFDE5F9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3" name="Google Shape;2053;g146710e1a97_0_6:notes">
            <a:extLst>
              <a:ext uri="{FF2B5EF4-FFF2-40B4-BE49-F238E27FC236}">
                <a16:creationId xmlns:a16="http://schemas.microsoft.com/office/drawing/2014/main" id="{0533BB28-FDEF-F51E-2CC6-8DA65F0637F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2464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6">
          <a:extLst>
            <a:ext uri="{FF2B5EF4-FFF2-40B4-BE49-F238E27FC236}">
              <a16:creationId xmlns:a16="http://schemas.microsoft.com/office/drawing/2014/main" id="{AD00FA2F-3E2C-B81F-F720-43FB3A366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" name="Google Shape;1947;g1336b48418f_0_21946:notes">
            <a:extLst>
              <a:ext uri="{FF2B5EF4-FFF2-40B4-BE49-F238E27FC236}">
                <a16:creationId xmlns:a16="http://schemas.microsoft.com/office/drawing/2014/main" id="{4763DF2F-0C66-DA10-0008-B9E3EAF6B85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8" name="Google Shape;1948;g1336b48418f_0_21946:notes">
            <a:extLst>
              <a:ext uri="{FF2B5EF4-FFF2-40B4-BE49-F238E27FC236}">
                <a16:creationId xmlns:a16="http://schemas.microsoft.com/office/drawing/2014/main" id="{2FF14CC2-8666-FFCD-D65F-CB7C879883E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BR" sz="1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Não cognitivo- </a:t>
            </a:r>
            <a:r>
              <a:rPr lang="pt-BR" sz="10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resultado de reações fisiológicas</a:t>
            </a:r>
            <a:endParaRPr lang="pt-BR" sz="1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pt-BR" sz="1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Cognitivo- </a:t>
            </a:r>
            <a:r>
              <a:rPr lang="pt-BR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resultado de crenças e julgamentos</a:t>
            </a:r>
            <a:endParaRPr lang="pt-BR" sz="1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01316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8">
          <a:extLst>
            <a:ext uri="{FF2B5EF4-FFF2-40B4-BE49-F238E27FC236}">
              <a16:creationId xmlns:a16="http://schemas.microsoft.com/office/drawing/2014/main" id="{582FF85A-53C8-DFD5-A7FE-46975C925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9" name="Google Shape;2079;g137f29993f5_0_28332:notes">
            <a:extLst>
              <a:ext uri="{FF2B5EF4-FFF2-40B4-BE49-F238E27FC236}">
                <a16:creationId xmlns:a16="http://schemas.microsoft.com/office/drawing/2014/main" id="{D08808B9-775D-6677-5835-F1A034E8CD3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0" name="Google Shape;2080;g137f29993f5_0_28332:notes">
            <a:extLst>
              <a:ext uri="{FF2B5EF4-FFF2-40B4-BE49-F238E27FC236}">
                <a16:creationId xmlns:a16="http://schemas.microsoft.com/office/drawing/2014/main" id="{0C9D080E-3156-21AA-A47A-215A7C4749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1373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1">
          <a:extLst>
            <a:ext uri="{FF2B5EF4-FFF2-40B4-BE49-F238E27FC236}">
              <a16:creationId xmlns:a16="http://schemas.microsoft.com/office/drawing/2014/main" id="{6721ACD0-3339-FDD0-8250-5D6538C6D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Google Shape;2052;g146710e1a97_0_6:notes">
            <a:extLst>
              <a:ext uri="{FF2B5EF4-FFF2-40B4-BE49-F238E27FC236}">
                <a16:creationId xmlns:a16="http://schemas.microsoft.com/office/drawing/2014/main" id="{B55CFC9F-30C5-C9D8-9296-50EF08B566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3" name="Google Shape;2053;g146710e1a97_0_6:notes">
            <a:extLst>
              <a:ext uri="{FF2B5EF4-FFF2-40B4-BE49-F238E27FC236}">
                <a16:creationId xmlns:a16="http://schemas.microsoft.com/office/drawing/2014/main" id="{7C2C7FBC-21BF-54AE-C77B-99955DA4C87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pt-BR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Gn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3.1-7-</a:t>
            </a:r>
          </a:p>
          <a:p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se a serpente oferecesse o fruto proibido logo de cara, Eva rejeitaria</a:t>
            </a:r>
          </a:p>
          <a:p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	- ela sentiria certa ira, indignação</a:t>
            </a:r>
          </a:p>
          <a:p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	- afinal, é errado...</a:t>
            </a:r>
          </a:p>
          <a:p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	- Deus é bom e proibiu</a:t>
            </a:r>
          </a:p>
          <a:p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por isso a serpente atacou sua crença</a:t>
            </a:r>
          </a:p>
          <a:p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	- questionou a Palavra de Deus- foi isso que Deus disse</a:t>
            </a:r>
          </a:p>
          <a:p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	- questionou o caráter de Deus- Deus sabe que...</a:t>
            </a:r>
          </a:p>
          <a:p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se Deus não é bom, Sua Palavra não é boa</a:t>
            </a:r>
          </a:p>
          <a:p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	- até que o fruto não parece ser tão ruim</a:t>
            </a:r>
          </a:p>
          <a:p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	- eu posso ser como Deus</a:t>
            </a:r>
          </a:p>
          <a:p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as emoções mudaram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492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8">
          <a:extLst>
            <a:ext uri="{FF2B5EF4-FFF2-40B4-BE49-F238E27FC236}">
              <a16:creationId xmlns:a16="http://schemas.microsoft.com/office/drawing/2014/main" id="{7C6D6E8A-E9E9-C98E-D9DC-9BB8701F8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9" name="Google Shape;2079;g137f29993f5_0_28332:notes">
            <a:extLst>
              <a:ext uri="{FF2B5EF4-FFF2-40B4-BE49-F238E27FC236}">
                <a16:creationId xmlns:a16="http://schemas.microsoft.com/office/drawing/2014/main" id="{6710B9B8-9BBD-EEA9-CF0B-373FB221DDC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0" name="Google Shape;2080;g137f29993f5_0_28332:notes">
            <a:extLst>
              <a:ext uri="{FF2B5EF4-FFF2-40B4-BE49-F238E27FC236}">
                <a16:creationId xmlns:a16="http://schemas.microsoft.com/office/drawing/2014/main" id="{8F3F5E59-CC6B-8D26-3B37-8DB68426C54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5466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02830" y="-76343"/>
            <a:ext cx="13646339" cy="7753195"/>
            <a:chOff x="-83604" y="6819238"/>
            <a:chExt cx="10852887" cy="7755521"/>
          </a:xfrm>
        </p:grpSpPr>
        <p:sp>
          <p:nvSpPr>
            <p:cNvPr id="10" name="Google Shape;10;p2"/>
            <p:cNvSpPr/>
            <p:nvPr/>
          </p:nvSpPr>
          <p:spPr>
            <a:xfrm>
              <a:off x="19562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4384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919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94026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18832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4366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68459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9328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1811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2908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67744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92565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17356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42192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6701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91820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16641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41447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66283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91089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1591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40731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65538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90359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615180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40001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64807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89628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144650" y="6819238"/>
              <a:ext cx="0" cy="7755521"/>
            </a:xfrm>
            <a:custGeom>
              <a:avLst/>
              <a:gdLst/>
              <a:ahLst/>
              <a:cxnLst/>
              <a:rect l="l" t="t" r="r" b="b"/>
              <a:pathLst>
                <a:path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39256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83604" y="1429539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3604" y="1404718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83604" y="1379912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83604" y="1355091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83604" y="1330255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3604" y="1305464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83604" y="1280627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83604" y="1255821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83604" y="1231015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83604" y="1206179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83604" y="1181372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83604" y="1156536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83604" y="1131730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83604" y="1106924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83604" y="1082088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83604" y="1057281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83604" y="1032475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83604" y="1007639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83604" y="982848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83604" y="958012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83604" y="933190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83604" y="908384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83604" y="883563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-83604" y="858742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-83604" y="833921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-83604" y="809114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-83604" y="784278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-83604" y="759472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83604" y="7346512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-83604" y="709830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764152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8895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813764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38600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86340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88213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913049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937855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962691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987497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01230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03714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061931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1271884" y="1372344"/>
            <a:ext cx="10896062" cy="32802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300"/>
              <a:buNone/>
              <a:defRPr sz="7200">
                <a:latin typeface="Gaegu"/>
                <a:ea typeface="Gaegu"/>
                <a:cs typeface="Gaegu"/>
                <a:sym typeface="Gaegu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2pPr>
            <a:lvl3pPr lvl="2" algn="ctr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3pPr>
            <a:lvl4pPr lvl="3" algn="ctr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4pPr>
            <a:lvl5pPr lvl="4" algn="ctr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5pPr>
            <a:lvl6pPr lvl="5" algn="ctr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6pPr>
            <a:lvl7pPr lvl="6" algn="ctr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7pPr>
            <a:lvl8pPr lvl="7" algn="ctr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8pPr>
            <a:lvl9pPr lvl="8" algn="ctr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3164071" y="5427092"/>
            <a:ext cx="7111817" cy="462900"/>
          </a:xfrm>
          <a:prstGeom prst="rect">
            <a:avLst/>
          </a:prstGeom>
        </p:spPr>
        <p:txBody>
          <a:bodyPr spcFirstLastPara="1" wrap="square" lIns="110750" tIns="110750" rIns="110750" bIns="11075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2500">
                <a:latin typeface="Gaegu"/>
                <a:ea typeface="Gaegu"/>
                <a:cs typeface="Gaegu"/>
                <a:sym typeface="Gaegu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9pPr>
          </a:lstStyle>
          <a:p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11022931" y="6272022"/>
            <a:ext cx="2239911" cy="1153377"/>
          </a:xfrm>
          <a:custGeom>
            <a:avLst/>
            <a:gdLst/>
            <a:ahLst/>
            <a:cxnLst/>
            <a:rect l="l" t="t" r="r" b="b"/>
            <a:pathLst>
              <a:path w="19262" h="12474" extrusionOk="0">
                <a:moveTo>
                  <a:pt x="18994" y="6775"/>
                </a:moveTo>
                <a:lnTo>
                  <a:pt x="18994" y="6775"/>
                </a:lnTo>
                <a:cubicBezTo>
                  <a:pt x="19004" y="7228"/>
                  <a:pt x="19010" y="7668"/>
                  <a:pt x="18936" y="8113"/>
                </a:cubicBezTo>
                <a:cubicBezTo>
                  <a:pt x="18927" y="8098"/>
                  <a:pt x="18924" y="8089"/>
                  <a:pt x="18919" y="8080"/>
                </a:cubicBezTo>
                <a:cubicBezTo>
                  <a:pt x="18872" y="7988"/>
                  <a:pt x="18833" y="7892"/>
                  <a:pt x="18775" y="7807"/>
                </a:cubicBezTo>
                <a:cubicBezTo>
                  <a:pt x="18741" y="7757"/>
                  <a:pt x="18748" y="7722"/>
                  <a:pt x="18766" y="7676"/>
                </a:cubicBezTo>
                <a:cubicBezTo>
                  <a:pt x="18849" y="7462"/>
                  <a:pt x="18912" y="7243"/>
                  <a:pt x="18952" y="7018"/>
                </a:cubicBezTo>
                <a:cubicBezTo>
                  <a:pt x="18967" y="6940"/>
                  <a:pt x="18979" y="6863"/>
                  <a:pt x="18994" y="6775"/>
                </a:cubicBezTo>
                <a:close/>
                <a:moveTo>
                  <a:pt x="18614" y="8027"/>
                </a:moveTo>
                <a:cubicBezTo>
                  <a:pt x="18709" y="8187"/>
                  <a:pt x="18786" y="8348"/>
                  <a:pt x="18869" y="8507"/>
                </a:cubicBezTo>
                <a:cubicBezTo>
                  <a:pt x="18870" y="8511"/>
                  <a:pt x="18870" y="8517"/>
                  <a:pt x="18869" y="8522"/>
                </a:cubicBezTo>
                <a:cubicBezTo>
                  <a:pt x="18852" y="8606"/>
                  <a:pt x="18829" y="8688"/>
                  <a:pt x="18798" y="8784"/>
                </a:cubicBezTo>
                <a:cubicBezTo>
                  <a:pt x="18684" y="8600"/>
                  <a:pt x="18597" y="8421"/>
                  <a:pt x="18516" y="8241"/>
                </a:cubicBezTo>
                <a:cubicBezTo>
                  <a:pt x="18510" y="8229"/>
                  <a:pt x="18511" y="8215"/>
                  <a:pt x="18517" y="8203"/>
                </a:cubicBezTo>
                <a:cubicBezTo>
                  <a:pt x="18548" y="8146"/>
                  <a:pt x="18579" y="8089"/>
                  <a:pt x="18614" y="8027"/>
                </a:cubicBezTo>
                <a:close/>
                <a:moveTo>
                  <a:pt x="18356" y="8468"/>
                </a:moveTo>
                <a:cubicBezTo>
                  <a:pt x="18365" y="8487"/>
                  <a:pt x="18371" y="8502"/>
                  <a:pt x="18378" y="8516"/>
                </a:cubicBezTo>
                <a:cubicBezTo>
                  <a:pt x="18434" y="8619"/>
                  <a:pt x="18487" y="8726"/>
                  <a:pt x="18546" y="8828"/>
                </a:cubicBezTo>
                <a:cubicBezTo>
                  <a:pt x="18583" y="8892"/>
                  <a:pt x="18625" y="8956"/>
                  <a:pt x="18702" y="8989"/>
                </a:cubicBezTo>
                <a:cubicBezTo>
                  <a:pt x="18722" y="8996"/>
                  <a:pt x="18720" y="9009"/>
                  <a:pt x="18714" y="9025"/>
                </a:cubicBezTo>
                <a:cubicBezTo>
                  <a:pt x="18639" y="9211"/>
                  <a:pt x="18549" y="9392"/>
                  <a:pt x="18437" y="9577"/>
                </a:cubicBezTo>
                <a:cubicBezTo>
                  <a:pt x="18383" y="9451"/>
                  <a:pt x="18334" y="9336"/>
                  <a:pt x="18287" y="9219"/>
                </a:cubicBezTo>
                <a:cubicBezTo>
                  <a:pt x="18236" y="9094"/>
                  <a:pt x="18195" y="8968"/>
                  <a:pt x="18137" y="8846"/>
                </a:cubicBezTo>
                <a:cubicBezTo>
                  <a:pt x="18113" y="8798"/>
                  <a:pt x="18111" y="8768"/>
                  <a:pt x="18150" y="8735"/>
                </a:cubicBezTo>
                <a:cubicBezTo>
                  <a:pt x="18156" y="8731"/>
                  <a:pt x="18160" y="8725"/>
                  <a:pt x="18164" y="8720"/>
                </a:cubicBezTo>
                <a:cubicBezTo>
                  <a:pt x="18226" y="8637"/>
                  <a:pt x="18289" y="8555"/>
                  <a:pt x="18356" y="8468"/>
                </a:cubicBezTo>
                <a:close/>
                <a:moveTo>
                  <a:pt x="17920" y="8991"/>
                </a:moveTo>
                <a:cubicBezTo>
                  <a:pt x="17930" y="8991"/>
                  <a:pt x="17937" y="9003"/>
                  <a:pt x="17945" y="9025"/>
                </a:cubicBezTo>
                <a:cubicBezTo>
                  <a:pt x="18040" y="9279"/>
                  <a:pt x="18145" y="9529"/>
                  <a:pt x="18258" y="9777"/>
                </a:cubicBezTo>
                <a:cubicBezTo>
                  <a:pt x="18275" y="9810"/>
                  <a:pt x="18270" y="9834"/>
                  <a:pt x="18249" y="9862"/>
                </a:cubicBezTo>
                <a:cubicBezTo>
                  <a:pt x="18135" y="10024"/>
                  <a:pt x="18004" y="10175"/>
                  <a:pt x="17864" y="10316"/>
                </a:cubicBezTo>
                <a:cubicBezTo>
                  <a:pt x="17853" y="10327"/>
                  <a:pt x="17844" y="10347"/>
                  <a:pt x="17826" y="10347"/>
                </a:cubicBezTo>
                <a:cubicBezTo>
                  <a:pt x="17825" y="10347"/>
                  <a:pt x="17824" y="10347"/>
                  <a:pt x="17823" y="10346"/>
                </a:cubicBezTo>
                <a:cubicBezTo>
                  <a:pt x="17804" y="10342"/>
                  <a:pt x="17804" y="10321"/>
                  <a:pt x="17798" y="10305"/>
                </a:cubicBezTo>
                <a:cubicBezTo>
                  <a:pt x="17693" y="10009"/>
                  <a:pt x="17583" y="9713"/>
                  <a:pt x="17460" y="9420"/>
                </a:cubicBezTo>
                <a:cubicBezTo>
                  <a:pt x="17455" y="9406"/>
                  <a:pt x="17450" y="9394"/>
                  <a:pt x="17444" y="9384"/>
                </a:cubicBezTo>
                <a:cubicBezTo>
                  <a:pt x="17444" y="9364"/>
                  <a:pt x="17461" y="9358"/>
                  <a:pt x="17474" y="9349"/>
                </a:cubicBezTo>
                <a:cubicBezTo>
                  <a:pt x="17621" y="9246"/>
                  <a:pt x="17761" y="9136"/>
                  <a:pt x="17888" y="9012"/>
                </a:cubicBezTo>
                <a:cubicBezTo>
                  <a:pt x="17903" y="8998"/>
                  <a:pt x="17912" y="8991"/>
                  <a:pt x="17920" y="8991"/>
                </a:cubicBezTo>
                <a:close/>
                <a:moveTo>
                  <a:pt x="6630" y="9425"/>
                </a:moveTo>
                <a:cubicBezTo>
                  <a:pt x="6639" y="9425"/>
                  <a:pt x="6643" y="9435"/>
                  <a:pt x="6649" y="9441"/>
                </a:cubicBezTo>
                <a:cubicBezTo>
                  <a:pt x="6701" y="9508"/>
                  <a:pt x="6752" y="9575"/>
                  <a:pt x="6805" y="9638"/>
                </a:cubicBezTo>
                <a:cubicBezTo>
                  <a:pt x="6831" y="9669"/>
                  <a:pt x="6835" y="9694"/>
                  <a:pt x="6818" y="9729"/>
                </a:cubicBezTo>
                <a:cubicBezTo>
                  <a:pt x="6716" y="9925"/>
                  <a:pt x="6643" y="10129"/>
                  <a:pt x="6562" y="10331"/>
                </a:cubicBezTo>
                <a:cubicBezTo>
                  <a:pt x="6512" y="10456"/>
                  <a:pt x="6468" y="10585"/>
                  <a:pt x="6420" y="10712"/>
                </a:cubicBezTo>
                <a:cubicBezTo>
                  <a:pt x="6416" y="10723"/>
                  <a:pt x="6415" y="10738"/>
                  <a:pt x="6401" y="10740"/>
                </a:cubicBezTo>
                <a:cubicBezTo>
                  <a:pt x="6401" y="10740"/>
                  <a:pt x="6400" y="10740"/>
                  <a:pt x="6399" y="10740"/>
                </a:cubicBezTo>
                <a:cubicBezTo>
                  <a:pt x="6371" y="10740"/>
                  <a:pt x="6329" y="10689"/>
                  <a:pt x="6333" y="10662"/>
                </a:cubicBezTo>
                <a:cubicBezTo>
                  <a:pt x="6342" y="10601"/>
                  <a:pt x="6354" y="10542"/>
                  <a:pt x="6362" y="10481"/>
                </a:cubicBezTo>
                <a:cubicBezTo>
                  <a:pt x="6410" y="10129"/>
                  <a:pt x="6510" y="9787"/>
                  <a:pt x="6614" y="9447"/>
                </a:cubicBezTo>
                <a:cubicBezTo>
                  <a:pt x="6616" y="9439"/>
                  <a:pt x="6619" y="9429"/>
                  <a:pt x="6626" y="9426"/>
                </a:cubicBezTo>
                <a:cubicBezTo>
                  <a:pt x="6628" y="9425"/>
                  <a:pt x="6629" y="9425"/>
                  <a:pt x="6630" y="9425"/>
                </a:cubicBezTo>
                <a:close/>
                <a:moveTo>
                  <a:pt x="17224" y="9513"/>
                </a:moveTo>
                <a:cubicBezTo>
                  <a:pt x="17234" y="9513"/>
                  <a:pt x="17241" y="9520"/>
                  <a:pt x="17247" y="9538"/>
                </a:cubicBezTo>
                <a:cubicBezTo>
                  <a:pt x="17332" y="9751"/>
                  <a:pt x="17420" y="9964"/>
                  <a:pt x="17496" y="10183"/>
                </a:cubicBezTo>
                <a:cubicBezTo>
                  <a:pt x="17529" y="10283"/>
                  <a:pt x="17560" y="10384"/>
                  <a:pt x="17612" y="10477"/>
                </a:cubicBezTo>
                <a:cubicBezTo>
                  <a:pt x="17631" y="10508"/>
                  <a:pt x="17632" y="10524"/>
                  <a:pt x="17604" y="10548"/>
                </a:cubicBezTo>
                <a:cubicBezTo>
                  <a:pt x="17506" y="10631"/>
                  <a:pt x="17400" y="10704"/>
                  <a:pt x="17296" y="10778"/>
                </a:cubicBezTo>
                <a:cubicBezTo>
                  <a:pt x="17281" y="10790"/>
                  <a:pt x="17270" y="10796"/>
                  <a:pt x="17262" y="10796"/>
                </a:cubicBezTo>
                <a:cubicBezTo>
                  <a:pt x="17250" y="10796"/>
                  <a:pt x="17243" y="10784"/>
                  <a:pt x="17236" y="10760"/>
                </a:cubicBezTo>
                <a:cubicBezTo>
                  <a:pt x="17146" y="10468"/>
                  <a:pt x="17060" y="10176"/>
                  <a:pt x="16948" y="9890"/>
                </a:cubicBezTo>
                <a:cubicBezTo>
                  <a:pt x="16923" y="9829"/>
                  <a:pt x="16908" y="9767"/>
                  <a:pt x="16892" y="9713"/>
                </a:cubicBezTo>
                <a:cubicBezTo>
                  <a:pt x="16890" y="9682"/>
                  <a:pt x="16910" y="9676"/>
                  <a:pt x="16925" y="9668"/>
                </a:cubicBezTo>
                <a:cubicBezTo>
                  <a:pt x="17015" y="9619"/>
                  <a:pt x="17108" y="9573"/>
                  <a:pt x="17197" y="9522"/>
                </a:cubicBezTo>
                <a:cubicBezTo>
                  <a:pt x="17208" y="9516"/>
                  <a:pt x="17217" y="9513"/>
                  <a:pt x="17224" y="9513"/>
                </a:cubicBezTo>
                <a:close/>
                <a:moveTo>
                  <a:pt x="6323" y="9527"/>
                </a:moveTo>
                <a:lnTo>
                  <a:pt x="6323" y="9527"/>
                </a:lnTo>
                <a:cubicBezTo>
                  <a:pt x="6336" y="9545"/>
                  <a:pt x="6324" y="9557"/>
                  <a:pt x="6321" y="9569"/>
                </a:cubicBezTo>
                <a:cubicBezTo>
                  <a:pt x="6212" y="9901"/>
                  <a:pt x="6139" y="10242"/>
                  <a:pt x="6093" y="10587"/>
                </a:cubicBezTo>
                <a:cubicBezTo>
                  <a:pt x="6086" y="10627"/>
                  <a:pt x="6075" y="10658"/>
                  <a:pt x="6026" y="10672"/>
                </a:cubicBezTo>
                <a:cubicBezTo>
                  <a:pt x="5992" y="10680"/>
                  <a:pt x="5963" y="10699"/>
                  <a:pt x="5933" y="10714"/>
                </a:cubicBezTo>
                <a:cubicBezTo>
                  <a:pt x="5814" y="10777"/>
                  <a:pt x="5690" y="10832"/>
                  <a:pt x="5565" y="10885"/>
                </a:cubicBezTo>
                <a:cubicBezTo>
                  <a:pt x="5553" y="10890"/>
                  <a:pt x="5544" y="10892"/>
                  <a:pt x="5538" y="10892"/>
                </a:cubicBezTo>
                <a:cubicBezTo>
                  <a:pt x="5523" y="10892"/>
                  <a:pt x="5520" y="10881"/>
                  <a:pt x="5523" y="10859"/>
                </a:cubicBezTo>
                <a:cubicBezTo>
                  <a:pt x="5531" y="10804"/>
                  <a:pt x="5535" y="10750"/>
                  <a:pt x="5533" y="10695"/>
                </a:cubicBezTo>
                <a:cubicBezTo>
                  <a:pt x="5529" y="10486"/>
                  <a:pt x="5504" y="10279"/>
                  <a:pt x="5510" y="10069"/>
                </a:cubicBezTo>
                <a:cubicBezTo>
                  <a:pt x="5511" y="10033"/>
                  <a:pt x="5520" y="10011"/>
                  <a:pt x="5556" y="9994"/>
                </a:cubicBezTo>
                <a:cubicBezTo>
                  <a:pt x="5762" y="9896"/>
                  <a:pt x="5955" y="9778"/>
                  <a:pt x="6143" y="9653"/>
                </a:cubicBezTo>
                <a:cubicBezTo>
                  <a:pt x="6204" y="9612"/>
                  <a:pt x="6264" y="9570"/>
                  <a:pt x="6323" y="9527"/>
                </a:cubicBezTo>
                <a:close/>
                <a:moveTo>
                  <a:pt x="2704" y="10263"/>
                </a:moveTo>
                <a:lnTo>
                  <a:pt x="2704" y="10263"/>
                </a:lnTo>
                <a:cubicBezTo>
                  <a:pt x="2725" y="10267"/>
                  <a:pt x="2730" y="10268"/>
                  <a:pt x="2735" y="10269"/>
                </a:cubicBezTo>
                <a:cubicBezTo>
                  <a:pt x="2999" y="10361"/>
                  <a:pt x="3273" y="10414"/>
                  <a:pt x="3556" y="10429"/>
                </a:cubicBezTo>
                <a:cubicBezTo>
                  <a:pt x="3583" y="10430"/>
                  <a:pt x="3597" y="10444"/>
                  <a:pt x="3609" y="10463"/>
                </a:cubicBezTo>
                <a:cubicBezTo>
                  <a:pt x="3662" y="10538"/>
                  <a:pt x="3717" y="10613"/>
                  <a:pt x="3770" y="10688"/>
                </a:cubicBezTo>
                <a:cubicBezTo>
                  <a:pt x="3830" y="10770"/>
                  <a:pt x="3888" y="10852"/>
                  <a:pt x="3946" y="10932"/>
                </a:cubicBezTo>
                <a:cubicBezTo>
                  <a:pt x="3478" y="10798"/>
                  <a:pt x="3091" y="10545"/>
                  <a:pt x="2704" y="10263"/>
                </a:cubicBezTo>
                <a:close/>
                <a:moveTo>
                  <a:pt x="13676" y="9611"/>
                </a:moveTo>
                <a:cubicBezTo>
                  <a:pt x="13683" y="9611"/>
                  <a:pt x="13694" y="9613"/>
                  <a:pt x="13710" y="9618"/>
                </a:cubicBezTo>
                <a:cubicBezTo>
                  <a:pt x="13831" y="9658"/>
                  <a:pt x="13945" y="9714"/>
                  <a:pt x="14062" y="9762"/>
                </a:cubicBezTo>
                <a:cubicBezTo>
                  <a:pt x="14081" y="9772"/>
                  <a:pt x="14081" y="9785"/>
                  <a:pt x="14081" y="9803"/>
                </a:cubicBezTo>
                <a:cubicBezTo>
                  <a:pt x="14083" y="9967"/>
                  <a:pt x="14081" y="10131"/>
                  <a:pt x="14091" y="10295"/>
                </a:cubicBezTo>
                <a:cubicBezTo>
                  <a:pt x="14105" y="10507"/>
                  <a:pt x="14124" y="10719"/>
                  <a:pt x="14151" y="10932"/>
                </a:cubicBezTo>
                <a:cubicBezTo>
                  <a:pt x="14153" y="10949"/>
                  <a:pt x="14148" y="10959"/>
                  <a:pt x="14134" y="10959"/>
                </a:cubicBezTo>
                <a:cubicBezTo>
                  <a:pt x="14132" y="10959"/>
                  <a:pt x="14129" y="10959"/>
                  <a:pt x="14127" y="10959"/>
                </a:cubicBezTo>
                <a:cubicBezTo>
                  <a:pt x="14046" y="10938"/>
                  <a:pt x="13967" y="10928"/>
                  <a:pt x="13885" y="10928"/>
                </a:cubicBezTo>
                <a:cubicBezTo>
                  <a:pt x="13881" y="10928"/>
                  <a:pt x="13877" y="10928"/>
                  <a:pt x="13872" y="10928"/>
                </a:cubicBezTo>
                <a:cubicBezTo>
                  <a:pt x="13848" y="10928"/>
                  <a:pt x="13845" y="10911"/>
                  <a:pt x="13844" y="10894"/>
                </a:cubicBezTo>
                <a:cubicBezTo>
                  <a:pt x="13840" y="10841"/>
                  <a:pt x="13837" y="10790"/>
                  <a:pt x="13830" y="10736"/>
                </a:cubicBezTo>
                <a:cubicBezTo>
                  <a:pt x="13811" y="10605"/>
                  <a:pt x="13790" y="10475"/>
                  <a:pt x="13770" y="10343"/>
                </a:cubicBezTo>
                <a:lnTo>
                  <a:pt x="13665" y="9657"/>
                </a:lnTo>
                <a:cubicBezTo>
                  <a:pt x="13660" y="9624"/>
                  <a:pt x="13660" y="9611"/>
                  <a:pt x="13676" y="9611"/>
                </a:cubicBezTo>
                <a:close/>
                <a:moveTo>
                  <a:pt x="7013" y="9904"/>
                </a:moveTo>
                <a:cubicBezTo>
                  <a:pt x="7028" y="9904"/>
                  <a:pt x="7036" y="9921"/>
                  <a:pt x="7046" y="9932"/>
                </a:cubicBezTo>
                <a:cubicBezTo>
                  <a:pt x="7084" y="9976"/>
                  <a:pt x="7123" y="10023"/>
                  <a:pt x="7165" y="10067"/>
                </a:cubicBezTo>
                <a:cubicBezTo>
                  <a:pt x="7202" y="10107"/>
                  <a:pt x="7223" y="10135"/>
                  <a:pt x="7181" y="10194"/>
                </a:cubicBezTo>
                <a:cubicBezTo>
                  <a:pt x="7121" y="10278"/>
                  <a:pt x="7089" y="10377"/>
                  <a:pt x="7043" y="10468"/>
                </a:cubicBezTo>
                <a:cubicBezTo>
                  <a:pt x="6957" y="10637"/>
                  <a:pt x="6871" y="10807"/>
                  <a:pt x="6784" y="10977"/>
                </a:cubicBezTo>
                <a:cubicBezTo>
                  <a:pt x="6777" y="10990"/>
                  <a:pt x="6774" y="11009"/>
                  <a:pt x="6748" y="11013"/>
                </a:cubicBezTo>
                <a:cubicBezTo>
                  <a:pt x="6714" y="10988"/>
                  <a:pt x="6677" y="10961"/>
                  <a:pt x="6642" y="10933"/>
                </a:cubicBezTo>
                <a:cubicBezTo>
                  <a:pt x="6617" y="10916"/>
                  <a:pt x="6611" y="10896"/>
                  <a:pt x="6622" y="10868"/>
                </a:cubicBezTo>
                <a:cubicBezTo>
                  <a:pt x="6649" y="10802"/>
                  <a:pt x="6676" y="10735"/>
                  <a:pt x="6700" y="10668"/>
                </a:cubicBezTo>
                <a:cubicBezTo>
                  <a:pt x="6785" y="10420"/>
                  <a:pt x="6883" y="10180"/>
                  <a:pt x="6986" y="9938"/>
                </a:cubicBezTo>
                <a:cubicBezTo>
                  <a:pt x="6991" y="9926"/>
                  <a:pt x="6991" y="9905"/>
                  <a:pt x="7010" y="9904"/>
                </a:cubicBezTo>
                <a:cubicBezTo>
                  <a:pt x="7011" y="9904"/>
                  <a:pt x="7012" y="9904"/>
                  <a:pt x="7013" y="9904"/>
                </a:cubicBezTo>
                <a:close/>
                <a:moveTo>
                  <a:pt x="5248" y="10130"/>
                </a:moveTo>
                <a:cubicBezTo>
                  <a:pt x="5262" y="10130"/>
                  <a:pt x="5265" y="10141"/>
                  <a:pt x="5265" y="10160"/>
                </a:cubicBezTo>
                <a:cubicBezTo>
                  <a:pt x="5272" y="10329"/>
                  <a:pt x="5280" y="10496"/>
                  <a:pt x="5287" y="10662"/>
                </a:cubicBezTo>
                <a:cubicBezTo>
                  <a:pt x="5288" y="10757"/>
                  <a:pt x="5280" y="10852"/>
                  <a:pt x="5266" y="10945"/>
                </a:cubicBezTo>
                <a:cubicBezTo>
                  <a:pt x="5262" y="10971"/>
                  <a:pt x="5251" y="10983"/>
                  <a:pt x="5225" y="10989"/>
                </a:cubicBezTo>
                <a:cubicBezTo>
                  <a:pt x="5138" y="11004"/>
                  <a:pt x="5052" y="11020"/>
                  <a:pt x="4964" y="11033"/>
                </a:cubicBezTo>
                <a:cubicBezTo>
                  <a:pt x="4957" y="11034"/>
                  <a:pt x="4951" y="11035"/>
                  <a:pt x="4946" y="11035"/>
                </a:cubicBezTo>
                <a:cubicBezTo>
                  <a:pt x="4917" y="11035"/>
                  <a:pt x="4902" y="11021"/>
                  <a:pt x="4892" y="10994"/>
                </a:cubicBezTo>
                <a:cubicBezTo>
                  <a:pt x="4806" y="10781"/>
                  <a:pt x="4711" y="10570"/>
                  <a:pt x="4638" y="10355"/>
                </a:cubicBezTo>
                <a:cubicBezTo>
                  <a:pt x="4625" y="10324"/>
                  <a:pt x="4635" y="10313"/>
                  <a:pt x="4666" y="10305"/>
                </a:cubicBezTo>
                <a:cubicBezTo>
                  <a:pt x="4856" y="10258"/>
                  <a:pt x="5044" y="10201"/>
                  <a:pt x="5228" y="10134"/>
                </a:cubicBezTo>
                <a:cubicBezTo>
                  <a:pt x="5236" y="10131"/>
                  <a:pt x="5243" y="10130"/>
                  <a:pt x="5248" y="10130"/>
                </a:cubicBezTo>
                <a:close/>
                <a:moveTo>
                  <a:pt x="4350" y="10370"/>
                </a:moveTo>
                <a:cubicBezTo>
                  <a:pt x="4373" y="10370"/>
                  <a:pt x="4386" y="10380"/>
                  <a:pt x="4393" y="10408"/>
                </a:cubicBezTo>
                <a:cubicBezTo>
                  <a:pt x="4455" y="10597"/>
                  <a:pt x="4535" y="10781"/>
                  <a:pt x="4610" y="10968"/>
                </a:cubicBezTo>
                <a:cubicBezTo>
                  <a:pt x="4641" y="11044"/>
                  <a:pt x="4645" y="11052"/>
                  <a:pt x="4600" y="11052"/>
                </a:cubicBezTo>
                <a:cubicBezTo>
                  <a:pt x="4590" y="11052"/>
                  <a:pt x="4576" y="11052"/>
                  <a:pt x="4559" y="11052"/>
                </a:cubicBezTo>
                <a:cubicBezTo>
                  <a:pt x="4553" y="11052"/>
                  <a:pt x="4548" y="11052"/>
                  <a:pt x="4542" y="11052"/>
                </a:cubicBezTo>
                <a:cubicBezTo>
                  <a:pt x="4534" y="11052"/>
                  <a:pt x="4527" y="11053"/>
                  <a:pt x="4520" y="11053"/>
                </a:cubicBezTo>
                <a:cubicBezTo>
                  <a:pt x="4476" y="11053"/>
                  <a:pt x="4429" y="11041"/>
                  <a:pt x="4381" y="11040"/>
                </a:cubicBezTo>
                <a:cubicBezTo>
                  <a:pt x="4334" y="11039"/>
                  <a:pt x="4297" y="11025"/>
                  <a:pt x="4279" y="10977"/>
                </a:cubicBezTo>
                <a:cubicBezTo>
                  <a:pt x="4271" y="10949"/>
                  <a:pt x="4246" y="10926"/>
                  <a:pt x="4227" y="10902"/>
                </a:cubicBezTo>
                <a:cubicBezTo>
                  <a:pt x="4112" y="10757"/>
                  <a:pt x="4005" y="10606"/>
                  <a:pt x="3899" y="10456"/>
                </a:cubicBezTo>
                <a:cubicBezTo>
                  <a:pt x="3890" y="10444"/>
                  <a:pt x="3864" y="10424"/>
                  <a:pt x="3909" y="10421"/>
                </a:cubicBezTo>
                <a:cubicBezTo>
                  <a:pt x="4051" y="10414"/>
                  <a:pt x="4191" y="10394"/>
                  <a:pt x="4333" y="10371"/>
                </a:cubicBezTo>
                <a:cubicBezTo>
                  <a:pt x="4340" y="10370"/>
                  <a:pt x="4345" y="10370"/>
                  <a:pt x="4350" y="10370"/>
                </a:cubicBezTo>
                <a:close/>
                <a:moveTo>
                  <a:pt x="14342" y="9874"/>
                </a:moveTo>
                <a:cubicBezTo>
                  <a:pt x="14348" y="9874"/>
                  <a:pt x="14356" y="9875"/>
                  <a:pt x="14365" y="9878"/>
                </a:cubicBezTo>
                <a:cubicBezTo>
                  <a:pt x="14443" y="9902"/>
                  <a:pt x="14521" y="9925"/>
                  <a:pt x="14598" y="9947"/>
                </a:cubicBezTo>
                <a:cubicBezTo>
                  <a:pt x="14644" y="9959"/>
                  <a:pt x="14700" y="9961"/>
                  <a:pt x="14731" y="9987"/>
                </a:cubicBezTo>
                <a:cubicBezTo>
                  <a:pt x="14767" y="10016"/>
                  <a:pt x="14733" y="10068"/>
                  <a:pt x="14732" y="10109"/>
                </a:cubicBezTo>
                <a:cubicBezTo>
                  <a:pt x="14727" y="10288"/>
                  <a:pt x="14721" y="10467"/>
                  <a:pt x="14731" y="10646"/>
                </a:cubicBezTo>
                <a:cubicBezTo>
                  <a:pt x="14738" y="10776"/>
                  <a:pt x="14731" y="10907"/>
                  <a:pt x="14743" y="11037"/>
                </a:cubicBezTo>
                <a:lnTo>
                  <a:pt x="14743" y="11078"/>
                </a:lnTo>
                <a:cubicBezTo>
                  <a:pt x="14743" y="11116"/>
                  <a:pt x="14742" y="11129"/>
                  <a:pt x="14723" y="11129"/>
                </a:cubicBezTo>
                <a:cubicBezTo>
                  <a:pt x="14714" y="11129"/>
                  <a:pt x="14700" y="11126"/>
                  <a:pt x="14681" y="11121"/>
                </a:cubicBezTo>
                <a:cubicBezTo>
                  <a:pt x="14607" y="11100"/>
                  <a:pt x="14532" y="11078"/>
                  <a:pt x="14457" y="11059"/>
                </a:cubicBezTo>
                <a:cubicBezTo>
                  <a:pt x="14425" y="11051"/>
                  <a:pt x="14409" y="11033"/>
                  <a:pt x="14406" y="11003"/>
                </a:cubicBezTo>
                <a:cubicBezTo>
                  <a:pt x="14401" y="10950"/>
                  <a:pt x="14395" y="10898"/>
                  <a:pt x="14390" y="10845"/>
                </a:cubicBezTo>
                <a:cubicBezTo>
                  <a:pt x="14379" y="10712"/>
                  <a:pt x="14370" y="10578"/>
                  <a:pt x="14353" y="10445"/>
                </a:cubicBezTo>
                <a:cubicBezTo>
                  <a:pt x="14328" y="10265"/>
                  <a:pt x="14344" y="10083"/>
                  <a:pt x="14324" y="9904"/>
                </a:cubicBezTo>
                <a:cubicBezTo>
                  <a:pt x="14321" y="9883"/>
                  <a:pt x="14327" y="9874"/>
                  <a:pt x="14342" y="9874"/>
                </a:cubicBezTo>
                <a:close/>
                <a:moveTo>
                  <a:pt x="16650" y="9791"/>
                </a:moveTo>
                <a:cubicBezTo>
                  <a:pt x="16665" y="9791"/>
                  <a:pt x="16673" y="9802"/>
                  <a:pt x="16680" y="9823"/>
                </a:cubicBezTo>
                <a:cubicBezTo>
                  <a:pt x="16788" y="10155"/>
                  <a:pt x="16910" y="10484"/>
                  <a:pt x="17000" y="10819"/>
                </a:cubicBezTo>
                <a:cubicBezTo>
                  <a:pt x="17008" y="10846"/>
                  <a:pt x="17013" y="10876"/>
                  <a:pt x="17036" y="10895"/>
                </a:cubicBezTo>
                <a:cubicBezTo>
                  <a:pt x="17070" y="10922"/>
                  <a:pt x="17052" y="10934"/>
                  <a:pt x="17025" y="10948"/>
                </a:cubicBezTo>
                <a:cubicBezTo>
                  <a:pt x="16903" y="11015"/>
                  <a:pt x="16777" y="11075"/>
                  <a:pt x="16646" y="11121"/>
                </a:cubicBezTo>
                <a:cubicBezTo>
                  <a:pt x="16637" y="11123"/>
                  <a:pt x="16631" y="11126"/>
                  <a:pt x="16621" y="11129"/>
                </a:cubicBezTo>
                <a:cubicBezTo>
                  <a:pt x="16594" y="11123"/>
                  <a:pt x="16596" y="11100"/>
                  <a:pt x="16595" y="11081"/>
                </a:cubicBezTo>
                <a:cubicBezTo>
                  <a:pt x="16584" y="10942"/>
                  <a:pt x="16560" y="10804"/>
                  <a:pt x="16533" y="10669"/>
                </a:cubicBezTo>
                <a:cubicBezTo>
                  <a:pt x="16482" y="10420"/>
                  <a:pt x="16431" y="10171"/>
                  <a:pt x="16394" y="9922"/>
                </a:cubicBezTo>
                <a:cubicBezTo>
                  <a:pt x="16389" y="9889"/>
                  <a:pt x="16403" y="9878"/>
                  <a:pt x="16431" y="9868"/>
                </a:cubicBezTo>
                <a:cubicBezTo>
                  <a:pt x="16497" y="9845"/>
                  <a:pt x="16560" y="9822"/>
                  <a:pt x="16623" y="9798"/>
                </a:cubicBezTo>
                <a:cubicBezTo>
                  <a:pt x="16634" y="9793"/>
                  <a:pt x="16643" y="9791"/>
                  <a:pt x="16650" y="9791"/>
                </a:cubicBezTo>
                <a:close/>
                <a:moveTo>
                  <a:pt x="11051" y="233"/>
                </a:moveTo>
                <a:cubicBezTo>
                  <a:pt x="11160" y="233"/>
                  <a:pt x="11269" y="234"/>
                  <a:pt x="11378" y="240"/>
                </a:cubicBezTo>
                <a:cubicBezTo>
                  <a:pt x="11594" y="252"/>
                  <a:pt x="11807" y="271"/>
                  <a:pt x="12020" y="306"/>
                </a:cubicBezTo>
                <a:cubicBezTo>
                  <a:pt x="12477" y="383"/>
                  <a:pt x="12914" y="514"/>
                  <a:pt x="13325" y="719"/>
                </a:cubicBezTo>
                <a:cubicBezTo>
                  <a:pt x="13618" y="864"/>
                  <a:pt x="13883" y="1041"/>
                  <a:pt x="14116" y="1259"/>
                </a:cubicBezTo>
                <a:cubicBezTo>
                  <a:pt x="14367" y="1492"/>
                  <a:pt x="14593" y="1746"/>
                  <a:pt x="14816" y="2000"/>
                </a:cubicBezTo>
                <a:cubicBezTo>
                  <a:pt x="14969" y="2175"/>
                  <a:pt x="15157" y="2284"/>
                  <a:pt x="15410" y="2284"/>
                </a:cubicBezTo>
                <a:cubicBezTo>
                  <a:pt x="15575" y="2284"/>
                  <a:pt x="15740" y="2296"/>
                  <a:pt x="15903" y="2313"/>
                </a:cubicBezTo>
                <a:cubicBezTo>
                  <a:pt x="16213" y="2344"/>
                  <a:pt x="16501" y="2433"/>
                  <a:pt x="16768" y="2578"/>
                </a:cubicBezTo>
                <a:cubicBezTo>
                  <a:pt x="17030" y="2720"/>
                  <a:pt x="17255" y="2900"/>
                  <a:pt x="17456" y="3109"/>
                </a:cubicBezTo>
                <a:cubicBezTo>
                  <a:pt x="17627" y="3288"/>
                  <a:pt x="17782" y="3476"/>
                  <a:pt x="17915" y="3681"/>
                </a:cubicBezTo>
                <a:cubicBezTo>
                  <a:pt x="18187" y="4100"/>
                  <a:pt x="18387" y="4547"/>
                  <a:pt x="18534" y="5013"/>
                </a:cubicBezTo>
                <a:cubicBezTo>
                  <a:pt x="18671" y="5445"/>
                  <a:pt x="18766" y="5884"/>
                  <a:pt x="18759" y="6357"/>
                </a:cubicBezTo>
                <a:cubicBezTo>
                  <a:pt x="18767" y="6578"/>
                  <a:pt x="18737" y="6815"/>
                  <a:pt x="18688" y="7049"/>
                </a:cubicBezTo>
                <a:cubicBezTo>
                  <a:pt x="18602" y="7451"/>
                  <a:pt x="18452" y="7831"/>
                  <a:pt x="18233" y="8188"/>
                </a:cubicBezTo>
                <a:cubicBezTo>
                  <a:pt x="18021" y="8537"/>
                  <a:pt x="17756" y="8846"/>
                  <a:pt x="17414" y="9096"/>
                </a:cubicBezTo>
                <a:cubicBezTo>
                  <a:pt x="17043" y="9367"/>
                  <a:pt x="16633" y="9573"/>
                  <a:pt x="16178" y="9699"/>
                </a:cubicBezTo>
                <a:cubicBezTo>
                  <a:pt x="15913" y="9773"/>
                  <a:pt x="15644" y="9816"/>
                  <a:pt x="15369" y="9816"/>
                </a:cubicBezTo>
                <a:cubicBezTo>
                  <a:pt x="15294" y="9816"/>
                  <a:pt x="15218" y="9813"/>
                  <a:pt x="15142" y="9806"/>
                </a:cubicBezTo>
                <a:cubicBezTo>
                  <a:pt x="14866" y="9781"/>
                  <a:pt x="14597" y="9718"/>
                  <a:pt x="14339" y="9619"/>
                </a:cubicBezTo>
                <a:cubicBezTo>
                  <a:pt x="14164" y="9553"/>
                  <a:pt x="13997" y="9476"/>
                  <a:pt x="13822" y="9410"/>
                </a:cubicBezTo>
                <a:cubicBezTo>
                  <a:pt x="13743" y="9381"/>
                  <a:pt x="13673" y="9367"/>
                  <a:pt x="13607" y="9367"/>
                </a:cubicBezTo>
                <a:cubicBezTo>
                  <a:pt x="13470" y="9367"/>
                  <a:pt x="13357" y="9432"/>
                  <a:pt x="13255" y="9566"/>
                </a:cubicBezTo>
                <a:cubicBezTo>
                  <a:pt x="13173" y="9673"/>
                  <a:pt x="13097" y="9783"/>
                  <a:pt x="13018" y="9894"/>
                </a:cubicBezTo>
                <a:cubicBezTo>
                  <a:pt x="12805" y="10190"/>
                  <a:pt x="12561" y="10463"/>
                  <a:pt x="12245" y="10676"/>
                </a:cubicBezTo>
                <a:cubicBezTo>
                  <a:pt x="11760" y="11003"/>
                  <a:pt x="11206" y="11152"/>
                  <a:pt x="10610" y="11179"/>
                </a:cubicBezTo>
                <a:cubicBezTo>
                  <a:pt x="10545" y="11182"/>
                  <a:pt x="10479" y="11183"/>
                  <a:pt x="10414" y="11183"/>
                </a:cubicBezTo>
                <a:cubicBezTo>
                  <a:pt x="10184" y="11183"/>
                  <a:pt x="9954" y="11166"/>
                  <a:pt x="9726" y="11131"/>
                </a:cubicBezTo>
                <a:cubicBezTo>
                  <a:pt x="9200" y="11050"/>
                  <a:pt x="8708" y="10883"/>
                  <a:pt x="8250" y="10631"/>
                </a:cubicBezTo>
                <a:cubicBezTo>
                  <a:pt x="7844" y="10410"/>
                  <a:pt x="7513" y="10112"/>
                  <a:pt x="7228" y="9771"/>
                </a:cubicBezTo>
                <a:cubicBezTo>
                  <a:pt x="7097" y="9612"/>
                  <a:pt x="6970" y="9451"/>
                  <a:pt x="6841" y="9290"/>
                </a:cubicBezTo>
                <a:cubicBezTo>
                  <a:pt x="6755" y="9184"/>
                  <a:pt x="6670" y="9132"/>
                  <a:pt x="6575" y="9132"/>
                </a:cubicBezTo>
                <a:cubicBezTo>
                  <a:pt x="6503" y="9132"/>
                  <a:pt x="6425" y="9163"/>
                  <a:pt x="6337" y="9224"/>
                </a:cubicBezTo>
                <a:cubicBezTo>
                  <a:pt x="6267" y="9274"/>
                  <a:pt x="6197" y="9325"/>
                  <a:pt x="6127" y="9374"/>
                </a:cubicBezTo>
                <a:cubicBezTo>
                  <a:pt x="5804" y="9604"/>
                  <a:pt x="5463" y="9808"/>
                  <a:pt x="5078" y="9943"/>
                </a:cubicBezTo>
                <a:cubicBezTo>
                  <a:pt x="4646" y="10094"/>
                  <a:pt x="4203" y="10181"/>
                  <a:pt x="3743" y="10203"/>
                </a:cubicBezTo>
                <a:cubicBezTo>
                  <a:pt x="3710" y="10204"/>
                  <a:pt x="3678" y="10205"/>
                  <a:pt x="3645" y="10205"/>
                </a:cubicBezTo>
                <a:cubicBezTo>
                  <a:pt x="3466" y="10205"/>
                  <a:pt x="3288" y="10181"/>
                  <a:pt x="3113" y="10137"/>
                </a:cubicBezTo>
                <a:cubicBezTo>
                  <a:pt x="2596" y="10008"/>
                  <a:pt x="2137" y="9785"/>
                  <a:pt x="1769" y="9421"/>
                </a:cubicBezTo>
                <a:cubicBezTo>
                  <a:pt x="1729" y="9381"/>
                  <a:pt x="1672" y="9366"/>
                  <a:pt x="1631" y="9326"/>
                </a:cubicBezTo>
                <a:cubicBezTo>
                  <a:pt x="1554" y="9252"/>
                  <a:pt x="1475" y="9177"/>
                  <a:pt x="1405" y="9098"/>
                </a:cubicBezTo>
                <a:cubicBezTo>
                  <a:pt x="1136" y="8791"/>
                  <a:pt x="926" y="8454"/>
                  <a:pt x="791" y="8080"/>
                </a:cubicBezTo>
                <a:cubicBezTo>
                  <a:pt x="679" y="7773"/>
                  <a:pt x="611" y="7458"/>
                  <a:pt x="637" y="7134"/>
                </a:cubicBezTo>
                <a:cubicBezTo>
                  <a:pt x="642" y="7073"/>
                  <a:pt x="646" y="7006"/>
                  <a:pt x="697" y="6958"/>
                </a:cubicBezTo>
                <a:cubicBezTo>
                  <a:pt x="782" y="6880"/>
                  <a:pt x="777" y="6784"/>
                  <a:pt x="682" y="6722"/>
                </a:cubicBezTo>
                <a:cubicBezTo>
                  <a:pt x="664" y="6713"/>
                  <a:pt x="651" y="6699"/>
                  <a:pt x="638" y="6685"/>
                </a:cubicBezTo>
                <a:cubicBezTo>
                  <a:pt x="565" y="6601"/>
                  <a:pt x="503" y="6508"/>
                  <a:pt x="449" y="6412"/>
                </a:cubicBezTo>
                <a:cubicBezTo>
                  <a:pt x="342" y="6228"/>
                  <a:pt x="271" y="6033"/>
                  <a:pt x="257" y="5826"/>
                </a:cubicBezTo>
                <a:cubicBezTo>
                  <a:pt x="244" y="5632"/>
                  <a:pt x="270" y="5439"/>
                  <a:pt x="326" y="5251"/>
                </a:cubicBezTo>
                <a:cubicBezTo>
                  <a:pt x="504" y="4643"/>
                  <a:pt x="907" y="4188"/>
                  <a:pt x="1484" y="3856"/>
                </a:cubicBezTo>
                <a:cubicBezTo>
                  <a:pt x="1801" y="3675"/>
                  <a:pt x="2143" y="3541"/>
                  <a:pt x="2501" y="3444"/>
                </a:cubicBezTo>
                <a:cubicBezTo>
                  <a:pt x="2877" y="3343"/>
                  <a:pt x="3257" y="3274"/>
                  <a:pt x="3647" y="3274"/>
                </a:cubicBezTo>
                <a:cubicBezTo>
                  <a:pt x="3719" y="3274"/>
                  <a:pt x="3791" y="3277"/>
                  <a:pt x="3863" y="3282"/>
                </a:cubicBezTo>
                <a:cubicBezTo>
                  <a:pt x="4055" y="3294"/>
                  <a:pt x="4244" y="3321"/>
                  <a:pt x="4432" y="3359"/>
                </a:cubicBezTo>
                <a:cubicBezTo>
                  <a:pt x="4697" y="3411"/>
                  <a:pt x="4951" y="3497"/>
                  <a:pt x="5209" y="3566"/>
                </a:cubicBezTo>
                <a:cubicBezTo>
                  <a:pt x="5296" y="3589"/>
                  <a:pt x="5380" y="3601"/>
                  <a:pt x="5461" y="3601"/>
                </a:cubicBezTo>
                <a:cubicBezTo>
                  <a:pt x="5618" y="3601"/>
                  <a:pt x="5765" y="3556"/>
                  <a:pt x="5901" y="3452"/>
                </a:cubicBezTo>
                <a:cubicBezTo>
                  <a:pt x="6021" y="3360"/>
                  <a:pt x="6124" y="3253"/>
                  <a:pt x="6215" y="3137"/>
                </a:cubicBezTo>
                <a:cubicBezTo>
                  <a:pt x="6497" y="2780"/>
                  <a:pt x="6763" y="2414"/>
                  <a:pt x="7073" y="2076"/>
                </a:cubicBezTo>
                <a:cubicBezTo>
                  <a:pt x="7347" y="1776"/>
                  <a:pt x="7641" y="1495"/>
                  <a:pt x="7967" y="1241"/>
                </a:cubicBezTo>
                <a:cubicBezTo>
                  <a:pt x="8429" y="882"/>
                  <a:pt x="8949" y="620"/>
                  <a:pt x="9526" y="446"/>
                </a:cubicBezTo>
                <a:cubicBezTo>
                  <a:pt x="9968" y="312"/>
                  <a:pt x="10422" y="240"/>
                  <a:pt x="10888" y="234"/>
                </a:cubicBezTo>
                <a:cubicBezTo>
                  <a:pt x="10942" y="233"/>
                  <a:pt x="10996" y="233"/>
                  <a:pt x="11051" y="233"/>
                </a:cubicBezTo>
                <a:close/>
                <a:moveTo>
                  <a:pt x="15003" y="10026"/>
                </a:moveTo>
                <a:cubicBezTo>
                  <a:pt x="15015" y="10026"/>
                  <a:pt x="15031" y="10028"/>
                  <a:pt x="15053" y="10031"/>
                </a:cubicBezTo>
                <a:cubicBezTo>
                  <a:pt x="15058" y="10031"/>
                  <a:pt x="15062" y="10031"/>
                  <a:pt x="15067" y="10031"/>
                </a:cubicBezTo>
                <a:cubicBezTo>
                  <a:pt x="15071" y="10031"/>
                  <a:pt x="15076" y="10031"/>
                  <a:pt x="15080" y="10032"/>
                </a:cubicBezTo>
                <a:cubicBezTo>
                  <a:pt x="15157" y="10046"/>
                  <a:pt x="15235" y="10037"/>
                  <a:pt x="15313" y="10045"/>
                </a:cubicBezTo>
                <a:cubicBezTo>
                  <a:pt x="15333" y="10046"/>
                  <a:pt x="15362" y="10042"/>
                  <a:pt x="15359" y="10078"/>
                </a:cubicBezTo>
                <a:cubicBezTo>
                  <a:pt x="15357" y="10135"/>
                  <a:pt x="15364" y="10194"/>
                  <a:pt x="15364" y="10252"/>
                </a:cubicBezTo>
                <a:cubicBezTo>
                  <a:pt x="15365" y="10526"/>
                  <a:pt x="15358" y="10798"/>
                  <a:pt x="15384" y="11071"/>
                </a:cubicBezTo>
                <a:cubicBezTo>
                  <a:pt x="15388" y="11118"/>
                  <a:pt x="15393" y="11164"/>
                  <a:pt x="15396" y="11210"/>
                </a:cubicBezTo>
                <a:cubicBezTo>
                  <a:pt x="15398" y="11235"/>
                  <a:pt x="15390" y="11247"/>
                  <a:pt x="15369" y="11247"/>
                </a:cubicBezTo>
                <a:cubicBezTo>
                  <a:pt x="15364" y="11247"/>
                  <a:pt x="15358" y="11246"/>
                  <a:pt x="15351" y="11244"/>
                </a:cubicBezTo>
                <a:cubicBezTo>
                  <a:pt x="15254" y="11228"/>
                  <a:pt x="15155" y="11212"/>
                  <a:pt x="15057" y="11201"/>
                </a:cubicBezTo>
                <a:cubicBezTo>
                  <a:pt x="15004" y="11195"/>
                  <a:pt x="14981" y="11183"/>
                  <a:pt x="14981" y="11123"/>
                </a:cubicBezTo>
                <a:cubicBezTo>
                  <a:pt x="14981" y="10885"/>
                  <a:pt x="14971" y="10646"/>
                  <a:pt x="14964" y="10408"/>
                </a:cubicBezTo>
                <a:lnTo>
                  <a:pt x="14968" y="10408"/>
                </a:lnTo>
                <a:lnTo>
                  <a:pt x="14968" y="10099"/>
                </a:lnTo>
                <a:cubicBezTo>
                  <a:pt x="14968" y="10041"/>
                  <a:pt x="14968" y="10026"/>
                  <a:pt x="15003" y="10026"/>
                </a:cubicBezTo>
                <a:close/>
                <a:moveTo>
                  <a:pt x="16130" y="9958"/>
                </a:moveTo>
                <a:cubicBezTo>
                  <a:pt x="16153" y="9958"/>
                  <a:pt x="16160" y="9971"/>
                  <a:pt x="16164" y="10000"/>
                </a:cubicBezTo>
                <a:cubicBezTo>
                  <a:pt x="16190" y="10196"/>
                  <a:pt x="16224" y="10393"/>
                  <a:pt x="16268" y="10588"/>
                </a:cubicBezTo>
                <a:cubicBezTo>
                  <a:pt x="16309" y="10779"/>
                  <a:pt x="16335" y="10972"/>
                  <a:pt x="16358" y="11166"/>
                </a:cubicBezTo>
                <a:cubicBezTo>
                  <a:pt x="16361" y="11193"/>
                  <a:pt x="16354" y="11212"/>
                  <a:pt x="16320" y="11221"/>
                </a:cubicBezTo>
                <a:cubicBezTo>
                  <a:pt x="16133" y="11260"/>
                  <a:pt x="15944" y="11280"/>
                  <a:pt x="15753" y="11280"/>
                </a:cubicBezTo>
                <a:cubicBezTo>
                  <a:pt x="15732" y="11280"/>
                  <a:pt x="15710" y="11280"/>
                  <a:pt x="15689" y="11280"/>
                </a:cubicBezTo>
                <a:cubicBezTo>
                  <a:pt x="15660" y="11280"/>
                  <a:pt x="15646" y="11272"/>
                  <a:pt x="15644" y="11243"/>
                </a:cubicBezTo>
                <a:cubicBezTo>
                  <a:pt x="15636" y="11104"/>
                  <a:pt x="15617" y="10963"/>
                  <a:pt x="15615" y="10823"/>
                </a:cubicBezTo>
                <a:cubicBezTo>
                  <a:pt x="15612" y="10652"/>
                  <a:pt x="15595" y="10481"/>
                  <a:pt x="15602" y="10311"/>
                </a:cubicBezTo>
                <a:cubicBezTo>
                  <a:pt x="15602" y="10239"/>
                  <a:pt x="15607" y="10165"/>
                  <a:pt x="15600" y="10093"/>
                </a:cubicBezTo>
                <a:cubicBezTo>
                  <a:pt x="15595" y="10047"/>
                  <a:pt x="15612" y="10036"/>
                  <a:pt x="15653" y="10034"/>
                </a:cubicBezTo>
                <a:cubicBezTo>
                  <a:pt x="15807" y="10025"/>
                  <a:pt x="15957" y="9995"/>
                  <a:pt x="16105" y="9961"/>
                </a:cubicBezTo>
                <a:cubicBezTo>
                  <a:pt x="16115" y="9959"/>
                  <a:pt x="16123" y="9958"/>
                  <a:pt x="16130" y="9958"/>
                </a:cubicBezTo>
                <a:close/>
                <a:moveTo>
                  <a:pt x="7400" y="10316"/>
                </a:moveTo>
                <a:cubicBezTo>
                  <a:pt x="7408" y="10316"/>
                  <a:pt x="7417" y="10322"/>
                  <a:pt x="7430" y="10334"/>
                </a:cubicBezTo>
                <a:cubicBezTo>
                  <a:pt x="7455" y="10360"/>
                  <a:pt x="7483" y="10383"/>
                  <a:pt x="7513" y="10404"/>
                </a:cubicBezTo>
                <a:cubicBezTo>
                  <a:pt x="7534" y="10422"/>
                  <a:pt x="7538" y="10438"/>
                  <a:pt x="7524" y="10460"/>
                </a:cubicBezTo>
                <a:cubicBezTo>
                  <a:pt x="7493" y="10517"/>
                  <a:pt x="7465" y="10574"/>
                  <a:pt x="7439" y="10632"/>
                </a:cubicBezTo>
                <a:cubicBezTo>
                  <a:pt x="7347" y="10838"/>
                  <a:pt x="7250" y="11041"/>
                  <a:pt x="7166" y="11251"/>
                </a:cubicBezTo>
                <a:cubicBezTo>
                  <a:pt x="7161" y="11262"/>
                  <a:pt x="7162" y="11277"/>
                  <a:pt x="7138" y="11281"/>
                </a:cubicBezTo>
                <a:cubicBezTo>
                  <a:pt x="7131" y="11277"/>
                  <a:pt x="7121" y="11272"/>
                  <a:pt x="7112" y="11267"/>
                </a:cubicBezTo>
                <a:cubicBezTo>
                  <a:pt x="7078" y="11244"/>
                  <a:pt x="7044" y="11223"/>
                  <a:pt x="7008" y="11202"/>
                </a:cubicBezTo>
                <a:cubicBezTo>
                  <a:pt x="6971" y="11180"/>
                  <a:pt x="6965" y="11156"/>
                  <a:pt x="6986" y="11119"/>
                </a:cubicBezTo>
                <a:cubicBezTo>
                  <a:pt x="7033" y="11030"/>
                  <a:pt x="7080" y="10939"/>
                  <a:pt x="7124" y="10849"/>
                </a:cubicBezTo>
                <a:cubicBezTo>
                  <a:pt x="7207" y="10680"/>
                  <a:pt x="7299" y="10516"/>
                  <a:pt x="7373" y="10345"/>
                </a:cubicBezTo>
                <a:cubicBezTo>
                  <a:pt x="7381" y="10326"/>
                  <a:pt x="7389" y="10316"/>
                  <a:pt x="7400" y="10316"/>
                </a:cubicBezTo>
                <a:close/>
                <a:moveTo>
                  <a:pt x="13430" y="9747"/>
                </a:moveTo>
                <a:cubicBezTo>
                  <a:pt x="13463" y="9967"/>
                  <a:pt x="13491" y="10176"/>
                  <a:pt x="13525" y="10383"/>
                </a:cubicBezTo>
                <a:cubicBezTo>
                  <a:pt x="13556" y="10574"/>
                  <a:pt x="13587" y="10766"/>
                  <a:pt x="13598" y="10959"/>
                </a:cubicBezTo>
                <a:cubicBezTo>
                  <a:pt x="13599" y="10982"/>
                  <a:pt x="13594" y="10999"/>
                  <a:pt x="13569" y="11012"/>
                </a:cubicBezTo>
                <a:cubicBezTo>
                  <a:pt x="13404" y="11101"/>
                  <a:pt x="13261" y="11216"/>
                  <a:pt x="13116" y="11329"/>
                </a:cubicBezTo>
                <a:cubicBezTo>
                  <a:pt x="13101" y="11342"/>
                  <a:pt x="13088" y="11351"/>
                  <a:pt x="13077" y="11351"/>
                </a:cubicBezTo>
                <a:cubicBezTo>
                  <a:pt x="13065" y="11351"/>
                  <a:pt x="13056" y="11342"/>
                  <a:pt x="13048" y="11319"/>
                </a:cubicBezTo>
                <a:cubicBezTo>
                  <a:pt x="13038" y="11292"/>
                  <a:pt x="13022" y="11267"/>
                  <a:pt x="13014" y="11240"/>
                </a:cubicBezTo>
                <a:cubicBezTo>
                  <a:pt x="12953" y="11018"/>
                  <a:pt x="12873" y="10801"/>
                  <a:pt x="12781" y="10589"/>
                </a:cubicBezTo>
                <a:cubicBezTo>
                  <a:pt x="12770" y="10564"/>
                  <a:pt x="12778" y="10553"/>
                  <a:pt x="12794" y="10537"/>
                </a:cubicBezTo>
                <a:cubicBezTo>
                  <a:pt x="12929" y="10408"/>
                  <a:pt x="13049" y="10267"/>
                  <a:pt x="13159" y="10118"/>
                </a:cubicBezTo>
                <a:cubicBezTo>
                  <a:pt x="13247" y="9997"/>
                  <a:pt x="13335" y="9875"/>
                  <a:pt x="13430" y="9747"/>
                </a:cubicBezTo>
                <a:close/>
                <a:moveTo>
                  <a:pt x="7739" y="10593"/>
                </a:moveTo>
                <a:cubicBezTo>
                  <a:pt x="7744" y="10593"/>
                  <a:pt x="7751" y="10595"/>
                  <a:pt x="7759" y="10601"/>
                </a:cubicBezTo>
                <a:cubicBezTo>
                  <a:pt x="7863" y="10678"/>
                  <a:pt x="7974" y="10744"/>
                  <a:pt x="8084" y="10810"/>
                </a:cubicBezTo>
                <a:cubicBezTo>
                  <a:pt x="8098" y="10818"/>
                  <a:pt x="8109" y="10826"/>
                  <a:pt x="8108" y="10844"/>
                </a:cubicBezTo>
                <a:cubicBezTo>
                  <a:pt x="8104" y="10854"/>
                  <a:pt x="8100" y="10867"/>
                  <a:pt x="8095" y="10880"/>
                </a:cubicBezTo>
                <a:cubicBezTo>
                  <a:pt x="8041" y="11024"/>
                  <a:pt x="7991" y="11169"/>
                  <a:pt x="7950" y="11316"/>
                </a:cubicBezTo>
                <a:cubicBezTo>
                  <a:pt x="7923" y="11408"/>
                  <a:pt x="7896" y="11501"/>
                  <a:pt x="7866" y="11593"/>
                </a:cubicBezTo>
                <a:cubicBezTo>
                  <a:pt x="7860" y="11610"/>
                  <a:pt x="7856" y="11632"/>
                  <a:pt x="7835" y="11632"/>
                </a:cubicBezTo>
                <a:cubicBezTo>
                  <a:pt x="7829" y="11632"/>
                  <a:pt x="7821" y="11630"/>
                  <a:pt x="7811" y="11625"/>
                </a:cubicBezTo>
                <a:cubicBezTo>
                  <a:pt x="7672" y="11560"/>
                  <a:pt x="7531" y="11497"/>
                  <a:pt x="7397" y="11426"/>
                </a:cubicBezTo>
                <a:cubicBezTo>
                  <a:pt x="7370" y="11412"/>
                  <a:pt x="7368" y="11399"/>
                  <a:pt x="7378" y="11374"/>
                </a:cubicBezTo>
                <a:cubicBezTo>
                  <a:pt x="7411" y="11299"/>
                  <a:pt x="7440" y="11223"/>
                  <a:pt x="7473" y="11148"/>
                </a:cubicBezTo>
                <a:cubicBezTo>
                  <a:pt x="7552" y="10972"/>
                  <a:pt x="7634" y="10797"/>
                  <a:pt x="7715" y="10621"/>
                </a:cubicBezTo>
                <a:cubicBezTo>
                  <a:pt x="7721" y="10608"/>
                  <a:pt x="7726" y="10593"/>
                  <a:pt x="7739" y="10593"/>
                </a:cubicBezTo>
                <a:close/>
                <a:moveTo>
                  <a:pt x="12570" y="10740"/>
                </a:moveTo>
                <a:cubicBezTo>
                  <a:pt x="12580" y="10740"/>
                  <a:pt x="12586" y="10750"/>
                  <a:pt x="12593" y="10768"/>
                </a:cubicBezTo>
                <a:cubicBezTo>
                  <a:pt x="12671" y="10960"/>
                  <a:pt x="12737" y="11154"/>
                  <a:pt x="12789" y="11352"/>
                </a:cubicBezTo>
                <a:cubicBezTo>
                  <a:pt x="12805" y="11409"/>
                  <a:pt x="12824" y="11460"/>
                  <a:pt x="12890" y="11486"/>
                </a:cubicBezTo>
                <a:cubicBezTo>
                  <a:pt x="12880" y="11493"/>
                  <a:pt x="12875" y="11497"/>
                  <a:pt x="12870" y="11501"/>
                </a:cubicBezTo>
                <a:cubicBezTo>
                  <a:pt x="12702" y="11615"/>
                  <a:pt x="12523" y="11713"/>
                  <a:pt x="12339" y="11802"/>
                </a:cubicBezTo>
                <a:cubicBezTo>
                  <a:pt x="12327" y="11807"/>
                  <a:pt x="12319" y="11809"/>
                  <a:pt x="12312" y="11809"/>
                </a:cubicBezTo>
                <a:cubicBezTo>
                  <a:pt x="12293" y="11809"/>
                  <a:pt x="12290" y="11790"/>
                  <a:pt x="12285" y="11769"/>
                </a:cubicBezTo>
                <a:cubicBezTo>
                  <a:pt x="12235" y="11537"/>
                  <a:pt x="12200" y="11303"/>
                  <a:pt x="12134" y="11075"/>
                </a:cubicBezTo>
                <a:cubicBezTo>
                  <a:pt x="12122" y="11036"/>
                  <a:pt x="12133" y="11019"/>
                  <a:pt x="12169" y="10999"/>
                </a:cubicBezTo>
                <a:cubicBezTo>
                  <a:pt x="12302" y="10931"/>
                  <a:pt x="12426" y="10849"/>
                  <a:pt x="12541" y="10757"/>
                </a:cubicBezTo>
                <a:cubicBezTo>
                  <a:pt x="12554" y="10745"/>
                  <a:pt x="12563" y="10740"/>
                  <a:pt x="12570" y="10740"/>
                </a:cubicBezTo>
                <a:close/>
                <a:moveTo>
                  <a:pt x="8350" y="10951"/>
                </a:moveTo>
                <a:cubicBezTo>
                  <a:pt x="8356" y="10951"/>
                  <a:pt x="8364" y="10953"/>
                  <a:pt x="8373" y="10957"/>
                </a:cubicBezTo>
                <a:cubicBezTo>
                  <a:pt x="8569" y="11051"/>
                  <a:pt x="8775" y="11127"/>
                  <a:pt x="8983" y="11195"/>
                </a:cubicBezTo>
                <a:cubicBezTo>
                  <a:pt x="9013" y="11205"/>
                  <a:pt x="9019" y="11219"/>
                  <a:pt x="9011" y="11247"/>
                </a:cubicBezTo>
                <a:cubicBezTo>
                  <a:pt x="8994" y="11309"/>
                  <a:pt x="8979" y="11371"/>
                  <a:pt x="8965" y="11432"/>
                </a:cubicBezTo>
                <a:cubicBezTo>
                  <a:pt x="8921" y="11615"/>
                  <a:pt x="8838" y="11786"/>
                  <a:pt x="8768" y="11962"/>
                </a:cubicBezTo>
                <a:cubicBezTo>
                  <a:pt x="8764" y="11974"/>
                  <a:pt x="8757" y="11977"/>
                  <a:pt x="8750" y="11977"/>
                </a:cubicBezTo>
                <a:cubicBezTo>
                  <a:pt x="8745" y="11977"/>
                  <a:pt x="8739" y="11975"/>
                  <a:pt x="8734" y="11973"/>
                </a:cubicBezTo>
                <a:cubicBezTo>
                  <a:pt x="8521" y="11906"/>
                  <a:pt x="8311" y="11834"/>
                  <a:pt x="8105" y="11750"/>
                </a:cubicBezTo>
                <a:cubicBezTo>
                  <a:pt x="8094" y="11746"/>
                  <a:pt x="8082" y="11740"/>
                  <a:pt x="8083" y="11727"/>
                </a:cubicBezTo>
                <a:cubicBezTo>
                  <a:pt x="8086" y="11722"/>
                  <a:pt x="8087" y="11717"/>
                  <a:pt x="8090" y="11712"/>
                </a:cubicBezTo>
                <a:cubicBezTo>
                  <a:pt x="8126" y="11636"/>
                  <a:pt x="8143" y="11554"/>
                  <a:pt x="8165" y="11474"/>
                </a:cubicBezTo>
                <a:cubicBezTo>
                  <a:pt x="8212" y="11310"/>
                  <a:pt x="8258" y="11148"/>
                  <a:pt x="8317" y="10988"/>
                </a:cubicBezTo>
                <a:cubicBezTo>
                  <a:pt x="8324" y="10968"/>
                  <a:pt x="8331" y="10951"/>
                  <a:pt x="8350" y="10951"/>
                </a:cubicBezTo>
                <a:close/>
                <a:moveTo>
                  <a:pt x="11888" y="11140"/>
                </a:moveTo>
                <a:cubicBezTo>
                  <a:pt x="11900" y="11140"/>
                  <a:pt x="11907" y="11148"/>
                  <a:pt x="11911" y="11166"/>
                </a:cubicBezTo>
                <a:cubicBezTo>
                  <a:pt x="11920" y="11207"/>
                  <a:pt x="11932" y="11247"/>
                  <a:pt x="11940" y="11288"/>
                </a:cubicBezTo>
                <a:cubicBezTo>
                  <a:pt x="11980" y="11487"/>
                  <a:pt x="12018" y="11688"/>
                  <a:pt x="12059" y="11887"/>
                </a:cubicBezTo>
                <a:cubicBezTo>
                  <a:pt x="12064" y="11915"/>
                  <a:pt x="12054" y="11923"/>
                  <a:pt x="12030" y="11931"/>
                </a:cubicBezTo>
                <a:cubicBezTo>
                  <a:pt x="11977" y="11950"/>
                  <a:pt x="11925" y="11967"/>
                  <a:pt x="11873" y="11984"/>
                </a:cubicBezTo>
                <a:cubicBezTo>
                  <a:pt x="11721" y="12030"/>
                  <a:pt x="11568" y="12071"/>
                  <a:pt x="11401" y="12107"/>
                </a:cubicBezTo>
                <a:cubicBezTo>
                  <a:pt x="11399" y="12108"/>
                  <a:pt x="11396" y="12108"/>
                  <a:pt x="11394" y="12108"/>
                </a:cubicBezTo>
                <a:cubicBezTo>
                  <a:pt x="11372" y="12108"/>
                  <a:pt x="11376" y="12079"/>
                  <a:pt x="11372" y="12061"/>
                </a:cubicBezTo>
                <a:cubicBezTo>
                  <a:pt x="11331" y="11829"/>
                  <a:pt x="11287" y="11599"/>
                  <a:pt x="11225" y="11371"/>
                </a:cubicBezTo>
                <a:cubicBezTo>
                  <a:pt x="11220" y="11350"/>
                  <a:pt x="11220" y="11340"/>
                  <a:pt x="11248" y="11333"/>
                </a:cubicBezTo>
                <a:cubicBezTo>
                  <a:pt x="11460" y="11288"/>
                  <a:pt x="11668" y="11228"/>
                  <a:pt x="11866" y="11145"/>
                </a:cubicBezTo>
                <a:cubicBezTo>
                  <a:pt x="11875" y="11142"/>
                  <a:pt x="11882" y="11140"/>
                  <a:pt x="11888" y="11140"/>
                </a:cubicBezTo>
                <a:close/>
                <a:moveTo>
                  <a:pt x="9275" y="11280"/>
                </a:moveTo>
                <a:cubicBezTo>
                  <a:pt x="9280" y="11280"/>
                  <a:pt x="9286" y="11281"/>
                  <a:pt x="9293" y="11283"/>
                </a:cubicBezTo>
                <a:cubicBezTo>
                  <a:pt x="9488" y="11331"/>
                  <a:pt x="9687" y="11367"/>
                  <a:pt x="9889" y="11386"/>
                </a:cubicBezTo>
                <a:cubicBezTo>
                  <a:pt x="9916" y="11388"/>
                  <a:pt x="9923" y="11402"/>
                  <a:pt x="9920" y="11421"/>
                </a:cubicBezTo>
                <a:cubicBezTo>
                  <a:pt x="9907" y="11538"/>
                  <a:pt x="9901" y="11658"/>
                  <a:pt x="9899" y="11777"/>
                </a:cubicBezTo>
                <a:cubicBezTo>
                  <a:pt x="9896" y="11913"/>
                  <a:pt x="9886" y="12049"/>
                  <a:pt x="9889" y="12185"/>
                </a:cubicBezTo>
                <a:cubicBezTo>
                  <a:pt x="9890" y="12208"/>
                  <a:pt x="9886" y="12222"/>
                  <a:pt x="9860" y="12222"/>
                </a:cubicBezTo>
                <a:cubicBezTo>
                  <a:pt x="9857" y="12222"/>
                  <a:pt x="9853" y="12221"/>
                  <a:pt x="9849" y="12221"/>
                </a:cubicBezTo>
                <a:cubicBezTo>
                  <a:pt x="9574" y="12188"/>
                  <a:pt x="9304" y="12131"/>
                  <a:pt x="9037" y="12060"/>
                </a:cubicBezTo>
                <a:cubicBezTo>
                  <a:pt x="8995" y="12049"/>
                  <a:pt x="8994" y="12036"/>
                  <a:pt x="9011" y="12002"/>
                </a:cubicBezTo>
                <a:cubicBezTo>
                  <a:pt x="9057" y="11916"/>
                  <a:pt x="9094" y="11831"/>
                  <a:pt x="9125" y="11739"/>
                </a:cubicBezTo>
                <a:cubicBezTo>
                  <a:pt x="9173" y="11603"/>
                  <a:pt x="9215" y="11464"/>
                  <a:pt x="9244" y="11323"/>
                </a:cubicBezTo>
                <a:cubicBezTo>
                  <a:pt x="9248" y="11306"/>
                  <a:pt x="9246" y="11280"/>
                  <a:pt x="9275" y="11280"/>
                </a:cubicBezTo>
                <a:close/>
                <a:moveTo>
                  <a:pt x="10948" y="11382"/>
                </a:moveTo>
                <a:cubicBezTo>
                  <a:pt x="10983" y="11382"/>
                  <a:pt x="10988" y="11396"/>
                  <a:pt x="11000" y="11441"/>
                </a:cubicBezTo>
                <a:cubicBezTo>
                  <a:pt x="11057" y="11667"/>
                  <a:pt x="11093" y="11897"/>
                  <a:pt x="11136" y="12125"/>
                </a:cubicBezTo>
                <a:cubicBezTo>
                  <a:pt x="11141" y="12154"/>
                  <a:pt x="11129" y="12162"/>
                  <a:pt x="11103" y="12165"/>
                </a:cubicBezTo>
                <a:cubicBezTo>
                  <a:pt x="10862" y="12200"/>
                  <a:pt x="10619" y="12235"/>
                  <a:pt x="10372" y="12235"/>
                </a:cubicBezTo>
                <a:cubicBezTo>
                  <a:pt x="10362" y="12235"/>
                  <a:pt x="10351" y="12235"/>
                  <a:pt x="10341" y="12234"/>
                </a:cubicBezTo>
                <a:cubicBezTo>
                  <a:pt x="10313" y="12234"/>
                  <a:pt x="10285" y="12233"/>
                  <a:pt x="10256" y="12233"/>
                </a:cubicBezTo>
                <a:cubicBezTo>
                  <a:pt x="10238" y="12233"/>
                  <a:pt x="10219" y="12234"/>
                  <a:pt x="10200" y="12235"/>
                </a:cubicBezTo>
                <a:cubicBezTo>
                  <a:pt x="10197" y="12236"/>
                  <a:pt x="10194" y="12236"/>
                  <a:pt x="10192" y="12236"/>
                </a:cubicBezTo>
                <a:cubicBezTo>
                  <a:pt x="10147" y="12236"/>
                  <a:pt x="10133" y="12219"/>
                  <a:pt x="10135" y="12175"/>
                </a:cubicBezTo>
                <a:cubicBezTo>
                  <a:pt x="10151" y="11931"/>
                  <a:pt x="10139" y="11684"/>
                  <a:pt x="10168" y="11440"/>
                </a:cubicBezTo>
                <a:cubicBezTo>
                  <a:pt x="10171" y="11414"/>
                  <a:pt x="10181" y="11404"/>
                  <a:pt x="10208" y="11404"/>
                </a:cubicBezTo>
                <a:cubicBezTo>
                  <a:pt x="10209" y="11404"/>
                  <a:pt x="10210" y="11404"/>
                  <a:pt x="10211" y="11404"/>
                </a:cubicBezTo>
                <a:cubicBezTo>
                  <a:pt x="10275" y="11408"/>
                  <a:pt x="10339" y="11413"/>
                  <a:pt x="10402" y="11413"/>
                </a:cubicBezTo>
                <a:cubicBezTo>
                  <a:pt x="10410" y="11413"/>
                  <a:pt x="10419" y="11413"/>
                  <a:pt x="10427" y="11413"/>
                </a:cubicBezTo>
                <a:cubicBezTo>
                  <a:pt x="10585" y="11413"/>
                  <a:pt x="10744" y="11404"/>
                  <a:pt x="10901" y="11386"/>
                </a:cubicBezTo>
                <a:cubicBezTo>
                  <a:pt x="10921" y="11384"/>
                  <a:pt x="10936" y="11382"/>
                  <a:pt x="10948" y="11382"/>
                </a:cubicBezTo>
                <a:close/>
                <a:moveTo>
                  <a:pt x="11343" y="1"/>
                </a:moveTo>
                <a:cubicBezTo>
                  <a:pt x="11144" y="1"/>
                  <a:pt x="10943" y="1"/>
                  <a:pt x="10746" y="2"/>
                </a:cubicBezTo>
                <a:cubicBezTo>
                  <a:pt x="10680" y="16"/>
                  <a:pt x="10611" y="11"/>
                  <a:pt x="10545" y="16"/>
                </a:cubicBezTo>
                <a:cubicBezTo>
                  <a:pt x="10231" y="41"/>
                  <a:pt x="9924" y="95"/>
                  <a:pt x="9622" y="175"/>
                </a:cubicBezTo>
                <a:cubicBezTo>
                  <a:pt x="9154" y="297"/>
                  <a:pt x="8712" y="478"/>
                  <a:pt x="8303" y="720"/>
                </a:cubicBezTo>
                <a:cubicBezTo>
                  <a:pt x="7935" y="938"/>
                  <a:pt x="7611" y="1202"/>
                  <a:pt x="7306" y="1488"/>
                </a:cubicBezTo>
                <a:cubicBezTo>
                  <a:pt x="6962" y="1808"/>
                  <a:pt x="6660" y="2158"/>
                  <a:pt x="6377" y="2521"/>
                </a:cubicBezTo>
                <a:cubicBezTo>
                  <a:pt x="6216" y="2727"/>
                  <a:pt x="6065" y="2941"/>
                  <a:pt x="5888" y="3137"/>
                </a:cubicBezTo>
                <a:cubicBezTo>
                  <a:pt x="5795" y="3240"/>
                  <a:pt x="5691" y="3333"/>
                  <a:pt x="5538" y="3360"/>
                </a:cubicBezTo>
                <a:cubicBezTo>
                  <a:pt x="5513" y="3364"/>
                  <a:pt x="5488" y="3366"/>
                  <a:pt x="5464" y="3366"/>
                </a:cubicBezTo>
                <a:cubicBezTo>
                  <a:pt x="5386" y="3366"/>
                  <a:pt x="5310" y="3347"/>
                  <a:pt x="5234" y="3326"/>
                </a:cubicBezTo>
                <a:cubicBezTo>
                  <a:pt x="4979" y="3256"/>
                  <a:pt x="4728" y="3174"/>
                  <a:pt x="4466" y="3123"/>
                </a:cubicBezTo>
                <a:cubicBezTo>
                  <a:pt x="4267" y="3085"/>
                  <a:pt x="4067" y="3056"/>
                  <a:pt x="3864" y="3044"/>
                </a:cubicBezTo>
                <a:cubicBezTo>
                  <a:pt x="3791" y="3040"/>
                  <a:pt x="3719" y="3038"/>
                  <a:pt x="3647" y="3038"/>
                </a:cubicBezTo>
                <a:cubicBezTo>
                  <a:pt x="3139" y="3038"/>
                  <a:pt x="2650" y="3140"/>
                  <a:pt x="2170" y="3297"/>
                </a:cubicBezTo>
                <a:cubicBezTo>
                  <a:pt x="1813" y="3412"/>
                  <a:pt x="1472" y="3561"/>
                  <a:pt x="1165" y="3766"/>
                </a:cubicBezTo>
                <a:cubicBezTo>
                  <a:pt x="601" y="4144"/>
                  <a:pt x="217" y="4636"/>
                  <a:pt x="57" y="5266"/>
                </a:cubicBezTo>
                <a:cubicBezTo>
                  <a:pt x="30" y="5373"/>
                  <a:pt x="11" y="5483"/>
                  <a:pt x="7" y="5594"/>
                </a:cubicBezTo>
                <a:cubicBezTo>
                  <a:pt x="7" y="5606"/>
                  <a:pt x="2" y="5617"/>
                  <a:pt x="0" y="5628"/>
                </a:cubicBezTo>
                <a:lnTo>
                  <a:pt x="0" y="5857"/>
                </a:lnTo>
                <a:cubicBezTo>
                  <a:pt x="18" y="6002"/>
                  <a:pt x="48" y="6145"/>
                  <a:pt x="105" y="6282"/>
                </a:cubicBezTo>
                <a:cubicBezTo>
                  <a:pt x="184" y="6473"/>
                  <a:pt x="285" y="6655"/>
                  <a:pt x="426" y="6815"/>
                </a:cubicBezTo>
                <a:cubicBezTo>
                  <a:pt x="455" y="6846"/>
                  <a:pt x="465" y="6875"/>
                  <a:pt x="447" y="6918"/>
                </a:cubicBezTo>
                <a:cubicBezTo>
                  <a:pt x="375" y="7084"/>
                  <a:pt x="382" y="7258"/>
                  <a:pt x="396" y="7432"/>
                </a:cubicBezTo>
                <a:cubicBezTo>
                  <a:pt x="409" y="7591"/>
                  <a:pt x="432" y="7748"/>
                  <a:pt x="477" y="7902"/>
                </a:cubicBezTo>
                <a:cubicBezTo>
                  <a:pt x="613" y="8388"/>
                  <a:pt x="854" y="8827"/>
                  <a:pt x="1195" y="9219"/>
                </a:cubicBezTo>
                <a:cubicBezTo>
                  <a:pt x="1332" y="9377"/>
                  <a:pt x="1490" y="9517"/>
                  <a:pt x="1648" y="9656"/>
                </a:cubicBezTo>
                <a:cubicBezTo>
                  <a:pt x="1760" y="9752"/>
                  <a:pt x="1850" y="9868"/>
                  <a:pt x="1963" y="9964"/>
                </a:cubicBezTo>
                <a:cubicBezTo>
                  <a:pt x="2356" y="10303"/>
                  <a:pt x="2762" y="10625"/>
                  <a:pt x="3225" y="10884"/>
                </a:cubicBezTo>
                <a:cubicBezTo>
                  <a:pt x="3548" y="11064"/>
                  <a:pt x="3893" y="11194"/>
                  <a:pt x="4268" y="11254"/>
                </a:cubicBezTo>
                <a:cubicBezTo>
                  <a:pt x="4392" y="11274"/>
                  <a:pt x="4515" y="11282"/>
                  <a:pt x="4638" y="11282"/>
                </a:cubicBezTo>
                <a:cubicBezTo>
                  <a:pt x="4796" y="11282"/>
                  <a:pt x="4954" y="11268"/>
                  <a:pt x="5112" y="11243"/>
                </a:cubicBezTo>
                <a:cubicBezTo>
                  <a:pt x="5433" y="11196"/>
                  <a:pt x="5728" y="11086"/>
                  <a:pt x="6009" y="10940"/>
                </a:cubicBezTo>
                <a:cubicBezTo>
                  <a:pt x="6043" y="10922"/>
                  <a:pt x="6081" y="10914"/>
                  <a:pt x="6120" y="10914"/>
                </a:cubicBezTo>
                <a:cubicBezTo>
                  <a:pt x="6187" y="10914"/>
                  <a:pt x="6256" y="10938"/>
                  <a:pt x="6307" y="10978"/>
                </a:cubicBezTo>
                <a:cubicBezTo>
                  <a:pt x="6530" y="11150"/>
                  <a:pt x="6752" y="11323"/>
                  <a:pt x="6995" y="11473"/>
                </a:cubicBezTo>
                <a:cubicBezTo>
                  <a:pt x="7264" y="11637"/>
                  <a:pt x="7551" y="11770"/>
                  <a:pt x="7844" y="11896"/>
                </a:cubicBezTo>
                <a:cubicBezTo>
                  <a:pt x="8341" y="12111"/>
                  <a:pt x="8857" y="12276"/>
                  <a:pt x="9394" y="12386"/>
                </a:cubicBezTo>
                <a:cubicBezTo>
                  <a:pt x="9589" y="12426"/>
                  <a:pt x="9786" y="12452"/>
                  <a:pt x="9985" y="12464"/>
                </a:cubicBezTo>
                <a:cubicBezTo>
                  <a:pt x="10081" y="12471"/>
                  <a:pt x="10178" y="12474"/>
                  <a:pt x="10274" y="12474"/>
                </a:cubicBezTo>
                <a:cubicBezTo>
                  <a:pt x="10385" y="12474"/>
                  <a:pt x="10495" y="12470"/>
                  <a:pt x="10605" y="12460"/>
                </a:cubicBezTo>
                <a:cubicBezTo>
                  <a:pt x="10989" y="12431"/>
                  <a:pt x="11367" y="12366"/>
                  <a:pt x="11740" y="12268"/>
                </a:cubicBezTo>
                <a:cubicBezTo>
                  <a:pt x="12282" y="12126"/>
                  <a:pt x="12767" y="11887"/>
                  <a:pt x="13204" y="11564"/>
                </a:cubicBezTo>
                <a:cubicBezTo>
                  <a:pt x="13340" y="11465"/>
                  <a:pt x="13470" y="11360"/>
                  <a:pt x="13611" y="11266"/>
                </a:cubicBezTo>
                <a:cubicBezTo>
                  <a:pt x="13708" y="11200"/>
                  <a:pt x="13811" y="11168"/>
                  <a:pt x="13919" y="11168"/>
                </a:cubicBezTo>
                <a:cubicBezTo>
                  <a:pt x="13976" y="11168"/>
                  <a:pt x="14035" y="11177"/>
                  <a:pt x="14095" y="11195"/>
                </a:cubicBezTo>
                <a:cubicBezTo>
                  <a:pt x="14327" y="11263"/>
                  <a:pt x="14557" y="11340"/>
                  <a:pt x="14797" y="11390"/>
                </a:cubicBezTo>
                <a:cubicBezTo>
                  <a:pt x="15021" y="11437"/>
                  <a:pt x="15249" y="11471"/>
                  <a:pt x="15477" y="11496"/>
                </a:cubicBezTo>
                <a:cubicBezTo>
                  <a:pt x="15582" y="11507"/>
                  <a:pt x="15686" y="11513"/>
                  <a:pt x="15788" y="11513"/>
                </a:cubicBezTo>
                <a:cubicBezTo>
                  <a:pt x="16404" y="11513"/>
                  <a:pt x="16954" y="11309"/>
                  <a:pt x="17459" y="10962"/>
                </a:cubicBezTo>
                <a:cubicBezTo>
                  <a:pt x="17633" y="10841"/>
                  <a:pt x="17800" y="10710"/>
                  <a:pt x="17956" y="10568"/>
                </a:cubicBezTo>
                <a:cubicBezTo>
                  <a:pt x="18243" y="10305"/>
                  <a:pt x="18472" y="10005"/>
                  <a:pt x="18668" y="9682"/>
                </a:cubicBezTo>
                <a:cubicBezTo>
                  <a:pt x="18917" y="9270"/>
                  <a:pt x="19076" y="8833"/>
                  <a:pt x="19165" y="8374"/>
                </a:cubicBezTo>
                <a:cubicBezTo>
                  <a:pt x="19191" y="8243"/>
                  <a:pt x="19202" y="8111"/>
                  <a:pt x="19214" y="7979"/>
                </a:cubicBezTo>
                <a:cubicBezTo>
                  <a:pt x="19226" y="7838"/>
                  <a:pt x="19241" y="7698"/>
                  <a:pt x="19253" y="7559"/>
                </a:cubicBezTo>
                <a:cubicBezTo>
                  <a:pt x="19256" y="7533"/>
                  <a:pt x="19258" y="7508"/>
                  <a:pt x="19258" y="7483"/>
                </a:cubicBezTo>
                <a:cubicBezTo>
                  <a:pt x="19259" y="7290"/>
                  <a:pt x="19262" y="7099"/>
                  <a:pt x="19258" y="6906"/>
                </a:cubicBezTo>
                <a:cubicBezTo>
                  <a:pt x="19252" y="6655"/>
                  <a:pt x="19241" y="6404"/>
                  <a:pt x="19212" y="6152"/>
                </a:cubicBezTo>
                <a:cubicBezTo>
                  <a:pt x="19196" y="6012"/>
                  <a:pt x="19144" y="5882"/>
                  <a:pt x="19105" y="5747"/>
                </a:cubicBezTo>
                <a:cubicBezTo>
                  <a:pt x="19013" y="5423"/>
                  <a:pt x="18916" y="5100"/>
                  <a:pt x="18785" y="4788"/>
                </a:cubicBezTo>
                <a:cubicBezTo>
                  <a:pt x="18605" y="4356"/>
                  <a:pt x="18422" y="3925"/>
                  <a:pt x="18139" y="3536"/>
                </a:cubicBezTo>
                <a:cubicBezTo>
                  <a:pt x="17958" y="3288"/>
                  <a:pt x="17754" y="3055"/>
                  <a:pt x="17532" y="2834"/>
                </a:cubicBezTo>
                <a:cubicBezTo>
                  <a:pt x="17465" y="2769"/>
                  <a:pt x="17394" y="2713"/>
                  <a:pt x="17321" y="2655"/>
                </a:cubicBezTo>
                <a:cubicBezTo>
                  <a:pt x="16947" y="2362"/>
                  <a:pt x="16525" y="2165"/>
                  <a:pt x="16037" y="2093"/>
                </a:cubicBezTo>
                <a:cubicBezTo>
                  <a:pt x="15901" y="2072"/>
                  <a:pt x="15762" y="2065"/>
                  <a:pt x="15626" y="2057"/>
                </a:cubicBezTo>
                <a:cubicBezTo>
                  <a:pt x="15519" y="2052"/>
                  <a:pt x="15411" y="2054"/>
                  <a:pt x="15306" y="2040"/>
                </a:cubicBezTo>
                <a:cubicBezTo>
                  <a:pt x="15180" y="2023"/>
                  <a:pt x="15100" y="1947"/>
                  <a:pt x="15026" y="1864"/>
                </a:cubicBezTo>
                <a:cubicBezTo>
                  <a:pt x="14813" y="1627"/>
                  <a:pt x="14602" y="1387"/>
                  <a:pt x="14373" y="1164"/>
                </a:cubicBezTo>
                <a:cubicBezTo>
                  <a:pt x="13939" y="741"/>
                  <a:pt x="13413" y="449"/>
                  <a:pt x="12817" y="258"/>
                </a:cubicBezTo>
                <a:cubicBezTo>
                  <a:pt x="12475" y="147"/>
                  <a:pt x="12125" y="73"/>
                  <a:pt x="11765" y="37"/>
                </a:cubicBezTo>
                <a:cubicBezTo>
                  <a:pt x="11635" y="25"/>
                  <a:pt x="11506" y="10"/>
                  <a:pt x="11376" y="7"/>
                </a:cubicBezTo>
                <a:cubicBezTo>
                  <a:pt x="11364" y="6"/>
                  <a:pt x="11354" y="4"/>
                  <a:pt x="1134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6" name="Google Shape;86;p2"/>
          <p:cNvSpPr/>
          <p:nvPr/>
        </p:nvSpPr>
        <p:spPr>
          <a:xfrm>
            <a:off x="327298" y="6272008"/>
            <a:ext cx="1069953" cy="811543"/>
          </a:xfrm>
          <a:custGeom>
            <a:avLst/>
            <a:gdLst/>
            <a:ahLst/>
            <a:cxnLst/>
            <a:rect l="l" t="t" r="r" b="b"/>
            <a:pathLst>
              <a:path w="9201" h="8777" extrusionOk="0">
                <a:moveTo>
                  <a:pt x="7956" y="892"/>
                </a:moveTo>
                <a:lnTo>
                  <a:pt x="7847" y="1047"/>
                </a:lnTo>
                <a:cubicBezTo>
                  <a:pt x="7849" y="1027"/>
                  <a:pt x="7853" y="1004"/>
                  <a:pt x="7851" y="983"/>
                </a:cubicBezTo>
                <a:cubicBezTo>
                  <a:pt x="7886" y="952"/>
                  <a:pt x="7921" y="923"/>
                  <a:pt x="7956" y="892"/>
                </a:cubicBezTo>
                <a:close/>
                <a:moveTo>
                  <a:pt x="7495" y="1320"/>
                </a:moveTo>
                <a:cubicBezTo>
                  <a:pt x="7504" y="1359"/>
                  <a:pt x="7524" y="1396"/>
                  <a:pt x="7560" y="1415"/>
                </a:cubicBezTo>
                <a:cubicBezTo>
                  <a:pt x="7570" y="1420"/>
                  <a:pt x="7580" y="1421"/>
                  <a:pt x="7591" y="1423"/>
                </a:cubicBezTo>
                <a:cubicBezTo>
                  <a:pt x="7483" y="1586"/>
                  <a:pt x="7376" y="1747"/>
                  <a:pt x="7273" y="1912"/>
                </a:cubicBezTo>
                <a:lnTo>
                  <a:pt x="7273" y="1541"/>
                </a:lnTo>
                <a:cubicBezTo>
                  <a:pt x="7345" y="1468"/>
                  <a:pt x="7421" y="1394"/>
                  <a:pt x="7495" y="1320"/>
                </a:cubicBezTo>
                <a:close/>
                <a:moveTo>
                  <a:pt x="6996" y="1830"/>
                </a:moveTo>
                <a:lnTo>
                  <a:pt x="6996" y="2083"/>
                </a:lnTo>
                <a:cubicBezTo>
                  <a:pt x="6996" y="2138"/>
                  <a:pt x="7034" y="2192"/>
                  <a:pt x="7086" y="2212"/>
                </a:cubicBezTo>
                <a:cubicBezTo>
                  <a:pt x="6989" y="2371"/>
                  <a:pt x="6893" y="2530"/>
                  <a:pt x="6797" y="2691"/>
                </a:cubicBezTo>
                <a:cubicBezTo>
                  <a:pt x="6774" y="2493"/>
                  <a:pt x="6763" y="2292"/>
                  <a:pt x="6759" y="2091"/>
                </a:cubicBezTo>
                <a:cubicBezTo>
                  <a:pt x="6826" y="2017"/>
                  <a:pt x="6893" y="1940"/>
                  <a:pt x="6961" y="1867"/>
                </a:cubicBezTo>
                <a:cubicBezTo>
                  <a:pt x="6972" y="1855"/>
                  <a:pt x="6984" y="1843"/>
                  <a:pt x="6996" y="1830"/>
                </a:cubicBezTo>
                <a:close/>
                <a:moveTo>
                  <a:pt x="6495" y="2394"/>
                </a:moveTo>
                <a:cubicBezTo>
                  <a:pt x="6508" y="2594"/>
                  <a:pt x="6530" y="2793"/>
                  <a:pt x="6561" y="2991"/>
                </a:cubicBezTo>
                <a:cubicBezTo>
                  <a:pt x="6565" y="3012"/>
                  <a:pt x="6575" y="3032"/>
                  <a:pt x="6589" y="3046"/>
                </a:cubicBezTo>
                <a:cubicBezTo>
                  <a:pt x="6562" y="3094"/>
                  <a:pt x="6533" y="3141"/>
                  <a:pt x="6506" y="3189"/>
                </a:cubicBezTo>
                <a:cubicBezTo>
                  <a:pt x="6453" y="2989"/>
                  <a:pt x="6424" y="2783"/>
                  <a:pt x="6426" y="2572"/>
                </a:cubicBezTo>
                <a:cubicBezTo>
                  <a:pt x="6426" y="2546"/>
                  <a:pt x="6417" y="2523"/>
                  <a:pt x="6403" y="2500"/>
                </a:cubicBezTo>
                <a:cubicBezTo>
                  <a:pt x="6434" y="2466"/>
                  <a:pt x="6465" y="2430"/>
                  <a:pt x="6495" y="2394"/>
                </a:cubicBezTo>
                <a:close/>
                <a:moveTo>
                  <a:pt x="6159" y="2799"/>
                </a:moveTo>
                <a:cubicBezTo>
                  <a:pt x="6179" y="3044"/>
                  <a:pt x="6233" y="3286"/>
                  <a:pt x="6322" y="3515"/>
                </a:cubicBezTo>
                <a:cubicBezTo>
                  <a:pt x="6308" y="3539"/>
                  <a:pt x="6296" y="3562"/>
                  <a:pt x="6283" y="3585"/>
                </a:cubicBezTo>
                <a:cubicBezTo>
                  <a:pt x="6245" y="3650"/>
                  <a:pt x="6209" y="3717"/>
                  <a:pt x="6172" y="3784"/>
                </a:cubicBezTo>
                <a:cubicBezTo>
                  <a:pt x="6127" y="3515"/>
                  <a:pt x="6075" y="3248"/>
                  <a:pt x="6013" y="2981"/>
                </a:cubicBezTo>
                <a:cubicBezTo>
                  <a:pt x="6060" y="2920"/>
                  <a:pt x="6111" y="2860"/>
                  <a:pt x="6159" y="2799"/>
                </a:cubicBezTo>
                <a:close/>
                <a:moveTo>
                  <a:pt x="5794" y="3266"/>
                </a:moveTo>
                <a:cubicBezTo>
                  <a:pt x="5856" y="3559"/>
                  <a:pt x="5909" y="3853"/>
                  <a:pt x="5949" y="4150"/>
                </a:cubicBezTo>
                <a:cubicBezTo>
                  <a:pt x="5950" y="4157"/>
                  <a:pt x="5952" y="4166"/>
                  <a:pt x="5955" y="4172"/>
                </a:cubicBezTo>
                <a:lnTo>
                  <a:pt x="5807" y="4436"/>
                </a:lnTo>
                <a:cubicBezTo>
                  <a:pt x="5775" y="4142"/>
                  <a:pt x="5718" y="3852"/>
                  <a:pt x="5635" y="3570"/>
                </a:cubicBezTo>
                <a:cubicBezTo>
                  <a:pt x="5629" y="3548"/>
                  <a:pt x="5619" y="3530"/>
                  <a:pt x="5605" y="3515"/>
                </a:cubicBezTo>
                <a:cubicBezTo>
                  <a:pt x="5627" y="3487"/>
                  <a:pt x="5649" y="3457"/>
                  <a:pt x="5668" y="3427"/>
                </a:cubicBezTo>
                <a:cubicBezTo>
                  <a:pt x="5711" y="3373"/>
                  <a:pt x="5752" y="3321"/>
                  <a:pt x="5794" y="3266"/>
                </a:cubicBezTo>
                <a:close/>
                <a:moveTo>
                  <a:pt x="7976" y="510"/>
                </a:moveTo>
                <a:lnTo>
                  <a:pt x="7976" y="510"/>
                </a:lnTo>
                <a:cubicBezTo>
                  <a:pt x="7884" y="589"/>
                  <a:pt x="7793" y="667"/>
                  <a:pt x="7704" y="748"/>
                </a:cubicBezTo>
                <a:cubicBezTo>
                  <a:pt x="7698" y="748"/>
                  <a:pt x="7691" y="748"/>
                  <a:pt x="7685" y="748"/>
                </a:cubicBezTo>
                <a:cubicBezTo>
                  <a:pt x="7678" y="748"/>
                  <a:pt x="7672" y="748"/>
                  <a:pt x="7665" y="750"/>
                </a:cubicBezTo>
                <a:cubicBezTo>
                  <a:pt x="7607" y="770"/>
                  <a:pt x="7572" y="817"/>
                  <a:pt x="7567" y="873"/>
                </a:cubicBezTo>
                <a:cubicBezTo>
                  <a:pt x="7409" y="1020"/>
                  <a:pt x="7252" y="1170"/>
                  <a:pt x="7101" y="1324"/>
                </a:cubicBezTo>
                <a:cubicBezTo>
                  <a:pt x="7052" y="1338"/>
                  <a:pt x="7013" y="1376"/>
                  <a:pt x="7002" y="1426"/>
                </a:cubicBezTo>
                <a:cubicBezTo>
                  <a:pt x="6850" y="1584"/>
                  <a:pt x="6701" y="1744"/>
                  <a:pt x="6555" y="1909"/>
                </a:cubicBezTo>
                <a:cubicBezTo>
                  <a:pt x="6526" y="1925"/>
                  <a:pt x="6503" y="1949"/>
                  <a:pt x="6491" y="1980"/>
                </a:cubicBezTo>
                <a:cubicBezTo>
                  <a:pt x="6236" y="2269"/>
                  <a:pt x="5988" y="2566"/>
                  <a:pt x="5752" y="2869"/>
                </a:cubicBezTo>
                <a:cubicBezTo>
                  <a:pt x="5356" y="3379"/>
                  <a:pt x="4981" y="3903"/>
                  <a:pt x="4618" y="4436"/>
                </a:cubicBezTo>
                <a:cubicBezTo>
                  <a:pt x="4535" y="4557"/>
                  <a:pt x="4460" y="4685"/>
                  <a:pt x="4370" y="4802"/>
                </a:cubicBezTo>
                <a:cubicBezTo>
                  <a:pt x="4248" y="4958"/>
                  <a:pt x="4083" y="4953"/>
                  <a:pt x="3902" y="4963"/>
                </a:cubicBezTo>
                <a:cubicBezTo>
                  <a:pt x="3517" y="4984"/>
                  <a:pt x="3133" y="4995"/>
                  <a:pt x="2747" y="4997"/>
                </a:cubicBezTo>
                <a:cubicBezTo>
                  <a:pt x="2672" y="4998"/>
                  <a:pt x="2598" y="4998"/>
                  <a:pt x="2523" y="4998"/>
                </a:cubicBezTo>
                <a:cubicBezTo>
                  <a:pt x="1860" y="4998"/>
                  <a:pt x="1197" y="4970"/>
                  <a:pt x="536" y="4918"/>
                </a:cubicBezTo>
                <a:cubicBezTo>
                  <a:pt x="957" y="4637"/>
                  <a:pt x="1388" y="4373"/>
                  <a:pt x="1812" y="4094"/>
                </a:cubicBezTo>
                <a:cubicBezTo>
                  <a:pt x="2350" y="3741"/>
                  <a:pt x="2860" y="3343"/>
                  <a:pt x="3413" y="3011"/>
                </a:cubicBezTo>
                <a:cubicBezTo>
                  <a:pt x="3988" y="2664"/>
                  <a:pt x="4606" y="2400"/>
                  <a:pt x="5186" y="2060"/>
                </a:cubicBezTo>
                <a:cubicBezTo>
                  <a:pt x="5717" y="1749"/>
                  <a:pt x="6235" y="1419"/>
                  <a:pt x="6769" y="1114"/>
                </a:cubicBezTo>
                <a:cubicBezTo>
                  <a:pt x="7158" y="894"/>
                  <a:pt x="7558" y="681"/>
                  <a:pt x="7976" y="510"/>
                </a:cubicBezTo>
                <a:close/>
                <a:moveTo>
                  <a:pt x="5406" y="3788"/>
                </a:moveTo>
                <a:cubicBezTo>
                  <a:pt x="5447" y="3939"/>
                  <a:pt x="5480" y="4090"/>
                  <a:pt x="5506" y="4244"/>
                </a:cubicBezTo>
                <a:cubicBezTo>
                  <a:pt x="5521" y="4339"/>
                  <a:pt x="5533" y="4435"/>
                  <a:pt x="5542" y="4530"/>
                </a:cubicBezTo>
                <a:cubicBezTo>
                  <a:pt x="5547" y="4582"/>
                  <a:pt x="5548" y="4636"/>
                  <a:pt x="5553" y="4688"/>
                </a:cubicBezTo>
                <a:cubicBezTo>
                  <a:pt x="5557" y="4708"/>
                  <a:pt x="5559" y="4725"/>
                  <a:pt x="5566" y="4741"/>
                </a:cubicBezTo>
                <a:cubicBezTo>
                  <a:pt x="5563" y="4753"/>
                  <a:pt x="5562" y="4766"/>
                  <a:pt x="5562" y="4779"/>
                </a:cubicBezTo>
                <a:cubicBezTo>
                  <a:pt x="5562" y="4804"/>
                  <a:pt x="5569" y="4828"/>
                  <a:pt x="5581" y="4849"/>
                </a:cubicBezTo>
                <a:cubicBezTo>
                  <a:pt x="5545" y="4915"/>
                  <a:pt x="5509" y="4980"/>
                  <a:pt x="5473" y="5046"/>
                </a:cubicBezTo>
                <a:cubicBezTo>
                  <a:pt x="5433" y="4733"/>
                  <a:pt x="5377" y="4422"/>
                  <a:pt x="5305" y="4116"/>
                </a:cubicBezTo>
                <a:cubicBezTo>
                  <a:pt x="5295" y="4071"/>
                  <a:pt x="5269" y="4042"/>
                  <a:pt x="5237" y="4028"/>
                </a:cubicBezTo>
                <a:cubicBezTo>
                  <a:pt x="5291" y="3948"/>
                  <a:pt x="5348" y="3867"/>
                  <a:pt x="5406" y="3788"/>
                </a:cubicBezTo>
                <a:close/>
                <a:moveTo>
                  <a:pt x="5056" y="4282"/>
                </a:moveTo>
                <a:cubicBezTo>
                  <a:pt x="5139" y="4652"/>
                  <a:pt x="5199" y="5026"/>
                  <a:pt x="5231" y="5404"/>
                </a:cubicBezTo>
                <a:cubicBezTo>
                  <a:pt x="5232" y="5424"/>
                  <a:pt x="5238" y="5441"/>
                  <a:pt x="5246" y="5458"/>
                </a:cubicBezTo>
                <a:cubicBezTo>
                  <a:pt x="5245" y="5462"/>
                  <a:pt x="5242" y="5466"/>
                  <a:pt x="5241" y="5470"/>
                </a:cubicBezTo>
                <a:cubicBezTo>
                  <a:pt x="5221" y="5486"/>
                  <a:pt x="5204" y="5508"/>
                  <a:pt x="5194" y="5538"/>
                </a:cubicBezTo>
                <a:cubicBezTo>
                  <a:pt x="5157" y="5653"/>
                  <a:pt x="5116" y="5768"/>
                  <a:pt x="5077" y="5883"/>
                </a:cubicBezTo>
                <a:lnTo>
                  <a:pt x="4906" y="4655"/>
                </a:lnTo>
                <a:cubicBezTo>
                  <a:pt x="4903" y="4624"/>
                  <a:pt x="4883" y="4601"/>
                  <a:pt x="4858" y="4583"/>
                </a:cubicBezTo>
                <a:cubicBezTo>
                  <a:pt x="4925" y="4482"/>
                  <a:pt x="4989" y="4380"/>
                  <a:pt x="5056" y="4282"/>
                </a:cubicBezTo>
                <a:close/>
                <a:moveTo>
                  <a:pt x="4661" y="4871"/>
                </a:moveTo>
                <a:cubicBezTo>
                  <a:pt x="4727" y="5351"/>
                  <a:pt x="4794" y="5832"/>
                  <a:pt x="4860" y="6311"/>
                </a:cubicBezTo>
                <a:cubicBezTo>
                  <a:pt x="4864" y="6341"/>
                  <a:pt x="4882" y="6365"/>
                  <a:pt x="4905" y="6382"/>
                </a:cubicBezTo>
                <a:cubicBezTo>
                  <a:pt x="4820" y="6623"/>
                  <a:pt x="4733" y="6864"/>
                  <a:pt x="4644" y="7104"/>
                </a:cubicBezTo>
                <a:cubicBezTo>
                  <a:pt x="4525" y="6441"/>
                  <a:pt x="4466" y="5769"/>
                  <a:pt x="4461" y="5096"/>
                </a:cubicBezTo>
                <a:cubicBezTo>
                  <a:pt x="4496" y="5070"/>
                  <a:pt x="4528" y="5041"/>
                  <a:pt x="4558" y="5004"/>
                </a:cubicBezTo>
                <a:cubicBezTo>
                  <a:pt x="4593" y="4962"/>
                  <a:pt x="4627" y="4916"/>
                  <a:pt x="4661" y="4871"/>
                </a:cubicBezTo>
                <a:close/>
                <a:moveTo>
                  <a:pt x="5313" y="6049"/>
                </a:moveTo>
                <a:cubicBezTo>
                  <a:pt x="5459" y="6289"/>
                  <a:pt x="5609" y="6526"/>
                  <a:pt x="5759" y="6762"/>
                </a:cubicBezTo>
                <a:cubicBezTo>
                  <a:pt x="5755" y="6765"/>
                  <a:pt x="5752" y="6767"/>
                  <a:pt x="5749" y="6770"/>
                </a:cubicBezTo>
                <a:cubicBezTo>
                  <a:pt x="5421" y="7088"/>
                  <a:pt x="5079" y="7390"/>
                  <a:pt x="4723" y="7675"/>
                </a:cubicBezTo>
                <a:cubicBezTo>
                  <a:pt x="4930" y="7137"/>
                  <a:pt x="5127" y="6594"/>
                  <a:pt x="5313" y="6049"/>
                </a:cubicBezTo>
                <a:close/>
                <a:moveTo>
                  <a:pt x="4189" y="5214"/>
                </a:moveTo>
                <a:cubicBezTo>
                  <a:pt x="4199" y="5884"/>
                  <a:pt x="4262" y="6550"/>
                  <a:pt x="4382" y="7207"/>
                </a:cubicBezTo>
                <a:cubicBezTo>
                  <a:pt x="4395" y="7277"/>
                  <a:pt x="4444" y="7307"/>
                  <a:pt x="4497" y="7307"/>
                </a:cubicBezTo>
                <a:cubicBezTo>
                  <a:pt x="4524" y="7307"/>
                  <a:pt x="4552" y="7299"/>
                  <a:pt x="4577" y="7285"/>
                </a:cubicBezTo>
                <a:lnTo>
                  <a:pt x="4577" y="7285"/>
                </a:lnTo>
                <a:cubicBezTo>
                  <a:pt x="4497" y="7495"/>
                  <a:pt x="4417" y="7704"/>
                  <a:pt x="4335" y="7913"/>
                </a:cubicBezTo>
                <a:cubicBezTo>
                  <a:pt x="3782" y="7067"/>
                  <a:pt x="3237" y="6210"/>
                  <a:pt x="2855" y="5271"/>
                </a:cubicBezTo>
                <a:cubicBezTo>
                  <a:pt x="3123" y="5267"/>
                  <a:pt x="3389" y="5262"/>
                  <a:pt x="3657" y="5250"/>
                </a:cubicBezTo>
                <a:cubicBezTo>
                  <a:pt x="3829" y="5243"/>
                  <a:pt x="4018" y="5249"/>
                  <a:pt x="4189" y="5214"/>
                </a:cubicBezTo>
                <a:close/>
                <a:moveTo>
                  <a:pt x="8805" y="360"/>
                </a:moveTo>
                <a:cubicBezTo>
                  <a:pt x="8801" y="372"/>
                  <a:pt x="8803" y="393"/>
                  <a:pt x="8803" y="398"/>
                </a:cubicBezTo>
                <a:cubicBezTo>
                  <a:pt x="8801" y="480"/>
                  <a:pt x="8785" y="561"/>
                  <a:pt x="8773" y="639"/>
                </a:cubicBezTo>
                <a:lnTo>
                  <a:pt x="8645" y="1560"/>
                </a:lnTo>
                <a:cubicBezTo>
                  <a:pt x="8563" y="2150"/>
                  <a:pt x="8495" y="2746"/>
                  <a:pt x="8355" y="3326"/>
                </a:cubicBezTo>
                <a:cubicBezTo>
                  <a:pt x="8220" y="3883"/>
                  <a:pt x="8022" y="4423"/>
                  <a:pt x="7877" y="4977"/>
                </a:cubicBezTo>
                <a:cubicBezTo>
                  <a:pt x="7728" y="5543"/>
                  <a:pt x="7608" y="6117"/>
                  <a:pt x="7479" y="6687"/>
                </a:cubicBezTo>
                <a:cubicBezTo>
                  <a:pt x="7355" y="7233"/>
                  <a:pt x="7220" y="7779"/>
                  <a:pt x="7049" y="8312"/>
                </a:cubicBezTo>
                <a:cubicBezTo>
                  <a:pt x="6766" y="7859"/>
                  <a:pt x="6484" y="7407"/>
                  <a:pt x="6204" y="6953"/>
                </a:cubicBezTo>
                <a:cubicBezTo>
                  <a:pt x="6036" y="6684"/>
                  <a:pt x="5868" y="6417"/>
                  <a:pt x="5702" y="6148"/>
                </a:cubicBezTo>
                <a:cubicBezTo>
                  <a:pt x="5627" y="6029"/>
                  <a:pt x="5521" y="5902"/>
                  <a:pt x="5469" y="5773"/>
                </a:cubicBezTo>
                <a:cubicBezTo>
                  <a:pt x="5412" y="5632"/>
                  <a:pt x="5542" y="5482"/>
                  <a:pt x="5609" y="5359"/>
                </a:cubicBezTo>
                <a:cubicBezTo>
                  <a:pt x="6188" y="4315"/>
                  <a:pt x="6756" y="3260"/>
                  <a:pt x="7385" y="2245"/>
                </a:cubicBezTo>
                <a:cubicBezTo>
                  <a:pt x="7688" y="1754"/>
                  <a:pt x="8009" y="1275"/>
                  <a:pt x="8351" y="811"/>
                </a:cubicBezTo>
                <a:cubicBezTo>
                  <a:pt x="8360" y="813"/>
                  <a:pt x="8371" y="814"/>
                  <a:pt x="8381" y="814"/>
                </a:cubicBezTo>
                <a:cubicBezTo>
                  <a:pt x="8423" y="814"/>
                  <a:pt x="8466" y="797"/>
                  <a:pt x="8498" y="757"/>
                </a:cubicBezTo>
                <a:cubicBezTo>
                  <a:pt x="8587" y="641"/>
                  <a:pt x="8671" y="520"/>
                  <a:pt x="8765" y="408"/>
                </a:cubicBezTo>
                <a:cubicBezTo>
                  <a:pt x="8767" y="407"/>
                  <a:pt x="8790" y="375"/>
                  <a:pt x="8805" y="360"/>
                </a:cubicBezTo>
                <a:close/>
                <a:moveTo>
                  <a:pt x="8657" y="1"/>
                </a:moveTo>
                <a:cubicBezTo>
                  <a:pt x="8644" y="1"/>
                  <a:pt x="8630" y="3"/>
                  <a:pt x="8615" y="7"/>
                </a:cubicBezTo>
                <a:cubicBezTo>
                  <a:pt x="7403" y="319"/>
                  <a:pt x="6341" y="1050"/>
                  <a:pt x="5280" y="1686"/>
                </a:cubicBezTo>
                <a:cubicBezTo>
                  <a:pt x="4715" y="2022"/>
                  <a:pt x="4118" y="2297"/>
                  <a:pt x="3542" y="2617"/>
                </a:cubicBezTo>
                <a:cubicBezTo>
                  <a:pt x="2962" y="2938"/>
                  <a:pt x="2439" y="3339"/>
                  <a:pt x="1892" y="3710"/>
                </a:cubicBezTo>
                <a:cubicBezTo>
                  <a:pt x="1295" y="4113"/>
                  <a:pt x="673" y="4477"/>
                  <a:pt x="84" y="4895"/>
                </a:cubicBezTo>
                <a:cubicBezTo>
                  <a:pt x="26" y="4911"/>
                  <a:pt x="1" y="4968"/>
                  <a:pt x="5" y="5027"/>
                </a:cubicBezTo>
                <a:cubicBezTo>
                  <a:pt x="5" y="5041"/>
                  <a:pt x="7" y="5053"/>
                  <a:pt x="11" y="5067"/>
                </a:cubicBezTo>
                <a:lnTo>
                  <a:pt x="11" y="5068"/>
                </a:lnTo>
                <a:cubicBezTo>
                  <a:pt x="28" y="5125"/>
                  <a:pt x="75" y="5173"/>
                  <a:pt x="133" y="5173"/>
                </a:cubicBezTo>
                <a:cubicBezTo>
                  <a:pt x="142" y="5173"/>
                  <a:pt x="151" y="5171"/>
                  <a:pt x="160" y="5169"/>
                </a:cubicBezTo>
                <a:cubicBezTo>
                  <a:pt x="939" y="5240"/>
                  <a:pt x="1720" y="5278"/>
                  <a:pt x="2503" y="5278"/>
                </a:cubicBezTo>
                <a:lnTo>
                  <a:pt x="2560" y="5278"/>
                </a:lnTo>
                <a:cubicBezTo>
                  <a:pt x="2977" y="6332"/>
                  <a:pt x="3591" y="7288"/>
                  <a:pt x="4211" y="8232"/>
                </a:cubicBezTo>
                <a:cubicBezTo>
                  <a:pt x="4241" y="8277"/>
                  <a:pt x="4283" y="8296"/>
                  <a:pt x="4325" y="8296"/>
                </a:cubicBezTo>
                <a:cubicBezTo>
                  <a:pt x="4380" y="8296"/>
                  <a:pt x="4434" y="8265"/>
                  <a:pt x="4459" y="8220"/>
                </a:cubicBezTo>
                <a:cubicBezTo>
                  <a:pt x="4468" y="8216"/>
                  <a:pt x="4476" y="8214"/>
                  <a:pt x="4486" y="8207"/>
                </a:cubicBezTo>
                <a:cubicBezTo>
                  <a:pt x="4986" y="7837"/>
                  <a:pt x="5459" y="7435"/>
                  <a:pt x="5906" y="7003"/>
                </a:cubicBezTo>
                <a:cubicBezTo>
                  <a:pt x="6261" y="7573"/>
                  <a:pt x="6615" y="8141"/>
                  <a:pt x="6970" y="8711"/>
                </a:cubicBezTo>
                <a:cubicBezTo>
                  <a:pt x="6998" y="8756"/>
                  <a:pt x="7042" y="8777"/>
                  <a:pt x="7086" y="8777"/>
                </a:cubicBezTo>
                <a:cubicBezTo>
                  <a:pt x="7143" y="8777"/>
                  <a:pt x="7200" y="8741"/>
                  <a:pt x="7222" y="8677"/>
                </a:cubicBezTo>
                <a:cubicBezTo>
                  <a:pt x="7664" y="7425"/>
                  <a:pt x="7849" y="6107"/>
                  <a:pt x="8205" y="4833"/>
                </a:cubicBezTo>
                <a:cubicBezTo>
                  <a:pt x="8384" y="4194"/>
                  <a:pt x="8606" y="3571"/>
                  <a:pt x="8723" y="2918"/>
                </a:cubicBezTo>
                <a:cubicBezTo>
                  <a:pt x="8845" y="2247"/>
                  <a:pt x="8922" y="1568"/>
                  <a:pt x="9016" y="894"/>
                </a:cubicBezTo>
                <a:cubicBezTo>
                  <a:pt x="9043" y="687"/>
                  <a:pt x="9201" y="222"/>
                  <a:pt x="8940" y="95"/>
                </a:cubicBezTo>
                <a:cubicBezTo>
                  <a:pt x="8906" y="77"/>
                  <a:pt x="8871" y="70"/>
                  <a:pt x="8838" y="70"/>
                </a:cubicBezTo>
                <a:cubicBezTo>
                  <a:pt x="8815" y="70"/>
                  <a:pt x="8793" y="73"/>
                  <a:pt x="8772" y="79"/>
                </a:cubicBezTo>
                <a:cubicBezTo>
                  <a:pt x="8754" y="34"/>
                  <a:pt x="8715" y="1"/>
                  <a:pt x="865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7" name="Google Shape;87;p2"/>
          <p:cNvSpPr/>
          <p:nvPr/>
        </p:nvSpPr>
        <p:spPr>
          <a:xfrm rot="-678796">
            <a:off x="11975688" y="6318660"/>
            <a:ext cx="911894" cy="457784"/>
          </a:xfrm>
          <a:custGeom>
            <a:avLst/>
            <a:gdLst/>
            <a:ahLst/>
            <a:cxnLst/>
            <a:rect l="l" t="t" r="r" b="b"/>
            <a:pathLst>
              <a:path w="7842" h="4951" extrusionOk="0">
                <a:moveTo>
                  <a:pt x="6690" y="0"/>
                </a:moveTo>
                <a:cubicBezTo>
                  <a:pt x="6644" y="0"/>
                  <a:pt x="6596" y="6"/>
                  <a:pt x="6544" y="18"/>
                </a:cubicBezTo>
                <a:cubicBezTo>
                  <a:pt x="5833" y="185"/>
                  <a:pt x="5204" y="545"/>
                  <a:pt x="4561" y="863"/>
                </a:cubicBezTo>
                <a:cubicBezTo>
                  <a:pt x="4098" y="1094"/>
                  <a:pt x="3654" y="1365"/>
                  <a:pt x="3208" y="1631"/>
                </a:cubicBezTo>
                <a:cubicBezTo>
                  <a:pt x="2864" y="1837"/>
                  <a:pt x="2508" y="2033"/>
                  <a:pt x="2199" y="2285"/>
                </a:cubicBezTo>
                <a:cubicBezTo>
                  <a:pt x="1611" y="2765"/>
                  <a:pt x="1476" y="3047"/>
                  <a:pt x="2063" y="3772"/>
                </a:cubicBezTo>
                <a:cubicBezTo>
                  <a:pt x="2069" y="3780"/>
                  <a:pt x="2077" y="3788"/>
                  <a:pt x="2084" y="3795"/>
                </a:cubicBezTo>
                <a:cubicBezTo>
                  <a:pt x="2232" y="3980"/>
                  <a:pt x="2409" y="4069"/>
                  <a:pt x="2603" y="4069"/>
                </a:cubicBezTo>
                <a:cubicBezTo>
                  <a:pt x="2701" y="4069"/>
                  <a:pt x="2804" y="4046"/>
                  <a:pt x="2910" y="4001"/>
                </a:cubicBezTo>
                <a:cubicBezTo>
                  <a:pt x="3281" y="3846"/>
                  <a:pt x="3644" y="3674"/>
                  <a:pt x="4001" y="3489"/>
                </a:cubicBezTo>
                <a:cubicBezTo>
                  <a:pt x="4479" y="3239"/>
                  <a:pt x="4943" y="2964"/>
                  <a:pt x="5419" y="2710"/>
                </a:cubicBezTo>
                <a:cubicBezTo>
                  <a:pt x="5721" y="2549"/>
                  <a:pt x="5731" y="2397"/>
                  <a:pt x="5418" y="2172"/>
                </a:cubicBezTo>
                <a:cubicBezTo>
                  <a:pt x="4914" y="2436"/>
                  <a:pt x="4405" y="2713"/>
                  <a:pt x="3887" y="2975"/>
                </a:cubicBezTo>
                <a:cubicBezTo>
                  <a:pt x="3519" y="3160"/>
                  <a:pt x="3150" y="3348"/>
                  <a:pt x="2767" y="3494"/>
                </a:cubicBezTo>
                <a:cubicBezTo>
                  <a:pt x="2696" y="3521"/>
                  <a:pt x="2633" y="3534"/>
                  <a:pt x="2576" y="3534"/>
                </a:cubicBezTo>
                <a:cubicBezTo>
                  <a:pt x="2419" y="3534"/>
                  <a:pt x="2310" y="3434"/>
                  <a:pt x="2222" y="3257"/>
                </a:cubicBezTo>
                <a:cubicBezTo>
                  <a:pt x="2147" y="3105"/>
                  <a:pt x="2214" y="2927"/>
                  <a:pt x="2418" y="2777"/>
                </a:cubicBezTo>
                <a:cubicBezTo>
                  <a:pt x="2656" y="2603"/>
                  <a:pt x="2897" y="2432"/>
                  <a:pt x="3143" y="2275"/>
                </a:cubicBezTo>
                <a:cubicBezTo>
                  <a:pt x="3850" y="1825"/>
                  <a:pt x="4560" y="1381"/>
                  <a:pt x="5326" y="1039"/>
                </a:cubicBezTo>
                <a:cubicBezTo>
                  <a:pt x="5722" y="863"/>
                  <a:pt x="6121" y="692"/>
                  <a:pt x="6527" y="537"/>
                </a:cubicBezTo>
                <a:cubicBezTo>
                  <a:pt x="6574" y="518"/>
                  <a:pt x="6625" y="510"/>
                  <a:pt x="6675" y="510"/>
                </a:cubicBezTo>
                <a:cubicBezTo>
                  <a:pt x="6847" y="510"/>
                  <a:pt x="7022" y="608"/>
                  <a:pt x="7102" y="748"/>
                </a:cubicBezTo>
                <a:cubicBezTo>
                  <a:pt x="7335" y="1151"/>
                  <a:pt x="7242" y="1764"/>
                  <a:pt x="6859" y="2043"/>
                </a:cubicBezTo>
                <a:cubicBezTo>
                  <a:pt x="6501" y="2303"/>
                  <a:pt x="6116" y="2535"/>
                  <a:pt x="5723" y="2739"/>
                </a:cubicBezTo>
                <a:cubicBezTo>
                  <a:pt x="5076" y="3077"/>
                  <a:pt x="4418" y="3393"/>
                  <a:pt x="3755" y="3700"/>
                </a:cubicBezTo>
                <a:cubicBezTo>
                  <a:pt x="3218" y="3948"/>
                  <a:pt x="2671" y="4177"/>
                  <a:pt x="2122" y="4398"/>
                </a:cubicBezTo>
                <a:cubicBezTo>
                  <a:pt x="2024" y="4437"/>
                  <a:pt x="1920" y="4460"/>
                  <a:pt x="1818" y="4460"/>
                </a:cubicBezTo>
                <a:cubicBezTo>
                  <a:pt x="1675" y="4460"/>
                  <a:pt x="1538" y="4415"/>
                  <a:pt x="1431" y="4306"/>
                </a:cubicBezTo>
                <a:cubicBezTo>
                  <a:pt x="1152" y="4021"/>
                  <a:pt x="877" y="3716"/>
                  <a:pt x="669" y="3379"/>
                </a:cubicBezTo>
                <a:cubicBezTo>
                  <a:pt x="512" y="3117"/>
                  <a:pt x="548" y="2990"/>
                  <a:pt x="781" y="2791"/>
                </a:cubicBezTo>
                <a:cubicBezTo>
                  <a:pt x="1005" y="2598"/>
                  <a:pt x="1235" y="2404"/>
                  <a:pt x="1488" y="2257"/>
                </a:cubicBezTo>
                <a:cubicBezTo>
                  <a:pt x="1808" y="2074"/>
                  <a:pt x="2157" y="1943"/>
                  <a:pt x="2489" y="1779"/>
                </a:cubicBezTo>
                <a:cubicBezTo>
                  <a:pt x="2998" y="1524"/>
                  <a:pt x="3505" y="1262"/>
                  <a:pt x="4008" y="996"/>
                </a:cubicBezTo>
                <a:cubicBezTo>
                  <a:pt x="4153" y="919"/>
                  <a:pt x="4184" y="787"/>
                  <a:pt x="4116" y="652"/>
                </a:cubicBezTo>
                <a:cubicBezTo>
                  <a:pt x="4068" y="560"/>
                  <a:pt x="3995" y="511"/>
                  <a:pt x="3904" y="511"/>
                </a:cubicBezTo>
                <a:cubicBezTo>
                  <a:pt x="3864" y="511"/>
                  <a:pt x="3821" y="521"/>
                  <a:pt x="3775" y="540"/>
                </a:cubicBezTo>
                <a:cubicBezTo>
                  <a:pt x="3659" y="589"/>
                  <a:pt x="3544" y="645"/>
                  <a:pt x="3430" y="703"/>
                </a:cubicBezTo>
                <a:cubicBezTo>
                  <a:pt x="2892" y="976"/>
                  <a:pt x="2353" y="1250"/>
                  <a:pt x="1816" y="1524"/>
                </a:cubicBezTo>
                <a:cubicBezTo>
                  <a:pt x="1325" y="1774"/>
                  <a:pt x="817" y="1988"/>
                  <a:pt x="435" y="2413"/>
                </a:cubicBezTo>
                <a:cubicBezTo>
                  <a:pt x="71" y="2819"/>
                  <a:pt x="0" y="3337"/>
                  <a:pt x="329" y="3767"/>
                </a:cubicBezTo>
                <a:cubicBezTo>
                  <a:pt x="559" y="4068"/>
                  <a:pt x="821" y="4349"/>
                  <a:pt x="1097" y="4610"/>
                </a:cubicBezTo>
                <a:cubicBezTo>
                  <a:pt x="1313" y="4813"/>
                  <a:pt x="1570" y="4951"/>
                  <a:pt x="1859" y="4951"/>
                </a:cubicBezTo>
                <a:cubicBezTo>
                  <a:pt x="1932" y="4951"/>
                  <a:pt x="2008" y="4942"/>
                  <a:pt x="2085" y="4923"/>
                </a:cubicBezTo>
                <a:cubicBezTo>
                  <a:pt x="2391" y="4848"/>
                  <a:pt x="2701" y="4758"/>
                  <a:pt x="2987" y="4627"/>
                </a:cubicBezTo>
                <a:cubicBezTo>
                  <a:pt x="3679" y="4307"/>
                  <a:pt x="4358" y="3960"/>
                  <a:pt x="5040" y="3619"/>
                </a:cubicBezTo>
                <a:cubicBezTo>
                  <a:pt x="5590" y="3345"/>
                  <a:pt x="6144" y="3078"/>
                  <a:pt x="6680" y="2779"/>
                </a:cubicBezTo>
                <a:cubicBezTo>
                  <a:pt x="7067" y="2565"/>
                  <a:pt x="7443" y="2328"/>
                  <a:pt x="7605" y="1864"/>
                </a:cubicBezTo>
                <a:cubicBezTo>
                  <a:pt x="7842" y="1189"/>
                  <a:pt x="7548" y="361"/>
                  <a:pt x="6938" y="62"/>
                </a:cubicBezTo>
                <a:cubicBezTo>
                  <a:pt x="6855" y="21"/>
                  <a:pt x="6777" y="0"/>
                  <a:pt x="669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8" name="Google Shape;88;p2"/>
          <p:cNvSpPr txBox="1"/>
          <p:nvPr/>
        </p:nvSpPr>
        <p:spPr>
          <a:xfrm>
            <a:off x="3454846" y="6843150"/>
            <a:ext cx="6530321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This template has been created by </a:t>
            </a:r>
            <a:r>
              <a:rPr lang="en" sz="1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Slidesgo</a:t>
            </a:r>
            <a:endParaRPr sz="1400" b="1">
              <a:solidFill>
                <a:schemeClr val="dk2"/>
              </a:solidFill>
              <a:latin typeface="Gaegu"/>
              <a:ea typeface="Gaegu"/>
              <a:cs typeface="Gaegu"/>
              <a:sym typeface="Gaegu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5"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7" name="Google Shape;787;p13"/>
          <p:cNvGrpSpPr/>
          <p:nvPr/>
        </p:nvGrpSpPr>
        <p:grpSpPr>
          <a:xfrm>
            <a:off x="-102830" y="-76343"/>
            <a:ext cx="13646339" cy="7753195"/>
            <a:chOff x="-83604" y="6819238"/>
            <a:chExt cx="10852887" cy="7755521"/>
          </a:xfrm>
        </p:grpSpPr>
        <p:sp>
          <p:nvSpPr>
            <p:cNvPr id="788" name="Google Shape;788;p13"/>
            <p:cNvSpPr/>
            <p:nvPr/>
          </p:nvSpPr>
          <p:spPr>
            <a:xfrm>
              <a:off x="19562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89" name="Google Shape;789;p13"/>
            <p:cNvSpPr/>
            <p:nvPr/>
          </p:nvSpPr>
          <p:spPr>
            <a:xfrm>
              <a:off x="44384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90" name="Google Shape;790;p13"/>
            <p:cNvSpPr/>
            <p:nvPr/>
          </p:nvSpPr>
          <p:spPr>
            <a:xfrm>
              <a:off x="6919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91" name="Google Shape;791;p13"/>
            <p:cNvSpPr/>
            <p:nvPr/>
          </p:nvSpPr>
          <p:spPr>
            <a:xfrm>
              <a:off x="94026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92" name="Google Shape;792;p13"/>
            <p:cNvSpPr/>
            <p:nvPr/>
          </p:nvSpPr>
          <p:spPr>
            <a:xfrm>
              <a:off x="118832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93" name="Google Shape;793;p13"/>
            <p:cNvSpPr/>
            <p:nvPr/>
          </p:nvSpPr>
          <p:spPr>
            <a:xfrm>
              <a:off x="14366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94" name="Google Shape;794;p13"/>
            <p:cNvSpPr/>
            <p:nvPr/>
          </p:nvSpPr>
          <p:spPr>
            <a:xfrm>
              <a:off x="168459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95" name="Google Shape;795;p13"/>
            <p:cNvSpPr/>
            <p:nvPr/>
          </p:nvSpPr>
          <p:spPr>
            <a:xfrm>
              <a:off x="19328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96" name="Google Shape;796;p13"/>
            <p:cNvSpPr/>
            <p:nvPr/>
          </p:nvSpPr>
          <p:spPr>
            <a:xfrm>
              <a:off x="21811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97" name="Google Shape;797;p13"/>
            <p:cNvSpPr/>
            <p:nvPr/>
          </p:nvSpPr>
          <p:spPr>
            <a:xfrm>
              <a:off x="242908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98" name="Google Shape;798;p13"/>
            <p:cNvSpPr/>
            <p:nvPr/>
          </p:nvSpPr>
          <p:spPr>
            <a:xfrm>
              <a:off x="267744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99" name="Google Shape;799;p13"/>
            <p:cNvSpPr/>
            <p:nvPr/>
          </p:nvSpPr>
          <p:spPr>
            <a:xfrm>
              <a:off x="292565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00" name="Google Shape;800;p13"/>
            <p:cNvSpPr/>
            <p:nvPr/>
          </p:nvSpPr>
          <p:spPr>
            <a:xfrm>
              <a:off x="317356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01" name="Google Shape;801;p13"/>
            <p:cNvSpPr/>
            <p:nvPr/>
          </p:nvSpPr>
          <p:spPr>
            <a:xfrm>
              <a:off x="342192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02" name="Google Shape;802;p13"/>
            <p:cNvSpPr/>
            <p:nvPr/>
          </p:nvSpPr>
          <p:spPr>
            <a:xfrm>
              <a:off x="36701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03" name="Google Shape;803;p13"/>
            <p:cNvSpPr/>
            <p:nvPr/>
          </p:nvSpPr>
          <p:spPr>
            <a:xfrm>
              <a:off x="391820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04" name="Google Shape;804;p13"/>
            <p:cNvSpPr/>
            <p:nvPr/>
          </p:nvSpPr>
          <p:spPr>
            <a:xfrm>
              <a:off x="416641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05" name="Google Shape;805;p13"/>
            <p:cNvSpPr/>
            <p:nvPr/>
          </p:nvSpPr>
          <p:spPr>
            <a:xfrm>
              <a:off x="441447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06" name="Google Shape;806;p13"/>
            <p:cNvSpPr/>
            <p:nvPr/>
          </p:nvSpPr>
          <p:spPr>
            <a:xfrm>
              <a:off x="466283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07" name="Google Shape;807;p13"/>
            <p:cNvSpPr/>
            <p:nvPr/>
          </p:nvSpPr>
          <p:spPr>
            <a:xfrm>
              <a:off x="491089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08" name="Google Shape;808;p13"/>
            <p:cNvSpPr/>
            <p:nvPr/>
          </p:nvSpPr>
          <p:spPr>
            <a:xfrm>
              <a:off x="51591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09" name="Google Shape;809;p13"/>
            <p:cNvSpPr/>
            <p:nvPr/>
          </p:nvSpPr>
          <p:spPr>
            <a:xfrm>
              <a:off x="540731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10" name="Google Shape;810;p13"/>
            <p:cNvSpPr/>
            <p:nvPr/>
          </p:nvSpPr>
          <p:spPr>
            <a:xfrm>
              <a:off x="565538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11" name="Google Shape;811;p13"/>
            <p:cNvSpPr/>
            <p:nvPr/>
          </p:nvSpPr>
          <p:spPr>
            <a:xfrm>
              <a:off x="590359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12" name="Google Shape;812;p13"/>
            <p:cNvSpPr/>
            <p:nvPr/>
          </p:nvSpPr>
          <p:spPr>
            <a:xfrm>
              <a:off x="615180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13" name="Google Shape;813;p13"/>
            <p:cNvSpPr/>
            <p:nvPr/>
          </p:nvSpPr>
          <p:spPr>
            <a:xfrm>
              <a:off x="640001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14" name="Google Shape;814;p13"/>
            <p:cNvSpPr/>
            <p:nvPr/>
          </p:nvSpPr>
          <p:spPr>
            <a:xfrm>
              <a:off x="664807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15" name="Google Shape;815;p13"/>
            <p:cNvSpPr/>
            <p:nvPr/>
          </p:nvSpPr>
          <p:spPr>
            <a:xfrm>
              <a:off x="689628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16" name="Google Shape;816;p13"/>
            <p:cNvSpPr/>
            <p:nvPr/>
          </p:nvSpPr>
          <p:spPr>
            <a:xfrm>
              <a:off x="7144650" y="6819238"/>
              <a:ext cx="0" cy="7755521"/>
            </a:xfrm>
            <a:custGeom>
              <a:avLst/>
              <a:gdLst/>
              <a:ahLst/>
              <a:cxnLst/>
              <a:rect l="l" t="t" r="r" b="b"/>
              <a:pathLst>
                <a:path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17" name="Google Shape;817;p13"/>
            <p:cNvSpPr/>
            <p:nvPr/>
          </p:nvSpPr>
          <p:spPr>
            <a:xfrm>
              <a:off x="739256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18" name="Google Shape;818;p13"/>
            <p:cNvSpPr/>
            <p:nvPr/>
          </p:nvSpPr>
          <p:spPr>
            <a:xfrm>
              <a:off x="-83604" y="1429539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19" name="Google Shape;819;p13"/>
            <p:cNvSpPr/>
            <p:nvPr/>
          </p:nvSpPr>
          <p:spPr>
            <a:xfrm>
              <a:off x="-83604" y="1404718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20" name="Google Shape;820;p13"/>
            <p:cNvSpPr/>
            <p:nvPr/>
          </p:nvSpPr>
          <p:spPr>
            <a:xfrm>
              <a:off x="-83604" y="1379912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21" name="Google Shape;821;p13"/>
            <p:cNvSpPr/>
            <p:nvPr/>
          </p:nvSpPr>
          <p:spPr>
            <a:xfrm>
              <a:off x="-83604" y="1355091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22" name="Google Shape;822;p13"/>
            <p:cNvSpPr/>
            <p:nvPr/>
          </p:nvSpPr>
          <p:spPr>
            <a:xfrm>
              <a:off x="-83604" y="1330255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23" name="Google Shape;823;p13"/>
            <p:cNvSpPr/>
            <p:nvPr/>
          </p:nvSpPr>
          <p:spPr>
            <a:xfrm>
              <a:off x="-83604" y="1305464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24" name="Google Shape;824;p13"/>
            <p:cNvSpPr/>
            <p:nvPr/>
          </p:nvSpPr>
          <p:spPr>
            <a:xfrm>
              <a:off x="-83604" y="1280627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25" name="Google Shape;825;p13"/>
            <p:cNvSpPr/>
            <p:nvPr/>
          </p:nvSpPr>
          <p:spPr>
            <a:xfrm>
              <a:off x="-83604" y="1255821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26" name="Google Shape;826;p13"/>
            <p:cNvSpPr/>
            <p:nvPr/>
          </p:nvSpPr>
          <p:spPr>
            <a:xfrm>
              <a:off x="-83604" y="1231015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27" name="Google Shape;827;p13"/>
            <p:cNvSpPr/>
            <p:nvPr/>
          </p:nvSpPr>
          <p:spPr>
            <a:xfrm>
              <a:off x="-83604" y="1206179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28" name="Google Shape;828;p13"/>
            <p:cNvSpPr/>
            <p:nvPr/>
          </p:nvSpPr>
          <p:spPr>
            <a:xfrm>
              <a:off x="-83604" y="1181372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29" name="Google Shape;829;p13"/>
            <p:cNvSpPr/>
            <p:nvPr/>
          </p:nvSpPr>
          <p:spPr>
            <a:xfrm>
              <a:off x="-83604" y="1156536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30" name="Google Shape;830;p13"/>
            <p:cNvSpPr/>
            <p:nvPr/>
          </p:nvSpPr>
          <p:spPr>
            <a:xfrm>
              <a:off x="-83604" y="1131730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31" name="Google Shape;831;p13"/>
            <p:cNvSpPr/>
            <p:nvPr/>
          </p:nvSpPr>
          <p:spPr>
            <a:xfrm>
              <a:off x="-83604" y="1106924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32" name="Google Shape;832;p13"/>
            <p:cNvSpPr/>
            <p:nvPr/>
          </p:nvSpPr>
          <p:spPr>
            <a:xfrm>
              <a:off x="-83604" y="1082088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33" name="Google Shape;833;p13"/>
            <p:cNvSpPr/>
            <p:nvPr/>
          </p:nvSpPr>
          <p:spPr>
            <a:xfrm>
              <a:off x="-83604" y="1057281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34" name="Google Shape;834;p13"/>
            <p:cNvSpPr/>
            <p:nvPr/>
          </p:nvSpPr>
          <p:spPr>
            <a:xfrm>
              <a:off x="-83604" y="1032475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35" name="Google Shape;835;p13"/>
            <p:cNvSpPr/>
            <p:nvPr/>
          </p:nvSpPr>
          <p:spPr>
            <a:xfrm>
              <a:off x="-83604" y="1007639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36" name="Google Shape;836;p13"/>
            <p:cNvSpPr/>
            <p:nvPr/>
          </p:nvSpPr>
          <p:spPr>
            <a:xfrm>
              <a:off x="-83604" y="982848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37" name="Google Shape;837;p13"/>
            <p:cNvSpPr/>
            <p:nvPr/>
          </p:nvSpPr>
          <p:spPr>
            <a:xfrm>
              <a:off x="-83604" y="958012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38" name="Google Shape;838;p13"/>
            <p:cNvSpPr/>
            <p:nvPr/>
          </p:nvSpPr>
          <p:spPr>
            <a:xfrm>
              <a:off x="-83604" y="933190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39" name="Google Shape;839;p13"/>
            <p:cNvSpPr/>
            <p:nvPr/>
          </p:nvSpPr>
          <p:spPr>
            <a:xfrm>
              <a:off x="-83604" y="908384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40" name="Google Shape;840;p13"/>
            <p:cNvSpPr/>
            <p:nvPr/>
          </p:nvSpPr>
          <p:spPr>
            <a:xfrm>
              <a:off x="-83604" y="883563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41" name="Google Shape;841;p13"/>
            <p:cNvSpPr/>
            <p:nvPr/>
          </p:nvSpPr>
          <p:spPr>
            <a:xfrm>
              <a:off x="-83604" y="858742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42" name="Google Shape;842;p13"/>
            <p:cNvSpPr/>
            <p:nvPr/>
          </p:nvSpPr>
          <p:spPr>
            <a:xfrm>
              <a:off x="-83604" y="833921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43" name="Google Shape;843;p13"/>
            <p:cNvSpPr/>
            <p:nvPr/>
          </p:nvSpPr>
          <p:spPr>
            <a:xfrm>
              <a:off x="-83604" y="809114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44" name="Google Shape;844;p13"/>
            <p:cNvSpPr/>
            <p:nvPr/>
          </p:nvSpPr>
          <p:spPr>
            <a:xfrm>
              <a:off x="-83604" y="784278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45" name="Google Shape;845;p13"/>
            <p:cNvSpPr/>
            <p:nvPr/>
          </p:nvSpPr>
          <p:spPr>
            <a:xfrm>
              <a:off x="-83604" y="759472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46" name="Google Shape;846;p13"/>
            <p:cNvSpPr/>
            <p:nvPr/>
          </p:nvSpPr>
          <p:spPr>
            <a:xfrm>
              <a:off x="-83604" y="7346512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47" name="Google Shape;847;p13"/>
            <p:cNvSpPr/>
            <p:nvPr/>
          </p:nvSpPr>
          <p:spPr>
            <a:xfrm>
              <a:off x="-83604" y="709830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48" name="Google Shape;848;p13"/>
            <p:cNvSpPr/>
            <p:nvPr/>
          </p:nvSpPr>
          <p:spPr>
            <a:xfrm>
              <a:off x="764152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49" name="Google Shape;849;p13"/>
            <p:cNvSpPr/>
            <p:nvPr/>
          </p:nvSpPr>
          <p:spPr>
            <a:xfrm>
              <a:off x="78895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50" name="Google Shape;850;p13"/>
            <p:cNvSpPr/>
            <p:nvPr/>
          </p:nvSpPr>
          <p:spPr>
            <a:xfrm>
              <a:off x="813764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51" name="Google Shape;851;p13"/>
            <p:cNvSpPr/>
            <p:nvPr/>
          </p:nvSpPr>
          <p:spPr>
            <a:xfrm>
              <a:off x="838600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52" name="Google Shape;852;p13"/>
            <p:cNvSpPr/>
            <p:nvPr/>
          </p:nvSpPr>
          <p:spPr>
            <a:xfrm>
              <a:off x="86340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53" name="Google Shape;853;p13"/>
            <p:cNvSpPr/>
            <p:nvPr/>
          </p:nvSpPr>
          <p:spPr>
            <a:xfrm>
              <a:off x="888213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54" name="Google Shape;854;p13"/>
            <p:cNvSpPr/>
            <p:nvPr/>
          </p:nvSpPr>
          <p:spPr>
            <a:xfrm>
              <a:off x="913049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55" name="Google Shape;855;p13"/>
            <p:cNvSpPr/>
            <p:nvPr/>
          </p:nvSpPr>
          <p:spPr>
            <a:xfrm>
              <a:off x="937855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962691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57" name="Google Shape;857;p13"/>
            <p:cNvSpPr/>
            <p:nvPr/>
          </p:nvSpPr>
          <p:spPr>
            <a:xfrm>
              <a:off x="987497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58" name="Google Shape;858;p13"/>
            <p:cNvSpPr/>
            <p:nvPr/>
          </p:nvSpPr>
          <p:spPr>
            <a:xfrm>
              <a:off x="101230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103714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1061931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861" name="Google Shape;861;p13"/>
          <p:cNvSpPr txBox="1">
            <a:spLocks noGrp="1"/>
          </p:cNvSpPr>
          <p:nvPr>
            <p:ph type="title"/>
          </p:nvPr>
        </p:nvSpPr>
        <p:spPr>
          <a:xfrm>
            <a:off x="643686" y="792950"/>
            <a:ext cx="12183874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3"/>
          <p:cNvSpPr txBox="1">
            <a:spLocks noGrp="1"/>
          </p:cNvSpPr>
          <p:nvPr>
            <p:ph type="subTitle" idx="1"/>
          </p:nvPr>
        </p:nvSpPr>
        <p:spPr>
          <a:xfrm>
            <a:off x="1139575" y="2846365"/>
            <a:ext cx="2874292" cy="767700"/>
          </a:xfrm>
          <a:prstGeom prst="rect">
            <a:avLst/>
          </a:prstGeom>
        </p:spPr>
        <p:txBody>
          <a:bodyPr spcFirstLastPara="1" wrap="square" lIns="110750" tIns="110750" rIns="110750" bIns="1107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863" name="Google Shape;863;p13"/>
          <p:cNvSpPr txBox="1">
            <a:spLocks noGrp="1"/>
          </p:cNvSpPr>
          <p:nvPr>
            <p:ph type="subTitle" idx="2"/>
          </p:nvPr>
        </p:nvSpPr>
        <p:spPr>
          <a:xfrm>
            <a:off x="1139575" y="3889669"/>
            <a:ext cx="2874292" cy="9987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864" name="Google Shape;864;p13"/>
          <p:cNvSpPr txBox="1">
            <a:spLocks noGrp="1"/>
          </p:cNvSpPr>
          <p:nvPr>
            <p:ph type="subTitle" idx="3"/>
          </p:nvPr>
        </p:nvSpPr>
        <p:spPr>
          <a:xfrm>
            <a:off x="5282859" y="2846365"/>
            <a:ext cx="2874292" cy="767700"/>
          </a:xfrm>
          <a:prstGeom prst="rect">
            <a:avLst/>
          </a:prstGeom>
        </p:spPr>
        <p:txBody>
          <a:bodyPr spcFirstLastPara="1" wrap="square" lIns="110750" tIns="110750" rIns="110750" bIns="1107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3"/>
          <p:cNvSpPr txBox="1">
            <a:spLocks noGrp="1"/>
          </p:cNvSpPr>
          <p:nvPr>
            <p:ph type="subTitle" idx="4"/>
          </p:nvPr>
        </p:nvSpPr>
        <p:spPr>
          <a:xfrm>
            <a:off x="5282859" y="3889665"/>
            <a:ext cx="2874292" cy="9987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13"/>
          <p:cNvSpPr txBox="1">
            <a:spLocks noGrp="1"/>
          </p:cNvSpPr>
          <p:nvPr>
            <p:ph type="subTitle" idx="5"/>
          </p:nvPr>
        </p:nvSpPr>
        <p:spPr>
          <a:xfrm>
            <a:off x="9426143" y="2846365"/>
            <a:ext cx="2874292" cy="767700"/>
          </a:xfrm>
          <a:prstGeom prst="rect">
            <a:avLst/>
          </a:prstGeom>
        </p:spPr>
        <p:txBody>
          <a:bodyPr spcFirstLastPara="1" wrap="square" lIns="110750" tIns="110750" rIns="110750" bIns="1107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867" name="Google Shape;867;p13"/>
          <p:cNvSpPr txBox="1">
            <a:spLocks noGrp="1"/>
          </p:cNvSpPr>
          <p:nvPr>
            <p:ph type="subTitle" idx="6"/>
          </p:nvPr>
        </p:nvSpPr>
        <p:spPr>
          <a:xfrm>
            <a:off x="9426143" y="3889665"/>
            <a:ext cx="2874292" cy="9987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3"/>
          <p:cNvSpPr txBox="1"/>
          <p:nvPr/>
        </p:nvSpPr>
        <p:spPr>
          <a:xfrm>
            <a:off x="3454846" y="6843150"/>
            <a:ext cx="6530321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This template has been created by </a:t>
            </a:r>
            <a:r>
              <a:rPr lang="en" sz="1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Slidesgo</a:t>
            </a:r>
            <a:endParaRPr sz="1400" b="1">
              <a:solidFill>
                <a:schemeClr val="dk2"/>
              </a:solidFill>
              <a:latin typeface="Gaegu"/>
              <a:ea typeface="Gaegu"/>
              <a:cs typeface="Gaegu"/>
              <a:sym typeface="Gaegu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CUSTOM_19"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7" name="Google Shape;1487;p22"/>
          <p:cNvGrpSpPr/>
          <p:nvPr/>
        </p:nvGrpSpPr>
        <p:grpSpPr>
          <a:xfrm>
            <a:off x="-102830" y="-76343"/>
            <a:ext cx="13646339" cy="7753195"/>
            <a:chOff x="-83604" y="6819238"/>
            <a:chExt cx="10852887" cy="7755521"/>
          </a:xfrm>
        </p:grpSpPr>
        <p:sp>
          <p:nvSpPr>
            <p:cNvPr id="1488" name="Google Shape;1488;p22"/>
            <p:cNvSpPr/>
            <p:nvPr/>
          </p:nvSpPr>
          <p:spPr>
            <a:xfrm>
              <a:off x="19562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89" name="Google Shape;1489;p22"/>
            <p:cNvSpPr/>
            <p:nvPr/>
          </p:nvSpPr>
          <p:spPr>
            <a:xfrm>
              <a:off x="44384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90" name="Google Shape;1490;p22"/>
            <p:cNvSpPr/>
            <p:nvPr/>
          </p:nvSpPr>
          <p:spPr>
            <a:xfrm>
              <a:off x="6919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91" name="Google Shape;1491;p22"/>
            <p:cNvSpPr/>
            <p:nvPr/>
          </p:nvSpPr>
          <p:spPr>
            <a:xfrm>
              <a:off x="94026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92" name="Google Shape;1492;p22"/>
            <p:cNvSpPr/>
            <p:nvPr/>
          </p:nvSpPr>
          <p:spPr>
            <a:xfrm>
              <a:off x="118832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93" name="Google Shape;1493;p22"/>
            <p:cNvSpPr/>
            <p:nvPr/>
          </p:nvSpPr>
          <p:spPr>
            <a:xfrm>
              <a:off x="14366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94" name="Google Shape;1494;p22"/>
            <p:cNvSpPr/>
            <p:nvPr/>
          </p:nvSpPr>
          <p:spPr>
            <a:xfrm>
              <a:off x="168459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95" name="Google Shape;1495;p22"/>
            <p:cNvSpPr/>
            <p:nvPr/>
          </p:nvSpPr>
          <p:spPr>
            <a:xfrm>
              <a:off x="19328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96" name="Google Shape;1496;p22"/>
            <p:cNvSpPr/>
            <p:nvPr/>
          </p:nvSpPr>
          <p:spPr>
            <a:xfrm>
              <a:off x="21811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97" name="Google Shape;1497;p22"/>
            <p:cNvSpPr/>
            <p:nvPr/>
          </p:nvSpPr>
          <p:spPr>
            <a:xfrm>
              <a:off x="242908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98" name="Google Shape;1498;p22"/>
            <p:cNvSpPr/>
            <p:nvPr/>
          </p:nvSpPr>
          <p:spPr>
            <a:xfrm>
              <a:off x="267744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99" name="Google Shape;1499;p22"/>
            <p:cNvSpPr/>
            <p:nvPr/>
          </p:nvSpPr>
          <p:spPr>
            <a:xfrm>
              <a:off x="292565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00" name="Google Shape;1500;p22"/>
            <p:cNvSpPr/>
            <p:nvPr/>
          </p:nvSpPr>
          <p:spPr>
            <a:xfrm>
              <a:off x="317356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01" name="Google Shape;1501;p22"/>
            <p:cNvSpPr/>
            <p:nvPr/>
          </p:nvSpPr>
          <p:spPr>
            <a:xfrm>
              <a:off x="342192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02" name="Google Shape;1502;p22"/>
            <p:cNvSpPr/>
            <p:nvPr/>
          </p:nvSpPr>
          <p:spPr>
            <a:xfrm>
              <a:off x="36701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03" name="Google Shape;1503;p22"/>
            <p:cNvSpPr/>
            <p:nvPr/>
          </p:nvSpPr>
          <p:spPr>
            <a:xfrm>
              <a:off x="391820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04" name="Google Shape;1504;p22"/>
            <p:cNvSpPr/>
            <p:nvPr/>
          </p:nvSpPr>
          <p:spPr>
            <a:xfrm>
              <a:off x="416641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05" name="Google Shape;1505;p22"/>
            <p:cNvSpPr/>
            <p:nvPr/>
          </p:nvSpPr>
          <p:spPr>
            <a:xfrm>
              <a:off x="441447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06" name="Google Shape;1506;p22"/>
            <p:cNvSpPr/>
            <p:nvPr/>
          </p:nvSpPr>
          <p:spPr>
            <a:xfrm>
              <a:off x="466283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07" name="Google Shape;1507;p22"/>
            <p:cNvSpPr/>
            <p:nvPr/>
          </p:nvSpPr>
          <p:spPr>
            <a:xfrm>
              <a:off x="491089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08" name="Google Shape;1508;p22"/>
            <p:cNvSpPr/>
            <p:nvPr/>
          </p:nvSpPr>
          <p:spPr>
            <a:xfrm>
              <a:off x="51591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09" name="Google Shape;1509;p22"/>
            <p:cNvSpPr/>
            <p:nvPr/>
          </p:nvSpPr>
          <p:spPr>
            <a:xfrm>
              <a:off x="540731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10" name="Google Shape;1510;p22"/>
            <p:cNvSpPr/>
            <p:nvPr/>
          </p:nvSpPr>
          <p:spPr>
            <a:xfrm>
              <a:off x="565538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11" name="Google Shape;1511;p22"/>
            <p:cNvSpPr/>
            <p:nvPr/>
          </p:nvSpPr>
          <p:spPr>
            <a:xfrm>
              <a:off x="590359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12" name="Google Shape;1512;p22"/>
            <p:cNvSpPr/>
            <p:nvPr/>
          </p:nvSpPr>
          <p:spPr>
            <a:xfrm>
              <a:off x="615180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13" name="Google Shape;1513;p22"/>
            <p:cNvSpPr/>
            <p:nvPr/>
          </p:nvSpPr>
          <p:spPr>
            <a:xfrm>
              <a:off x="640001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14" name="Google Shape;1514;p22"/>
            <p:cNvSpPr/>
            <p:nvPr/>
          </p:nvSpPr>
          <p:spPr>
            <a:xfrm>
              <a:off x="664807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15" name="Google Shape;1515;p22"/>
            <p:cNvSpPr/>
            <p:nvPr/>
          </p:nvSpPr>
          <p:spPr>
            <a:xfrm>
              <a:off x="689628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16" name="Google Shape;1516;p22"/>
            <p:cNvSpPr/>
            <p:nvPr/>
          </p:nvSpPr>
          <p:spPr>
            <a:xfrm>
              <a:off x="7144650" y="6819238"/>
              <a:ext cx="0" cy="7755521"/>
            </a:xfrm>
            <a:custGeom>
              <a:avLst/>
              <a:gdLst/>
              <a:ahLst/>
              <a:cxnLst/>
              <a:rect l="l" t="t" r="r" b="b"/>
              <a:pathLst>
                <a:path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17" name="Google Shape;1517;p22"/>
            <p:cNvSpPr/>
            <p:nvPr/>
          </p:nvSpPr>
          <p:spPr>
            <a:xfrm>
              <a:off x="739256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18" name="Google Shape;1518;p22"/>
            <p:cNvSpPr/>
            <p:nvPr/>
          </p:nvSpPr>
          <p:spPr>
            <a:xfrm>
              <a:off x="-83604" y="1429539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19" name="Google Shape;1519;p22"/>
            <p:cNvSpPr/>
            <p:nvPr/>
          </p:nvSpPr>
          <p:spPr>
            <a:xfrm>
              <a:off x="-83604" y="1404718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20" name="Google Shape;1520;p22"/>
            <p:cNvSpPr/>
            <p:nvPr/>
          </p:nvSpPr>
          <p:spPr>
            <a:xfrm>
              <a:off x="-83604" y="1379912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21" name="Google Shape;1521;p22"/>
            <p:cNvSpPr/>
            <p:nvPr/>
          </p:nvSpPr>
          <p:spPr>
            <a:xfrm>
              <a:off x="-83604" y="1355091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22" name="Google Shape;1522;p22"/>
            <p:cNvSpPr/>
            <p:nvPr/>
          </p:nvSpPr>
          <p:spPr>
            <a:xfrm>
              <a:off x="-83604" y="1330255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23" name="Google Shape;1523;p22"/>
            <p:cNvSpPr/>
            <p:nvPr/>
          </p:nvSpPr>
          <p:spPr>
            <a:xfrm>
              <a:off x="-83604" y="1305464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24" name="Google Shape;1524;p22"/>
            <p:cNvSpPr/>
            <p:nvPr/>
          </p:nvSpPr>
          <p:spPr>
            <a:xfrm>
              <a:off x="-83604" y="1280627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25" name="Google Shape;1525;p22"/>
            <p:cNvSpPr/>
            <p:nvPr/>
          </p:nvSpPr>
          <p:spPr>
            <a:xfrm>
              <a:off x="-83604" y="1255821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26" name="Google Shape;1526;p22"/>
            <p:cNvSpPr/>
            <p:nvPr/>
          </p:nvSpPr>
          <p:spPr>
            <a:xfrm>
              <a:off x="-83604" y="1231015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27" name="Google Shape;1527;p22"/>
            <p:cNvSpPr/>
            <p:nvPr/>
          </p:nvSpPr>
          <p:spPr>
            <a:xfrm>
              <a:off x="-83604" y="1206179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28" name="Google Shape;1528;p22"/>
            <p:cNvSpPr/>
            <p:nvPr/>
          </p:nvSpPr>
          <p:spPr>
            <a:xfrm>
              <a:off x="-83604" y="1181372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29" name="Google Shape;1529;p22"/>
            <p:cNvSpPr/>
            <p:nvPr/>
          </p:nvSpPr>
          <p:spPr>
            <a:xfrm>
              <a:off x="-83604" y="1156536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0" name="Google Shape;1530;p22"/>
            <p:cNvSpPr/>
            <p:nvPr/>
          </p:nvSpPr>
          <p:spPr>
            <a:xfrm>
              <a:off x="-83604" y="1131730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1" name="Google Shape;1531;p22"/>
            <p:cNvSpPr/>
            <p:nvPr/>
          </p:nvSpPr>
          <p:spPr>
            <a:xfrm>
              <a:off x="-83604" y="1106924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2" name="Google Shape;1532;p22"/>
            <p:cNvSpPr/>
            <p:nvPr/>
          </p:nvSpPr>
          <p:spPr>
            <a:xfrm>
              <a:off x="-83604" y="1082088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3" name="Google Shape;1533;p22"/>
            <p:cNvSpPr/>
            <p:nvPr/>
          </p:nvSpPr>
          <p:spPr>
            <a:xfrm>
              <a:off x="-83604" y="1057281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4" name="Google Shape;1534;p22"/>
            <p:cNvSpPr/>
            <p:nvPr/>
          </p:nvSpPr>
          <p:spPr>
            <a:xfrm>
              <a:off x="-83604" y="1032475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5" name="Google Shape;1535;p22"/>
            <p:cNvSpPr/>
            <p:nvPr/>
          </p:nvSpPr>
          <p:spPr>
            <a:xfrm>
              <a:off x="-83604" y="1007639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6" name="Google Shape;1536;p22"/>
            <p:cNvSpPr/>
            <p:nvPr/>
          </p:nvSpPr>
          <p:spPr>
            <a:xfrm>
              <a:off x="-83604" y="982848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7" name="Google Shape;1537;p22"/>
            <p:cNvSpPr/>
            <p:nvPr/>
          </p:nvSpPr>
          <p:spPr>
            <a:xfrm>
              <a:off x="-83604" y="958012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8" name="Google Shape;1538;p22"/>
            <p:cNvSpPr/>
            <p:nvPr/>
          </p:nvSpPr>
          <p:spPr>
            <a:xfrm>
              <a:off x="-83604" y="933190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9" name="Google Shape;1539;p22"/>
            <p:cNvSpPr/>
            <p:nvPr/>
          </p:nvSpPr>
          <p:spPr>
            <a:xfrm>
              <a:off x="-83604" y="908384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40" name="Google Shape;1540;p22"/>
            <p:cNvSpPr/>
            <p:nvPr/>
          </p:nvSpPr>
          <p:spPr>
            <a:xfrm>
              <a:off x="-83604" y="883563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41" name="Google Shape;1541;p22"/>
            <p:cNvSpPr/>
            <p:nvPr/>
          </p:nvSpPr>
          <p:spPr>
            <a:xfrm>
              <a:off x="-83604" y="858742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42" name="Google Shape;1542;p22"/>
            <p:cNvSpPr/>
            <p:nvPr/>
          </p:nvSpPr>
          <p:spPr>
            <a:xfrm>
              <a:off x="-83604" y="833921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43" name="Google Shape;1543;p22"/>
            <p:cNvSpPr/>
            <p:nvPr/>
          </p:nvSpPr>
          <p:spPr>
            <a:xfrm>
              <a:off x="-83604" y="809114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44" name="Google Shape;1544;p22"/>
            <p:cNvSpPr/>
            <p:nvPr/>
          </p:nvSpPr>
          <p:spPr>
            <a:xfrm>
              <a:off x="-83604" y="784278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45" name="Google Shape;1545;p22"/>
            <p:cNvSpPr/>
            <p:nvPr/>
          </p:nvSpPr>
          <p:spPr>
            <a:xfrm>
              <a:off x="-83604" y="759472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46" name="Google Shape;1546;p22"/>
            <p:cNvSpPr/>
            <p:nvPr/>
          </p:nvSpPr>
          <p:spPr>
            <a:xfrm>
              <a:off x="-83604" y="7346512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47" name="Google Shape;1547;p22"/>
            <p:cNvSpPr/>
            <p:nvPr/>
          </p:nvSpPr>
          <p:spPr>
            <a:xfrm>
              <a:off x="-83604" y="709830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48" name="Google Shape;1548;p22"/>
            <p:cNvSpPr/>
            <p:nvPr/>
          </p:nvSpPr>
          <p:spPr>
            <a:xfrm>
              <a:off x="764152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49" name="Google Shape;1549;p22"/>
            <p:cNvSpPr/>
            <p:nvPr/>
          </p:nvSpPr>
          <p:spPr>
            <a:xfrm>
              <a:off x="78895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50" name="Google Shape;1550;p22"/>
            <p:cNvSpPr/>
            <p:nvPr/>
          </p:nvSpPr>
          <p:spPr>
            <a:xfrm>
              <a:off x="813764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51" name="Google Shape;1551;p22"/>
            <p:cNvSpPr/>
            <p:nvPr/>
          </p:nvSpPr>
          <p:spPr>
            <a:xfrm>
              <a:off x="838600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52" name="Google Shape;1552;p22"/>
            <p:cNvSpPr/>
            <p:nvPr/>
          </p:nvSpPr>
          <p:spPr>
            <a:xfrm>
              <a:off x="86340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53" name="Google Shape;1553;p22"/>
            <p:cNvSpPr/>
            <p:nvPr/>
          </p:nvSpPr>
          <p:spPr>
            <a:xfrm>
              <a:off x="888213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54" name="Google Shape;1554;p22"/>
            <p:cNvSpPr/>
            <p:nvPr/>
          </p:nvSpPr>
          <p:spPr>
            <a:xfrm>
              <a:off x="913049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55" name="Google Shape;1555;p22"/>
            <p:cNvSpPr/>
            <p:nvPr/>
          </p:nvSpPr>
          <p:spPr>
            <a:xfrm>
              <a:off x="937855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56" name="Google Shape;1556;p22"/>
            <p:cNvSpPr/>
            <p:nvPr/>
          </p:nvSpPr>
          <p:spPr>
            <a:xfrm>
              <a:off x="962691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57" name="Google Shape;1557;p22"/>
            <p:cNvSpPr/>
            <p:nvPr/>
          </p:nvSpPr>
          <p:spPr>
            <a:xfrm>
              <a:off x="987497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58" name="Google Shape;1558;p22"/>
            <p:cNvSpPr/>
            <p:nvPr/>
          </p:nvSpPr>
          <p:spPr>
            <a:xfrm>
              <a:off x="101230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59" name="Google Shape;1559;p22"/>
            <p:cNvSpPr/>
            <p:nvPr/>
          </p:nvSpPr>
          <p:spPr>
            <a:xfrm>
              <a:off x="103714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60" name="Google Shape;1560;p22"/>
            <p:cNvSpPr/>
            <p:nvPr/>
          </p:nvSpPr>
          <p:spPr>
            <a:xfrm>
              <a:off x="1061931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561" name="Google Shape;1561;p22"/>
          <p:cNvSpPr txBox="1">
            <a:spLocks noGrp="1"/>
          </p:cNvSpPr>
          <p:nvPr>
            <p:ph type="title"/>
          </p:nvPr>
        </p:nvSpPr>
        <p:spPr>
          <a:xfrm>
            <a:off x="643686" y="792950"/>
            <a:ext cx="12183874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9pPr>
          </a:lstStyle>
          <a:p>
            <a:endParaRPr/>
          </a:p>
        </p:txBody>
      </p:sp>
      <p:sp>
        <p:nvSpPr>
          <p:cNvPr id="1562" name="Google Shape;1562;p22"/>
          <p:cNvSpPr txBox="1"/>
          <p:nvPr/>
        </p:nvSpPr>
        <p:spPr>
          <a:xfrm>
            <a:off x="3454846" y="6843150"/>
            <a:ext cx="6530321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This template has been created by </a:t>
            </a:r>
            <a:r>
              <a:rPr lang="en" sz="1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Slidesgo</a:t>
            </a:r>
            <a:endParaRPr sz="1400" b="1">
              <a:solidFill>
                <a:schemeClr val="dk2"/>
              </a:solidFill>
              <a:latin typeface="Gaegu"/>
              <a:ea typeface="Gaegu"/>
              <a:cs typeface="Gaegu"/>
              <a:sym typeface="Gaegu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spTree>
      <p:nvGrpSpPr>
        <p:cNvPr id="1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3" name="Google Shape;1643;p24"/>
          <p:cNvGrpSpPr/>
          <p:nvPr/>
        </p:nvGrpSpPr>
        <p:grpSpPr>
          <a:xfrm>
            <a:off x="-102830" y="-76343"/>
            <a:ext cx="13646339" cy="7753195"/>
            <a:chOff x="-83604" y="6819238"/>
            <a:chExt cx="10852887" cy="7755521"/>
          </a:xfrm>
        </p:grpSpPr>
        <p:sp>
          <p:nvSpPr>
            <p:cNvPr id="1644" name="Google Shape;1644;p24"/>
            <p:cNvSpPr/>
            <p:nvPr/>
          </p:nvSpPr>
          <p:spPr>
            <a:xfrm>
              <a:off x="19562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45" name="Google Shape;1645;p24"/>
            <p:cNvSpPr/>
            <p:nvPr/>
          </p:nvSpPr>
          <p:spPr>
            <a:xfrm>
              <a:off x="44384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46" name="Google Shape;1646;p24"/>
            <p:cNvSpPr/>
            <p:nvPr/>
          </p:nvSpPr>
          <p:spPr>
            <a:xfrm>
              <a:off x="6919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47" name="Google Shape;1647;p24"/>
            <p:cNvSpPr/>
            <p:nvPr/>
          </p:nvSpPr>
          <p:spPr>
            <a:xfrm>
              <a:off x="94026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48" name="Google Shape;1648;p24"/>
            <p:cNvSpPr/>
            <p:nvPr/>
          </p:nvSpPr>
          <p:spPr>
            <a:xfrm>
              <a:off x="118832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49" name="Google Shape;1649;p24"/>
            <p:cNvSpPr/>
            <p:nvPr/>
          </p:nvSpPr>
          <p:spPr>
            <a:xfrm>
              <a:off x="14366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50" name="Google Shape;1650;p24"/>
            <p:cNvSpPr/>
            <p:nvPr/>
          </p:nvSpPr>
          <p:spPr>
            <a:xfrm>
              <a:off x="168459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51" name="Google Shape;1651;p24"/>
            <p:cNvSpPr/>
            <p:nvPr/>
          </p:nvSpPr>
          <p:spPr>
            <a:xfrm>
              <a:off x="19328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52" name="Google Shape;1652;p24"/>
            <p:cNvSpPr/>
            <p:nvPr/>
          </p:nvSpPr>
          <p:spPr>
            <a:xfrm>
              <a:off x="21811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53" name="Google Shape;1653;p24"/>
            <p:cNvSpPr/>
            <p:nvPr/>
          </p:nvSpPr>
          <p:spPr>
            <a:xfrm>
              <a:off x="242908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54" name="Google Shape;1654;p24"/>
            <p:cNvSpPr/>
            <p:nvPr/>
          </p:nvSpPr>
          <p:spPr>
            <a:xfrm>
              <a:off x="267744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55" name="Google Shape;1655;p24"/>
            <p:cNvSpPr/>
            <p:nvPr/>
          </p:nvSpPr>
          <p:spPr>
            <a:xfrm>
              <a:off x="292565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56" name="Google Shape;1656;p24"/>
            <p:cNvSpPr/>
            <p:nvPr/>
          </p:nvSpPr>
          <p:spPr>
            <a:xfrm>
              <a:off x="317356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57" name="Google Shape;1657;p24"/>
            <p:cNvSpPr/>
            <p:nvPr/>
          </p:nvSpPr>
          <p:spPr>
            <a:xfrm>
              <a:off x="342192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58" name="Google Shape;1658;p24"/>
            <p:cNvSpPr/>
            <p:nvPr/>
          </p:nvSpPr>
          <p:spPr>
            <a:xfrm>
              <a:off x="36701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59" name="Google Shape;1659;p24"/>
            <p:cNvSpPr/>
            <p:nvPr/>
          </p:nvSpPr>
          <p:spPr>
            <a:xfrm>
              <a:off x="391820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60" name="Google Shape;1660;p24"/>
            <p:cNvSpPr/>
            <p:nvPr/>
          </p:nvSpPr>
          <p:spPr>
            <a:xfrm>
              <a:off x="416641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61" name="Google Shape;1661;p24"/>
            <p:cNvSpPr/>
            <p:nvPr/>
          </p:nvSpPr>
          <p:spPr>
            <a:xfrm>
              <a:off x="441447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62" name="Google Shape;1662;p24"/>
            <p:cNvSpPr/>
            <p:nvPr/>
          </p:nvSpPr>
          <p:spPr>
            <a:xfrm>
              <a:off x="466283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63" name="Google Shape;1663;p24"/>
            <p:cNvSpPr/>
            <p:nvPr/>
          </p:nvSpPr>
          <p:spPr>
            <a:xfrm>
              <a:off x="491089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64" name="Google Shape;1664;p24"/>
            <p:cNvSpPr/>
            <p:nvPr/>
          </p:nvSpPr>
          <p:spPr>
            <a:xfrm>
              <a:off x="51591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65" name="Google Shape;1665;p24"/>
            <p:cNvSpPr/>
            <p:nvPr/>
          </p:nvSpPr>
          <p:spPr>
            <a:xfrm>
              <a:off x="540731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66" name="Google Shape;1666;p24"/>
            <p:cNvSpPr/>
            <p:nvPr/>
          </p:nvSpPr>
          <p:spPr>
            <a:xfrm>
              <a:off x="565538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67" name="Google Shape;1667;p24"/>
            <p:cNvSpPr/>
            <p:nvPr/>
          </p:nvSpPr>
          <p:spPr>
            <a:xfrm>
              <a:off x="590359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68" name="Google Shape;1668;p24"/>
            <p:cNvSpPr/>
            <p:nvPr/>
          </p:nvSpPr>
          <p:spPr>
            <a:xfrm>
              <a:off x="615180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69" name="Google Shape;1669;p24"/>
            <p:cNvSpPr/>
            <p:nvPr/>
          </p:nvSpPr>
          <p:spPr>
            <a:xfrm>
              <a:off x="640001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70" name="Google Shape;1670;p24"/>
            <p:cNvSpPr/>
            <p:nvPr/>
          </p:nvSpPr>
          <p:spPr>
            <a:xfrm>
              <a:off x="664807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71" name="Google Shape;1671;p24"/>
            <p:cNvSpPr/>
            <p:nvPr/>
          </p:nvSpPr>
          <p:spPr>
            <a:xfrm>
              <a:off x="689628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72" name="Google Shape;1672;p24"/>
            <p:cNvSpPr/>
            <p:nvPr/>
          </p:nvSpPr>
          <p:spPr>
            <a:xfrm>
              <a:off x="7144650" y="6819238"/>
              <a:ext cx="0" cy="7755521"/>
            </a:xfrm>
            <a:custGeom>
              <a:avLst/>
              <a:gdLst/>
              <a:ahLst/>
              <a:cxnLst/>
              <a:rect l="l" t="t" r="r" b="b"/>
              <a:pathLst>
                <a:path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73" name="Google Shape;1673;p24"/>
            <p:cNvSpPr/>
            <p:nvPr/>
          </p:nvSpPr>
          <p:spPr>
            <a:xfrm>
              <a:off x="739256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74" name="Google Shape;1674;p24"/>
            <p:cNvSpPr/>
            <p:nvPr/>
          </p:nvSpPr>
          <p:spPr>
            <a:xfrm>
              <a:off x="-83604" y="1429539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75" name="Google Shape;1675;p24"/>
            <p:cNvSpPr/>
            <p:nvPr/>
          </p:nvSpPr>
          <p:spPr>
            <a:xfrm>
              <a:off x="-83604" y="1404718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76" name="Google Shape;1676;p24"/>
            <p:cNvSpPr/>
            <p:nvPr/>
          </p:nvSpPr>
          <p:spPr>
            <a:xfrm>
              <a:off x="-83604" y="1379912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77" name="Google Shape;1677;p24"/>
            <p:cNvSpPr/>
            <p:nvPr/>
          </p:nvSpPr>
          <p:spPr>
            <a:xfrm>
              <a:off x="-83604" y="1355091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78" name="Google Shape;1678;p24"/>
            <p:cNvSpPr/>
            <p:nvPr/>
          </p:nvSpPr>
          <p:spPr>
            <a:xfrm>
              <a:off x="-83604" y="1330255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79" name="Google Shape;1679;p24"/>
            <p:cNvSpPr/>
            <p:nvPr/>
          </p:nvSpPr>
          <p:spPr>
            <a:xfrm>
              <a:off x="-83604" y="1305464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80" name="Google Shape;1680;p24"/>
            <p:cNvSpPr/>
            <p:nvPr/>
          </p:nvSpPr>
          <p:spPr>
            <a:xfrm>
              <a:off x="-83604" y="1280627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81" name="Google Shape;1681;p24"/>
            <p:cNvSpPr/>
            <p:nvPr/>
          </p:nvSpPr>
          <p:spPr>
            <a:xfrm>
              <a:off x="-83604" y="1255821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82" name="Google Shape;1682;p24"/>
            <p:cNvSpPr/>
            <p:nvPr/>
          </p:nvSpPr>
          <p:spPr>
            <a:xfrm>
              <a:off x="-83604" y="1231015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83" name="Google Shape;1683;p24"/>
            <p:cNvSpPr/>
            <p:nvPr/>
          </p:nvSpPr>
          <p:spPr>
            <a:xfrm>
              <a:off x="-83604" y="1206179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84" name="Google Shape;1684;p24"/>
            <p:cNvSpPr/>
            <p:nvPr/>
          </p:nvSpPr>
          <p:spPr>
            <a:xfrm>
              <a:off x="-83604" y="1181372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85" name="Google Shape;1685;p24"/>
            <p:cNvSpPr/>
            <p:nvPr/>
          </p:nvSpPr>
          <p:spPr>
            <a:xfrm>
              <a:off x="-83604" y="1156536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86" name="Google Shape;1686;p24"/>
            <p:cNvSpPr/>
            <p:nvPr/>
          </p:nvSpPr>
          <p:spPr>
            <a:xfrm>
              <a:off x="-83604" y="1131730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87" name="Google Shape;1687;p24"/>
            <p:cNvSpPr/>
            <p:nvPr/>
          </p:nvSpPr>
          <p:spPr>
            <a:xfrm>
              <a:off x="-83604" y="1106924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88" name="Google Shape;1688;p24"/>
            <p:cNvSpPr/>
            <p:nvPr/>
          </p:nvSpPr>
          <p:spPr>
            <a:xfrm>
              <a:off x="-83604" y="1082088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89" name="Google Shape;1689;p24"/>
            <p:cNvSpPr/>
            <p:nvPr/>
          </p:nvSpPr>
          <p:spPr>
            <a:xfrm>
              <a:off x="-83604" y="1057281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90" name="Google Shape;1690;p24"/>
            <p:cNvSpPr/>
            <p:nvPr/>
          </p:nvSpPr>
          <p:spPr>
            <a:xfrm>
              <a:off x="-83604" y="1032475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91" name="Google Shape;1691;p24"/>
            <p:cNvSpPr/>
            <p:nvPr/>
          </p:nvSpPr>
          <p:spPr>
            <a:xfrm>
              <a:off x="-83604" y="1007639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92" name="Google Shape;1692;p24"/>
            <p:cNvSpPr/>
            <p:nvPr/>
          </p:nvSpPr>
          <p:spPr>
            <a:xfrm>
              <a:off x="-83604" y="982848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93" name="Google Shape;1693;p24"/>
            <p:cNvSpPr/>
            <p:nvPr/>
          </p:nvSpPr>
          <p:spPr>
            <a:xfrm>
              <a:off x="-83604" y="958012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94" name="Google Shape;1694;p24"/>
            <p:cNvSpPr/>
            <p:nvPr/>
          </p:nvSpPr>
          <p:spPr>
            <a:xfrm>
              <a:off x="-83604" y="933190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95" name="Google Shape;1695;p24"/>
            <p:cNvSpPr/>
            <p:nvPr/>
          </p:nvSpPr>
          <p:spPr>
            <a:xfrm>
              <a:off x="-83604" y="908384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96" name="Google Shape;1696;p24"/>
            <p:cNvSpPr/>
            <p:nvPr/>
          </p:nvSpPr>
          <p:spPr>
            <a:xfrm>
              <a:off x="-83604" y="883563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97" name="Google Shape;1697;p24"/>
            <p:cNvSpPr/>
            <p:nvPr/>
          </p:nvSpPr>
          <p:spPr>
            <a:xfrm>
              <a:off x="-83604" y="858742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98" name="Google Shape;1698;p24"/>
            <p:cNvSpPr/>
            <p:nvPr/>
          </p:nvSpPr>
          <p:spPr>
            <a:xfrm>
              <a:off x="-83604" y="833921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99" name="Google Shape;1699;p24"/>
            <p:cNvSpPr/>
            <p:nvPr/>
          </p:nvSpPr>
          <p:spPr>
            <a:xfrm>
              <a:off x="-83604" y="809114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00" name="Google Shape;1700;p24"/>
            <p:cNvSpPr/>
            <p:nvPr/>
          </p:nvSpPr>
          <p:spPr>
            <a:xfrm>
              <a:off x="-83604" y="784278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01" name="Google Shape;1701;p24"/>
            <p:cNvSpPr/>
            <p:nvPr/>
          </p:nvSpPr>
          <p:spPr>
            <a:xfrm>
              <a:off x="-83604" y="759472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02" name="Google Shape;1702;p24"/>
            <p:cNvSpPr/>
            <p:nvPr/>
          </p:nvSpPr>
          <p:spPr>
            <a:xfrm>
              <a:off x="-83604" y="7346512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03" name="Google Shape;1703;p24"/>
            <p:cNvSpPr/>
            <p:nvPr/>
          </p:nvSpPr>
          <p:spPr>
            <a:xfrm>
              <a:off x="-83604" y="709830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04" name="Google Shape;1704;p24"/>
            <p:cNvSpPr/>
            <p:nvPr/>
          </p:nvSpPr>
          <p:spPr>
            <a:xfrm>
              <a:off x="764152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05" name="Google Shape;1705;p24"/>
            <p:cNvSpPr/>
            <p:nvPr/>
          </p:nvSpPr>
          <p:spPr>
            <a:xfrm>
              <a:off x="78895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06" name="Google Shape;1706;p24"/>
            <p:cNvSpPr/>
            <p:nvPr/>
          </p:nvSpPr>
          <p:spPr>
            <a:xfrm>
              <a:off x="813764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07" name="Google Shape;1707;p24"/>
            <p:cNvSpPr/>
            <p:nvPr/>
          </p:nvSpPr>
          <p:spPr>
            <a:xfrm>
              <a:off x="838600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08" name="Google Shape;1708;p24"/>
            <p:cNvSpPr/>
            <p:nvPr/>
          </p:nvSpPr>
          <p:spPr>
            <a:xfrm>
              <a:off x="86340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09" name="Google Shape;1709;p24"/>
            <p:cNvSpPr/>
            <p:nvPr/>
          </p:nvSpPr>
          <p:spPr>
            <a:xfrm>
              <a:off x="888213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10" name="Google Shape;1710;p24"/>
            <p:cNvSpPr/>
            <p:nvPr/>
          </p:nvSpPr>
          <p:spPr>
            <a:xfrm>
              <a:off x="913049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11" name="Google Shape;1711;p24"/>
            <p:cNvSpPr/>
            <p:nvPr/>
          </p:nvSpPr>
          <p:spPr>
            <a:xfrm>
              <a:off x="937855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12" name="Google Shape;1712;p24"/>
            <p:cNvSpPr/>
            <p:nvPr/>
          </p:nvSpPr>
          <p:spPr>
            <a:xfrm>
              <a:off x="962691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13" name="Google Shape;1713;p24"/>
            <p:cNvSpPr/>
            <p:nvPr/>
          </p:nvSpPr>
          <p:spPr>
            <a:xfrm>
              <a:off x="987497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14" name="Google Shape;1714;p24"/>
            <p:cNvSpPr/>
            <p:nvPr/>
          </p:nvSpPr>
          <p:spPr>
            <a:xfrm>
              <a:off x="101230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15" name="Google Shape;1715;p24"/>
            <p:cNvSpPr/>
            <p:nvPr/>
          </p:nvSpPr>
          <p:spPr>
            <a:xfrm>
              <a:off x="103714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16" name="Google Shape;1716;p24"/>
            <p:cNvSpPr/>
            <p:nvPr/>
          </p:nvSpPr>
          <p:spPr>
            <a:xfrm>
              <a:off x="1061931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717" name="Google Shape;1717;p24"/>
          <p:cNvSpPr txBox="1"/>
          <p:nvPr/>
        </p:nvSpPr>
        <p:spPr>
          <a:xfrm>
            <a:off x="3454846" y="6843150"/>
            <a:ext cx="6530321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This template has been created by </a:t>
            </a:r>
            <a:r>
              <a:rPr lang="en" sz="1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Slidesgo</a:t>
            </a:r>
            <a:endParaRPr sz="1400" b="1">
              <a:solidFill>
                <a:schemeClr val="dk2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1718" name="Google Shape;1718;p24"/>
          <p:cNvSpPr/>
          <p:nvPr/>
        </p:nvSpPr>
        <p:spPr>
          <a:xfrm>
            <a:off x="11383022" y="6369831"/>
            <a:ext cx="1856746" cy="1012927"/>
          </a:xfrm>
          <a:custGeom>
            <a:avLst/>
            <a:gdLst/>
            <a:ahLst/>
            <a:cxnLst/>
            <a:rect l="l" t="t" r="r" b="b"/>
            <a:pathLst>
              <a:path w="15967" h="10955" extrusionOk="0">
                <a:moveTo>
                  <a:pt x="15475" y="913"/>
                </a:moveTo>
                <a:lnTo>
                  <a:pt x="15475" y="913"/>
                </a:lnTo>
                <a:cubicBezTo>
                  <a:pt x="15463" y="979"/>
                  <a:pt x="15450" y="1044"/>
                  <a:pt x="15437" y="1110"/>
                </a:cubicBezTo>
                <a:lnTo>
                  <a:pt x="15418" y="1126"/>
                </a:lnTo>
                <a:cubicBezTo>
                  <a:pt x="15421" y="1118"/>
                  <a:pt x="15422" y="1107"/>
                  <a:pt x="15424" y="1098"/>
                </a:cubicBezTo>
                <a:cubicBezTo>
                  <a:pt x="15437" y="1079"/>
                  <a:pt x="15447" y="1063"/>
                  <a:pt x="15447" y="1040"/>
                </a:cubicBezTo>
                <a:cubicBezTo>
                  <a:pt x="15447" y="1033"/>
                  <a:pt x="15445" y="1027"/>
                  <a:pt x="15445" y="1021"/>
                </a:cubicBezTo>
                <a:cubicBezTo>
                  <a:pt x="15454" y="985"/>
                  <a:pt x="15464" y="949"/>
                  <a:pt x="15475" y="913"/>
                </a:cubicBezTo>
                <a:close/>
                <a:moveTo>
                  <a:pt x="15152" y="1140"/>
                </a:moveTo>
                <a:lnTo>
                  <a:pt x="15139" y="1156"/>
                </a:lnTo>
                <a:cubicBezTo>
                  <a:pt x="15139" y="1155"/>
                  <a:pt x="15139" y="1154"/>
                  <a:pt x="15138" y="1152"/>
                </a:cubicBezTo>
                <a:cubicBezTo>
                  <a:pt x="15143" y="1149"/>
                  <a:pt x="15148" y="1144"/>
                  <a:pt x="15152" y="1140"/>
                </a:cubicBezTo>
                <a:close/>
                <a:moveTo>
                  <a:pt x="14859" y="1404"/>
                </a:moveTo>
                <a:lnTo>
                  <a:pt x="14859" y="1447"/>
                </a:lnTo>
                <a:cubicBezTo>
                  <a:pt x="14843" y="1467"/>
                  <a:pt x="14838" y="1487"/>
                  <a:pt x="14834" y="1513"/>
                </a:cubicBezTo>
                <a:cubicBezTo>
                  <a:pt x="14832" y="1532"/>
                  <a:pt x="14829" y="1549"/>
                  <a:pt x="14827" y="1569"/>
                </a:cubicBezTo>
                <a:cubicBezTo>
                  <a:pt x="14830" y="1521"/>
                  <a:pt x="14833" y="1473"/>
                  <a:pt x="14837" y="1425"/>
                </a:cubicBezTo>
                <a:cubicBezTo>
                  <a:pt x="14844" y="1419"/>
                  <a:pt x="14852" y="1413"/>
                  <a:pt x="14859" y="1404"/>
                </a:cubicBezTo>
                <a:close/>
                <a:moveTo>
                  <a:pt x="14634" y="1601"/>
                </a:moveTo>
                <a:lnTo>
                  <a:pt x="14634" y="1601"/>
                </a:lnTo>
                <a:cubicBezTo>
                  <a:pt x="14632" y="1636"/>
                  <a:pt x="14630" y="1672"/>
                  <a:pt x="14629" y="1706"/>
                </a:cubicBezTo>
                <a:cubicBezTo>
                  <a:pt x="14601" y="1724"/>
                  <a:pt x="14574" y="1741"/>
                  <a:pt x="14547" y="1760"/>
                </a:cubicBezTo>
                <a:lnTo>
                  <a:pt x="14547" y="1710"/>
                </a:lnTo>
                <a:cubicBezTo>
                  <a:pt x="14547" y="1700"/>
                  <a:pt x="14544" y="1689"/>
                  <a:pt x="14542" y="1680"/>
                </a:cubicBezTo>
                <a:cubicBezTo>
                  <a:pt x="14573" y="1654"/>
                  <a:pt x="14602" y="1627"/>
                  <a:pt x="14634" y="1601"/>
                </a:cubicBezTo>
                <a:close/>
                <a:moveTo>
                  <a:pt x="15229" y="1476"/>
                </a:moveTo>
                <a:lnTo>
                  <a:pt x="15229" y="1476"/>
                </a:lnTo>
                <a:cubicBezTo>
                  <a:pt x="15201" y="1596"/>
                  <a:pt x="15174" y="1718"/>
                  <a:pt x="15143" y="1838"/>
                </a:cubicBezTo>
                <a:cubicBezTo>
                  <a:pt x="15148" y="1737"/>
                  <a:pt x="15149" y="1636"/>
                  <a:pt x="15149" y="1535"/>
                </a:cubicBezTo>
                <a:cubicBezTo>
                  <a:pt x="15175" y="1516"/>
                  <a:pt x="15201" y="1496"/>
                  <a:pt x="15229" y="1476"/>
                </a:cubicBezTo>
                <a:close/>
                <a:moveTo>
                  <a:pt x="14355" y="1843"/>
                </a:moveTo>
                <a:lnTo>
                  <a:pt x="14355" y="1885"/>
                </a:lnTo>
                <a:cubicBezTo>
                  <a:pt x="14317" y="1910"/>
                  <a:pt x="14279" y="1933"/>
                  <a:pt x="14239" y="1956"/>
                </a:cubicBezTo>
                <a:cubicBezTo>
                  <a:pt x="14241" y="1951"/>
                  <a:pt x="14241" y="1944"/>
                  <a:pt x="14242" y="1938"/>
                </a:cubicBezTo>
                <a:cubicBezTo>
                  <a:pt x="14280" y="1906"/>
                  <a:pt x="14318" y="1875"/>
                  <a:pt x="14355" y="1843"/>
                </a:cubicBezTo>
                <a:close/>
                <a:moveTo>
                  <a:pt x="14355" y="2163"/>
                </a:moveTo>
                <a:lnTo>
                  <a:pt x="14355" y="2260"/>
                </a:lnTo>
                <a:cubicBezTo>
                  <a:pt x="14305" y="2294"/>
                  <a:pt x="14256" y="2327"/>
                  <a:pt x="14206" y="2361"/>
                </a:cubicBezTo>
                <a:cubicBezTo>
                  <a:pt x="14206" y="2341"/>
                  <a:pt x="14207" y="2322"/>
                  <a:pt x="14210" y="2303"/>
                </a:cubicBezTo>
                <a:cubicBezTo>
                  <a:pt x="14258" y="2257"/>
                  <a:pt x="14306" y="2210"/>
                  <a:pt x="14355" y="2163"/>
                </a:cubicBezTo>
                <a:close/>
                <a:moveTo>
                  <a:pt x="13454" y="2296"/>
                </a:moveTo>
                <a:cubicBezTo>
                  <a:pt x="13454" y="2303"/>
                  <a:pt x="13455" y="2310"/>
                  <a:pt x="13455" y="2317"/>
                </a:cubicBezTo>
                <a:cubicBezTo>
                  <a:pt x="13386" y="2374"/>
                  <a:pt x="13317" y="2431"/>
                  <a:pt x="13249" y="2487"/>
                </a:cubicBezTo>
                <a:cubicBezTo>
                  <a:pt x="13247" y="2490"/>
                  <a:pt x="13244" y="2492"/>
                  <a:pt x="13242" y="2493"/>
                </a:cubicBezTo>
                <a:cubicBezTo>
                  <a:pt x="13242" y="2476"/>
                  <a:pt x="13241" y="2459"/>
                  <a:pt x="13241" y="2441"/>
                </a:cubicBezTo>
                <a:cubicBezTo>
                  <a:pt x="13311" y="2393"/>
                  <a:pt x="13383" y="2346"/>
                  <a:pt x="13454" y="2296"/>
                </a:cubicBezTo>
                <a:close/>
                <a:moveTo>
                  <a:pt x="14009" y="2493"/>
                </a:moveTo>
                <a:cubicBezTo>
                  <a:pt x="14009" y="2495"/>
                  <a:pt x="14008" y="2495"/>
                  <a:pt x="14008" y="2495"/>
                </a:cubicBezTo>
                <a:cubicBezTo>
                  <a:pt x="14008" y="2495"/>
                  <a:pt x="14008" y="2493"/>
                  <a:pt x="14009" y="2493"/>
                </a:cubicBezTo>
                <a:close/>
                <a:moveTo>
                  <a:pt x="14598" y="2353"/>
                </a:moveTo>
                <a:lnTo>
                  <a:pt x="14598" y="2353"/>
                </a:lnTo>
                <a:cubicBezTo>
                  <a:pt x="14594" y="2422"/>
                  <a:pt x="14592" y="2488"/>
                  <a:pt x="14590" y="2555"/>
                </a:cubicBezTo>
                <a:cubicBezTo>
                  <a:pt x="14590" y="2532"/>
                  <a:pt x="14584" y="2510"/>
                  <a:pt x="14573" y="2490"/>
                </a:cubicBezTo>
                <a:cubicBezTo>
                  <a:pt x="14567" y="2477"/>
                  <a:pt x="14557" y="2469"/>
                  <a:pt x="14548" y="2460"/>
                </a:cubicBezTo>
                <a:lnTo>
                  <a:pt x="14548" y="2414"/>
                </a:lnTo>
                <a:cubicBezTo>
                  <a:pt x="14564" y="2394"/>
                  <a:pt x="14582" y="2374"/>
                  <a:pt x="14598" y="2353"/>
                </a:cubicBezTo>
                <a:close/>
                <a:moveTo>
                  <a:pt x="13042" y="2571"/>
                </a:moveTo>
                <a:cubicBezTo>
                  <a:pt x="13042" y="2598"/>
                  <a:pt x="13044" y="2624"/>
                  <a:pt x="13044" y="2651"/>
                </a:cubicBezTo>
                <a:cubicBezTo>
                  <a:pt x="13031" y="2658"/>
                  <a:pt x="13018" y="2666"/>
                  <a:pt x="13005" y="2672"/>
                </a:cubicBezTo>
                <a:cubicBezTo>
                  <a:pt x="13005" y="2648"/>
                  <a:pt x="12998" y="2626"/>
                  <a:pt x="12983" y="2610"/>
                </a:cubicBezTo>
                <a:cubicBezTo>
                  <a:pt x="13004" y="2596"/>
                  <a:pt x="13023" y="2584"/>
                  <a:pt x="13042" y="2571"/>
                </a:cubicBezTo>
                <a:close/>
                <a:moveTo>
                  <a:pt x="13993" y="2730"/>
                </a:moveTo>
                <a:cubicBezTo>
                  <a:pt x="13994" y="2735"/>
                  <a:pt x="13994" y="2739"/>
                  <a:pt x="13993" y="2743"/>
                </a:cubicBezTo>
                <a:cubicBezTo>
                  <a:pt x="13971" y="2760"/>
                  <a:pt x="13948" y="2778"/>
                  <a:pt x="13927" y="2795"/>
                </a:cubicBezTo>
                <a:lnTo>
                  <a:pt x="13927" y="2777"/>
                </a:lnTo>
                <a:lnTo>
                  <a:pt x="13993" y="2730"/>
                </a:lnTo>
                <a:close/>
                <a:moveTo>
                  <a:pt x="13301" y="2805"/>
                </a:moveTo>
                <a:lnTo>
                  <a:pt x="13301" y="2814"/>
                </a:lnTo>
                <a:cubicBezTo>
                  <a:pt x="13285" y="2823"/>
                  <a:pt x="13270" y="2832"/>
                  <a:pt x="13253" y="2840"/>
                </a:cubicBezTo>
                <a:cubicBezTo>
                  <a:pt x="13251" y="2842"/>
                  <a:pt x="13249" y="2843"/>
                  <a:pt x="13247" y="2843"/>
                </a:cubicBezTo>
                <a:lnTo>
                  <a:pt x="13247" y="2842"/>
                </a:lnTo>
                <a:cubicBezTo>
                  <a:pt x="13265" y="2829"/>
                  <a:pt x="13283" y="2817"/>
                  <a:pt x="13301" y="2805"/>
                </a:cubicBezTo>
                <a:close/>
                <a:moveTo>
                  <a:pt x="12793" y="2730"/>
                </a:moveTo>
                <a:lnTo>
                  <a:pt x="12793" y="2787"/>
                </a:lnTo>
                <a:cubicBezTo>
                  <a:pt x="12775" y="2797"/>
                  <a:pt x="12756" y="2807"/>
                  <a:pt x="12739" y="2817"/>
                </a:cubicBezTo>
                <a:cubicBezTo>
                  <a:pt x="12672" y="2852"/>
                  <a:pt x="12607" y="2886"/>
                  <a:pt x="12542" y="2922"/>
                </a:cubicBezTo>
                <a:cubicBezTo>
                  <a:pt x="12538" y="2911"/>
                  <a:pt x="12529" y="2902"/>
                  <a:pt x="12522" y="2896"/>
                </a:cubicBezTo>
                <a:cubicBezTo>
                  <a:pt x="12612" y="2842"/>
                  <a:pt x="12702" y="2786"/>
                  <a:pt x="12793" y="2730"/>
                </a:cubicBezTo>
                <a:close/>
                <a:moveTo>
                  <a:pt x="14589" y="2573"/>
                </a:moveTo>
                <a:cubicBezTo>
                  <a:pt x="14588" y="2621"/>
                  <a:pt x="14585" y="2672"/>
                  <a:pt x="14584" y="2721"/>
                </a:cubicBezTo>
                <a:lnTo>
                  <a:pt x="14580" y="2892"/>
                </a:lnTo>
                <a:cubicBezTo>
                  <a:pt x="14572" y="2902"/>
                  <a:pt x="14562" y="2911"/>
                  <a:pt x="14553" y="2922"/>
                </a:cubicBezTo>
                <a:cubicBezTo>
                  <a:pt x="14552" y="2832"/>
                  <a:pt x="14551" y="2741"/>
                  <a:pt x="14549" y="2651"/>
                </a:cubicBezTo>
                <a:cubicBezTo>
                  <a:pt x="14567" y="2636"/>
                  <a:pt x="14579" y="2617"/>
                  <a:pt x="14585" y="2593"/>
                </a:cubicBezTo>
                <a:cubicBezTo>
                  <a:pt x="14587" y="2586"/>
                  <a:pt x="14588" y="2579"/>
                  <a:pt x="14589" y="2573"/>
                </a:cubicBezTo>
                <a:close/>
                <a:moveTo>
                  <a:pt x="13746" y="2904"/>
                </a:moveTo>
                <a:lnTo>
                  <a:pt x="13746" y="2938"/>
                </a:lnTo>
                <a:cubicBezTo>
                  <a:pt x="13734" y="2949"/>
                  <a:pt x="13723" y="2958"/>
                  <a:pt x="13709" y="2968"/>
                </a:cubicBezTo>
                <a:cubicBezTo>
                  <a:pt x="13708" y="2956"/>
                  <a:pt x="13708" y="2942"/>
                  <a:pt x="13708" y="2931"/>
                </a:cubicBezTo>
                <a:lnTo>
                  <a:pt x="13746" y="2904"/>
                </a:lnTo>
                <a:close/>
                <a:moveTo>
                  <a:pt x="13051" y="3065"/>
                </a:moveTo>
                <a:cubicBezTo>
                  <a:pt x="13051" y="3073"/>
                  <a:pt x="13051" y="3081"/>
                  <a:pt x="13052" y="3088"/>
                </a:cubicBezTo>
                <a:cubicBezTo>
                  <a:pt x="13037" y="3103"/>
                  <a:pt x="13020" y="3116"/>
                  <a:pt x="13005" y="3130"/>
                </a:cubicBezTo>
                <a:lnTo>
                  <a:pt x="13005" y="3088"/>
                </a:lnTo>
                <a:cubicBezTo>
                  <a:pt x="13005" y="3088"/>
                  <a:pt x="13006" y="3088"/>
                  <a:pt x="13006" y="3087"/>
                </a:cubicBezTo>
                <a:cubicBezTo>
                  <a:pt x="13021" y="3080"/>
                  <a:pt x="13036" y="3072"/>
                  <a:pt x="13051" y="3065"/>
                </a:cubicBezTo>
                <a:close/>
                <a:moveTo>
                  <a:pt x="14891" y="3034"/>
                </a:moveTo>
                <a:cubicBezTo>
                  <a:pt x="14901" y="3037"/>
                  <a:pt x="14911" y="3039"/>
                  <a:pt x="14921" y="3039"/>
                </a:cubicBezTo>
                <a:lnTo>
                  <a:pt x="14922" y="3039"/>
                </a:lnTo>
                <a:cubicBezTo>
                  <a:pt x="14910" y="3073"/>
                  <a:pt x="14898" y="3109"/>
                  <a:pt x="14885" y="3145"/>
                </a:cubicBezTo>
                <a:cubicBezTo>
                  <a:pt x="14888" y="3108"/>
                  <a:pt x="14890" y="3072"/>
                  <a:pt x="14891" y="3034"/>
                </a:cubicBezTo>
                <a:close/>
                <a:moveTo>
                  <a:pt x="13978" y="3094"/>
                </a:moveTo>
                <a:cubicBezTo>
                  <a:pt x="13977" y="3098"/>
                  <a:pt x="13977" y="3102"/>
                  <a:pt x="13977" y="3106"/>
                </a:cubicBezTo>
                <a:lnTo>
                  <a:pt x="13927" y="3153"/>
                </a:lnTo>
                <a:lnTo>
                  <a:pt x="13927" y="3134"/>
                </a:lnTo>
                <a:cubicBezTo>
                  <a:pt x="13943" y="3120"/>
                  <a:pt x="13961" y="3107"/>
                  <a:pt x="13978" y="3094"/>
                </a:cubicBezTo>
                <a:close/>
                <a:moveTo>
                  <a:pt x="12382" y="2979"/>
                </a:moveTo>
                <a:cubicBezTo>
                  <a:pt x="12382" y="2988"/>
                  <a:pt x="12381" y="2998"/>
                  <a:pt x="12381" y="3008"/>
                </a:cubicBezTo>
                <a:cubicBezTo>
                  <a:pt x="12273" y="3065"/>
                  <a:pt x="12165" y="3123"/>
                  <a:pt x="12056" y="3181"/>
                </a:cubicBezTo>
                <a:cubicBezTo>
                  <a:pt x="12056" y="3176"/>
                  <a:pt x="12056" y="3171"/>
                  <a:pt x="12055" y="3168"/>
                </a:cubicBezTo>
                <a:cubicBezTo>
                  <a:pt x="12165" y="3106"/>
                  <a:pt x="12274" y="3042"/>
                  <a:pt x="12382" y="2979"/>
                </a:cubicBezTo>
                <a:close/>
                <a:moveTo>
                  <a:pt x="12560" y="3097"/>
                </a:moveTo>
                <a:cubicBezTo>
                  <a:pt x="12554" y="3119"/>
                  <a:pt x="12555" y="3143"/>
                  <a:pt x="12566" y="3164"/>
                </a:cubicBezTo>
                <a:lnTo>
                  <a:pt x="12532" y="3187"/>
                </a:lnTo>
                <a:cubicBezTo>
                  <a:pt x="12533" y="3161"/>
                  <a:pt x="12535" y="3135"/>
                  <a:pt x="12537" y="3109"/>
                </a:cubicBezTo>
                <a:cubicBezTo>
                  <a:pt x="12544" y="3106"/>
                  <a:pt x="12552" y="3102"/>
                  <a:pt x="12560" y="3097"/>
                </a:cubicBezTo>
                <a:close/>
                <a:moveTo>
                  <a:pt x="14580" y="2967"/>
                </a:moveTo>
                <a:lnTo>
                  <a:pt x="14580" y="2967"/>
                </a:lnTo>
                <a:cubicBezTo>
                  <a:pt x="14577" y="3054"/>
                  <a:pt x="14575" y="3140"/>
                  <a:pt x="14574" y="3227"/>
                </a:cubicBezTo>
                <a:cubicBezTo>
                  <a:pt x="14570" y="3242"/>
                  <a:pt x="14564" y="3256"/>
                  <a:pt x="14561" y="3270"/>
                </a:cubicBezTo>
                <a:cubicBezTo>
                  <a:pt x="14561" y="3248"/>
                  <a:pt x="14559" y="3226"/>
                  <a:pt x="14559" y="3205"/>
                </a:cubicBezTo>
                <a:cubicBezTo>
                  <a:pt x="14558" y="3134"/>
                  <a:pt x="14557" y="3065"/>
                  <a:pt x="14556" y="2993"/>
                </a:cubicBezTo>
                <a:cubicBezTo>
                  <a:pt x="14563" y="2984"/>
                  <a:pt x="14573" y="2974"/>
                  <a:pt x="14580" y="2967"/>
                </a:cubicBezTo>
                <a:close/>
                <a:moveTo>
                  <a:pt x="14360" y="3068"/>
                </a:moveTo>
                <a:cubicBezTo>
                  <a:pt x="14360" y="3087"/>
                  <a:pt x="14360" y="3108"/>
                  <a:pt x="14361" y="3128"/>
                </a:cubicBezTo>
                <a:cubicBezTo>
                  <a:pt x="14305" y="3189"/>
                  <a:pt x="14248" y="3249"/>
                  <a:pt x="14191" y="3311"/>
                </a:cubicBezTo>
                <a:cubicBezTo>
                  <a:pt x="14180" y="3309"/>
                  <a:pt x="14171" y="3308"/>
                  <a:pt x="14161" y="3308"/>
                </a:cubicBezTo>
                <a:cubicBezTo>
                  <a:pt x="14160" y="3289"/>
                  <a:pt x="14160" y="3272"/>
                  <a:pt x="14161" y="3253"/>
                </a:cubicBezTo>
                <a:cubicBezTo>
                  <a:pt x="14183" y="3232"/>
                  <a:pt x="14206" y="3213"/>
                  <a:pt x="14228" y="3192"/>
                </a:cubicBezTo>
                <a:lnTo>
                  <a:pt x="14360" y="3068"/>
                </a:lnTo>
                <a:close/>
                <a:moveTo>
                  <a:pt x="13304" y="3287"/>
                </a:moveTo>
                <a:cubicBezTo>
                  <a:pt x="13303" y="3288"/>
                  <a:pt x="13303" y="3289"/>
                  <a:pt x="13303" y="3290"/>
                </a:cubicBezTo>
                <a:cubicBezTo>
                  <a:pt x="13289" y="3303"/>
                  <a:pt x="13274" y="3313"/>
                  <a:pt x="13262" y="3324"/>
                </a:cubicBezTo>
                <a:lnTo>
                  <a:pt x="13262" y="3309"/>
                </a:lnTo>
                <a:cubicBezTo>
                  <a:pt x="13275" y="3301"/>
                  <a:pt x="13290" y="3294"/>
                  <a:pt x="13304" y="3287"/>
                </a:cubicBezTo>
                <a:close/>
                <a:moveTo>
                  <a:pt x="13749" y="3277"/>
                </a:moveTo>
                <a:lnTo>
                  <a:pt x="13749" y="3309"/>
                </a:lnTo>
                <a:cubicBezTo>
                  <a:pt x="13740" y="3316"/>
                  <a:pt x="13733" y="3324"/>
                  <a:pt x="13724" y="3332"/>
                </a:cubicBezTo>
                <a:cubicBezTo>
                  <a:pt x="13724" y="3319"/>
                  <a:pt x="13724" y="3309"/>
                  <a:pt x="13723" y="3298"/>
                </a:cubicBezTo>
                <a:cubicBezTo>
                  <a:pt x="13731" y="3290"/>
                  <a:pt x="13740" y="3283"/>
                  <a:pt x="13749" y="3277"/>
                </a:cubicBezTo>
                <a:close/>
                <a:moveTo>
                  <a:pt x="12366" y="3201"/>
                </a:moveTo>
                <a:lnTo>
                  <a:pt x="12366" y="3201"/>
                </a:lnTo>
                <a:cubicBezTo>
                  <a:pt x="12364" y="3226"/>
                  <a:pt x="12363" y="3251"/>
                  <a:pt x="12361" y="3275"/>
                </a:cubicBezTo>
                <a:cubicBezTo>
                  <a:pt x="12289" y="3309"/>
                  <a:pt x="12219" y="3342"/>
                  <a:pt x="12148" y="3377"/>
                </a:cubicBezTo>
                <a:cubicBezTo>
                  <a:pt x="12122" y="3389"/>
                  <a:pt x="12097" y="3401"/>
                  <a:pt x="12069" y="3412"/>
                </a:cubicBezTo>
                <a:cubicBezTo>
                  <a:pt x="12068" y="3396"/>
                  <a:pt x="12067" y="3377"/>
                  <a:pt x="12067" y="3361"/>
                </a:cubicBezTo>
                <a:lnTo>
                  <a:pt x="12366" y="3201"/>
                </a:lnTo>
                <a:close/>
                <a:moveTo>
                  <a:pt x="13971" y="3423"/>
                </a:moveTo>
                <a:lnTo>
                  <a:pt x="13971" y="3438"/>
                </a:lnTo>
                <a:cubicBezTo>
                  <a:pt x="13958" y="3451"/>
                  <a:pt x="13946" y="3464"/>
                  <a:pt x="13933" y="3476"/>
                </a:cubicBezTo>
                <a:cubicBezTo>
                  <a:pt x="13932" y="3470"/>
                  <a:pt x="13932" y="3464"/>
                  <a:pt x="13932" y="3458"/>
                </a:cubicBezTo>
                <a:lnTo>
                  <a:pt x="13971" y="3423"/>
                </a:lnTo>
                <a:close/>
                <a:moveTo>
                  <a:pt x="12666" y="3254"/>
                </a:moveTo>
                <a:lnTo>
                  <a:pt x="12666" y="3254"/>
                </a:lnTo>
                <a:cubicBezTo>
                  <a:pt x="12663" y="3310"/>
                  <a:pt x="12659" y="3366"/>
                  <a:pt x="12658" y="3422"/>
                </a:cubicBezTo>
                <a:lnTo>
                  <a:pt x="12511" y="3495"/>
                </a:lnTo>
                <a:cubicBezTo>
                  <a:pt x="12514" y="3439"/>
                  <a:pt x="12518" y="3388"/>
                  <a:pt x="12521" y="3335"/>
                </a:cubicBezTo>
                <a:lnTo>
                  <a:pt x="12579" y="3295"/>
                </a:lnTo>
                <a:cubicBezTo>
                  <a:pt x="12607" y="3282"/>
                  <a:pt x="12636" y="3268"/>
                  <a:pt x="12666" y="3254"/>
                </a:cubicBezTo>
                <a:close/>
                <a:moveTo>
                  <a:pt x="13061" y="3408"/>
                </a:moveTo>
                <a:cubicBezTo>
                  <a:pt x="13062" y="3433"/>
                  <a:pt x="13063" y="3456"/>
                  <a:pt x="13063" y="3481"/>
                </a:cubicBezTo>
                <a:lnTo>
                  <a:pt x="13009" y="3523"/>
                </a:lnTo>
                <a:cubicBezTo>
                  <a:pt x="13009" y="3494"/>
                  <a:pt x="13008" y="3465"/>
                  <a:pt x="13008" y="3435"/>
                </a:cubicBezTo>
                <a:cubicBezTo>
                  <a:pt x="13026" y="3427"/>
                  <a:pt x="13042" y="3418"/>
                  <a:pt x="13061" y="3408"/>
                </a:cubicBezTo>
                <a:close/>
                <a:moveTo>
                  <a:pt x="14569" y="3464"/>
                </a:moveTo>
                <a:cubicBezTo>
                  <a:pt x="14568" y="3490"/>
                  <a:pt x="14568" y="3515"/>
                  <a:pt x="14568" y="3541"/>
                </a:cubicBezTo>
                <a:cubicBezTo>
                  <a:pt x="14567" y="3518"/>
                  <a:pt x="14567" y="3496"/>
                  <a:pt x="14567" y="3474"/>
                </a:cubicBezTo>
                <a:cubicBezTo>
                  <a:pt x="14568" y="3470"/>
                  <a:pt x="14568" y="3466"/>
                  <a:pt x="14569" y="3464"/>
                </a:cubicBezTo>
                <a:close/>
                <a:moveTo>
                  <a:pt x="11844" y="3285"/>
                </a:moveTo>
                <a:lnTo>
                  <a:pt x="11844" y="3293"/>
                </a:lnTo>
                <a:cubicBezTo>
                  <a:pt x="11796" y="3319"/>
                  <a:pt x="11748" y="3344"/>
                  <a:pt x="11700" y="3370"/>
                </a:cubicBezTo>
                <a:cubicBezTo>
                  <a:pt x="11563" y="3444"/>
                  <a:pt x="11426" y="3518"/>
                  <a:pt x="11289" y="3594"/>
                </a:cubicBezTo>
                <a:cubicBezTo>
                  <a:pt x="11285" y="3593"/>
                  <a:pt x="11279" y="3591"/>
                  <a:pt x="11275" y="3589"/>
                </a:cubicBezTo>
                <a:cubicBezTo>
                  <a:pt x="11467" y="3491"/>
                  <a:pt x="11656" y="3389"/>
                  <a:pt x="11844" y="3285"/>
                </a:cubicBezTo>
                <a:close/>
                <a:moveTo>
                  <a:pt x="11856" y="3475"/>
                </a:moveTo>
                <a:cubicBezTo>
                  <a:pt x="11856" y="3485"/>
                  <a:pt x="11858" y="3496"/>
                  <a:pt x="11858" y="3508"/>
                </a:cubicBezTo>
                <a:cubicBezTo>
                  <a:pt x="11741" y="3560"/>
                  <a:pt x="11623" y="3613"/>
                  <a:pt x="11507" y="3665"/>
                </a:cubicBezTo>
                <a:lnTo>
                  <a:pt x="11856" y="3475"/>
                </a:lnTo>
                <a:close/>
                <a:moveTo>
                  <a:pt x="13757" y="3610"/>
                </a:moveTo>
                <a:cubicBezTo>
                  <a:pt x="13757" y="3625"/>
                  <a:pt x="13759" y="3637"/>
                  <a:pt x="13759" y="3652"/>
                </a:cubicBezTo>
                <a:lnTo>
                  <a:pt x="13738" y="3672"/>
                </a:lnTo>
                <a:cubicBezTo>
                  <a:pt x="13738" y="3658"/>
                  <a:pt x="13736" y="3642"/>
                  <a:pt x="13736" y="3629"/>
                </a:cubicBezTo>
                <a:cubicBezTo>
                  <a:pt x="13743" y="3622"/>
                  <a:pt x="13750" y="3617"/>
                  <a:pt x="13757" y="3610"/>
                </a:cubicBezTo>
                <a:close/>
                <a:moveTo>
                  <a:pt x="12347" y="3450"/>
                </a:moveTo>
                <a:lnTo>
                  <a:pt x="12347" y="3450"/>
                </a:lnTo>
                <a:cubicBezTo>
                  <a:pt x="12346" y="3492"/>
                  <a:pt x="12343" y="3534"/>
                  <a:pt x="12341" y="3577"/>
                </a:cubicBezTo>
                <a:cubicBezTo>
                  <a:pt x="12257" y="3619"/>
                  <a:pt x="12172" y="3660"/>
                  <a:pt x="12087" y="3699"/>
                </a:cubicBezTo>
                <a:cubicBezTo>
                  <a:pt x="12086" y="3676"/>
                  <a:pt x="12084" y="3650"/>
                  <a:pt x="12082" y="3624"/>
                </a:cubicBezTo>
                <a:cubicBezTo>
                  <a:pt x="12164" y="3570"/>
                  <a:pt x="12245" y="3517"/>
                  <a:pt x="12325" y="3464"/>
                </a:cubicBezTo>
                <a:cubicBezTo>
                  <a:pt x="12333" y="3459"/>
                  <a:pt x="12340" y="3454"/>
                  <a:pt x="12347" y="3450"/>
                </a:cubicBezTo>
                <a:close/>
                <a:moveTo>
                  <a:pt x="11744" y="3701"/>
                </a:moveTo>
                <a:lnTo>
                  <a:pt x="11744" y="3701"/>
                </a:lnTo>
                <a:cubicBezTo>
                  <a:pt x="11742" y="3702"/>
                  <a:pt x="11740" y="3703"/>
                  <a:pt x="11739" y="3703"/>
                </a:cubicBezTo>
                <a:cubicBezTo>
                  <a:pt x="11740" y="3703"/>
                  <a:pt x="11741" y="3702"/>
                  <a:pt x="11744" y="3701"/>
                </a:cubicBezTo>
                <a:close/>
                <a:moveTo>
                  <a:pt x="11142" y="3660"/>
                </a:moveTo>
                <a:lnTo>
                  <a:pt x="11142" y="3660"/>
                </a:lnTo>
                <a:cubicBezTo>
                  <a:pt x="11140" y="3666"/>
                  <a:pt x="11139" y="3672"/>
                  <a:pt x="11137" y="3679"/>
                </a:cubicBezTo>
                <a:cubicBezTo>
                  <a:pt x="11118" y="3689"/>
                  <a:pt x="11098" y="3701"/>
                  <a:pt x="11079" y="3712"/>
                </a:cubicBezTo>
                <a:lnTo>
                  <a:pt x="11079" y="3692"/>
                </a:lnTo>
                <a:cubicBezTo>
                  <a:pt x="11099" y="3682"/>
                  <a:pt x="11121" y="3670"/>
                  <a:pt x="11142" y="3660"/>
                </a:cubicBezTo>
                <a:close/>
                <a:moveTo>
                  <a:pt x="13303" y="3635"/>
                </a:moveTo>
                <a:lnTo>
                  <a:pt x="13303" y="3689"/>
                </a:lnTo>
                <a:cubicBezTo>
                  <a:pt x="13294" y="3696"/>
                  <a:pt x="13284" y="3703"/>
                  <a:pt x="13275" y="3712"/>
                </a:cubicBezTo>
                <a:cubicBezTo>
                  <a:pt x="13274" y="3693"/>
                  <a:pt x="13274" y="3676"/>
                  <a:pt x="13273" y="3658"/>
                </a:cubicBezTo>
                <a:cubicBezTo>
                  <a:pt x="13283" y="3651"/>
                  <a:pt x="13293" y="3642"/>
                  <a:pt x="13303" y="3635"/>
                </a:cubicBezTo>
                <a:close/>
                <a:moveTo>
                  <a:pt x="14360" y="3200"/>
                </a:moveTo>
                <a:lnTo>
                  <a:pt x="14360" y="3205"/>
                </a:lnTo>
                <a:cubicBezTo>
                  <a:pt x="14363" y="3344"/>
                  <a:pt x="14367" y="3481"/>
                  <a:pt x="14371" y="3620"/>
                </a:cubicBezTo>
                <a:cubicBezTo>
                  <a:pt x="14366" y="3620"/>
                  <a:pt x="14361" y="3619"/>
                  <a:pt x="14356" y="3619"/>
                </a:cubicBezTo>
                <a:cubicBezTo>
                  <a:pt x="14319" y="3619"/>
                  <a:pt x="14282" y="3632"/>
                  <a:pt x="14252" y="3660"/>
                </a:cubicBezTo>
                <a:cubicBezTo>
                  <a:pt x="14221" y="3689"/>
                  <a:pt x="14189" y="3718"/>
                  <a:pt x="14157" y="3748"/>
                </a:cubicBezTo>
                <a:cubicBezTo>
                  <a:pt x="14157" y="3714"/>
                  <a:pt x="14157" y="3683"/>
                  <a:pt x="14155" y="3651"/>
                </a:cubicBezTo>
                <a:cubicBezTo>
                  <a:pt x="14190" y="3615"/>
                  <a:pt x="14225" y="3582"/>
                  <a:pt x="14258" y="3547"/>
                </a:cubicBezTo>
                <a:cubicBezTo>
                  <a:pt x="14313" y="3492"/>
                  <a:pt x="14313" y="3403"/>
                  <a:pt x="14258" y="3349"/>
                </a:cubicBezTo>
                <a:cubicBezTo>
                  <a:pt x="14252" y="3342"/>
                  <a:pt x="14245" y="3337"/>
                  <a:pt x="14237" y="3332"/>
                </a:cubicBezTo>
                <a:cubicBezTo>
                  <a:pt x="14279" y="3288"/>
                  <a:pt x="14319" y="3244"/>
                  <a:pt x="14360" y="3200"/>
                </a:cubicBezTo>
                <a:close/>
                <a:moveTo>
                  <a:pt x="11874" y="3758"/>
                </a:moveTo>
                <a:cubicBezTo>
                  <a:pt x="11875" y="3774"/>
                  <a:pt x="11876" y="3787"/>
                  <a:pt x="11876" y="3803"/>
                </a:cubicBezTo>
                <a:cubicBezTo>
                  <a:pt x="11836" y="3823"/>
                  <a:pt x="11797" y="3842"/>
                  <a:pt x="11757" y="3862"/>
                </a:cubicBezTo>
                <a:lnTo>
                  <a:pt x="11757" y="3831"/>
                </a:lnTo>
                <a:cubicBezTo>
                  <a:pt x="11796" y="3806"/>
                  <a:pt x="11835" y="3782"/>
                  <a:pt x="11874" y="3758"/>
                </a:cubicBezTo>
                <a:close/>
                <a:moveTo>
                  <a:pt x="13075" y="3813"/>
                </a:moveTo>
                <a:cubicBezTo>
                  <a:pt x="13076" y="3833"/>
                  <a:pt x="13076" y="3853"/>
                  <a:pt x="13077" y="3870"/>
                </a:cubicBezTo>
                <a:cubicBezTo>
                  <a:pt x="13057" y="3886"/>
                  <a:pt x="13037" y="3903"/>
                  <a:pt x="13016" y="3919"/>
                </a:cubicBezTo>
                <a:cubicBezTo>
                  <a:pt x="13016" y="3899"/>
                  <a:pt x="13015" y="3881"/>
                  <a:pt x="13015" y="3862"/>
                </a:cubicBezTo>
                <a:cubicBezTo>
                  <a:pt x="13035" y="3846"/>
                  <a:pt x="13056" y="3831"/>
                  <a:pt x="13075" y="3813"/>
                </a:cubicBezTo>
                <a:close/>
                <a:moveTo>
                  <a:pt x="12648" y="3724"/>
                </a:moveTo>
                <a:lnTo>
                  <a:pt x="12648" y="3724"/>
                </a:lnTo>
                <a:cubicBezTo>
                  <a:pt x="12647" y="3751"/>
                  <a:pt x="12647" y="3779"/>
                  <a:pt x="12645" y="3806"/>
                </a:cubicBezTo>
                <a:cubicBezTo>
                  <a:pt x="12594" y="3844"/>
                  <a:pt x="12542" y="3885"/>
                  <a:pt x="12488" y="3924"/>
                </a:cubicBezTo>
                <a:cubicBezTo>
                  <a:pt x="12490" y="3903"/>
                  <a:pt x="12491" y="3881"/>
                  <a:pt x="12492" y="3859"/>
                </a:cubicBezTo>
                <a:cubicBezTo>
                  <a:pt x="12544" y="3813"/>
                  <a:pt x="12596" y="3770"/>
                  <a:pt x="12648" y="3724"/>
                </a:cubicBezTo>
                <a:close/>
                <a:moveTo>
                  <a:pt x="11504" y="3826"/>
                </a:moveTo>
                <a:lnTo>
                  <a:pt x="11504" y="3848"/>
                </a:lnTo>
                <a:cubicBezTo>
                  <a:pt x="11452" y="3879"/>
                  <a:pt x="11401" y="3906"/>
                  <a:pt x="11351" y="3937"/>
                </a:cubicBezTo>
                <a:cubicBezTo>
                  <a:pt x="11351" y="3926"/>
                  <a:pt x="11351" y="3916"/>
                  <a:pt x="11352" y="3906"/>
                </a:cubicBezTo>
                <a:cubicBezTo>
                  <a:pt x="11403" y="3880"/>
                  <a:pt x="11452" y="3853"/>
                  <a:pt x="11504" y="3826"/>
                </a:cubicBezTo>
                <a:close/>
                <a:moveTo>
                  <a:pt x="13972" y="3836"/>
                </a:moveTo>
                <a:cubicBezTo>
                  <a:pt x="13972" y="3862"/>
                  <a:pt x="13973" y="3889"/>
                  <a:pt x="13974" y="3915"/>
                </a:cubicBezTo>
                <a:cubicBezTo>
                  <a:pt x="13967" y="3922"/>
                  <a:pt x="13959" y="3930"/>
                  <a:pt x="13951" y="3937"/>
                </a:cubicBezTo>
                <a:cubicBezTo>
                  <a:pt x="13950" y="3911"/>
                  <a:pt x="13948" y="3886"/>
                  <a:pt x="13947" y="3860"/>
                </a:cubicBezTo>
                <a:lnTo>
                  <a:pt x="13972" y="3836"/>
                </a:lnTo>
                <a:close/>
                <a:moveTo>
                  <a:pt x="11125" y="4030"/>
                </a:moveTo>
                <a:cubicBezTo>
                  <a:pt x="11125" y="4040"/>
                  <a:pt x="11125" y="4050"/>
                  <a:pt x="11124" y="4062"/>
                </a:cubicBezTo>
                <a:cubicBezTo>
                  <a:pt x="11109" y="4071"/>
                  <a:pt x="11093" y="4079"/>
                  <a:pt x="11078" y="4088"/>
                </a:cubicBezTo>
                <a:lnTo>
                  <a:pt x="11078" y="4057"/>
                </a:lnTo>
                <a:cubicBezTo>
                  <a:pt x="11093" y="4048"/>
                  <a:pt x="11110" y="4039"/>
                  <a:pt x="11125" y="4030"/>
                </a:cubicBezTo>
                <a:close/>
                <a:moveTo>
                  <a:pt x="13304" y="3987"/>
                </a:moveTo>
                <a:lnTo>
                  <a:pt x="13304" y="4097"/>
                </a:lnTo>
                <a:lnTo>
                  <a:pt x="13294" y="4107"/>
                </a:lnTo>
                <a:cubicBezTo>
                  <a:pt x="13293" y="4071"/>
                  <a:pt x="13290" y="4035"/>
                  <a:pt x="13289" y="3999"/>
                </a:cubicBezTo>
                <a:lnTo>
                  <a:pt x="13304" y="3987"/>
                </a:lnTo>
                <a:close/>
                <a:moveTo>
                  <a:pt x="13779" y="4028"/>
                </a:moveTo>
                <a:cubicBezTo>
                  <a:pt x="13780" y="4048"/>
                  <a:pt x="13783" y="4069"/>
                  <a:pt x="13785" y="4090"/>
                </a:cubicBezTo>
                <a:cubicBezTo>
                  <a:pt x="13775" y="4098"/>
                  <a:pt x="13766" y="4106"/>
                  <a:pt x="13757" y="4116"/>
                </a:cubicBezTo>
                <a:cubicBezTo>
                  <a:pt x="13756" y="4100"/>
                  <a:pt x="13756" y="4085"/>
                  <a:pt x="13755" y="4069"/>
                </a:cubicBezTo>
                <a:cubicBezTo>
                  <a:pt x="13755" y="4064"/>
                  <a:pt x="13755" y="4059"/>
                  <a:pt x="13754" y="4054"/>
                </a:cubicBezTo>
                <a:lnTo>
                  <a:pt x="13779" y="4028"/>
                </a:lnTo>
                <a:close/>
                <a:moveTo>
                  <a:pt x="10840" y="3812"/>
                </a:moveTo>
                <a:lnTo>
                  <a:pt x="10840" y="3848"/>
                </a:lnTo>
                <a:cubicBezTo>
                  <a:pt x="10783" y="3883"/>
                  <a:pt x="10726" y="3915"/>
                  <a:pt x="10670" y="3948"/>
                </a:cubicBezTo>
                <a:cubicBezTo>
                  <a:pt x="10637" y="3968"/>
                  <a:pt x="10622" y="4005"/>
                  <a:pt x="10632" y="4041"/>
                </a:cubicBezTo>
                <a:cubicBezTo>
                  <a:pt x="10632" y="4044"/>
                  <a:pt x="10634" y="4045"/>
                  <a:pt x="10634" y="4046"/>
                </a:cubicBezTo>
                <a:cubicBezTo>
                  <a:pt x="10603" y="4061"/>
                  <a:pt x="10571" y="4074"/>
                  <a:pt x="10540" y="4088"/>
                </a:cubicBezTo>
                <a:cubicBezTo>
                  <a:pt x="10499" y="4100"/>
                  <a:pt x="10456" y="4112"/>
                  <a:pt x="10415" y="4124"/>
                </a:cubicBezTo>
                <a:cubicBezTo>
                  <a:pt x="10414" y="4090"/>
                  <a:pt x="10414" y="4055"/>
                  <a:pt x="10412" y="4019"/>
                </a:cubicBezTo>
                <a:cubicBezTo>
                  <a:pt x="10556" y="3952"/>
                  <a:pt x="10699" y="3884"/>
                  <a:pt x="10840" y="3812"/>
                </a:cubicBezTo>
                <a:close/>
                <a:moveTo>
                  <a:pt x="12319" y="4012"/>
                </a:moveTo>
                <a:cubicBezTo>
                  <a:pt x="12319" y="4025"/>
                  <a:pt x="12317" y="4039"/>
                  <a:pt x="12317" y="4051"/>
                </a:cubicBezTo>
                <a:cubicBezTo>
                  <a:pt x="12252" y="4098"/>
                  <a:pt x="12186" y="4145"/>
                  <a:pt x="12118" y="4191"/>
                </a:cubicBezTo>
                <a:lnTo>
                  <a:pt x="12118" y="4185"/>
                </a:lnTo>
                <a:cubicBezTo>
                  <a:pt x="12186" y="4127"/>
                  <a:pt x="12252" y="4069"/>
                  <a:pt x="12319" y="4012"/>
                </a:cubicBezTo>
                <a:close/>
                <a:moveTo>
                  <a:pt x="10230" y="4107"/>
                </a:moveTo>
                <a:cubicBezTo>
                  <a:pt x="10232" y="4132"/>
                  <a:pt x="10232" y="4157"/>
                  <a:pt x="10234" y="4180"/>
                </a:cubicBezTo>
                <a:cubicBezTo>
                  <a:pt x="10126" y="4214"/>
                  <a:pt x="10019" y="4247"/>
                  <a:pt x="9912" y="4282"/>
                </a:cubicBezTo>
                <a:cubicBezTo>
                  <a:pt x="9910" y="4273"/>
                  <a:pt x="9909" y="4266"/>
                  <a:pt x="9907" y="4258"/>
                </a:cubicBezTo>
                <a:cubicBezTo>
                  <a:pt x="10015" y="4209"/>
                  <a:pt x="10122" y="4158"/>
                  <a:pt x="10230" y="4107"/>
                </a:cubicBezTo>
                <a:close/>
                <a:moveTo>
                  <a:pt x="11499" y="4164"/>
                </a:moveTo>
                <a:lnTo>
                  <a:pt x="11499" y="4209"/>
                </a:lnTo>
                <a:cubicBezTo>
                  <a:pt x="11447" y="4241"/>
                  <a:pt x="11395" y="4274"/>
                  <a:pt x="11344" y="4307"/>
                </a:cubicBezTo>
                <a:cubicBezTo>
                  <a:pt x="11344" y="4283"/>
                  <a:pt x="11344" y="4261"/>
                  <a:pt x="11346" y="4236"/>
                </a:cubicBezTo>
                <a:cubicBezTo>
                  <a:pt x="11398" y="4212"/>
                  <a:pt x="11447" y="4189"/>
                  <a:pt x="11499" y="4164"/>
                </a:cubicBezTo>
                <a:close/>
                <a:moveTo>
                  <a:pt x="13541" y="4261"/>
                </a:moveTo>
                <a:cubicBezTo>
                  <a:pt x="13542" y="4277"/>
                  <a:pt x="13542" y="4294"/>
                  <a:pt x="13543" y="4309"/>
                </a:cubicBezTo>
                <a:cubicBezTo>
                  <a:pt x="13542" y="4310"/>
                  <a:pt x="13542" y="4312"/>
                  <a:pt x="13541" y="4312"/>
                </a:cubicBezTo>
                <a:lnTo>
                  <a:pt x="13541" y="4261"/>
                </a:lnTo>
                <a:close/>
                <a:moveTo>
                  <a:pt x="12640" y="4149"/>
                </a:moveTo>
                <a:lnTo>
                  <a:pt x="12640" y="4210"/>
                </a:lnTo>
                <a:cubicBezTo>
                  <a:pt x="12585" y="4251"/>
                  <a:pt x="12529" y="4292"/>
                  <a:pt x="12476" y="4332"/>
                </a:cubicBezTo>
                <a:cubicBezTo>
                  <a:pt x="12476" y="4312"/>
                  <a:pt x="12477" y="4292"/>
                  <a:pt x="12477" y="4269"/>
                </a:cubicBezTo>
                <a:lnTo>
                  <a:pt x="12640" y="4149"/>
                </a:lnTo>
                <a:close/>
                <a:moveTo>
                  <a:pt x="13990" y="4299"/>
                </a:moveTo>
                <a:cubicBezTo>
                  <a:pt x="13992" y="4315"/>
                  <a:pt x="13993" y="4329"/>
                  <a:pt x="13993" y="4345"/>
                </a:cubicBezTo>
                <a:cubicBezTo>
                  <a:pt x="13989" y="4344"/>
                  <a:pt x="13987" y="4341"/>
                  <a:pt x="13982" y="4340"/>
                </a:cubicBezTo>
                <a:cubicBezTo>
                  <a:pt x="13981" y="4330"/>
                  <a:pt x="13981" y="4319"/>
                  <a:pt x="13979" y="4308"/>
                </a:cubicBezTo>
                <a:cubicBezTo>
                  <a:pt x="13983" y="4305"/>
                  <a:pt x="13987" y="4302"/>
                  <a:pt x="13990" y="4299"/>
                </a:cubicBezTo>
                <a:close/>
                <a:moveTo>
                  <a:pt x="11889" y="4321"/>
                </a:moveTo>
                <a:cubicBezTo>
                  <a:pt x="11896" y="4323"/>
                  <a:pt x="11903" y="4324"/>
                  <a:pt x="11911" y="4324"/>
                </a:cubicBezTo>
                <a:lnTo>
                  <a:pt x="11911" y="4332"/>
                </a:lnTo>
                <a:cubicBezTo>
                  <a:pt x="11902" y="4339"/>
                  <a:pt x="11893" y="4345"/>
                  <a:pt x="11884" y="4351"/>
                </a:cubicBezTo>
                <a:cubicBezTo>
                  <a:pt x="11885" y="4340"/>
                  <a:pt x="11886" y="4330"/>
                  <a:pt x="11889" y="4321"/>
                </a:cubicBezTo>
                <a:close/>
                <a:moveTo>
                  <a:pt x="9699" y="4354"/>
                </a:moveTo>
                <a:lnTo>
                  <a:pt x="9699" y="4354"/>
                </a:lnTo>
                <a:cubicBezTo>
                  <a:pt x="9697" y="4355"/>
                  <a:pt x="9696" y="4355"/>
                  <a:pt x="9696" y="4355"/>
                </a:cubicBezTo>
                <a:cubicBezTo>
                  <a:pt x="9697" y="4354"/>
                  <a:pt x="9699" y="4354"/>
                  <a:pt x="9699" y="4354"/>
                </a:cubicBezTo>
                <a:close/>
                <a:moveTo>
                  <a:pt x="13089" y="4155"/>
                </a:moveTo>
                <a:cubicBezTo>
                  <a:pt x="13093" y="4202"/>
                  <a:pt x="13094" y="4248"/>
                  <a:pt x="13097" y="4294"/>
                </a:cubicBezTo>
                <a:cubicBezTo>
                  <a:pt x="13075" y="4315"/>
                  <a:pt x="13052" y="4336"/>
                  <a:pt x="13030" y="4357"/>
                </a:cubicBezTo>
                <a:cubicBezTo>
                  <a:pt x="13029" y="4308"/>
                  <a:pt x="13026" y="4259"/>
                  <a:pt x="13023" y="4209"/>
                </a:cubicBezTo>
                <a:cubicBezTo>
                  <a:pt x="13045" y="4191"/>
                  <a:pt x="13067" y="4174"/>
                  <a:pt x="13089" y="4155"/>
                </a:cubicBezTo>
                <a:close/>
                <a:moveTo>
                  <a:pt x="14329" y="3986"/>
                </a:moveTo>
                <a:lnTo>
                  <a:pt x="14329" y="3986"/>
                </a:lnTo>
                <a:cubicBezTo>
                  <a:pt x="14306" y="4057"/>
                  <a:pt x="14283" y="4127"/>
                  <a:pt x="14259" y="4199"/>
                </a:cubicBezTo>
                <a:cubicBezTo>
                  <a:pt x="14235" y="4272"/>
                  <a:pt x="14210" y="4345"/>
                  <a:pt x="14185" y="4418"/>
                </a:cubicBezTo>
                <a:cubicBezTo>
                  <a:pt x="14178" y="4324"/>
                  <a:pt x="14173" y="4230"/>
                  <a:pt x="14169" y="4133"/>
                </a:cubicBezTo>
                <a:cubicBezTo>
                  <a:pt x="14222" y="4085"/>
                  <a:pt x="14274" y="4035"/>
                  <a:pt x="14329" y="3986"/>
                </a:cubicBezTo>
                <a:close/>
                <a:moveTo>
                  <a:pt x="11119" y="4336"/>
                </a:moveTo>
                <a:cubicBezTo>
                  <a:pt x="11119" y="4373"/>
                  <a:pt x="11118" y="4409"/>
                  <a:pt x="11118" y="4445"/>
                </a:cubicBezTo>
                <a:cubicBezTo>
                  <a:pt x="11106" y="4453"/>
                  <a:pt x="11093" y="4459"/>
                  <a:pt x="11080" y="4467"/>
                </a:cubicBezTo>
                <a:cubicBezTo>
                  <a:pt x="11082" y="4432"/>
                  <a:pt x="11082" y="4392"/>
                  <a:pt x="11080" y="4355"/>
                </a:cubicBezTo>
                <a:cubicBezTo>
                  <a:pt x="11093" y="4349"/>
                  <a:pt x="11106" y="4344"/>
                  <a:pt x="11119" y="4336"/>
                </a:cubicBezTo>
                <a:close/>
                <a:moveTo>
                  <a:pt x="10208" y="4480"/>
                </a:moveTo>
                <a:lnTo>
                  <a:pt x="10208" y="4480"/>
                </a:lnTo>
                <a:cubicBezTo>
                  <a:pt x="10196" y="4490"/>
                  <a:pt x="10183" y="4497"/>
                  <a:pt x="10171" y="4506"/>
                </a:cubicBezTo>
                <a:cubicBezTo>
                  <a:pt x="10168" y="4502"/>
                  <a:pt x="10165" y="4499"/>
                  <a:pt x="10162" y="4495"/>
                </a:cubicBezTo>
                <a:cubicBezTo>
                  <a:pt x="10178" y="4490"/>
                  <a:pt x="10193" y="4484"/>
                  <a:pt x="10208" y="4480"/>
                </a:cubicBezTo>
                <a:close/>
                <a:moveTo>
                  <a:pt x="12306" y="4395"/>
                </a:moveTo>
                <a:cubicBezTo>
                  <a:pt x="12306" y="4417"/>
                  <a:pt x="12305" y="4439"/>
                  <a:pt x="12305" y="4461"/>
                </a:cubicBezTo>
                <a:cubicBezTo>
                  <a:pt x="12262" y="4490"/>
                  <a:pt x="12221" y="4520"/>
                  <a:pt x="12179" y="4549"/>
                </a:cubicBezTo>
                <a:cubicBezTo>
                  <a:pt x="12186" y="4523"/>
                  <a:pt x="12191" y="4496"/>
                  <a:pt x="12197" y="4470"/>
                </a:cubicBezTo>
                <a:cubicBezTo>
                  <a:pt x="12233" y="4445"/>
                  <a:pt x="12270" y="4419"/>
                  <a:pt x="12306" y="4395"/>
                </a:cubicBezTo>
                <a:close/>
                <a:moveTo>
                  <a:pt x="10001" y="4545"/>
                </a:moveTo>
                <a:cubicBezTo>
                  <a:pt x="10001" y="4549"/>
                  <a:pt x="9999" y="4554"/>
                  <a:pt x="9999" y="4558"/>
                </a:cubicBezTo>
                <a:cubicBezTo>
                  <a:pt x="10002" y="4584"/>
                  <a:pt x="10003" y="4611"/>
                  <a:pt x="10005" y="4639"/>
                </a:cubicBezTo>
                <a:cubicBezTo>
                  <a:pt x="9984" y="4646"/>
                  <a:pt x="9964" y="4654"/>
                  <a:pt x="9944" y="4662"/>
                </a:cubicBezTo>
                <a:lnTo>
                  <a:pt x="9935" y="4566"/>
                </a:lnTo>
                <a:cubicBezTo>
                  <a:pt x="9958" y="4559"/>
                  <a:pt x="9979" y="4552"/>
                  <a:pt x="10001" y="4545"/>
                </a:cubicBezTo>
                <a:close/>
                <a:moveTo>
                  <a:pt x="11498" y="4435"/>
                </a:moveTo>
                <a:cubicBezTo>
                  <a:pt x="11498" y="4488"/>
                  <a:pt x="11497" y="4541"/>
                  <a:pt x="11497" y="4593"/>
                </a:cubicBezTo>
                <a:cubicBezTo>
                  <a:pt x="11446" y="4623"/>
                  <a:pt x="11394" y="4652"/>
                  <a:pt x="11343" y="4681"/>
                </a:cubicBezTo>
                <a:cubicBezTo>
                  <a:pt x="11343" y="4630"/>
                  <a:pt x="11342" y="4580"/>
                  <a:pt x="11342" y="4531"/>
                </a:cubicBezTo>
                <a:cubicBezTo>
                  <a:pt x="11393" y="4499"/>
                  <a:pt x="11446" y="4468"/>
                  <a:pt x="11498" y="4435"/>
                </a:cubicBezTo>
                <a:close/>
                <a:moveTo>
                  <a:pt x="13564" y="4690"/>
                </a:moveTo>
                <a:lnTo>
                  <a:pt x="13564" y="4693"/>
                </a:lnTo>
                <a:cubicBezTo>
                  <a:pt x="13559" y="4698"/>
                  <a:pt x="13554" y="4704"/>
                  <a:pt x="13547" y="4709"/>
                </a:cubicBezTo>
                <a:lnTo>
                  <a:pt x="13547" y="4704"/>
                </a:lnTo>
                <a:cubicBezTo>
                  <a:pt x="13553" y="4699"/>
                  <a:pt x="13558" y="4694"/>
                  <a:pt x="13564" y="4690"/>
                </a:cubicBezTo>
                <a:close/>
                <a:moveTo>
                  <a:pt x="10673" y="4531"/>
                </a:moveTo>
                <a:lnTo>
                  <a:pt x="10680" y="4706"/>
                </a:lnTo>
                <a:cubicBezTo>
                  <a:pt x="10680" y="4707"/>
                  <a:pt x="10680" y="4707"/>
                  <a:pt x="10679" y="4707"/>
                </a:cubicBezTo>
                <a:cubicBezTo>
                  <a:pt x="10665" y="4701"/>
                  <a:pt x="10652" y="4698"/>
                  <a:pt x="10638" y="4698"/>
                </a:cubicBezTo>
                <a:cubicBezTo>
                  <a:pt x="10629" y="4698"/>
                  <a:pt x="10621" y="4699"/>
                  <a:pt x="10610" y="4701"/>
                </a:cubicBezTo>
                <a:cubicBezTo>
                  <a:pt x="10555" y="4711"/>
                  <a:pt x="10499" y="4723"/>
                  <a:pt x="10443" y="4733"/>
                </a:cubicBezTo>
                <a:cubicBezTo>
                  <a:pt x="10441" y="4699"/>
                  <a:pt x="10440" y="4665"/>
                  <a:pt x="10437" y="4630"/>
                </a:cubicBezTo>
                <a:cubicBezTo>
                  <a:pt x="10515" y="4598"/>
                  <a:pt x="10595" y="4564"/>
                  <a:pt x="10673" y="4531"/>
                </a:cubicBezTo>
                <a:close/>
                <a:moveTo>
                  <a:pt x="9722" y="4631"/>
                </a:moveTo>
                <a:cubicBezTo>
                  <a:pt x="9725" y="4670"/>
                  <a:pt x="9728" y="4707"/>
                  <a:pt x="9731" y="4744"/>
                </a:cubicBezTo>
                <a:cubicBezTo>
                  <a:pt x="9721" y="4748"/>
                  <a:pt x="9712" y="4752"/>
                  <a:pt x="9701" y="4756"/>
                </a:cubicBezTo>
                <a:cubicBezTo>
                  <a:pt x="9700" y="4726"/>
                  <a:pt x="9699" y="4698"/>
                  <a:pt x="9699" y="4668"/>
                </a:cubicBezTo>
                <a:cubicBezTo>
                  <a:pt x="9699" y="4659"/>
                  <a:pt x="9696" y="4650"/>
                  <a:pt x="9694" y="4642"/>
                </a:cubicBezTo>
                <a:cubicBezTo>
                  <a:pt x="9702" y="4639"/>
                  <a:pt x="9712" y="4636"/>
                  <a:pt x="9722" y="4631"/>
                </a:cubicBezTo>
                <a:close/>
                <a:moveTo>
                  <a:pt x="13119" y="4660"/>
                </a:moveTo>
                <a:cubicBezTo>
                  <a:pt x="13120" y="4671"/>
                  <a:pt x="13120" y="4681"/>
                  <a:pt x="13120" y="4691"/>
                </a:cubicBezTo>
                <a:cubicBezTo>
                  <a:pt x="13096" y="4713"/>
                  <a:pt x="13071" y="4734"/>
                  <a:pt x="13047" y="4756"/>
                </a:cubicBezTo>
                <a:lnTo>
                  <a:pt x="13047" y="4748"/>
                </a:lnTo>
                <a:cubicBezTo>
                  <a:pt x="13047" y="4740"/>
                  <a:pt x="13047" y="4734"/>
                  <a:pt x="13046" y="4727"/>
                </a:cubicBezTo>
                <a:cubicBezTo>
                  <a:pt x="13071" y="4704"/>
                  <a:pt x="13094" y="4682"/>
                  <a:pt x="13119" y="4660"/>
                </a:cubicBezTo>
                <a:close/>
                <a:moveTo>
                  <a:pt x="10256" y="4706"/>
                </a:moveTo>
                <a:cubicBezTo>
                  <a:pt x="10258" y="4728"/>
                  <a:pt x="10259" y="4748"/>
                  <a:pt x="10260" y="4770"/>
                </a:cubicBezTo>
                <a:cubicBezTo>
                  <a:pt x="10241" y="4774"/>
                  <a:pt x="10220" y="4777"/>
                  <a:pt x="10201" y="4782"/>
                </a:cubicBezTo>
                <a:cubicBezTo>
                  <a:pt x="10201" y="4764"/>
                  <a:pt x="10199" y="4745"/>
                  <a:pt x="10198" y="4729"/>
                </a:cubicBezTo>
                <a:lnTo>
                  <a:pt x="10256" y="4706"/>
                </a:lnTo>
                <a:close/>
                <a:moveTo>
                  <a:pt x="14387" y="4036"/>
                </a:moveTo>
                <a:cubicBezTo>
                  <a:pt x="14392" y="4127"/>
                  <a:pt x="14395" y="4217"/>
                  <a:pt x="14401" y="4308"/>
                </a:cubicBezTo>
                <a:cubicBezTo>
                  <a:pt x="14402" y="4332"/>
                  <a:pt x="14403" y="4357"/>
                  <a:pt x="14404" y="4381"/>
                </a:cubicBezTo>
                <a:cubicBezTo>
                  <a:pt x="14344" y="4523"/>
                  <a:pt x="14282" y="4661"/>
                  <a:pt x="14216" y="4800"/>
                </a:cubicBezTo>
                <a:cubicBezTo>
                  <a:pt x="14210" y="4740"/>
                  <a:pt x="14205" y="4681"/>
                  <a:pt x="14200" y="4621"/>
                </a:cubicBezTo>
                <a:cubicBezTo>
                  <a:pt x="14242" y="4491"/>
                  <a:pt x="14284" y="4360"/>
                  <a:pt x="14326" y="4229"/>
                </a:cubicBezTo>
                <a:cubicBezTo>
                  <a:pt x="14347" y="4164"/>
                  <a:pt x="14368" y="4101"/>
                  <a:pt x="14387" y="4036"/>
                </a:cubicBezTo>
                <a:close/>
                <a:moveTo>
                  <a:pt x="11928" y="4650"/>
                </a:moveTo>
                <a:lnTo>
                  <a:pt x="11928" y="4650"/>
                </a:lnTo>
                <a:cubicBezTo>
                  <a:pt x="11921" y="4681"/>
                  <a:pt x="11912" y="4711"/>
                  <a:pt x="11905" y="4740"/>
                </a:cubicBezTo>
                <a:lnTo>
                  <a:pt x="11812" y="4806"/>
                </a:lnTo>
                <a:cubicBezTo>
                  <a:pt x="11815" y="4776"/>
                  <a:pt x="11820" y="4745"/>
                  <a:pt x="11824" y="4716"/>
                </a:cubicBezTo>
                <a:cubicBezTo>
                  <a:pt x="11859" y="4694"/>
                  <a:pt x="11895" y="4672"/>
                  <a:pt x="11928" y="4650"/>
                </a:cubicBezTo>
                <a:close/>
                <a:moveTo>
                  <a:pt x="11119" y="4667"/>
                </a:moveTo>
                <a:lnTo>
                  <a:pt x="11119" y="4801"/>
                </a:lnTo>
                <a:cubicBezTo>
                  <a:pt x="11109" y="4805"/>
                  <a:pt x="11099" y="4811"/>
                  <a:pt x="11089" y="4816"/>
                </a:cubicBezTo>
                <a:cubicBezTo>
                  <a:pt x="11088" y="4771"/>
                  <a:pt x="11087" y="4729"/>
                  <a:pt x="11087" y="4685"/>
                </a:cubicBezTo>
                <a:cubicBezTo>
                  <a:pt x="11097" y="4678"/>
                  <a:pt x="11108" y="4672"/>
                  <a:pt x="11119" y="4667"/>
                </a:cubicBezTo>
                <a:close/>
                <a:moveTo>
                  <a:pt x="10015" y="4801"/>
                </a:moveTo>
                <a:cubicBezTo>
                  <a:pt x="10015" y="4806"/>
                  <a:pt x="10015" y="4812"/>
                  <a:pt x="10016" y="4817"/>
                </a:cubicBezTo>
                <a:lnTo>
                  <a:pt x="9958" y="4828"/>
                </a:lnTo>
                <a:lnTo>
                  <a:pt x="9958" y="4823"/>
                </a:lnTo>
                <a:cubicBezTo>
                  <a:pt x="9977" y="4816"/>
                  <a:pt x="9995" y="4810"/>
                  <a:pt x="10015" y="4801"/>
                </a:cubicBezTo>
                <a:close/>
                <a:moveTo>
                  <a:pt x="12640" y="4501"/>
                </a:moveTo>
                <a:lnTo>
                  <a:pt x="12640" y="4512"/>
                </a:lnTo>
                <a:cubicBezTo>
                  <a:pt x="12621" y="4595"/>
                  <a:pt x="12601" y="4680"/>
                  <a:pt x="12581" y="4763"/>
                </a:cubicBezTo>
                <a:cubicBezTo>
                  <a:pt x="12544" y="4795"/>
                  <a:pt x="12507" y="4828"/>
                  <a:pt x="12469" y="4861"/>
                </a:cubicBezTo>
                <a:cubicBezTo>
                  <a:pt x="12469" y="4784"/>
                  <a:pt x="12470" y="4704"/>
                  <a:pt x="12470" y="4626"/>
                </a:cubicBezTo>
                <a:cubicBezTo>
                  <a:pt x="12487" y="4614"/>
                  <a:pt x="12505" y="4602"/>
                  <a:pt x="12522" y="4589"/>
                </a:cubicBezTo>
                <a:cubicBezTo>
                  <a:pt x="12561" y="4561"/>
                  <a:pt x="12600" y="4530"/>
                  <a:pt x="12640" y="4501"/>
                </a:cubicBezTo>
                <a:close/>
                <a:moveTo>
                  <a:pt x="9343" y="4754"/>
                </a:moveTo>
                <a:lnTo>
                  <a:pt x="9343" y="4754"/>
                </a:lnTo>
                <a:cubicBezTo>
                  <a:pt x="9342" y="4799"/>
                  <a:pt x="9339" y="4843"/>
                  <a:pt x="9338" y="4888"/>
                </a:cubicBezTo>
                <a:cubicBezTo>
                  <a:pt x="9326" y="4892"/>
                  <a:pt x="9313" y="4898"/>
                  <a:pt x="9301" y="4901"/>
                </a:cubicBezTo>
                <a:cubicBezTo>
                  <a:pt x="9306" y="4864"/>
                  <a:pt x="9309" y="4827"/>
                  <a:pt x="9313" y="4790"/>
                </a:cubicBezTo>
                <a:lnTo>
                  <a:pt x="9317" y="4766"/>
                </a:lnTo>
                <a:cubicBezTo>
                  <a:pt x="9326" y="4763"/>
                  <a:pt x="9335" y="4758"/>
                  <a:pt x="9343" y="4754"/>
                </a:cubicBezTo>
                <a:close/>
                <a:moveTo>
                  <a:pt x="13871" y="4811"/>
                </a:moveTo>
                <a:cubicBezTo>
                  <a:pt x="13876" y="4846"/>
                  <a:pt x="13883" y="4880"/>
                  <a:pt x="13889" y="4915"/>
                </a:cubicBezTo>
                <a:cubicBezTo>
                  <a:pt x="13872" y="4906"/>
                  <a:pt x="13854" y="4901"/>
                  <a:pt x="13836" y="4901"/>
                </a:cubicBezTo>
                <a:cubicBezTo>
                  <a:pt x="13823" y="4901"/>
                  <a:pt x="13811" y="4904"/>
                  <a:pt x="13798" y="4909"/>
                </a:cubicBezTo>
                <a:cubicBezTo>
                  <a:pt x="13798" y="4903"/>
                  <a:pt x="13797" y="4895"/>
                  <a:pt x="13797" y="4889"/>
                </a:cubicBezTo>
                <a:cubicBezTo>
                  <a:pt x="13822" y="4863"/>
                  <a:pt x="13847" y="4836"/>
                  <a:pt x="13871" y="4811"/>
                </a:cubicBezTo>
                <a:close/>
                <a:moveTo>
                  <a:pt x="10274" y="4975"/>
                </a:moveTo>
                <a:cubicBezTo>
                  <a:pt x="10274" y="4980"/>
                  <a:pt x="10274" y="4984"/>
                  <a:pt x="10275" y="4989"/>
                </a:cubicBezTo>
                <a:cubicBezTo>
                  <a:pt x="10255" y="4993"/>
                  <a:pt x="10235" y="4996"/>
                  <a:pt x="10215" y="4999"/>
                </a:cubicBezTo>
                <a:cubicBezTo>
                  <a:pt x="10215" y="4994"/>
                  <a:pt x="10214" y="4991"/>
                  <a:pt x="10214" y="4987"/>
                </a:cubicBezTo>
                <a:cubicBezTo>
                  <a:pt x="10234" y="4982"/>
                  <a:pt x="10254" y="4978"/>
                  <a:pt x="10274" y="4975"/>
                </a:cubicBezTo>
                <a:close/>
                <a:moveTo>
                  <a:pt x="9078" y="4888"/>
                </a:moveTo>
                <a:lnTo>
                  <a:pt x="9078" y="4888"/>
                </a:lnTo>
                <a:cubicBezTo>
                  <a:pt x="9074" y="4919"/>
                  <a:pt x="9070" y="4950"/>
                  <a:pt x="9067" y="4982"/>
                </a:cubicBezTo>
                <a:cubicBezTo>
                  <a:pt x="9027" y="4996"/>
                  <a:pt x="8988" y="5009"/>
                  <a:pt x="8948" y="5023"/>
                </a:cubicBezTo>
                <a:lnTo>
                  <a:pt x="8948" y="4953"/>
                </a:lnTo>
                <a:cubicBezTo>
                  <a:pt x="8991" y="4932"/>
                  <a:pt x="9033" y="4910"/>
                  <a:pt x="9078" y="4888"/>
                </a:cubicBezTo>
                <a:close/>
                <a:moveTo>
                  <a:pt x="8858" y="4882"/>
                </a:moveTo>
                <a:lnTo>
                  <a:pt x="8858" y="4883"/>
                </a:lnTo>
                <a:cubicBezTo>
                  <a:pt x="8811" y="4908"/>
                  <a:pt x="8762" y="4932"/>
                  <a:pt x="8713" y="4958"/>
                </a:cubicBezTo>
                <a:cubicBezTo>
                  <a:pt x="8671" y="4980"/>
                  <a:pt x="8629" y="5003"/>
                  <a:pt x="8588" y="5027"/>
                </a:cubicBezTo>
                <a:cubicBezTo>
                  <a:pt x="8584" y="4999"/>
                  <a:pt x="8578" y="4972"/>
                  <a:pt x="8572" y="4945"/>
                </a:cubicBezTo>
                <a:cubicBezTo>
                  <a:pt x="8669" y="4927"/>
                  <a:pt x="8764" y="4905"/>
                  <a:pt x="8858" y="4882"/>
                </a:cubicBezTo>
                <a:close/>
                <a:moveTo>
                  <a:pt x="10026" y="5024"/>
                </a:moveTo>
                <a:lnTo>
                  <a:pt x="10026" y="5032"/>
                </a:lnTo>
                <a:cubicBezTo>
                  <a:pt x="10010" y="5034"/>
                  <a:pt x="9992" y="5038"/>
                  <a:pt x="9976" y="5043"/>
                </a:cubicBezTo>
                <a:cubicBezTo>
                  <a:pt x="9976" y="5039"/>
                  <a:pt x="9976" y="5037"/>
                  <a:pt x="9975" y="5034"/>
                </a:cubicBezTo>
                <a:cubicBezTo>
                  <a:pt x="9992" y="5030"/>
                  <a:pt x="10010" y="5027"/>
                  <a:pt x="10026" y="5024"/>
                </a:cubicBezTo>
                <a:close/>
                <a:moveTo>
                  <a:pt x="8858" y="4998"/>
                </a:moveTo>
                <a:lnTo>
                  <a:pt x="8858" y="5045"/>
                </a:lnTo>
                <a:cubicBezTo>
                  <a:pt x="8814" y="5055"/>
                  <a:pt x="8767" y="5064"/>
                  <a:pt x="8721" y="5072"/>
                </a:cubicBezTo>
                <a:cubicBezTo>
                  <a:pt x="8767" y="5048"/>
                  <a:pt x="8812" y="5023"/>
                  <a:pt x="8858" y="4998"/>
                </a:cubicBezTo>
                <a:close/>
                <a:moveTo>
                  <a:pt x="10689" y="4911"/>
                </a:moveTo>
                <a:cubicBezTo>
                  <a:pt x="10690" y="4941"/>
                  <a:pt x="10691" y="4971"/>
                  <a:pt x="10693" y="5002"/>
                </a:cubicBezTo>
                <a:cubicBezTo>
                  <a:pt x="10645" y="5022"/>
                  <a:pt x="10597" y="5040"/>
                  <a:pt x="10548" y="5060"/>
                </a:cubicBezTo>
                <a:cubicBezTo>
                  <a:pt x="10520" y="5071"/>
                  <a:pt x="10493" y="5080"/>
                  <a:pt x="10467" y="5090"/>
                </a:cubicBezTo>
                <a:cubicBezTo>
                  <a:pt x="10466" y="5071"/>
                  <a:pt x="10463" y="5050"/>
                  <a:pt x="10462" y="5030"/>
                </a:cubicBezTo>
                <a:lnTo>
                  <a:pt x="10478" y="5023"/>
                </a:lnTo>
                <a:cubicBezTo>
                  <a:pt x="10532" y="5014"/>
                  <a:pt x="10587" y="5006"/>
                  <a:pt x="10641" y="4998"/>
                </a:cubicBezTo>
                <a:cubicBezTo>
                  <a:pt x="10658" y="4994"/>
                  <a:pt x="10667" y="4972"/>
                  <a:pt x="10663" y="4958"/>
                </a:cubicBezTo>
                <a:cubicBezTo>
                  <a:pt x="10660" y="4950"/>
                  <a:pt x="10655" y="4944"/>
                  <a:pt x="10649" y="4940"/>
                </a:cubicBezTo>
                <a:cubicBezTo>
                  <a:pt x="10647" y="4939"/>
                  <a:pt x="10644" y="4939"/>
                  <a:pt x="10642" y="4937"/>
                </a:cubicBezTo>
                <a:cubicBezTo>
                  <a:pt x="10657" y="4929"/>
                  <a:pt x="10674" y="4919"/>
                  <a:pt x="10689" y="4911"/>
                </a:cubicBezTo>
                <a:close/>
                <a:moveTo>
                  <a:pt x="9761" y="5077"/>
                </a:moveTo>
                <a:lnTo>
                  <a:pt x="9761" y="5084"/>
                </a:lnTo>
                <a:cubicBezTo>
                  <a:pt x="9744" y="5087"/>
                  <a:pt x="9728" y="5090"/>
                  <a:pt x="9712" y="5094"/>
                </a:cubicBezTo>
                <a:lnTo>
                  <a:pt x="9712" y="5087"/>
                </a:lnTo>
                <a:cubicBezTo>
                  <a:pt x="9728" y="5084"/>
                  <a:pt x="9744" y="5081"/>
                  <a:pt x="9761" y="5077"/>
                </a:cubicBezTo>
                <a:close/>
                <a:moveTo>
                  <a:pt x="12300" y="4748"/>
                </a:moveTo>
                <a:lnTo>
                  <a:pt x="12300" y="4748"/>
                </a:lnTo>
                <a:cubicBezTo>
                  <a:pt x="12299" y="4833"/>
                  <a:pt x="12299" y="4919"/>
                  <a:pt x="12299" y="5004"/>
                </a:cubicBezTo>
                <a:cubicBezTo>
                  <a:pt x="12259" y="5037"/>
                  <a:pt x="12222" y="5069"/>
                  <a:pt x="12183" y="5101"/>
                </a:cubicBezTo>
                <a:cubicBezTo>
                  <a:pt x="12176" y="5015"/>
                  <a:pt x="12169" y="4931"/>
                  <a:pt x="12164" y="4846"/>
                </a:cubicBezTo>
                <a:lnTo>
                  <a:pt x="12300" y="4748"/>
                </a:lnTo>
                <a:close/>
                <a:moveTo>
                  <a:pt x="11497" y="4911"/>
                </a:moveTo>
                <a:cubicBezTo>
                  <a:pt x="11497" y="4947"/>
                  <a:pt x="11497" y="4982"/>
                  <a:pt x="11498" y="5019"/>
                </a:cubicBezTo>
                <a:cubicBezTo>
                  <a:pt x="11449" y="5051"/>
                  <a:pt x="11400" y="5084"/>
                  <a:pt x="11349" y="5116"/>
                </a:cubicBezTo>
                <a:cubicBezTo>
                  <a:pt x="11348" y="5076"/>
                  <a:pt x="11347" y="5035"/>
                  <a:pt x="11346" y="4994"/>
                </a:cubicBezTo>
                <a:cubicBezTo>
                  <a:pt x="11364" y="4984"/>
                  <a:pt x="11385" y="4975"/>
                  <a:pt x="11405" y="4963"/>
                </a:cubicBezTo>
                <a:cubicBezTo>
                  <a:pt x="11436" y="4946"/>
                  <a:pt x="11466" y="4929"/>
                  <a:pt x="11497" y="4911"/>
                </a:cubicBezTo>
                <a:close/>
                <a:moveTo>
                  <a:pt x="13146" y="5064"/>
                </a:moveTo>
                <a:cubicBezTo>
                  <a:pt x="13148" y="5075"/>
                  <a:pt x="13148" y="5086"/>
                  <a:pt x="13149" y="5096"/>
                </a:cubicBezTo>
                <a:cubicBezTo>
                  <a:pt x="13127" y="5116"/>
                  <a:pt x="13106" y="5137"/>
                  <a:pt x="13084" y="5156"/>
                </a:cubicBezTo>
                <a:cubicBezTo>
                  <a:pt x="13080" y="5157"/>
                  <a:pt x="13076" y="5162"/>
                  <a:pt x="13072" y="5165"/>
                </a:cubicBezTo>
                <a:cubicBezTo>
                  <a:pt x="13071" y="5153"/>
                  <a:pt x="13071" y="5142"/>
                  <a:pt x="13070" y="5131"/>
                </a:cubicBezTo>
                <a:cubicBezTo>
                  <a:pt x="13096" y="5108"/>
                  <a:pt x="13120" y="5086"/>
                  <a:pt x="13146" y="5064"/>
                </a:cubicBezTo>
                <a:close/>
                <a:moveTo>
                  <a:pt x="9334" y="5162"/>
                </a:moveTo>
                <a:lnTo>
                  <a:pt x="9334" y="5178"/>
                </a:lnTo>
                <a:cubicBezTo>
                  <a:pt x="9314" y="5183"/>
                  <a:pt x="9296" y="5188"/>
                  <a:pt x="9277" y="5193"/>
                </a:cubicBezTo>
                <a:cubicBezTo>
                  <a:pt x="9277" y="5188"/>
                  <a:pt x="9278" y="5180"/>
                  <a:pt x="9278" y="5173"/>
                </a:cubicBezTo>
                <a:cubicBezTo>
                  <a:pt x="9296" y="5169"/>
                  <a:pt x="9316" y="5165"/>
                  <a:pt x="9334" y="5162"/>
                </a:cubicBezTo>
                <a:close/>
                <a:moveTo>
                  <a:pt x="8225" y="4999"/>
                </a:moveTo>
                <a:lnTo>
                  <a:pt x="8230" y="5116"/>
                </a:lnTo>
                <a:cubicBezTo>
                  <a:pt x="8136" y="5143"/>
                  <a:pt x="8043" y="5172"/>
                  <a:pt x="7950" y="5200"/>
                </a:cubicBezTo>
                <a:cubicBezTo>
                  <a:pt x="7945" y="5170"/>
                  <a:pt x="7940" y="5141"/>
                  <a:pt x="7932" y="5112"/>
                </a:cubicBezTo>
                <a:cubicBezTo>
                  <a:pt x="8021" y="5076"/>
                  <a:pt x="8108" y="5039"/>
                  <a:pt x="8198" y="5002"/>
                </a:cubicBezTo>
                <a:cubicBezTo>
                  <a:pt x="8206" y="5001"/>
                  <a:pt x="8216" y="5001"/>
                  <a:pt x="8225" y="4999"/>
                </a:cubicBezTo>
                <a:close/>
                <a:moveTo>
                  <a:pt x="13589" y="5102"/>
                </a:moveTo>
                <a:cubicBezTo>
                  <a:pt x="13590" y="5125"/>
                  <a:pt x="13592" y="5149"/>
                  <a:pt x="13594" y="5173"/>
                </a:cubicBezTo>
                <a:cubicBezTo>
                  <a:pt x="13585" y="5188"/>
                  <a:pt x="13574" y="5201"/>
                  <a:pt x="13564" y="5215"/>
                </a:cubicBezTo>
                <a:lnTo>
                  <a:pt x="13560" y="5131"/>
                </a:lnTo>
                <a:lnTo>
                  <a:pt x="13589" y="5102"/>
                </a:lnTo>
                <a:close/>
                <a:moveTo>
                  <a:pt x="11121" y="5110"/>
                </a:moveTo>
                <a:cubicBezTo>
                  <a:pt x="11123" y="5146"/>
                  <a:pt x="11123" y="5182"/>
                  <a:pt x="11124" y="5219"/>
                </a:cubicBezTo>
                <a:cubicBezTo>
                  <a:pt x="11118" y="5214"/>
                  <a:pt x="11110" y="5213"/>
                  <a:pt x="11102" y="5213"/>
                </a:cubicBezTo>
                <a:lnTo>
                  <a:pt x="11098" y="5120"/>
                </a:lnTo>
                <a:cubicBezTo>
                  <a:pt x="11106" y="5116"/>
                  <a:pt x="11114" y="5112"/>
                  <a:pt x="11121" y="5110"/>
                </a:cubicBezTo>
                <a:close/>
                <a:moveTo>
                  <a:pt x="12476" y="5224"/>
                </a:moveTo>
                <a:cubicBezTo>
                  <a:pt x="12476" y="5226"/>
                  <a:pt x="12475" y="5229"/>
                  <a:pt x="12475" y="5231"/>
                </a:cubicBezTo>
                <a:lnTo>
                  <a:pt x="12475" y="5225"/>
                </a:lnTo>
                <a:lnTo>
                  <a:pt x="12476" y="5224"/>
                </a:lnTo>
                <a:close/>
                <a:moveTo>
                  <a:pt x="14033" y="5188"/>
                </a:moveTo>
                <a:cubicBezTo>
                  <a:pt x="14023" y="5205"/>
                  <a:pt x="14014" y="5225"/>
                  <a:pt x="14004" y="5244"/>
                </a:cubicBezTo>
                <a:cubicBezTo>
                  <a:pt x="14009" y="5226"/>
                  <a:pt x="14015" y="5208"/>
                  <a:pt x="14021" y="5190"/>
                </a:cubicBezTo>
                <a:lnTo>
                  <a:pt x="14026" y="5190"/>
                </a:lnTo>
                <a:cubicBezTo>
                  <a:pt x="14029" y="5190"/>
                  <a:pt x="14030" y="5188"/>
                  <a:pt x="14033" y="5188"/>
                </a:cubicBezTo>
                <a:close/>
                <a:moveTo>
                  <a:pt x="10281" y="5055"/>
                </a:moveTo>
                <a:cubicBezTo>
                  <a:pt x="10284" y="5090"/>
                  <a:pt x="10286" y="5126"/>
                  <a:pt x="10289" y="5161"/>
                </a:cubicBezTo>
                <a:cubicBezTo>
                  <a:pt x="10274" y="5172"/>
                  <a:pt x="10259" y="5183"/>
                  <a:pt x="10248" y="5202"/>
                </a:cubicBezTo>
                <a:cubicBezTo>
                  <a:pt x="10236" y="5223"/>
                  <a:pt x="10229" y="5248"/>
                  <a:pt x="10230" y="5272"/>
                </a:cubicBezTo>
                <a:cubicBezTo>
                  <a:pt x="10227" y="5203"/>
                  <a:pt x="10223" y="5134"/>
                  <a:pt x="10219" y="5065"/>
                </a:cubicBezTo>
                <a:cubicBezTo>
                  <a:pt x="10240" y="5061"/>
                  <a:pt x="10260" y="5059"/>
                  <a:pt x="10281" y="5055"/>
                </a:cubicBezTo>
                <a:close/>
                <a:moveTo>
                  <a:pt x="10031" y="5102"/>
                </a:moveTo>
                <a:cubicBezTo>
                  <a:pt x="10034" y="5175"/>
                  <a:pt x="10038" y="5250"/>
                  <a:pt x="10042" y="5324"/>
                </a:cubicBezTo>
                <a:cubicBezTo>
                  <a:pt x="10031" y="5327"/>
                  <a:pt x="10017" y="5330"/>
                  <a:pt x="10006" y="5334"/>
                </a:cubicBezTo>
                <a:cubicBezTo>
                  <a:pt x="9997" y="5260"/>
                  <a:pt x="9990" y="5185"/>
                  <a:pt x="9984" y="5111"/>
                </a:cubicBezTo>
                <a:cubicBezTo>
                  <a:pt x="9999" y="5107"/>
                  <a:pt x="10015" y="5105"/>
                  <a:pt x="10031" y="5102"/>
                </a:cubicBezTo>
                <a:close/>
                <a:moveTo>
                  <a:pt x="11820" y="5084"/>
                </a:moveTo>
                <a:lnTo>
                  <a:pt x="11820" y="5084"/>
                </a:lnTo>
                <a:cubicBezTo>
                  <a:pt x="11798" y="5172"/>
                  <a:pt x="11778" y="5260"/>
                  <a:pt x="11757" y="5348"/>
                </a:cubicBezTo>
                <a:cubicBezTo>
                  <a:pt x="11756" y="5312"/>
                  <a:pt x="11756" y="5277"/>
                  <a:pt x="11756" y="5240"/>
                </a:cubicBezTo>
                <a:cubicBezTo>
                  <a:pt x="11761" y="5199"/>
                  <a:pt x="11766" y="5159"/>
                  <a:pt x="11771" y="5117"/>
                </a:cubicBezTo>
                <a:cubicBezTo>
                  <a:pt x="11787" y="5106"/>
                  <a:pt x="11804" y="5094"/>
                  <a:pt x="11820" y="5084"/>
                </a:cubicBezTo>
                <a:close/>
                <a:moveTo>
                  <a:pt x="8806" y="5266"/>
                </a:moveTo>
                <a:lnTo>
                  <a:pt x="8806" y="5266"/>
                </a:lnTo>
                <a:cubicBezTo>
                  <a:pt x="8805" y="5283"/>
                  <a:pt x="8805" y="5299"/>
                  <a:pt x="8804" y="5318"/>
                </a:cubicBezTo>
                <a:cubicBezTo>
                  <a:pt x="8768" y="5328"/>
                  <a:pt x="8732" y="5338"/>
                  <a:pt x="8697" y="5348"/>
                </a:cubicBezTo>
                <a:cubicBezTo>
                  <a:pt x="8690" y="5344"/>
                  <a:pt x="8681" y="5341"/>
                  <a:pt x="8673" y="5341"/>
                </a:cubicBezTo>
                <a:cubicBezTo>
                  <a:pt x="8668" y="5341"/>
                  <a:pt x="8663" y="5342"/>
                  <a:pt x="8658" y="5344"/>
                </a:cubicBezTo>
                <a:cubicBezTo>
                  <a:pt x="8650" y="5346"/>
                  <a:pt x="8644" y="5349"/>
                  <a:pt x="8636" y="5351"/>
                </a:cubicBezTo>
                <a:cubicBezTo>
                  <a:pt x="8634" y="5334"/>
                  <a:pt x="8632" y="5317"/>
                  <a:pt x="8629" y="5299"/>
                </a:cubicBezTo>
                <a:cubicBezTo>
                  <a:pt x="8689" y="5288"/>
                  <a:pt x="8747" y="5278"/>
                  <a:pt x="8806" y="5266"/>
                </a:cubicBezTo>
                <a:close/>
                <a:moveTo>
                  <a:pt x="12863" y="5309"/>
                </a:moveTo>
                <a:cubicBezTo>
                  <a:pt x="12864" y="5322"/>
                  <a:pt x="12864" y="5334"/>
                  <a:pt x="12865" y="5346"/>
                </a:cubicBezTo>
                <a:cubicBezTo>
                  <a:pt x="12863" y="5349"/>
                  <a:pt x="12860" y="5350"/>
                  <a:pt x="12858" y="5353"/>
                </a:cubicBezTo>
                <a:cubicBezTo>
                  <a:pt x="12858" y="5340"/>
                  <a:pt x="12856" y="5327"/>
                  <a:pt x="12856" y="5314"/>
                </a:cubicBezTo>
                <a:cubicBezTo>
                  <a:pt x="12859" y="5313"/>
                  <a:pt x="12860" y="5310"/>
                  <a:pt x="12863" y="5309"/>
                </a:cubicBezTo>
                <a:close/>
                <a:moveTo>
                  <a:pt x="9766" y="5156"/>
                </a:moveTo>
                <a:cubicBezTo>
                  <a:pt x="9775" y="5234"/>
                  <a:pt x="9782" y="5313"/>
                  <a:pt x="9789" y="5391"/>
                </a:cubicBezTo>
                <a:cubicBezTo>
                  <a:pt x="9769" y="5397"/>
                  <a:pt x="9748" y="5402"/>
                  <a:pt x="9726" y="5408"/>
                </a:cubicBezTo>
                <a:lnTo>
                  <a:pt x="9715" y="5168"/>
                </a:lnTo>
                <a:cubicBezTo>
                  <a:pt x="9731" y="5164"/>
                  <a:pt x="9749" y="5160"/>
                  <a:pt x="9766" y="5156"/>
                </a:cubicBezTo>
                <a:close/>
                <a:moveTo>
                  <a:pt x="9555" y="5204"/>
                </a:moveTo>
                <a:lnTo>
                  <a:pt x="9567" y="5453"/>
                </a:lnTo>
                <a:cubicBezTo>
                  <a:pt x="9562" y="5454"/>
                  <a:pt x="9559" y="5455"/>
                  <a:pt x="9556" y="5455"/>
                </a:cubicBezTo>
                <a:cubicBezTo>
                  <a:pt x="9555" y="5372"/>
                  <a:pt x="9554" y="5288"/>
                  <a:pt x="9555" y="5204"/>
                </a:cubicBezTo>
                <a:close/>
                <a:moveTo>
                  <a:pt x="12304" y="5365"/>
                </a:moveTo>
                <a:lnTo>
                  <a:pt x="12304" y="5387"/>
                </a:lnTo>
                <a:cubicBezTo>
                  <a:pt x="12274" y="5412"/>
                  <a:pt x="12244" y="5436"/>
                  <a:pt x="12213" y="5459"/>
                </a:cubicBezTo>
                <a:cubicBezTo>
                  <a:pt x="12213" y="5452"/>
                  <a:pt x="12212" y="5444"/>
                  <a:pt x="12211" y="5437"/>
                </a:cubicBezTo>
                <a:cubicBezTo>
                  <a:pt x="12243" y="5413"/>
                  <a:pt x="12273" y="5389"/>
                  <a:pt x="12304" y="5365"/>
                </a:cubicBezTo>
                <a:close/>
                <a:moveTo>
                  <a:pt x="7751" y="5188"/>
                </a:moveTo>
                <a:cubicBezTo>
                  <a:pt x="7758" y="5225"/>
                  <a:pt x="7765" y="5261"/>
                  <a:pt x="7772" y="5298"/>
                </a:cubicBezTo>
                <a:cubicBezTo>
                  <a:pt x="7766" y="5317"/>
                  <a:pt x="7765" y="5339"/>
                  <a:pt x="7770" y="5358"/>
                </a:cubicBezTo>
                <a:cubicBezTo>
                  <a:pt x="7774" y="5373"/>
                  <a:pt x="7783" y="5387"/>
                  <a:pt x="7794" y="5399"/>
                </a:cubicBezTo>
                <a:cubicBezTo>
                  <a:pt x="7801" y="5436"/>
                  <a:pt x="7809" y="5471"/>
                  <a:pt x="7816" y="5506"/>
                </a:cubicBezTo>
                <a:cubicBezTo>
                  <a:pt x="7795" y="5474"/>
                  <a:pt x="7773" y="5442"/>
                  <a:pt x="7750" y="5411"/>
                </a:cubicBezTo>
                <a:cubicBezTo>
                  <a:pt x="7709" y="5353"/>
                  <a:pt x="7667" y="5294"/>
                  <a:pt x="7626" y="5237"/>
                </a:cubicBezTo>
                <a:cubicBezTo>
                  <a:pt x="7667" y="5221"/>
                  <a:pt x="7709" y="5204"/>
                  <a:pt x="7751" y="5188"/>
                </a:cubicBezTo>
                <a:close/>
                <a:moveTo>
                  <a:pt x="9334" y="5260"/>
                </a:moveTo>
                <a:cubicBezTo>
                  <a:pt x="9334" y="5346"/>
                  <a:pt x="9335" y="5434"/>
                  <a:pt x="9337" y="5521"/>
                </a:cubicBezTo>
                <a:cubicBezTo>
                  <a:pt x="9332" y="5522"/>
                  <a:pt x="9324" y="5525"/>
                  <a:pt x="9319" y="5526"/>
                </a:cubicBezTo>
                <a:lnTo>
                  <a:pt x="9265" y="5542"/>
                </a:lnTo>
                <a:cubicBezTo>
                  <a:pt x="9266" y="5453"/>
                  <a:pt x="9267" y="5364"/>
                  <a:pt x="9271" y="5276"/>
                </a:cubicBezTo>
                <a:cubicBezTo>
                  <a:pt x="9278" y="5273"/>
                  <a:pt x="9285" y="5271"/>
                  <a:pt x="9291" y="5270"/>
                </a:cubicBezTo>
                <a:cubicBezTo>
                  <a:pt x="9306" y="5266"/>
                  <a:pt x="9319" y="5263"/>
                  <a:pt x="9334" y="5260"/>
                </a:cubicBezTo>
                <a:close/>
                <a:moveTo>
                  <a:pt x="13920" y="5081"/>
                </a:moveTo>
                <a:cubicBezTo>
                  <a:pt x="13924" y="5101"/>
                  <a:pt x="13928" y="5118"/>
                  <a:pt x="13932" y="5138"/>
                </a:cubicBezTo>
                <a:cubicBezTo>
                  <a:pt x="13932" y="5140"/>
                  <a:pt x="13935" y="5143"/>
                  <a:pt x="13936" y="5146"/>
                </a:cubicBezTo>
                <a:cubicBezTo>
                  <a:pt x="13911" y="5215"/>
                  <a:pt x="13888" y="5286"/>
                  <a:pt x="13862" y="5354"/>
                </a:cubicBezTo>
                <a:cubicBezTo>
                  <a:pt x="13854" y="5379"/>
                  <a:pt x="13875" y="5408"/>
                  <a:pt x="13900" y="5416"/>
                </a:cubicBezTo>
                <a:cubicBezTo>
                  <a:pt x="13906" y="5417"/>
                  <a:pt x="13911" y="5417"/>
                  <a:pt x="13917" y="5417"/>
                </a:cubicBezTo>
                <a:cubicBezTo>
                  <a:pt x="13893" y="5465"/>
                  <a:pt x="13869" y="5515"/>
                  <a:pt x="13844" y="5562"/>
                </a:cubicBezTo>
                <a:cubicBezTo>
                  <a:pt x="13843" y="5549"/>
                  <a:pt x="13842" y="5535"/>
                  <a:pt x="13840" y="5522"/>
                </a:cubicBezTo>
                <a:cubicBezTo>
                  <a:pt x="13832" y="5427"/>
                  <a:pt x="13826" y="5330"/>
                  <a:pt x="13819" y="5235"/>
                </a:cubicBezTo>
                <a:cubicBezTo>
                  <a:pt x="13854" y="5183"/>
                  <a:pt x="13888" y="5133"/>
                  <a:pt x="13920" y="5081"/>
                </a:cubicBezTo>
                <a:close/>
                <a:moveTo>
                  <a:pt x="12664" y="5474"/>
                </a:moveTo>
                <a:cubicBezTo>
                  <a:pt x="12664" y="5488"/>
                  <a:pt x="12665" y="5500"/>
                  <a:pt x="12665" y="5514"/>
                </a:cubicBezTo>
                <a:cubicBezTo>
                  <a:pt x="12641" y="5534"/>
                  <a:pt x="12618" y="5555"/>
                  <a:pt x="12594" y="5574"/>
                </a:cubicBezTo>
                <a:cubicBezTo>
                  <a:pt x="12596" y="5558"/>
                  <a:pt x="12600" y="5542"/>
                  <a:pt x="12602" y="5526"/>
                </a:cubicBezTo>
                <a:cubicBezTo>
                  <a:pt x="12614" y="5517"/>
                  <a:pt x="12626" y="5506"/>
                  <a:pt x="12637" y="5498"/>
                </a:cubicBezTo>
                <a:lnTo>
                  <a:pt x="12664" y="5474"/>
                </a:lnTo>
                <a:close/>
                <a:moveTo>
                  <a:pt x="12011" y="5593"/>
                </a:moveTo>
                <a:cubicBezTo>
                  <a:pt x="12012" y="5602"/>
                  <a:pt x="12012" y="5609"/>
                  <a:pt x="12013" y="5615"/>
                </a:cubicBezTo>
                <a:cubicBezTo>
                  <a:pt x="11999" y="5617"/>
                  <a:pt x="11985" y="5619"/>
                  <a:pt x="11972" y="5624"/>
                </a:cubicBezTo>
                <a:cubicBezTo>
                  <a:pt x="11984" y="5614"/>
                  <a:pt x="11998" y="5604"/>
                  <a:pt x="12011" y="5593"/>
                </a:cubicBezTo>
                <a:close/>
                <a:moveTo>
                  <a:pt x="8983" y="5354"/>
                </a:moveTo>
                <a:lnTo>
                  <a:pt x="8987" y="5622"/>
                </a:lnTo>
                <a:lnTo>
                  <a:pt x="8975" y="5626"/>
                </a:lnTo>
                <a:cubicBezTo>
                  <a:pt x="8974" y="5613"/>
                  <a:pt x="8972" y="5600"/>
                  <a:pt x="8972" y="5588"/>
                </a:cubicBezTo>
                <a:cubicBezTo>
                  <a:pt x="8974" y="5511"/>
                  <a:pt x="8976" y="5433"/>
                  <a:pt x="8979" y="5355"/>
                </a:cubicBezTo>
                <a:cubicBezTo>
                  <a:pt x="8980" y="5355"/>
                  <a:pt x="8981" y="5354"/>
                  <a:pt x="8983" y="5354"/>
                </a:cubicBezTo>
                <a:close/>
                <a:moveTo>
                  <a:pt x="10702" y="5291"/>
                </a:moveTo>
                <a:cubicBezTo>
                  <a:pt x="10705" y="5358"/>
                  <a:pt x="10706" y="5426"/>
                  <a:pt x="10709" y="5493"/>
                </a:cubicBezTo>
                <a:cubicBezTo>
                  <a:pt x="10659" y="5535"/>
                  <a:pt x="10608" y="5577"/>
                  <a:pt x="10561" y="5620"/>
                </a:cubicBezTo>
                <a:cubicBezTo>
                  <a:pt x="10554" y="5628"/>
                  <a:pt x="10549" y="5635"/>
                  <a:pt x="10544" y="5643"/>
                </a:cubicBezTo>
                <a:lnTo>
                  <a:pt x="10544" y="5641"/>
                </a:lnTo>
                <a:cubicBezTo>
                  <a:pt x="10541" y="5631"/>
                  <a:pt x="10531" y="5624"/>
                  <a:pt x="10520" y="5624"/>
                </a:cubicBezTo>
                <a:cubicBezTo>
                  <a:pt x="10518" y="5624"/>
                  <a:pt x="10516" y="5624"/>
                  <a:pt x="10514" y="5625"/>
                </a:cubicBezTo>
                <a:cubicBezTo>
                  <a:pt x="10513" y="5625"/>
                  <a:pt x="10513" y="5625"/>
                  <a:pt x="10511" y="5626"/>
                </a:cubicBezTo>
                <a:cubicBezTo>
                  <a:pt x="10504" y="5540"/>
                  <a:pt x="10497" y="5454"/>
                  <a:pt x="10488" y="5369"/>
                </a:cubicBezTo>
                <a:cubicBezTo>
                  <a:pt x="10540" y="5353"/>
                  <a:pt x="10591" y="5334"/>
                  <a:pt x="10639" y="5315"/>
                </a:cubicBezTo>
                <a:cubicBezTo>
                  <a:pt x="10660" y="5308"/>
                  <a:pt x="10681" y="5299"/>
                  <a:pt x="10702" y="5291"/>
                </a:cubicBezTo>
                <a:close/>
                <a:moveTo>
                  <a:pt x="11502" y="5298"/>
                </a:moveTo>
                <a:cubicBezTo>
                  <a:pt x="11503" y="5401"/>
                  <a:pt x="11506" y="5503"/>
                  <a:pt x="11508" y="5605"/>
                </a:cubicBezTo>
                <a:cubicBezTo>
                  <a:pt x="11462" y="5622"/>
                  <a:pt x="11416" y="5640"/>
                  <a:pt x="11370" y="5657"/>
                </a:cubicBezTo>
                <a:cubicBezTo>
                  <a:pt x="11366" y="5569"/>
                  <a:pt x="11361" y="5481"/>
                  <a:pt x="11357" y="5393"/>
                </a:cubicBezTo>
                <a:cubicBezTo>
                  <a:pt x="11406" y="5362"/>
                  <a:pt x="11455" y="5329"/>
                  <a:pt x="11502" y="5298"/>
                </a:cubicBezTo>
                <a:close/>
                <a:moveTo>
                  <a:pt x="8800" y="5407"/>
                </a:moveTo>
                <a:cubicBezTo>
                  <a:pt x="8798" y="5496"/>
                  <a:pt x="8795" y="5586"/>
                  <a:pt x="8794" y="5676"/>
                </a:cubicBezTo>
                <a:cubicBezTo>
                  <a:pt x="8753" y="5688"/>
                  <a:pt x="8711" y="5698"/>
                  <a:pt x="8670" y="5708"/>
                </a:cubicBezTo>
                <a:cubicBezTo>
                  <a:pt x="8665" y="5625"/>
                  <a:pt x="8656" y="5541"/>
                  <a:pt x="8648" y="5458"/>
                </a:cubicBezTo>
                <a:cubicBezTo>
                  <a:pt x="8660" y="5454"/>
                  <a:pt x="8674" y="5449"/>
                  <a:pt x="8685" y="5444"/>
                </a:cubicBezTo>
                <a:cubicBezTo>
                  <a:pt x="8692" y="5442"/>
                  <a:pt x="8698" y="5439"/>
                  <a:pt x="8703" y="5436"/>
                </a:cubicBezTo>
                <a:cubicBezTo>
                  <a:pt x="8706" y="5434"/>
                  <a:pt x="8710" y="5434"/>
                  <a:pt x="8712" y="5433"/>
                </a:cubicBezTo>
                <a:cubicBezTo>
                  <a:pt x="8742" y="5424"/>
                  <a:pt x="8770" y="5416"/>
                  <a:pt x="8800" y="5407"/>
                </a:cubicBezTo>
                <a:close/>
                <a:moveTo>
                  <a:pt x="10533" y="5670"/>
                </a:moveTo>
                <a:cubicBezTo>
                  <a:pt x="10529" y="5687"/>
                  <a:pt x="10526" y="5703"/>
                  <a:pt x="10529" y="5721"/>
                </a:cubicBezTo>
                <a:cubicBezTo>
                  <a:pt x="10526" y="5721"/>
                  <a:pt x="10524" y="5722"/>
                  <a:pt x="10520" y="5722"/>
                </a:cubicBezTo>
                <a:cubicBezTo>
                  <a:pt x="10519" y="5707"/>
                  <a:pt x="10518" y="5692"/>
                  <a:pt x="10515" y="5677"/>
                </a:cubicBezTo>
                <a:cubicBezTo>
                  <a:pt x="10519" y="5676"/>
                  <a:pt x="10522" y="5675"/>
                  <a:pt x="10526" y="5673"/>
                </a:cubicBezTo>
                <a:cubicBezTo>
                  <a:pt x="10529" y="5672"/>
                  <a:pt x="10530" y="5671"/>
                  <a:pt x="10533" y="5670"/>
                </a:cubicBezTo>
                <a:close/>
                <a:moveTo>
                  <a:pt x="10255" y="5344"/>
                </a:moveTo>
                <a:cubicBezTo>
                  <a:pt x="10269" y="5362"/>
                  <a:pt x="10286" y="5375"/>
                  <a:pt x="10307" y="5384"/>
                </a:cubicBezTo>
                <a:cubicBezTo>
                  <a:pt x="10316" y="5488"/>
                  <a:pt x="10327" y="5591"/>
                  <a:pt x="10336" y="5693"/>
                </a:cubicBezTo>
                <a:cubicBezTo>
                  <a:pt x="10308" y="5703"/>
                  <a:pt x="10282" y="5716"/>
                  <a:pt x="10255" y="5727"/>
                </a:cubicBezTo>
                <a:cubicBezTo>
                  <a:pt x="10248" y="5602"/>
                  <a:pt x="10241" y="5475"/>
                  <a:pt x="10235" y="5349"/>
                </a:cubicBezTo>
                <a:cubicBezTo>
                  <a:pt x="10241" y="5348"/>
                  <a:pt x="10249" y="5345"/>
                  <a:pt x="10255" y="5344"/>
                </a:cubicBezTo>
                <a:close/>
                <a:moveTo>
                  <a:pt x="8240" y="5382"/>
                </a:moveTo>
                <a:cubicBezTo>
                  <a:pt x="8241" y="5415"/>
                  <a:pt x="8243" y="5449"/>
                  <a:pt x="8246" y="5481"/>
                </a:cubicBezTo>
                <a:lnTo>
                  <a:pt x="8195" y="5496"/>
                </a:lnTo>
                <a:cubicBezTo>
                  <a:pt x="8170" y="5504"/>
                  <a:pt x="8143" y="5512"/>
                  <a:pt x="8117" y="5520"/>
                </a:cubicBezTo>
                <a:cubicBezTo>
                  <a:pt x="8090" y="5527"/>
                  <a:pt x="8072" y="5556"/>
                  <a:pt x="8080" y="5583"/>
                </a:cubicBezTo>
                <a:cubicBezTo>
                  <a:pt x="8087" y="5607"/>
                  <a:pt x="8108" y="5621"/>
                  <a:pt x="8131" y="5621"/>
                </a:cubicBezTo>
                <a:cubicBezTo>
                  <a:pt x="8135" y="5621"/>
                  <a:pt x="8139" y="5620"/>
                  <a:pt x="8144" y="5619"/>
                </a:cubicBezTo>
                <a:cubicBezTo>
                  <a:pt x="8180" y="5612"/>
                  <a:pt x="8216" y="5600"/>
                  <a:pt x="8252" y="5589"/>
                </a:cubicBezTo>
                <a:lnTo>
                  <a:pt x="8257" y="5644"/>
                </a:lnTo>
                <a:cubicBezTo>
                  <a:pt x="8210" y="5666"/>
                  <a:pt x="8162" y="5690"/>
                  <a:pt x="8117" y="5713"/>
                </a:cubicBezTo>
                <a:cubicBezTo>
                  <a:pt x="8100" y="5722"/>
                  <a:pt x="8085" y="5729"/>
                  <a:pt x="8069" y="5738"/>
                </a:cubicBezTo>
                <a:cubicBezTo>
                  <a:pt x="8052" y="5672"/>
                  <a:pt x="8035" y="5605"/>
                  <a:pt x="8019" y="5538"/>
                </a:cubicBezTo>
                <a:lnTo>
                  <a:pt x="7992" y="5413"/>
                </a:lnTo>
                <a:cubicBezTo>
                  <a:pt x="8014" y="5410"/>
                  <a:pt x="8038" y="5407"/>
                  <a:pt x="8060" y="5403"/>
                </a:cubicBezTo>
                <a:cubicBezTo>
                  <a:pt x="8072" y="5411"/>
                  <a:pt x="8087" y="5415"/>
                  <a:pt x="8103" y="5415"/>
                </a:cubicBezTo>
                <a:cubicBezTo>
                  <a:pt x="8109" y="5415"/>
                  <a:pt x="8115" y="5415"/>
                  <a:pt x="8121" y="5413"/>
                </a:cubicBezTo>
                <a:cubicBezTo>
                  <a:pt x="8160" y="5405"/>
                  <a:pt x="8200" y="5393"/>
                  <a:pt x="8240" y="5382"/>
                </a:cubicBezTo>
                <a:close/>
                <a:moveTo>
                  <a:pt x="11135" y="5537"/>
                </a:moveTo>
                <a:cubicBezTo>
                  <a:pt x="11137" y="5602"/>
                  <a:pt x="11140" y="5665"/>
                  <a:pt x="11144" y="5729"/>
                </a:cubicBezTo>
                <a:cubicBezTo>
                  <a:pt x="11139" y="5733"/>
                  <a:pt x="11132" y="5736"/>
                  <a:pt x="11128" y="5740"/>
                </a:cubicBezTo>
                <a:cubicBezTo>
                  <a:pt x="11124" y="5676"/>
                  <a:pt x="11120" y="5612"/>
                  <a:pt x="11116" y="5548"/>
                </a:cubicBezTo>
                <a:cubicBezTo>
                  <a:pt x="11123" y="5545"/>
                  <a:pt x="11129" y="5541"/>
                  <a:pt x="11135" y="5537"/>
                </a:cubicBezTo>
                <a:close/>
                <a:moveTo>
                  <a:pt x="10339" y="5745"/>
                </a:moveTo>
                <a:lnTo>
                  <a:pt x="10339" y="5749"/>
                </a:lnTo>
                <a:cubicBezTo>
                  <a:pt x="10333" y="5750"/>
                  <a:pt x="10326" y="5752"/>
                  <a:pt x="10318" y="5753"/>
                </a:cubicBezTo>
                <a:cubicBezTo>
                  <a:pt x="10326" y="5750"/>
                  <a:pt x="10332" y="5748"/>
                  <a:pt x="10339" y="5745"/>
                </a:cubicBezTo>
                <a:close/>
                <a:moveTo>
                  <a:pt x="13179" y="5478"/>
                </a:moveTo>
                <a:cubicBezTo>
                  <a:pt x="13185" y="5552"/>
                  <a:pt x="13191" y="5628"/>
                  <a:pt x="13200" y="5702"/>
                </a:cubicBezTo>
                <a:lnTo>
                  <a:pt x="13122" y="5800"/>
                </a:lnTo>
                <a:cubicBezTo>
                  <a:pt x="13115" y="5717"/>
                  <a:pt x="13108" y="5631"/>
                  <a:pt x="13101" y="5546"/>
                </a:cubicBezTo>
                <a:cubicBezTo>
                  <a:pt x="13108" y="5540"/>
                  <a:pt x="13117" y="5532"/>
                  <a:pt x="13124" y="5525"/>
                </a:cubicBezTo>
                <a:cubicBezTo>
                  <a:pt x="13143" y="5510"/>
                  <a:pt x="13160" y="5493"/>
                  <a:pt x="13179" y="5478"/>
                </a:cubicBezTo>
                <a:close/>
                <a:moveTo>
                  <a:pt x="10044" y="5400"/>
                </a:moveTo>
                <a:cubicBezTo>
                  <a:pt x="10051" y="5534"/>
                  <a:pt x="10059" y="5667"/>
                  <a:pt x="10065" y="5802"/>
                </a:cubicBezTo>
                <a:cubicBezTo>
                  <a:pt x="10060" y="5804"/>
                  <a:pt x="10056" y="5805"/>
                  <a:pt x="10051" y="5805"/>
                </a:cubicBezTo>
                <a:cubicBezTo>
                  <a:pt x="10037" y="5672"/>
                  <a:pt x="10023" y="5541"/>
                  <a:pt x="10011" y="5407"/>
                </a:cubicBezTo>
                <a:cubicBezTo>
                  <a:pt x="10023" y="5406"/>
                  <a:pt x="10034" y="5402"/>
                  <a:pt x="10044" y="5400"/>
                </a:cubicBezTo>
                <a:close/>
                <a:moveTo>
                  <a:pt x="8988" y="5713"/>
                </a:moveTo>
                <a:cubicBezTo>
                  <a:pt x="8988" y="5747"/>
                  <a:pt x="8990" y="5780"/>
                  <a:pt x="8991" y="5812"/>
                </a:cubicBezTo>
                <a:cubicBezTo>
                  <a:pt x="8987" y="5780"/>
                  <a:pt x="8985" y="5748"/>
                  <a:pt x="8981" y="5714"/>
                </a:cubicBezTo>
                <a:cubicBezTo>
                  <a:pt x="8984" y="5714"/>
                  <a:pt x="8986" y="5713"/>
                  <a:pt x="8988" y="5713"/>
                </a:cubicBezTo>
                <a:close/>
                <a:moveTo>
                  <a:pt x="8265" y="5770"/>
                </a:moveTo>
                <a:cubicBezTo>
                  <a:pt x="8267" y="5781"/>
                  <a:pt x="8268" y="5793"/>
                  <a:pt x="8268" y="5805"/>
                </a:cubicBezTo>
                <a:cubicBezTo>
                  <a:pt x="8239" y="5811"/>
                  <a:pt x="8210" y="5819"/>
                  <a:pt x="8180" y="5824"/>
                </a:cubicBezTo>
                <a:cubicBezTo>
                  <a:pt x="8164" y="5827"/>
                  <a:pt x="8150" y="5831"/>
                  <a:pt x="8134" y="5833"/>
                </a:cubicBezTo>
                <a:lnTo>
                  <a:pt x="8174" y="5813"/>
                </a:lnTo>
                <a:cubicBezTo>
                  <a:pt x="8204" y="5799"/>
                  <a:pt x="8235" y="5784"/>
                  <a:pt x="8265" y="5770"/>
                </a:cubicBezTo>
                <a:close/>
                <a:moveTo>
                  <a:pt x="9798" y="5468"/>
                </a:moveTo>
                <a:cubicBezTo>
                  <a:pt x="9810" y="5598"/>
                  <a:pt x="9823" y="5727"/>
                  <a:pt x="9837" y="5855"/>
                </a:cubicBezTo>
                <a:cubicBezTo>
                  <a:pt x="9810" y="5862"/>
                  <a:pt x="9784" y="5868"/>
                  <a:pt x="9757" y="5874"/>
                </a:cubicBezTo>
                <a:cubicBezTo>
                  <a:pt x="9748" y="5747"/>
                  <a:pt x="9739" y="5617"/>
                  <a:pt x="9731" y="5488"/>
                </a:cubicBezTo>
                <a:lnTo>
                  <a:pt x="9798" y="5468"/>
                </a:lnTo>
                <a:close/>
                <a:moveTo>
                  <a:pt x="9572" y="5535"/>
                </a:moveTo>
                <a:cubicBezTo>
                  <a:pt x="9580" y="5662"/>
                  <a:pt x="9588" y="5789"/>
                  <a:pt x="9598" y="5916"/>
                </a:cubicBezTo>
                <a:cubicBezTo>
                  <a:pt x="9588" y="5919"/>
                  <a:pt x="9580" y="5921"/>
                  <a:pt x="9571" y="5923"/>
                </a:cubicBezTo>
                <a:cubicBezTo>
                  <a:pt x="9565" y="5794"/>
                  <a:pt x="9560" y="5667"/>
                  <a:pt x="9557" y="5540"/>
                </a:cubicBezTo>
                <a:cubicBezTo>
                  <a:pt x="9562" y="5538"/>
                  <a:pt x="9567" y="5537"/>
                  <a:pt x="9572" y="5535"/>
                </a:cubicBezTo>
                <a:close/>
                <a:moveTo>
                  <a:pt x="13638" y="5697"/>
                </a:moveTo>
                <a:cubicBezTo>
                  <a:pt x="13645" y="5767"/>
                  <a:pt x="13653" y="5837"/>
                  <a:pt x="13661" y="5905"/>
                </a:cubicBezTo>
                <a:cubicBezTo>
                  <a:pt x="13646" y="5934"/>
                  <a:pt x="13631" y="5961"/>
                  <a:pt x="13617" y="5988"/>
                </a:cubicBezTo>
                <a:cubicBezTo>
                  <a:pt x="13610" y="5909"/>
                  <a:pt x="13603" y="5832"/>
                  <a:pt x="13598" y="5753"/>
                </a:cubicBezTo>
                <a:cubicBezTo>
                  <a:pt x="13611" y="5734"/>
                  <a:pt x="13625" y="5717"/>
                  <a:pt x="13638" y="5697"/>
                </a:cubicBezTo>
                <a:close/>
                <a:moveTo>
                  <a:pt x="10717" y="5794"/>
                </a:moveTo>
                <a:lnTo>
                  <a:pt x="10721" y="5923"/>
                </a:lnTo>
                <a:cubicBezTo>
                  <a:pt x="10663" y="5947"/>
                  <a:pt x="10606" y="5971"/>
                  <a:pt x="10548" y="5997"/>
                </a:cubicBezTo>
                <a:cubicBezTo>
                  <a:pt x="10541" y="5941"/>
                  <a:pt x="10536" y="5888"/>
                  <a:pt x="10531" y="5832"/>
                </a:cubicBezTo>
                <a:cubicBezTo>
                  <a:pt x="10548" y="5831"/>
                  <a:pt x="10564" y="5828"/>
                  <a:pt x="10577" y="5825"/>
                </a:cubicBezTo>
                <a:lnTo>
                  <a:pt x="10576" y="5825"/>
                </a:lnTo>
                <a:cubicBezTo>
                  <a:pt x="10581" y="5824"/>
                  <a:pt x="10587" y="5824"/>
                  <a:pt x="10592" y="5822"/>
                </a:cubicBezTo>
                <a:cubicBezTo>
                  <a:pt x="10601" y="5821"/>
                  <a:pt x="10608" y="5820"/>
                  <a:pt x="10617" y="5816"/>
                </a:cubicBezTo>
                <a:cubicBezTo>
                  <a:pt x="10626" y="5818"/>
                  <a:pt x="10636" y="5819"/>
                  <a:pt x="10645" y="5819"/>
                </a:cubicBezTo>
                <a:cubicBezTo>
                  <a:pt x="10665" y="5819"/>
                  <a:pt x="10684" y="5815"/>
                  <a:pt x="10702" y="5804"/>
                </a:cubicBezTo>
                <a:cubicBezTo>
                  <a:pt x="10707" y="5801"/>
                  <a:pt x="10712" y="5796"/>
                  <a:pt x="10717" y="5794"/>
                </a:cubicBezTo>
                <a:close/>
                <a:moveTo>
                  <a:pt x="9339" y="5607"/>
                </a:moveTo>
                <a:cubicBezTo>
                  <a:pt x="9343" y="5732"/>
                  <a:pt x="9346" y="5857"/>
                  <a:pt x="9353" y="5982"/>
                </a:cubicBezTo>
                <a:cubicBezTo>
                  <a:pt x="9327" y="5988"/>
                  <a:pt x="9303" y="5996"/>
                  <a:pt x="9277" y="6003"/>
                </a:cubicBezTo>
                <a:cubicBezTo>
                  <a:pt x="9270" y="5878"/>
                  <a:pt x="9267" y="5753"/>
                  <a:pt x="9266" y="5629"/>
                </a:cubicBezTo>
                <a:cubicBezTo>
                  <a:pt x="9291" y="5620"/>
                  <a:pt x="9314" y="5614"/>
                  <a:pt x="9339" y="5607"/>
                </a:cubicBezTo>
                <a:close/>
                <a:moveTo>
                  <a:pt x="11473" y="5977"/>
                </a:moveTo>
                <a:cubicBezTo>
                  <a:pt x="11471" y="5990"/>
                  <a:pt x="11469" y="6003"/>
                  <a:pt x="11467" y="6016"/>
                </a:cubicBezTo>
                <a:cubicBezTo>
                  <a:pt x="11443" y="6033"/>
                  <a:pt x="11419" y="6048"/>
                  <a:pt x="11395" y="6065"/>
                </a:cubicBezTo>
                <a:cubicBezTo>
                  <a:pt x="11394" y="6053"/>
                  <a:pt x="11394" y="6042"/>
                  <a:pt x="11393" y="6032"/>
                </a:cubicBezTo>
                <a:cubicBezTo>
                  <a:pt x="11420" y="6013"/>
                  <a:pt x="11446" y="5995"/>
                  <a:pt x="11473" y="5977"/>
                </a:cubicBezTo>
                <a:close/>
                <a:moveTo>
                  <a:pt x="10073" y="5921"/>
                </a:moveTo>
                <a:cubicBezTo>
                  <a:pt x="10075" y="5970"/>
                  <a:pt x="10079" y="6020"/>
                  <a:pt x="10082" y="6070"/>
                </a:cubicBezTo>
                <a:cubicBezTo>
                  <a:pt x="10077" y="6020"/>
                  <a:pt x="10070" y="5971"/>
                  <a:pt x="10065" y="5923"/>
                </a:cubicBezTo>
                <a:cubicBezTo>
                  <a:pt x="10068" y="5923"/>
                  <a:pt x="10070" y="5923"/>
                  <a:pt x="10073" y="5921"/>
                </a:cubicBezTo>
                <a:close/>
                <a:moveTo>
                  <a:pt x="12894" y="5722"/>
                </a:moveTo>
                <a:cubicBezTo>
                  <a:pt x="12902" y="5830"/>
                  <a:pt x="12913" y="5937"/>
                  <a:pt x="12923" y="6045"/>
                </a:cubicBezTo>
                <a:cubicBezTo>
                  <a:pt x="12913" y="6058"/>
                  <a:pt x="12901" y="6071"/>
                  <a:pt x="12891" y="6084"/>
                </a:cubicBezTo>
                <a:cubicBezTo>
                  <a:pt x="12885" y="5969"/>
                  <a:pt x="12880" y="5853"/>
                  <a:pt x="12874" y="5738"/>
                </a:cubicBezTo>
                <a:cubicBezTo>
                  <a:pt x="12881" y="5733"/>
                  <a:pt x="12887" y="5728"/>
                  <a:pt x="12894" y="5722"/>
                </a:cubicBezTo>
                <a:close/>
                <a:moveTo>
                  <a:pt x="9608" y="6042"/>
                </a:moveTo>
                <a:cubicBezTo>
                  <a:pt x="9609" y="6049"/>
                  <a:pt x="9609" y="6057"/>
                  <a:pt x="9611" y="6066"/>
                </a:cubicBezTo>
                <a:lnTo>
                  <a:pt x="9580" y="6085"/>
                </a:lnTo>
                <a:cubicBezTo>
                  <a:pt x="9578" y="6074"/>
                  <a:pt x="9578" y="6063"/>
                  <a:pt x="9577" y="6050"/>
                </a:cubicBezTo>
                <a:cubicBezTo>
                  <a:pt x="9587" y="6048"/>
                  <a:pt x="9598" y="6045"/>
                  <a:pt x="9608" y="6042"/>
                </a:cubicBezTo>
                <a:close/>
                <a:moveTo>
                  <a:pt x="10352" y="5863"/>
                </a:moveTo>
                <a:lnTo>
                  <a:pt x="10374" y="6076"/>
                </a:lnTo>
                <a:cubicBezTo>
                  <a:pt x="10343" y="6091"/>
                  <a:pt x="10311" y="6105"/>
                  <a:pt x="10280" y="6120"/>
                </a:cubicBezTo>
                <a:cubicBezTo>
                  <a:pt x="10275" y="6039"/>
                  <a:pt x="10269" y="5960"/>
                  <a:pt x="10265" y="5879"/>
                </a:cubicBezTo>
                <a:cubicBezTo>
                  <a:pt x="10293" y="5873"/>
                  <a:pt x="10323" y="5868"/>
                  <a:pt x="10352" y="5863"/>
                </a:cubicBezTo>
                <a:close/>
                <a:moveTo>
                  <a:pt x="11171" y="6172"/>
                </a:moveTo>
                <a:cubicBezTo>
                  <a:pt x="11172" y="6185"/>
                  <a:pt x="11173" y="6198"/>
                  <a:pt x="11173" y="6213"/>
                </a:cubicBezTo>
                <a:cubicBezTo>
                  <a:pt x="11170" y="6215"/>
                  <a:pt x="11166" y="6218"/>
                  <a:pt x="11160" y="6220"/>
                </a:cubicBezTo>
                <a:cubicBezTo>
                  <a:pt x="11159" y="6208"/>
                  <a:pt x="11157" y="6193"/>
                  <a:pt x="11157" y="6180"/>
                </a:cubicBezTo>
                <a:cubicBezTo>
                  <a:pt x="11161" y="6178"/>
                  <a:pt x="11162" y="6177"/>
                  <a:pt x="11165" y="6177"/>
                </a:cubicBezTo>
                <a:cubicBezTo>
                  <a:pt x="11167" y="6174"/>
                  <a:pt x="11170" y="6173"/>
                  <a:pt x="11171" y="6172"/>
                </a:cubicBezTo>
                <a:close/>
                <a:moveTo>
                  <a:pt x="8277" y="5903"/>
                </a:moveTo>
                <a:cubicBezTo>
                  <a:pt x="8288" y="6018"/>
                  <a:pt x="8302" y="6133"/>
                  <a:pt x="8317" y="6249"/>
                </a:cubicBezTo>
                <a:cubicBezTo>
                  <a:pt x="8317" y="6249"/>
                  <a:pt x="8315" y="6249"/>
                  <a:pt x="8314" y="6250"/>
                </a:cubicBezTo>
                <a:cubicBezTo>
                  <a:pt x="8251" y="6153"/>
                  <a:pt x="8188" y="6055"/>
                  <a:pt x="8123" y="5959"/>
                </a:cubicBezTo>
                <a:cubicBezTo>
                  <a:pt x="8122" y="5952"/>
                  <a:pt x="8121" y="5946"/>
                  <a:pt x="8118" y="5939"/>
                </a:cubicBezTo>
                <a:cubicBezTo>
                  <a:pt x="8121" y="5939"/>
                  <a:pt x="8123" y="5938"/>
                  <a:pt x="8127" y="5938"/>
                </a:cubicBezTo>
                <a:cubicBezTo>
                  <a:pt x="8178" y="5928"/>
                  <a:pt x="8229" y="5915"/>
                  <a:pt x="8277" y="5903"/>
                </a:cubicBezTo>
                <a:close/>
                <a:moveTo>
                  <a:pt x="9851" y="5978"/>
                </a:moveTo>
                <a:cubicBezTo>
                  <a:pt x="9862" y="6076"/>
                  <a:pt x="9872" y="6177"/>
                  <a:pt x="9883" y="6275"/>
                </a:cubicBezTo>
                <a:cubicBezTo>
                  <a:pt x="9852" y="6282"/>
                  <a:pt x="9823" y="6290"/>
                  <a:pt x="9793" y="6298"/>
                </a:cubicBezTo>
                <a:cubicBezTo>
                  <a:pt x="9785" y="6206"/>
                  <a:pt x="9778" y="6115"/>
                  <a:pt x="9770" y="6023"/>
                </a:cubicBezTo>
                <a:cubicBezTo>
                  <a:pt x="9785" y="6014"/>
                  <a:pt x="9800" y="6007"/>
                  <a:pt x="9815" y="5997"/>
                </a:cubicBezTo>
                <a:cubicBezTo>
                  <a:pt x="9827" y="5991"/>
                  <a:pt x="9840" y="5985"/>
                  <a:pt x="9851" y="5978"/>
                </a:cubicBezTo>
                <a:close/>
                <a:moveTo>
                  <a:pt x="9614" y="6116"/>
                </a:moveTo>
                <a:cubicBezTo>
                  <a:pt x="9619" y="6190"/>
                  <a:pt x="9627" y="6265"/>
                  <a:pt x="9634" y="6338"/>
                </a:cubicBezTo>
                <a:cubicBezTo>
                  <a:pt x="9621" y="6342"/>
                  <a:pt x="9609" y="6344"/>
                  <a:pt x="9597" y="6348"/>
                </a:cubicBezTo>
                <a:cubicBezTo>
                  <a:pt x="9591" y="6277"/>
                  <a:pt x="9587" y="6208"/>
                  <a:pt x="9582" y="6136"/>
                </a:cubicBezTo>
                <a:cubicBezTo>
                  <a:pt x="9592" y="6130"/>
                  <a:pt x="9604" y="6123"/>
                  <a:pt x="9614" y="6116"/>
                </a:cubicBezTo>
                <a:close/>
                <a:moveTo>
                  <a:pt x="9361" y="6110"/>
                </a:moveTo>
                <a:cubicBezTo>
                  <a:pt x="9364" y="6147"/>
                  <a:pt x="9365" y="6182"/>
                  <a:pt x="9368" y="6218"/>
                </a:cubicBezTo>
                <a:cubicBezTo>
                  <a:pt x="9357" y="6224"/>
                  <a:pt x="9348" y="6230"/>
                  <a:pt x="9338" y="6237"/>
                </a:cubicBezTo>
                <a:cubicBezTo>
                  <a:pt x="9324" y="6245"/>
                  <a:pt x="9319" y="6261"/>
                  <a:pt x="9327" y="6275"/>
                </a:cubicBezTo>
                <a:cubicBezTo>
                  <a:pt x="9332" y="6281"/>
                  <a:pt x="9336" y="6285"/>
                  <a:pt x="9344" y="6287"/>
                </a:cubicBezTo>
                <a:cubicBezTo>
                  <a:pt x="9346" y="6288"/>
                  <a:pt x="9349" y="6288"/>
                  <a:pt x="9352" y="6288"/>
                </a:cubicBezTo>
                <a:cubicBezTo>
                  <a:pt x="9356" y="6288"/>
                  <a:pt x="9361" y="6287"/>
                  <a:pt x="9365" y="6285"/>
                </a:cubicBezTo>
                <a:cubicBezTo>
                  <a:pt x="9367" y="6283"/>
                  <a:pt x="9369" y="6282"/>
                  <a:pt x="9371" y="6281"/>
                </a:cubicBezTo>
                <a:cubicBezTo>
                  <a:pt x="9374" y="6323"/>
                  <a:pt x="9376" y="6365"/>
                  <a:pt x="9380" y="6406"/>
                </a:cubicBezTo>
                <a:cubicBezTo>
                  <a:pt x="9355" y="6413"/>
                  <a:pt x="9330" y="6421"/>
                  <a:pt x="9307" y="6427"/>
                </a:cubicBezTo>
                <a:cubicBezTo>
                  <a:pt x="9298" y="6329"/>
                  <a:pt x="9291" y="6230"/>
                  <a:pt x="9285" y="6132"/>
                </a:cubicBezTo>
                <a:cubicBezTo>
                  <a:pt x="9311" y="6125"/>
                  <a:pt x="9335" y="6118"/>
                  <a:pt x="9361" y="6110"/>
                </a:cubicBezTo>
                <a:close/>
                <a:moveTo>
                  <a:pt x="12684" y="5897"/>
                </a:moveTo>
                <a:cubicBezTo>
                  <a:pt x="12690" y="6033"/>
                  <a:pt x="12698" y="6168"/>
                  <a:pt x="12706" y="6304"/>
                </a:cubicBezTo>
                <a:cubicBezTo>
                  <a:pt x="12655" y="6363"/>
                  <a:pt x="12605" y="6421"/>
                  <a:pt x="12553" y="6479"/>
                </a:cubicBezTo>
                <a:cubicBezTo>
                  <a:pt x="12538" y="6333"/>
                  <a:pt x="12523" y="6185"/>
                  <a:pt x="12513" y="6038"/>
                </a:cubicBezTo>
                <a:cubicBezTo>
                  <a:pt x="12569" y="5990"/>
                  <a:pt x="12627" y="5944"/>
                  <a:pt x="12684" y="5897"/>
                </a:cubicBezTo>
                <a:close/>
                <a:moveTo>
                  <a:pt x="10742" y="6416"/>
                </a:moveTo>
                <a:cubicBezTo>
                  <a:pt x="10743" y="6433"/>
                  <a:pt x="10743" y="6452"/>
                  <a:pt x="10745" y="6470"/>
                </a:cubicBezTo>
                <a:cubicBezTo>
                  <a:pt x="10701" y="6494"/>
                  <a:pt x="10657" y="6519"/>
                  <a:pt x="10614" y="6545"/>
                </a:cubicBezTo>
                <a:cubicBezTo>
                  <a:pt x="10612" y="6521"/>
                  <a:pt x="10607" y="6498"/>
                  <a:pt x="10605" y="6474"/>
                </a:cubicBezTo>
                <a:cubicBezTo>
                  <a:pt x="10626" y="6473"/>
                  <a:pt x="10645" y="6467"/>
                  <a:pt x="10665" y="6456"/>
                </a:cubicBezTo>
                <a:cubicBezTo>
                  <a:pt x="10691" y="6443"/>
                  <a:pt x="10717" y="6430"/>
                  <a:pt x="10742" y="6416"/>
                </a:cubicBezTo>
                <a:close/>
                <a:moveTo>
                  <a:pt x="10403" y="6319"/>
                </a:moveTo>
                <a:cubicBezTo>
                  <a:pt x="10415" y="6417"/>
                  <a:pt x="10426" y="6513"/>
                  <a:pt x="10438" y="6609"/>
                </a:cubicBezTo>
                <a:cubicBezTo>
                  <a:pt x="10399" y="6624"/>
                  <a:pt x="10362" y="6638"/>
                  <a:pt x="10323" y="6654"/>
                </a:cubicBezTo>
                <a:cubicBezTo>
                  <a:pt x="10313" y="6550"/>
                  <a:pt x="10305" y="6447"/>
                  <a:pt x="10297" y="6344"/>
                </a:cubicBezTo>
                <a:cubicBezTo>
                  <a:pt x="10332" y="6337"/>
                  <a:pt x="10368" y="6328"/>
                  <a:pt x="10403" y="6319"/>
                </a:cubicBezTo>
                <a:close/>
                <a:moveTo>
                  <a:pt x="12980" y="6561"/>
                </a:moveTo>
                <a:cubicBezTo>
                  <a:pt x="12982" y="6573"/>
                  <a:pt x="12984" y="6588"/>
                  <a:pt x="12985" y="6601"/>
                </a:cubicBezTo>
                <a:cubicBezTo>
                  <a:pt x="12963" y="6628"/>
                  <a:pt x="12943" y="6655"/>
                  <a:pt x="12922" y="6682"/>
                </a:cubicBezTo>
                <a:cubicBezTo>
                  <a:pt x="12921" y="6666"/>
                  <a:pt x="12920" y="6653"/>
                  <a:pt x="12920" y="6637"/>
                </a:cubicBezTo>
                <a:cubicBezTo>
                  <a:pt x="12941" y="6611"/>
                  <a:pt x="12961" y="6587"/>
                  <a:pt x="12980" y="6561"/>
                </a:cubicBezTo>
                <a:close/>
                <a:moveTo>
                  <a:pt x="13259" y="6208"/>
                </a:moveTo>
                <a:cubicBezTo>
                  <a:pt x="13260" y="6220"/>
                  <a:pt x="13262" y="6231"/>
                  <a:pt x="13264" y="6245"/>
                </a:cubicBezTo>
                <a:cubicBezTo>
                  <a:pt x="13269" y="6261"/>
                  <a:pt x="13277" y="6276"/>
                  <a:pt x="13290" y="6288"/>
                </a:cubicBezTo>
                <a:cubicBezTo>
                  <a:pt x="13308" y="6307"/>
                  <a:pt x="13334" y="6317"/>
                  <a:pt x="13360" y="6317"/>
                </a:cubicBezTo>
                <a:cubicBezTo>
                  <a:pt x="13382" y="6317"/>
                  <a:pt x="13404" y="6308"/>
                  <a:pt x="13422" y="6294"/>
                </a:cubicBezTo>
                <a:cubicBezTo>
                  <a:pt x="13423" y="6305"/>
                  <a:pt x="13424" y="6318"/>
                  <a:pt x="13425" y="6330"/>
                </a:cubicBezTo>
                <a:cubicBezTo>
                  <a:pt x="13357" y="6448"/>
                  <a:pt x="13289" y="6566"/>
                  <a:pt x="13220" y="6682"/>
                </a:cubicBezTo>
                <a:cubicBezTo>
                  <a:pt x="13218" y="6671"/>
                  <a:pt x="13217" y="6659"/>
                  <a:pt x="13216" y="6646"/>
                </a:cubicBezTo>
                <a:cubicBezTo>
                  <a:pt x="13233" y="6624"/>
                  <a:pt x="13246" y="6603"/>
                  <a:pt x="13246" y="6573"/>
                </a:cubicBezTo>
                <a:cubicBezTo>
                  <a:pt x="13246" y="6545"/>
                  <a:pt x="13234" y="6519"/>
                  <a:pt x="13215" y="6499"/>
                </a:cubicBezTo>
                <a:cubicBezTo>
                  <a:pt x="13210" y="6493"/>
                  <a:pt x="13203" y="6488"/>
                  <a:pt x="13196" y="6484"/>
                </a:cubicBezTo>
                <a:cubicBezTo>
                  <a:pt x="13190" y="6427"/>
                  <a:pt x="13182" y="6371"/>
                  <a:pt x="13176" y="6314"/>
                </a:cubicBezTo>
                <a:cubicBezTo>
                  <a:pt x="13203" y="6278"/>
                  <a:pt x="13232" y="6244"/>
                  <a:pt x="13259" y="6208"/>
                </a:cubicBezTo>
                <a:close/>
                <a:moveTo>
                  <a:pt x="12154" y="6806"/>
                </a:moveTo>
                <a:lnTo>
                  <a:pt x="12154" y="6806"/>
                </a:lnTo>
                <a:cubicBezTo>
                  <a:pt x="12154" y="6806"/>
                  <a:pt x="12154" y="6806"/>
                  <a:pt x="12155" y="6806"/>
                </a:cubicBezTo>
                <a:cubicBezTo>
                  <a:pt x="12154" y="6806"/>
                  <a:pt x="12154" y="6806"/>
                  <a:pt x="12154" y="6806"/>
                </a:cubicBezTo>
                <a:close/>
                <a:moveTo>
                  <a:pt x="12087" y="6378"/>
                </a:moveTo>
                <a:cubicBezTo>
                  <a:pt x="12015" y="6532"/>
                  <a:pt x="11932" y="6681"/>
                  <a:pt x="11836" y="6824"/>
                </a:cubicBezTo>
                <a:cubicBezTo>
                  <a:pt x="11828" y="6748"/>
                  <a:pt x="11822" y="6675"/>
                  <a:pt x="11817" y="6599"/>
                </a:cubicBezTo>
                <a:cubicBezTo>
                  <a:pt x="11906" y="6526"/>
                  <a:pt x="11996" y="6452"/>
                  <a:pt x="12087" y="6378"/>
                </a:cubicBezTo>
                <a:close/>
                <a:moveTo>
                  <a:pt x="10417" y="6763"/>
                </a:moveTo>
                <a:cubicBezTo>
                  <a:pt x="10419" y="6773"/>
                  <a:pt x="10420" y="6784"/>
                  <a:pt x="10424" y="6795"/>
                </a:cubicBezTo>
                <a:cubicBezTo>
                  <a:pt x="10396" y="6806"/>
                  <a:pt x="10368" y="6819"/>
                  <a:pt x="10341" y="6830"/>
                </a:cubicBezTo>
                <a:lnTo>
                  <a:pt x="10337" y="6795"/>
                </a:lnTo>
                <a:cubicBezTo>
                  <a:pt x="10364" y="6783"/>
                  <a:pt x="10390" y="6773"/>
                  <a:pt x="10417" y="6763"/>
                </a:cubicBezTo>
                <a:close/>
                <a:moveTo>
                  <a:pt x="9912" y="6516"/>
                </a:moveTo>
                <a:cubicBezTo>
                  <a:pt x="9924" y="6614"/>
                  <a:pt x="9935" y="6712"/>
                  <a:pt x="9948" y="6809"/>
                </a:cubicBezTo>
                <a:cubicBezTo>
                  <a:pt x="9914" y="6823"/>
                  <a:pt x="9880" y="6839"/>
                  <a:pt x="9846" y="6853"/>
                </a:cubicBezTo>
                <a:cubicBezTo>
                  <a:pt x="9837" y="6754"/>
                  <a:pt x="9827" y="6658"/>
                  <a:pt x="9816" y="6561"/>
                </a:cubicBezTo>
                <a:cubicBezTo>
                  <a:pt x="9849" y="6546"/>
                  <a:pt x="9880" y="6531"/>
                  <a:pt x="9912" y="6516"/>
                </a:cubicBezTo>
                <a:close/>
                <a:moveTo>
                  <a:pt x="10704" y="6846"/>
                </a:moveTo>
                <a:lnTo>
                  <a:pt x="10704" y="6846"/>
                </a:lnTo>
                <a:cubicBezTo>
                  <a:pt x="10688" y="6858"/>
                  <a:pt x="10673" y="6870"/>
                  <a:pt x="10658" y="6883"/>
                </a:cubicBezTo>
                <a:cubicBezTo>
                  <a:pt x="10658" y="6879"/>
                  <a:pt x="10657" y="6876"/>
                  <a:pt x="10657" y="6871"/>
                </a:cubicBezTo>
                <a:cubicBezTo>
                  <a:pt x="10673" y="6863"/>
                  <a:pt x="10688" y="6855"/>
                  <a:pt x="10704" y="6846"/>
                </a:cubicBezTo>
                <a:close/>
                <a:moveTo>
                  <a:pt x="9410" y="6749"/>
                </a:moveTo>
                <a:lnTo>
                  <a:pt x="9426" y="6899"/>
                </a:lnTo>
                <a:lnTo>
                  <a:pt x="9426" y="6899"/>
                </a:lnTo>
                <a:cubicBezTo>
                  <a:pt x="9412" y="6878"/>
                  <a:pt x="9390" y="6861"/>
                  <a:pt x="9366" y="6853"/>
                </a:cubicBezTo>
                <a:cubicBezTo>
                  <a:pt x="9361" y="6852"/>
                  <a:pt x="9355" y="6852"/>
                  <a:pt x="9352" y="6852"/>
                </a:cubicBezTo>
                <a:cubicBezTo>
                  <a:pt x="9349" y="6827"/>
                  <a:pt x="9347" y="6804"/>
                  <a:pt x="9344" y="6779"/>
                </a:cubicBezTo>
                <a:cubicBezTo>
                  <a:pt x="9366" y="6769"/>
                  <a:pt x="9388" y="6759"/>
                  <a:pt x="9410" y="6749"/>
                </a:cubicBezTo>
                <a:close/>
                <a:moveTo>
                  <a:pt x="9660" y="6634"/>
                </a:moveTo>
                <a:cubicBezTo>
                  <a:pt x="9671" y="6729"/>
                  <a:pt x="9682" y="6825"/>
                  <a:pt x="9692" y="6922"/>
                </a:cubicBezTo>
                <a:cubicBezTo>
                  <a:pt x="9685" y="6925"/>
                  <a:pt x="9678" y="6928"/>
                  <a:pt x="9670" y="6933"/>
                </a:cubicBezTo>
                <a:cubicBezTo>
                  <a:pt x="9671" y="6914"/>
                  <a:pt x="9673" y="6897"/>
                  <a:pt x="9674" y="6879"/>
                </a:cubicBezTo>
                <a:cubicBezTo>
                  <a:pt x="9676" y="6850"/>
                  <a:pt x="9659" y="6824"/>
                  <a:pt x="9633" y="6810"/>
                </a:cubicBezTo>
                <a:cubicBezTo>
                  <a:pt x="9628" y="6759"/>
                  <a:pt x="9624" y="6706"/>
                  <a:pt x="9618" y="6654"/>
                </a:cubicBezTo>
                <a:cubicBezTo>
                  <a:pt x="9633" y="6648"/>
                  <a:pt x="9645" y="6640"/>
                  <a:pt x="9660" y="6634"/>
                </a:cubicBezTo>
                <a:close/>
                <a:moveTo>
                  <a:pt x="9965" y="6953"/>
                </a:moveTo>
                <a:cubicBezTo>
                  <a:pt x="9968" y="6964"/>
                  <a:pt x="9969" y="6974"/>
                  <a:pt x="9970" y="6985"/>
                </a:cubicBezTo>
                <a:cubicBezTo>
                  <a:pt x="9935" y="7000"/>
                  <a:pt x="9901" y="7015"/>
                  <a:pt x="9866" y="7031"/>
                </a:cubicBezTo>
                <a:cubicBezTo>
                  <a:pt x="9865" y="7024"/>
                  <a:pt x="9865" y="7017"/>
                  <a:pt x="9863" y="7011"/>
                </a:cubicBezTo>
                <a:cubicBezTo>
                  <a:pt x="9863" y="7007"/>
                  <a:pt x="9862" y="7003"/>
                  <a:pt x="9862" y="7000"/>
                </a:cubicBezTo>
                <a:cubicBezTo>
                  <a:pt x="9897" y="6984"/>
                  <a:pt x="9930" y="6969"/>
                  <a:pt x="9965" y="6953"/>
                </a:cubicBezTo>
                <a:close/>
                <a:moveTo>
                  <a:pt x="9433" y="6984"/>
                </a:moveTo>
                <a:cubicBezTo>
                  <a:pt x="9435" y="7002"/>
                  <a:pt x="9437" y="7021"/>
                  <a:pt x="9438" y="7037"/>
                </a:cubicBezTo>
                <a:cubicBezTo>
                  <a:pt x="9433" y="7039"/>
                  <a:pt x="9428" y="7042"/>
                  <a:pt x="9425" y="7043"/>
                </a:cubicBezTo>
                <a:cubicBezTo>
                  <a:pt x="9428" y="7024"/>
                  <a:pt x="9431" y="7003"/>
                  <a:pt x="9433" y="6984"/>
                </a:cubicBezTo>
                <a:close/>
                <a:moveTo>
                  <a:pt x="12739" y="6858"/>
                </a:moveTo>
                <a:lnTo>
                  <a:pt x="12742" y="6917"/>
                </a:lnTo>
                <a:cubicBezTo>
                  <a:pt x="12706" y="6966"/>
                  <a:pt x="12668" y="7013"/>
                  <a:pt x="12632" y="7063"/>
                </a:cubicBezTo>
                <a:cubicBezTo>
                  <a:pt x="12628" y="7042"/>
                  <a:pt x="12625" y="7021"/>
                  <a:pt x="12621" y="6998"/>
                </a:cubicBezTo>
                <a:cubicBezTo>
                  <a:pt x="12659" y="6951"/>
                  <a:pt x="12699" y="6905"/>
                  <a:pt x="12739" y="6858"/>
                </a:cubicBezTo>
                <a:close/>
                <a:moveTo>
                  <a:pt x="10482" y="6935"/>
                </a:moveTo>
                <a:lnTo>
                  <a:pt x="10493" y="7016"/>
                </a:lnTo>
                <a:cubicBezTo>
                  <a:pt x="10469" y="7036"/>
                  <a:pt x="10443" y="7057"/>
                  <a:pt x="10419" y="7075"/>
                </a:cubicBezTo>
                <a:cubicBezTo>
                  <a:pt x="10403" y="7084"/>
                  <a:pt x="10389" y="7090"/>
                  <a:pt x="10373" y="7098"/>
                </a:cubicBezTo>
                <a:cubicBezTo>
                  <a:pt x="10368" y="7060"/>
                  <a:pt x="10364" y="7024"/>
                  <a:pt x="10360" y="6986"/>
                </a:cubicBezTo>
                <a:cubicBezTo>
                  <a:pt x="10400" y="6970"/>
                  <a:pt x="10441" y="6953"/>
                  <a:pt x="10482" y="6935"/>
                </a:cubicBezTo>
                <a:close/>
                <a:moveTo>
                  <a:pt x="9158" y="7069"/>
                </a:moveTo>
                <a:cubicBezTo>
                  <a:pt x="9159" y="7083"/>
                  <a:pt x="9162" y="7096"/>
                  <a:pt x="9163" y="7110"/>
                </a:cubicBezTo>
                <a:cubicBezTo>
                  <a:pt x="9158" y="7100"/>
                  <a:pt x="9152" y="7091"/>
                  <a:pt x="9147" y="7081"/>
                </a:cubicBezTo>
                <a:cubicBezTo>
                  <a:pt x="9151" y="7078"/>
                  <a:pt x="9155" y="7074"/>
                  <a:pt x="9158" y="7069"/>
                </a:cubicBezTo>
                <a:close/>
                <a:moveTo>
                  <a:pt x="9707" y="7068"/>
                </a:moveTo>
                <a:cubicBezTo>
                  <a:pt x="9710" y="7078"/>
                  <a:pt x="9711" y="7086"/>
                  <a:pt x="9711" y="7095"/>
                </a:cubicBezTo>
                <a:cubicBezTo>
                  <a:pt x="9696" y="7103"/>
                  <a:pt x="9681" y="7110"/>
                  <a:pt x="9664" y="7116"/>
                </a:cubicBezTo>
                <a:cubicBezTo>
                  <a:pt x="9663" y="7107"/>
                  <a:pt x="9663" y="7099"/>
                  <a:pt x="9661" y="7090"/>
                </a:cubicBezTo>
                <a:cubicBezTo>
                  <a:pt x="9676" y="7083"/>
                  <a:pt x="9692" y="7075"/>
                  <a:pt x="9707" y="7068"/>
                </a:cubicBezTo>
                <a:close/>
                <a:moveTo>
                  <a:pt x="13026" y="6893"/>
                </a:moveTo>
                <a:lnTo>
                  <a:pt x="13033" y="6951"/>
                </a:lnTo>
                <a:lnTo>
                  <a:pt x="13037" y="6979"/>
                </a:lnTo>
                <a:cubicBezTo>
                  <a:pt x="13020" y="7007"/>
                  <a:pt x="13004" y="7034"/>
                  <a:pt x="12987" y="7062"/>
                </a:cubicBezTo>
                <a:cubicBezTo>
                  <a:pt x="12973" y="7085"/>
                  <a:pt x="12957" y="7109"/>
                  <a:pt x="12943" y="7130"/>
                </a:cubicBezTo>
                <a:cubicBezTo>
                  <a:pt x="12942" y="7090"/>
                  <a:pt x="12941" y="7049"/>
                  <a:pt x="12939" y="7008"/>
                </a:cubicBezTo>
                <a:cubicBezTo>
                  <a:pt x="12968" y="6970"/>
                  <a:pt x="12996" y="6933"/>
                  <a:pt x="13026" y="6893"/>
                </a:cubicBezTo>
                <a:close/>
                <a:moveTo>
                  <a:pt x="11577" y="6799"/>
                </a:moveTo>
                <a:cubicBezTo>
                  <a:pt x="11586" y="6894"/>
                  <a:pt x="11595" y="6991"/>
                  <a:pt x="11607" y="7086"/>
                </a:cubicBezTo>
                <a:cubicBezTo>
                  <a:pt x="11574" y="7104"/>
                  <a:pt x="11540" y="7122"/>
                  <a:pt x="11508" y="7140"/>
                </a:cubicBezTo>
                <a:cubicBezTo>
                  <a:pt x="11504" y="7109"/>
                  <a:pt x="11499" y="7075"/>
                  <a:pt x="11496" y="7044"/>
                </a:cubicBezTo>
                <a:lnTo>
                  <a:pt x="11476" y="6886"/>
                </a:lnTo>
                <a:cubicBezTo>
                  <a:pt x="11509" y="6857"/>
                  <a:pt x="11544" y="6827"/>
                  <a:pt x="11577" y="6799"/>
                </a:cubicBezTo>
                <a:close/>
                <a:moveTo>
                  <a:pt x="9454" y="7187"/>
                </a:moveTo>
                <a:cubicBezTo>
                  <a:pt x="9456" y="7194"/>
                  <a:pt x="9456" y="7200"/>
                  <a:pt x="9456" y="7205"/>
                </a:cubicBezTo>
                <a:cubicBezTo>
                  <a:pt x="9436" y="7213"/>
                  <a:pt x="9416" y="7223"/>
                  <a:pt x="9397" y="7230"/>
                </a:cubicBezTo>
                <a:cubicBezTo>
                  <a:pt x="9397" y="7228"/>
                  <a:pt x="9396" y="7224"/>
                  <a:pt x="9396" y="7219"/>
                </a:cubicBezTo>
                <a:cubicBezTo>
                  <a:pt x="9396" y="7218"/>
                  <a:pt x="9396" y="7215"/>
                  <a:pt x="9397" y="7214"/>
                </a:cubicBezTo>
                <a:cubicBezTo>
                  <a:pt x="9416" y="7205"/>
                  <a:pt x="9435" y="7197"/>
                  <a:pt x="9454" y="7187"/>
                </a:cubicBezTo>
                <a:close/>
                <a:moveTo>
                  <a:pt x="11263" y="7073"/>
                </a:moveTo>
                <a:cubicBezTo>
                  <a:pt x="11270" y="7136"/>
                  <a:pt x="11279" y="7198"/>
                  <a:pt x="11289" y="7261"/>
                </a:cubicBezTo>
                <a:cubicBezTo>
                  <a:pt x="11282" y="7265"/>
                  <a:pt x="11276" y="7267"/>
                  <a:pt x="11270" y="7271"/>
                </a:cubicBezTo>
                <a:cubicBezTo>
                  <a:pt x="11263" y="7210"/>
                  <a:pt x="11255" y="7148"/>
                  <a:pt x="11248" y="7088"/>
                </a:cubicBezTo>
                <a:cubicBezTo>
                  <a:pt x="11254" y="7083"/>
                  <a:pt x="11259" y="7079"/>
                  <a:pt x="11263" y="7073"/>
                </a:cubicBezTo>
                <a:close/>
                <a:moveTo>
                  <a:pt x="12461" y="7184"/>
                </a:moveTo>
                <a:cubicBezTo>
                  <a:pt x="12466" y="7213"/>
                  <a:pt x="12471" y="7243"/>
                  <a:pt x="12476" y="7271"/>
                </a:cubicBezTo>
                <a:cubicBezTo>
                  <a:pt x="12466" y="7286"/>
                  <a:pt x="12455" y="7300"/>
                  <a:pt x="12445" y="7314"/>
                </a:cubicBezTo>
                <a:cubicBezTo>
                  <a:pt x="12440" y="7290"/>
                  <a:pt x="12435" y="7265"/>
                  <a:pt x="12431" y="7240"/>
                </a:cubicBezTo>
                <a:cubicBezTo>
                  <a:pt x="12438" y="7229"/>
                  <a:pt x="12444" y="7215"/>
                  <a:pt x="12446" y="7203"/>
                </a:cubicBezTo>
                <a:cubicBezTo>
                  <a:pt x="12451" y="7197"/>
                  <a:pt x="12456" y="7191"/>
                  <a:pt x="12461" y="7184"/>
                </a:cubicBezTo>
                <a:close/>
                <a:moveTo>
                  <a:pt x="9991" y="7145"/>
                </a:moveTo>
                <a:cubicBezTo>
                  <a:pt x="9997" y="7189"/>
                  <a:pt x="10003" y="7235"/>
                  <a:pt x="10010" y="7282"/>
                </a:cubicBezTo>
                <a:cubicBezTo>
                  <a:pt x="9974" y="7300"/>
                  <a:pt x="9938" y="7319"/>
                  <a:pt x="9902" y="7338"/>
                </a:cubicBezTo>
                <a:cubicBezTo>
                  <a:pt x="9897" y="7290"/>
                  <a:pt x="9891" y="7240"/>
                  <a:pt x="9886" y="7191"/>
                </a:cubicBezTo>
                <a:cubicBezTo>
                  <a:pt x="9920" y="7176"/>
                  <a:pt x="9956" y="7160"/>
                  <a:pt x="9991" y="7145"/>
                </a:cubicBezTo>
                <a:close/>
                <a:moveTo>
                  <a:pt x="9473" y="7369"/>
                </a:moveTo>
                <a:lnTo>
                  <a:pt x="9473" y="7373"/>
                </a:lnTo>
                <a:cubicBezTo>
                  <a:pt x="9474" y="7380"/>
                  <a:pt x="9473" y="7388"/>
                  <a:pt x="9473" y="7394"/>
                </a:cubicBezTo>
                <a:cubicBezTo>
                  <a:pt x="9464" y="7391"/>
                  <a:pt x="9456" y="7389"/>
                  <a:pt x="9446" y="7385"/>
                </a:cubicBezTo>
                <a:cubicBezTo>
                  <a:pt x="9445" y="7384"/>
                  <a:pt x="9443" y="7384"/>
                  <a:pt x="9441" y="7383"/>
                </a:cubicBezTo>
                <a:cubicBezTo>
                  <a:pt x="9452" y="7378"/>
                  <a:pt x="9463" y="7374"/>
                  <a:pt x="9473" y="7369"/>
                </a:cubicBezTo>
                <a:close/>
                <a:moveTo>
                  <a:pt x="9731" y="7259"/>
                </a:moveTo>
                <a:cubicBezTo>
                  <a:pt x="9737" y="7311"/>
                  <a:pt x="9743" y="7362"/>
                  <a:pt x="9749" y="7414"/>
                </a:cubicBezTo>
                <a:cubicBezTo>
                  <a:pt x="9744" y="7415"/>
                  <a:pt x="9741" y="7415"/>
                  <a:pt x="9735" y="7416"/>
                </a:cubicBezTo>
                <a:cubicBezTo>
                  <a:pt x="9722" y="7417"/>
                  <a:pt x="9710" y="7417"/>
                  <a:pt x="9697" y="7418"/>
                </a:cubicBezTo>
                <a:lnTo>
                  <a:pt x="9682" y="7278"/>
                </a:lnTo>
                <a:cubicBezTo>
                  <a:pt x="9697" y="7272"/>
                  <a:pt x="9715" y="7265"/>
                  <a:pt x="9731" y="7259"/>
                </a:cubicBezTo>
                <a:close/>
                <a:moveTo>
                  <a:pt x="8865" y="7461"/>
                </a:moveTo>
                <a:cubicBezTo>
                  <a:pt x="8867" y="7461"/>
                  <a:pt x="8868" y="7462"/>
                  <a:pt x="8869" y="7462"/>
                </a:cubicBezTo>
                <a:lnTo>
                  <a:pt x="8842" y="7473"/>
                </a:lnTo>
                <a:lnTo>
                  <a:pt x="8842" y="7471"/>
                </a:lnTo>
                <a:cubicBezTo>
                  <a:pt x="8850" y="7467"/>
                  <a:pt x="8857" y="7463"/>
                  <a:pt x="8865" y="7461"/>
                </a:cubicBezTo>
                <a:close/>
                <a:moveTo>
                  <a:pt x="12767" y="7243"/>
                </a:moveTo>
                <a:cubicBezTo>
                  <a:pt x="12768" y="7259"/>
                  <a:pt x="12770" y="7274"/>
                  <a:pt x="12771" y="7291"/>
                </a:cubicBezTo>
                <a:cubicBezTo>
                  <a:pt x="12773" y="7316"/>
                  <a:pt x="12778" y="7336"/>
                  <a:pt x="12797" y="7353"/>
                </a:cubicBezTo>
                <a:cubicBezTo>
                  <a:pt x="12798" y="7354"/>
                  <a:pt x="12799" y="7354"/>
                  <a:pt x="12801" y="7355"/>
                </a:cubicBezTo>
                <a:cubicBezTo>
                  <a:pt x="12771" y="7400"/>
                  <a:pt x="12741" y="7443"/>
                  <a:pt x="12713" y="7489"/>
                </a:cubicBezTo>
                <a:cubicBezTo>
                  <a:pt x="12703" y="7443"/>
                  <a:pt x="12694" y="7400"/>
                  <a:pt x="12685" y="7354"/>
                </a:cubicBezTo>
                <a:cubicBezTo>
                  <a:pt x="12713" y="7317"/>
                  <a:pt x="12740" y="7279"/>
                  <a:pt x="12767" y="7243"/>
                </a:cubicBezTo>
                <a:close/>
                <a:moveTo>
                  <a:pt x="11636" y="7331"/>
                </a:moveTo>
                <a:cubicBezTo>
                  <a:pt x="11639" y="7359"/>
                  <a:pt x="11643" y="7386"/>
                  <a:pt x="11647" y="7415"/>
                </a:cubicBezTo>
                <a:cubicBezTo>
                  <a:pt x="11618" y="7441"/>
                  <a:pt x="11590" y="7468"/>
                  <a:pt x="11561" y="7494"/>
                </a:cubicBezTo>
                <a:cubicBezTo>
                  <a:pt x="11555" y="7457"/>
                  <a:pt x="11550" y="7418"/>
                  <a:pt x="11544" y="7381"/>
                </a:cubicBezTo>
                <a:cubicBezTo>
                  <a:pt x="11575" y="7364"/>
                  <a:pt x="11606" y="7348"/>
                  <a:pt x="11636" y="7331"/>
                </a:cubicBezTo>
                <a:close/>
                <a:moveTo>
                  <a:pt x="10535" y="7305"/>
                </a:moveTo>
                <a:cubicBezTo>
                  <a:pt x="10538" y="7322"/>
                  <a:pt x="10540" y="7337"/>
                  <a:pt x="10543" y="7354"/>
                </a:cubicBezTo>
                <a:cubicBezTo>
                  <a:pt x="10504" y="7400"/>
                  <a:pt x="10468" y="7446"/>
                  <a:pt x="10431" y="7495"/>
                </a:cubicBezTo>
                <a:cubicBezTo>
                  <a:pt x="10426" y="7459"/>
                  <a:pt x="10420" y="7422"/>
                  <a:pt x="10414" y="7385"/>
                </a:cubicBezTo>
                <a:cubicBezTo>
                  <a:pt x="10453" y="7358"/>
                  <a:pt x="10495" y="7332"/>
                  <a:pt x="10535" y="7305"/>
                </a:cubicBezTo>
                <a:close/>
                <a:moveTo>
                  <a:pt x="10818" y="7518"/>
                </a:moveTo>
                <a:cubicBezTo>
                  <a:pt x="10818" y="7521"/>
                  <a:pt x="10819" y="7524"/>
                  <a:pt x="10819" y="7528"/>
                </a:cubicBezTo>
                <a:cubicBezTo>
                  <a:pt x="10812" y="7531"/>
                  <a:pt x="10807" y="7534"/>
                  <a:pt x="10800" y="7538"/>
                </a:cubicBezTo>
                <a:cubicBezTo>
                  <a:pt x="10807" y="7531"/>
                  <a:pt x="10812" y="7524"/>
                  <a:pt x="10818" y="7518"/>
                </a:cubicBezTo>
                <a:close/>
                <a:moveTo>
                  <a:pt x="8537" y="7601"/>
                </a:moveTo>
                <a:cubicBezTo>
                  <a:pt x="8539" y="7602"/>
                  <a:pt x="8539" y="7604"/>
                  <a:pt x="8539" y="7607"/>
                </a:cubicBezTo>
                <a:lnTo>
                  <a:pt x="8537" y="7607"/>
                </a:lnTo>
                <a:lnTo>
                  <a:pt x="8537" y="7601"/>
                </a:lnTo>
                <a:close/>
                <a:moveTo>
                  <a:pt x="11325" y="7503"/>
                </a:moveTo>
                <a:cubicBezTo>
                  <a:pt x="11335" y="7560"/>
                  <a:pt x="11346" y="7618"/>
                  <a:pt x="11354" y="7676"/>
                </a:cubicBezTo>
                <a:cubicBezTo>
                  <a:pt x="11347" y="7683"/>
                  <a:pt x="11339" y="7691"/>
                  <a:pt x="11330" y="7697"/>
                </a:cubicBezTo>
                <a:lnTo>
                  <a:pt x="11302" y="7515"/>
                </a:lnTo>
                <a:cubicBezTo>
                  <a:pt x="11311" y="7510"/>
                  <a:pt x="11317" y="7507"/>
                  <a:pt x="11325" y="7503"/>
                </a:cubicBezTo>
                <a:close/>
                <a:moveTo>
                  <a:pt x="12529" y="7564"/>
                </a:moveTo>
                <a:cubicBezTo>
                  <a:pt x="12540" y="7614"/>
                  <a:pt x="12550" y="7664"/>
                  <a:pt x="12561" y="7714"/>
                </a:cubicBezTo>
                <a:cubicBezTo>
                  <a:pt x="12550" y="7732"/>
                  <a:pt x="12539" y="7749"/>
                  <a:pt x="12526" y="7767"/>
                </a:cubicBezTo>
                <a:cubicBezTo>
                  <a:pt x="12516" y="7715"/>
                  <a:pt x="12507" y="7663"/>
                  <a:pt x="12496" y="7611"/>
                </a:cubicBezTo>
                <a:cubicBezTo>
                  <a:pt x="12508" y="7595"/>
                  <a:pt x="12518" y="7580"/>
                  <a:pt x="12529" y="7564"/>
                </a:cubicBezTo>
                <a:close/>
                <a:moveTo>
                  <a:pt x="8380" y="7467"/>
                </a:moveTo>
                <a:cubicBezTo>
                  <a:pt x="8380" y="7481"/>
                  <a:pt x="8379" y="7495"/>
                  <a:pt x="8377" y="7509"/>
                </a:cubicBezTo>
                <a:lnTo>
                  <a:pt x="8350" y="7521"/>
                </a:lnTo>
                <a:cubicBezTo>
                  <a:pt x="8332" y="7529"/>
                  <a:pt x="8318" y="7536"/>
                  <a:pt x="8307" y="7554"/>
                </a:cubicBezTo>
                <a:cubicBezTo>
                  <a:pt x="8297" y="7570"/>
                  <a:pt x="8294" y="7590"/>
                  <a:pt x="8299" y="7609"/>
                </a:cubicBezTo>
                <a:cubicBezTo>
                  <a:pt x="8307" y="7638"/>
                  <a:pt x="8337" y="7663"/>
                  <a:pt x="8368" y="7663"/>
                </a:cubicBezTo>
                <a:cubicBezTo>
                  <a:pt x="8368" y="7669"/>
                  <a:pt x="8366" y="7675"/>
                  <a:pt x="8366" y="7683"/>
                </a:cubicBezTo>
                <a:cubicBezTo>
                  <a:pt x="8289" y="7718"/>
                  <a:pt x="8210" y="7753"/>
                  <a:pt x="8132" y="7788"/>
                </a:cubicBezTo>
                <a:lnTo>
                  <a:pt x="8132" y="7780"/>
                </a:lnTo>
                <a:cubicBezTo>
                  <a:pt x="8133" y="7757"/>
                  <a:pt x="8122" y="7736"/>
                  <a:pt x="8105" y="7722"/>
                </a:cubicBezTo>
                <a:cubicBezTo>
                  <a:pt x="8112" y="7716"/>
                  <a:pt x="8117" y="7711"/>
                  <a:pt x="8123" y="7706"/>
                </a:cubicBezTo>
                <a:cubicBezTo>
                  <a:pt x="8211" y="7628"/>
                  <a:pt x="8297" y="7549"/>
                  <a:pt x="8380" y="7467"/>
                </a:cubicBezTo>
                <a:close/>
                <a:moveTo>
                  <a:pt x="11104" y="7834"/>
                </a:moveTo>
                <a:cubicBezTo>
                  <a:pt x="11108" y="7846"/>
                  <a:pt x="11109" y="7861"/>
                  <a:pt x="11111" y="7876"/>
                </a:cubicBezTo>
                <a:cubicBezTo>
                  <a:pt x="11110" y="7873"/>
                  <a:pt x="11110" y="7870"/>
                  <a:pt x="11109" y="7867"/>
                </a:cubicBezTo>
                <a:cubicBezTo>
                  <a:pt x="11108" y="7855"/>
                  <a:pt x="11106" y="7844"/>
                  <a:pt x="11104" y="7834"/>
                </a:cubicBezTo>
                <a:close/>
                <a:moveTo>
                  <a:pt x="7975" y="7835"/>
                </a:moveTo>
                <a:lnTo>
                  <a:pt x="7975" y="7835"/>
                </a:lnTo>
                <a:cubicBezTo>
                  <a:pt x="7973" y="7844"/>
                  <a:pt x="7973" y="7851"/>
                  <a:pt x="7973" y="7859"/>
                </a:cubicBezTo>
                <a:cubicBezTo>
                  <a:pt x="7954" y="7868"/>
                  <a:pt x="7934" y="7876"/>
                  <a:pt x="7915" y="7885"/>
                </a:cubicBezTo>
                <a:cubicBezTo>
                  <a:pt x="7934" y="7868"/>
                  <a:pt x="7954" y="7851"/>
                  <a:pt x="7975" y="7835"/>
                </a:cubicBezTo>
                <a:close/>
                <a:moveTo>
                  <a:pt x="12252" y="7425"/>
                </a:moveTo>
                <a:cubicBezTo>
                  <a:pt x="12259" y="7465"/>
                  <a:pt x="12265" y="7504"/>
                  <a:pt x="12274" y="7545"/>
                </a:cubicBezTo>
                <a:cubicBezTo>
                  <a:pt x="12200" y="7643"/>
                  <a:pt x="12127" y="7739"/>
                  <a:pt x="12052" y="7837"/>
                </a:cubicBezTo>
                <a:cubicBezTo>
                  <a:pt x="12032" y="7861"/>
                  <a:pt x="12012" y="7887"/>
                  <a:pt x="11991" y="7914"/>
                </a:cubicBezTo>
                <a:cubicBezTo>
                  <a:pt x="11981" y="7858"/>
                  <a:pt x="11970" y="7805"/>
                  <a:pt x="11960" y="7749"/>
                </a:cubicBezTo>
                <a:cubicBezTo>
                  <a:pt x="12058" y="7641"/>
                  <a:pt x="12156" y="7534"/>
                  <a:pt x="12252" y="7425"/>
                </a:cubicBezTo>
                <a:close/>
                <a:moveTo>
                  <a:pt x="9800" y="7815"/>
                </a:moveTo>
                <a:lnTo>
                  <a:pt x="9819" y="7959"/>
                </a:lnTo>
                <a:cubicBezTo>
                  <a:pt x="9811" y="7954"/>
                  <a:pt x="9803" y="7948"/>
                  <a:pt x="9792" y="7945"/>
                </a:cubicBezTo>
                <a:cubicBezTo>
                  <a:pt x="9783" y="7944"/>
                  <a:pt x="9775" y="7943"/>
                  <a:pt x="9766" y="7943"/>
                </a:cubicBezTo>
                <a:cubicBezTo>
                  <a:pt x="9763" y="7943"/>
                  <a:pt x="9760" y="7943"/>
                  <a:pt x="9757" y="7943"/>
                </a:cubicBezTo>
                <a:cubicBezTo>
                  <a:pt x="9753" y="7912"/>
                  <a:pt x="9749" y="7882"/>
                  <a:pt x="9747" y="7851"/>
                </a:cubicBezTo>
                <a:cubicBezTo>
                  <a:pt x="9764" y="7840"/>
                  <a:pt x="9783" y="7826"/>
                  <a:pt x="9800" y="7815"/>
                </a:cubicBezTo>
                <a:close/>
                <a:moveTo>
                  <a:pt x="8904" y="7618"/>
                </a:moveTo>
                <a:cubicBezTo>
                  <a:pt x="8900" y="7705"/>
                  <a:pt x="8897" y="7792"/>
                  <a:pt x="8893" y="7877"/>
                </a:cubicBezTo>
                <a:cubicBezTo>
                  <a:pt x="8827" y="7912"/>
                  <a:pt x="8763" y="7947"/>
                  <a:pt x="8697" y="7982"/>
                </a:cubicBezTo>
                <a:lnTo>
                  <a:pt x="8697" y="7710"/>
                </a:lnTo>
                <a:cubicBezTo>
                  <a:pt x="8726" y="7697"/>
                  <a:pt x="8755" y="7684"/>
                  <a:pt x="8784" y="7671"/>
                </a:cubicBezTo>
                <a:cubicBezTo>
                  <a:pt x="8824" y="7653"/>
                  <a:pt x="8863" y="7637"/>
                  <a:pt x="8904" y="7618"/>
                </a:cubicBezTo>
                <a:close/>
                <a:moveTo>
                  <a:pt x="10059" y="7633"/>
                </a:moveTo>
                <a:lnTo>
                  <a:pt x="10101" y="7928"/>
                </a:lnTo>
                <a:cubicBezTo>
                  <a:pt x="10063" y="7951"/>
                  <a:pt x="10023" y="7971"/>
                  <a:pt x="9985" y="7992"/>
                </a:cubicBezTo>
                <a:cubicBezTo>
                  <a:pt x="9976" y="7927"/>
                  <a:pt x="9966" y="7860"/>
                  <a:pt x="9959" y="7793"/>
                </a:cubicBezTo>
                <a:cubicBezTo>
                  <a:pt x="9955" y="7766"/>
                  <a:pt x="9953" y="7738"/>
                  <a:pt x="9949" y="7711"/>
                </a:cubicBezTo>
                <a:cubicBezTo>
                  <a:pt x="9986" y="7685"/>
                  <a:pt x="10022" y="7660"/>
                  <a:pt x="10059" y="7633"/>
                </a:cubicBezTo>
                <a:close/>
                <a:moveTo>
                  <a:pt x="10846" y="7772"/>
                </a:moveTo>
                <a:cubicBezTo>
                  <a:pt x="10856" y="7861"/>
                  <a:pt x="10867" y="7953"/>
                  <a:pt x="10881" y="8042"/>
                </a:cubicBezTo>
                <a:cubicBezTo>
                  <a:pt x="10867" y="8051"/>
                  <a:pt x="10854" y="8058"/>
                  <a:pt x="10840" y="8068"/>
                </a:cubicBezTo>
                <a:cubicBezTo>
                  <a:pt x="10825" y="7979"/>
                  <a:pt x="10810" y="7890"/>
                  <a:pt x="10797" y="7800"/>
                </a:cubicBezTo>
                <a:cubicBezTo>
                  <a:pt x="10813" y="7792"/>
                  <a:pt x="10830" y="7783"/>
                  <a:pt x="10846" y="7772"/>
                </a:cubicBezTo>
                <a:close/>
                <a:moveTo>
                  <a:pt x="8536" y="7783"/>
                </a:moveTo>
                <a:lnTo>
                  <a:pt x="8536" y="7783"/>
                </a:lnTo>
                <a:cubicBezTo>
                  <a:pt x="8535" y="7877"/>
                  <a:pt x="8535" y="7971"/>
                  <a:pt x="8535" y="8067"/>
                </a:cubicBezTo>
                <a:cubicBezTo>
                  <a:pt x="8529" y="8070"/>
                  <a:pt x="8522" y="8073"/>
                  <a:pt x="8514" y="8077"/>
                </a:cubicBezTo>
                <a:cubicBezTo>
                  <a:pt x="8520" y="7981"/>
                  <a:pt x="8524" y="7883"/>
                  <a:pt x="8527" y="7787"/>
                </a:cubicBezTo>
                <a:cubicBezTo>
                  <a:pt x="8530" y="7785"/>
                  <a:pt x="8534" y="7784"/>
                  <a:pt x="8536" y="7783"/>
                </a:cubicBezTo>
                <a:close/>
                <a:moveTo>
                  <a:pt x="8889" y="8069"/>
                </a:moveTo>
                <a:lnTo>
                  <a:pt x="8889" y="8088"/>
                </a:lnTo>
                <a:cubicBezTo>
                  <a:pt x="8881" y="8094"/>
                  <a:pt x="8872" y="8100"/>
                  <a:pt x="8862" y="8106"/>
                </a:cubicBezTo>
                <a:cubicBezTo>
                  <a:pt x="8809" y="8134"/>
                  <a:pt x="8753" y="8161"/>
                  <a:pt x="8697" y="8187"/>
                </a:cubicBezTo>
                <a:cubicBezTo>
                  <a:pt x="8697" y="8183"/>
                  <a:pt x="8698" y="8177"/>
                  <a:pt x="8697" y="8172"/>
                </a:cubicBezTo>
                <a:cubicBezTo>
                  <a:pt x="8762" y="8139"/>
                  <a:pt x="8825" y="8104"/>
                  <a:pt x="8889" y="8069"/>
                </a:cubicBezTo>
                <a:close/>
                <a:moveTo>
                  <a:pt x="10628" y="7893"/>
                </a:moveTo>
                <a:cubicBezTo>
                  <a:pt x="10628" y="7894"/>
                  <a:pt x="10628" y="7897"/>
                  <a:pt x="10629" y="7898"/>
                </a:cubicBezTo>
                <a:cubicBezTo>
                  <a:pt x="10644" y="7986"/>
                  <a:pt x="10659" y="8074"/>
                  <a:pt x="10675" y="8161"/>
                </a:cubicBezTo>
                <a:cubicBezTo>
                  <a:pt x="10647" y="8175"/>
                  <a:pt x="10617" y="8189"/>
                  <a:pt x="10588" y="8203"/>
                </a:cubicBezTo>
                <a:cubicBezTo>
                  <a:pt x="10571" y="8142"/>
                  <a:pt x="10555" y="8082"/>
                  <a:pt x="10539" y="8020"/>
                </a:cubicBezTo>
                <a:cubicBezTo>
                  <a:pt x="10534" y="7997"/>
                  <a:pt x="10529" y="7974"/>
                  <a:pt x="10524" y="7951"/>
                </a:cubicBezTo>
                <a:lnTo>
                  <a:pt x="10628" y="7893"/>
                </a:lnTo>
                <a:close/>
                <a:moveTo>
                  <a:pt x="12333" y="7829"/>
                </a:moveTo>
                <a:cubicBezTo>
                  <a:pt x="12337" y="7849"/>
                  <a:pt x="12342" y="7870"/>
                  <a:pt x="12346" y="7888"/>
                </a:cubicBezTo>
                <a:cubicBezTo>
                  <a:pt x="12333" y="7893"/>
                  <a:pt x="12320" y="7899"/>
                  <a:pt x="12312" y="7908"/>
                </a:cubicBezTo>
                <a:cubicBezTo>
                  <a:pt x="12231" y="8013"/>
                  <a:pt x="12145" y="8116"/>
                  <a:pt x="12056" y="8217"/>
                </a:cubicBezTo>
                <a:lnTo>
                  <a:pt x="12052" y="8197"/>
                </a:lnTo>
                <a:cubicBezTo>
                  <a:pt x="12102" y="8135"/>
                  <a:pt x="12150" y="8072"/>
                  <a:pt x="12198" y="8008"/>
                </a:cubicBezTo>
                <a:cubicBezTo>
                  <a:pt x="12244" y="7948"/>
                  <a:pt x="12288" y="7888"/>
                  <a:pt x="12333" y="7829"/>
                </a:cubicBezTo>
                <a:close/>
                <a:moveTo>
                  <a:pt x="11167" y="8202"/>
                </a:moveTo>
                <a:cubicBezTo>
                  <a:pt x="11168" y="8208"/>
                  <a:pt x="11170" y="8217"/>
                  <a:pt x="11171" y="8223"/>
                </a:cubicBezTo>
                <a:cubicBezTo>
                  <a:pt x="11170" y="8228"/>
                  <a:pt x="11171" y="8233"/>
                  <a:pt x="11172" y="8238"/>
                </a:cubicBezTo>
                <a:lnTo>
                  <a:pt x="11168" y="8243"/>
                </a:lnTo>
                <a:cubicBezTo>
                  <a:pt x="11166" y="8229"/>
                  <a:pt x="11162" y="8218"/>
                  <a:pt x="11161" y="8204"/>
                </a:cubicBezTo>
                <a:cubicBezTo>
                  <a:pt x="11162" y="8203"/>
                  <a:pt x="11165" y="8203"/>
                  <a:pt x="11167" y="8202"/>
                </a:cubicBezTo>
                <a:close/>
                <a:moveTo>
                  <a:pt x="11744" y="7984"/>
                </a:moveTo>
                <a:cubicBezTo>
                  <a:pt x="11757" y="8047"/>
                  <a:pt x="11768" y="8109"/>
                  <a:pt x="11783" y="8172"/>
                </a:cubicBezTo>
                <a:cubicBezTo>
                  <a:pt x="11761" y="8199"/>
                  <a:pt x="11737" y="8227"/>
                  <a:pt x="11715" y="8254"/>
                </a:cubicBezTo>
                <a:cubicBezTo>
                  <a:pt x="11700" y="8189"/>
                  <a:pt x="11685" y="8126"/>
                  <a:pt x="11672" y="8061"/>
                </a:cubicBezTo>
                <a:cubicBezTo>
                  <a:pt x="11696" y="8035"/>
                  <a:pt x="11721" y="8010"/>
                  <a:pt x="11744" y="7984"/>
                </a:cubicBezTo>
                <a:close/>
                <a:moveTo>
                  <a:pt x="8358" y="7864"/>
                </a:moveTo>
                <a:lnTo>
                  <a:pt x="8358" y="7864"/>
                </a:lnTo>
                <a:cubicBezTo>
                  <a:pt x="8353" y="7964"/>
                  <a:pt x="8349" y="8067"/>
                  <a:pt x="8345" y="8167"/>
                </a:cubicBezTo>
                <a:cubicBezTo>
                  <a:pt x="8344" y="8168"/>
                  <a:pt x="8340" y="8168"/>
                  <a:pt x="8339" y="8169"/>
                </a:cubicBezTo>
                <a:cubicBezTo>
                  <a:pt x="8266" y="8207"/>
                  <a:pt x="8190" y="8245"/>
                  <a:pt x="8117" y="8282"/>
                </a:cubicBezTo>
                <a:cubicBezTo>
                  <a:pt x="8118" y="8251"/>
                  <a:pt x="8118" y="8221"/>
                  <a:pt x="8120" y="8190"/>
                </a:cubicBezTo>
                <a:cubicBezTo>
                  <a:pt x="8170" y="8171"/>
                  <a:pt x="8220" y="8150"/>
                  <a:pt x="8271" y="8131"/>
                </a:cubicBezTo>
                <a:cubicBezTo>
                  <a:pt x="8297" y="8121"/>
                  <a:pt x="8318" y="8109"/>
                  <a:pt x="8331" y="8084"/>
                </a:cubicBezTo>
                <a:cubicBezTo>
                  <a:pt x="8346" y="8060"/>
                  <a:pt x="8349" y="8032"/>
                  <a:pt x="8343" y="8006"/>
                </a:cubicBezTo>
                <a:cubicBezTo>
                  <a:pt x="8330" y="7965"/>
                  <a:pt x="8289" y="7931"/>
                  <a:pt x="8245" y="7931"/>
                </a:cubicBezTo>
                <a:cubicBezTo>
                  <a:pt x="8236" y="7931"/>
                  <a:pt x="8227" y="7933"/>
                  <a:pt x="8218" y="7936"/>
                </a:cubicBezTo>
                <a:cubicBezTo>
                  <a:pt x="8186" y="7947"/>
                  <a:pt x="8157" y="7960"/>
                  <a:pt x="8127" y="7971"/>
                </a:cubicBezTo>
                <a:lnTo>
                  <a:pt x="8127" y="7967"/>
                </a:lnTo>
                <a:cubicBezTo>
                  <a:pt x="8204" y="7933"/>
                  <a:pt x="8281" y="7899"/>
                  <a:pt x="8358" y="7864"/>
                </a:cubicBezTo>
                <a:close/>
                <a:moveTo>
                  <a:pt x="7448" y="8268"/>
                </a:moveTo>
                <a:cubicBezTo>
                  <a:pt x="7448" y="8270"/>
                  <a:pt x="7447" y="8272"/>
                  <a:pt x="7447" y="8274"/>
                </a:cubicBezTo>
                <a:cubicBezTo>
                  <a:pt x="7428" y="8282"/>
                  <a:pt x="7410" y="8291"/>
                  <a:pt x="7391" y="8301"/>
                </a:cubicBezTo>
                <a:cubicBezTo>
                  <a:pt x="7400" y="8295"/>
                  <a:pt x="7408" y="8287"/>
                  <a:pt x="7418" y="8281"/>
                </a:cubicBezTo>
                <a:cubicBezTo>
                  <a:pt x="7428" y="8277"/>
                  <a:pt x="7437" y="8274"/>
                  <a:pt x="7448" y="8268"/>
                </a:cubicBezTo>
                <a:close/>
                <a:moveTo>
                  <a:pt x="9867" y="8301"/>
                </a:moveTo>
                <a:cubicBezTo>
                  <a:pt x="9867" y="8303"/>
                  <a:pt x="9868" y="8305"/>
                  <a:pt x="9868" y="8307"/>
                </a:cubicBezTo>
                <a:cubicBezTo>
                  <a:pt x="9865" y="8308"/>
                  <a:pt x="9860" y="8311"/>
                  <a:pt x="9856" y="8313"/>
                </a:cubicBezTo>
                <a:cubicBezTo>
                  <a:pt x="9856" y="8311"/>
                  <a:pt x="9857" y="8308"/>
                  <a:pt x="9857" y="8306"/>
                </a:cubicBezTo>
                <a:cubicBezTo>
                  <a:pt x="9861" y="8305"/>
                  <a:pt x="9863" y="8302"/>
                  <a:pt x="9867" y="8301"/>
                </a:cubicBezTo>
                <a:close/>
                <a:moveTo>
                  <a:pt x="10137" y="8160"/>
                </a:moveTo>
                <a:cubicBezTo>
                  <a:pt x="10148" y="8222"/>
                  <a:pt x="10157" y="8285"/>
                  <a:pt x="10167" y="8347"/>
                </a:cubicBezTo>
                <a:cubicBezTo>
                  <a:pt x="10168" y="8358"/>
                  <a:pt x="10171" y="8369"/>
                  <a:pt x="10172" y="8379"/>
                </a:cubicBezTo>
                <a:cubicBezTo>
                  <a:pt x="10157" y="8368"/>
                  <a:pt x="10141" y="8357"/>
                  <a:pt x="10125" y="8347"/>
                </a:cubicBezTo>
                <a:cubicBezTo>
                  <a:pt x="10094" y="8329"/>
                  <a:pt x="10059" y="8315"/>
                  <a:pt x="10025" y="8303"/>
                </a:cubicBezTo>
                <a:cubicBezTo>
                  <a:pt x="10021" y="8277"/>
                  <a:pt x="10018" y="8250"/>
                  <a:pt x="10015" y="8224"/>
                </a:cubicBezTo>
                <a:cubicBezTo>
                  <a:pt x="10056" y="8203"/>
                  <a:pt x="10098" y="8181"/>
                  <a:pt x="10137" y="8160"/>
                </a:cubicBezTo>
                <a:close/>
                <a:moveTo>
                  <a:pt x="7957" y="8255"/>
                </a:moveTo>
                <a:cubicBezTo>
                  <a:pt x="7957" y="8291"/>
                  <a:pt x="7956" y="8326"/>
                  <a:pt x="7955" y="8362"/>
                </a:cubicBezTo>
                <a:cubicBezTo>
                  <a:pt x="7939" y="8369"/>
                  <a:pt x="7921" y="8378"/>
                  <a:pt x="7903" y="8386"/>
                </a:cubicBezTo>
                <a:cubicBezTo>
                  <a:pt x="7904" y="8349"/>
                  <a:pt x="7905" y="8315"/>
                  <a:pt x="7905" y="8279"/>
                </a:cubicBezTo>
                <a:cubicBezTo>
                  <a:pt x="7923" y="8271"/>
                  <a:pt x="7940" y="8263"/>
                  <a:pt x="7957" y="8255"/>
                </a:cubicBezTo>
                <a:close/>
                <a:moveTo>
                  <a:pt x="10342" y="8052"/>
                </a:moveTo>
                <a:cubicBezTo>
                  <a:pt x="10363" y="8136"/>
                  <a:pt x="10385" y="8219"/>
                  <a:pt x="10408" y="8302"/>
                </a:cubicBezTo>
                <a:cubicBezTo>
                  <a:pt x="10394" y="8326"/>
                  <a:pt x="10388" y="8358"/>
                  <a:pt x="10393" y="8389"/>
                </a:cubicBezTo>
                <a:cubicBezTo>
                  <a:pt x="10391" y="8389"/>
                  <a:pt x="10391" y="8389"/>
                  <a:pt x="10390" y="8390"/>
                </a:cubicBezTo>
                <a:cubicBezTo>
                  <a:pt x="10373" y="8277"/>
                  <a:pt x="10357" y="8166"/>
                  <a:pt x="10339" y="8053"/>
                </a:cubicBezTo>
                <a:cubicBezTo>
                  <a:pt x="10341" y="8053"/>
                  <a:pt x="10342" y="8052"/>
                  <a:pt x="10342" y="8052"/>
                </a:cubicBezTo>
                <a:close/>
                <a:moveTo>
                  <a:pt x="11472" y="8272"/>
                </a:moveTo>
                <a:cubicBezTo>
                  <a:pt x="11488" y="8339"/>
                  <a:pt x="11503" y="8406"/>
                  <a:pt x="11520" y="8474"/>
                </a:cubicBezTo>
                <a:cubicBezTo>
                  <a:pt x="11506" y="8489"/>
                  <a:pt x="11490" y="8507"/>
                  <a:pt x="11476" y="8522"/>
                </a:cubicBezTo>
                <a:cubicBezTo>
                  <a:pt x="11462" y="8452"/>
                  <a:pt x="11449" y="8380"/>
                  <a:pt x="11436" y="8310"/>
                </a:cubicBezTo>
                <a:cubicBezTo>
                  <a:pt x="11447" y="8297"/>
                  <a:pt x="11461" y="8285"/>
                  <a:pt x="11472" y="8272"/>
                </a:cubicBezTo>
                <a:close/>
                <a:moveTo>
                  <a:pt x="7726" y="8364"/>
                </a:moveTo>
                <a:lnTo>
                  <a:pt x="7726" y="8364"/>
                </a:lnTo>
                <a:cubicBezTo>
                  <a:pt x="7724" y="8400"/>
                  <a:pt x="7724" y="8436"/>
                  <a:pt x="7723" y="8472"/>
                </a:cubicBezTo>
                <a:lnTo>
                  <a:pt x="7545" y="8554"/>
                </a:lnTo>
                <a:cubicBezTo>
                  <a:pt x="7552" y="8515"/>
                  <a:pt x="7562" y="8478"/>
                  <a:pt x="7572" y="8440"/>
                </a:cubicBezTo>
                <a:cubicBezTo>
                  <a:pt x="7623" y="8414"/>
                  <a:pt x="7675" y="8389"/>
                  <a:pt x="7726" y="8364"/>
                </a:cubicBezTo>
                <a:close/>
                <a:moveTo>
                  <a:pt x="8339" y="8359"/>
                </a:moveTo>
                <a:cubicBezTo>
                  <a:pt x="8338" y="8386"/>
                  <a:pt x="8338" y="8413"/>
                  <a:pt x="8337" y="8439"/>
                </a:cubicBezTo>
                <a:cubicBezTo>
                  <a:pt x="8262" y="8484"/>
                  <a:pt x="8185" y="8530"/>
                  <a:pt x="8111" y="8576"/>
                </a:cubicBezTo>
                <a:cubicBezTo>
                  <a:pt x="8111" y="8541"/>
                  <a:pt x="8112" y="8508"/>
                  <a:pt x="8113" y="8472"/>
                </a:cubicBezTo>
                <a:cubicBezTo>
                  <a:pt x="8188" y="8435"/>
                  <a:pt x="8265" y="8397"/>
                  <a:pt x="8339" y="8359"/>
                </a:cubicBezTo>
                <a:close/>
                <a:moveTo>
                  <a:pt x="10492" y="8562"/>
                </a:moveTo>
                <a:cubicBezTo>
                  <a:pt x="10498" y="8577"/>
                  <a:pt x="10503" y="8592"/>
                  <a:pt x="10508" y="8607"/>
                </a:cubicBezTo>
                <a:cubicBezTo>
                  <a:pt x="10514" y="8627"/>
                  <a:pt x="10522" y="8646"/>
                  <a:pt x="10530" y="8665"/>
                </a:cubicBezTo>
                <a:cubicBezTo>
                  <a:pt x="10504" y="8641"/>
                  <a:pt x="10477" y="8616"/>
                  <a:pt x="10451" y="8593"/>
                </a:cubicBezTo>
                <a:cubicBezTo>
                  <a:pt x="10448" y="8591"/>
                  <a:pt x="10445" y="8587"/>
                  <a:pt x="10442" y="8585"/>
                </a:cubicBezTo>
                <a:lnTo>
                  <a:pt x="10492" y="8562"/>
                </a:lnTo>
                <a:close/>
                <a:moveTo>
                  <a:pt x="7950" y="8552"/>
                </a:moveTo>
                <a:cubicBezTo>
                  <a:pt x="7949" y="8592"/>
                  <a:pt x="7949" y="8630"/>
                  <a:pt x="7947" y="8669"/>
                </a:cubicBezTo>
                <a:cubicBezTo>
                  <a:pt x="7939" y="8674"/>
                  <a:pt x="7928" y="8680"/>
                  <a:pt x="7919" y="8686"/>
                </a:cubicBezTo>
                <a:cubicBezTo>
                  <a:pt x="7941" y="8657"/>
                  <a:pt x="7945" y="8613"/>
                  <a:pt x="7925" y="8581"/>
                </a:cubicBezTo>
                <a:cubicBezTo>
                  <a:pt x="7923" y="8576"/>
                  <a:pt x="7919" y="8574"/>
                  <a:pt x="7916" y="8569"/>
                </a:cubicBezTo>
                <a:cubicBezTo>
                  <a:pt x="7919" y="8567"/>
                  <a:pt x="7923" y="8566"/>
                  <a:pt x="7925" y="8565"/>
                </a:cubicBezTo>
                <a:cubicBezTo>
                  <a:pt x="7932" y="8561"/>
                  <a:pt x="7941" y="8556"/>
                  <a:pt x="7950" y="8552"/>
                </a:cubicBezTo>
                <a:close/>
                <a:moveTo>
                  <a:pt x="9676" y="8410"/>
                </a:moveTo>
                <a:cubicBezTo>
                  <a:pt x="9677" y="8410"/>
                  <a:pt x="9677" y="8411"/>
                  <a:pt x="9679" y="8411"/>
                </a:cubicBezTo>
                <a:cubicBezTo>
                  <a:pt x="9699" y="8420"/>
                  <a:pt x="9719" y="8427"/>
                  <a:pt x="9739" y="8427"/>
                </a:cubicBezTo>
                <a:cubicBezTo>
                  <a:pt x="9749" y="8427"/>
                  <a:pt x="9759" y="8425"/>
                  <a:pt x="9770" y="8422"/>
                </a:cubicBezTo>
                <a:cubicBezTo>
                  <a:pt x="9774" y="8421"/>
                  <a:pt x="9778" y="8419"/>
                  <a:pt x="9781" y="8417"/>
                </a:cubicBezTo>
                <a:lnTo>
                  <a:pt x="9781" y="8417"/>
                </a:lnTo>
                <a:cubicBezTo>
                  <a:pt x="9770" y="8461"/>
                  <a:pt x="9774" y="8509"/>
                  <a:pt x="9799" y="8548"/>
                </a:cubicBezTo>
                <a:cubicBezTo>
                  <a:pt x="9804" y="8555"/>
                  <a:pt x="9810" y="8562"/>
                  <a:pt x="9815" y="8570"/>
                </a:cubicBezTo>
                <a:cubicBezTo>
                  <a:pt x="9730" y="8610"/>
                  <a:pt x="9645" y="8657"/>
                  <a:pt x="9565" y="8701"/>
                </a:cubicBezTo>
                <a:cubicBezTo>
                  <a:pt x="9567" y="8619"/>
                  <a:pt x="9571" y="8535"/>
                  <a:pt x="9573" y="8452"/>
                </a:cubicBezTo>
                <a:cubicBezTo>
                  <a:pt x="9607" y="8437"/>
                  <a:pt x="9642" y="8424"/>
                  <a:pt x="9676" y="8410"/>
                </a:cubicBezTo>
                <a:close/>
                <a:moveTo>
                  <a:pt x="11227" y="8523"/>
                </a:moveTo>
                <a:cubicBezTo>
                  <a:pt x="11232" y="8551"/>
                  <a:pt x="11237" y="8581"/>
                  <a:pt x="11243" y="8609"/>
                </a:cubicBezTo>
                <a:cubicBezTo>
                  <a:pt x="11251" y="8651"/>
                  <a:pt x="11260" y="8691"/>
                  <a:pt x="11268" y="8732"/>
                </a:cubicBezTo>
                <a:cubicBezTo>
                  <a:pt x="11253" y="8664"/>
                  <a:pt x="11237" y="8596"/>
                  <a:pt x="11223" y="8526"/>
                </a:cubicBezTo>
                <a:cubicBezTo>
                  <a:pt x="11223" y="8525"/>
                  <a:pt x="11225" y="8524"/>
                  <a:pt x="11227" y="8523"/>
                </a:cubicBezTo>
                <a:close/>
                <a:moveTo>
                  <a:pt x="11901" y="8624"/>
                </a:moveTo>
                <a:lnTo>
                  <a:pt x="11905" y="8636"/>
                </a:lnTo>
                <a:cubicBezTo>
                  <a:pt x="11906" y="8641"/>
                  <a:pt x="11908" y="8644"/>
                  <a:pt x="11911" y="8650"/>
                </a:cubicBezTo>
                <a:cubicBezTo>
                  <a:pt x="11886" y="8685"/>
                  <a:pt x="11860" y="8721"/>
                  <a:pt x="11835" y="8757"/>
                </a:cubicBezTo>
                <a:cubicBezTo>
                  <a:pt x="11836" y="8745"/>
                  <a:pt x="11835" y="8730"/>
                  <a:pt x="11830" y="8716"/>
                </a:cubicBezTo>
                <a:cubicBezTo>
                  <a:pt x="11829" y="8710"/>
                  <a:pt x="11828" y="8704"/>
                  <a:pt x="11825" y="8698"/>
                </a:cubicBezTo>
                <a:cubicBezTo>
                  <a:pt x="11850" y="8673"/>
                  <a:pt x="11876" y="8649"/>
                  <a:pt x="11901" y="8624"/>
                </a:cubicBezTo>
                <a:close/>
                <a:moveTo>
                  <a:pt x="8545" y="8832"/>
                </a:moveTo>
                <a:lnTo>
                  <a:pt x="8545" y="8844"/>
                </a:lnTo>
                <a:cubicBezTo>
                  <a:pt x="8532" y="8850"/>
                  <a:pt x="8520" y="8857"/>
                  <a:pt x="8505" y="8863"/>
                </a:cubicBezTo>
                <a:lnTo>
                  <a:pt x="8505" y="8860"/>
                </a:lnTo>
                <a:lnTo>
                  <a:pt x="8505" y="8842"/>
                </a:lnTo>
                <a:cubicBezTo>
                  <a:pt x="8519" y="8839"/>
                  <a:pt x="8531" y="8836"/>
                  <a:pt x="8545" y="8832"/>
                </a:cubicBezTo>
                <a:close/>
                <a:moveTo>
                  <a:pt x="7379" y="8541"/>
                </a:moveTo>
                <a:lnTo>
                  <a:pt x="7379" y="8541"/>
                </a:lnTo>
                <a:cubicBezTo>
                  <a:pt x="7372" y="8572"/>
                  <a:pt x="7365" y="8605"/>
                  <a:pt x="7359" y="8636"/>
                </a:cubicBezTo>
                <a:cubicBezTo>
                  <a:pt x="7293" y="8664"/>
                  <a:pt x="7229" y="8693"/>
                  <a:pt x="7163" y="8721"/>
                </a:cubicBezTo>
                <a:cubicBezTo>
                  <a:pt x="7146" y="8729"/>
                  <a:pt x="7134" y="8745"/>
                  <a:pt x="7129" y="8761"/>
                </a:cubicBezTo>
                <a:cubicBezTo>
                  <a:pt x="6986" y="8818"/>
                  <a:pt x="6842" y="8876"/>
                  <a:pt x="6701" y="8937"/>
                </a:cubicBezTo>
                <a:cubicBezTo>
                  <a:pt x="6925" y="8802"/>
                  <a:pt x="7149" y="8667"/>
                  <a:pt x="7379" y="8541"/>
                </a:cubicBezTo>
                <a:close/>
                <a:moveTo>
                  <a:pt x="9152" y="8641"/>
                </a:moveTo>
                <a:cubicBezTo>
                  <a:pt x="9160" y="8730"/>
                  <a:pt x="9171" y="8818"/>
                  <a:pt x="9182" y="8907"/>
                </a:cubicBezTo>
                <a:cubicBezTo>
                  <a:pt x="9156" y="8923"/>
                  <a:pt x="9131" y="8936"/>
                  <a:pt x="9105" y="8950"/>
                </a:cubicBezTo>
                <a:cubicBezTo>
                  <a:pt x="9104" y="8856"/>
                  <a:pt x="9102" y="8761"/>
                  <a:pt x="9100" y="8667"/>
                </a:cubicBezTo>
                <a:cubicBezTo>
                  <a:pt x="9117" y="8658"/>
                  <a:pt x="9134" y="8650"/>
                  <a:pt x="9152" y="8641"/>
                </a:cubicBezTo>
                <a:close/>
                <a:moveTo>
                  <a:pt x="8897" y="8767"/>
                </a:moveTo>
                <a:cubicBezTo>
                  <a:pt x="8898" y="8826"/>
                  <a:pt x="8902" y="8886"/>
                  <a:pt x="8904" y="8946"/>
                </a:cubicBezTo>
                <a:cubicBezTo>
                  <a:pt x="8889" y="8949"/>
                  <a:pt x="8877" y="8953"/>
                  <a:pt x="8861" y="8959"/>
                </a:cubicBezTo>
                <a:cubicBezTo>
                  <a:pt x="8812" y="8981"/>
                  <a:pt x="8764" y="9003"/>
                  <a:pt x="8715" y="9026"/>
                </a:cubicBezTo>
                <a:cubicBezTo>
                  <a:pt x="8713" y="8971"/>
                  <a:pt x="8711" y="8916"/>
                  <a:pt x="8710" y="8861"/>
                </a:cubicBezTo>
                <a:cubicBezTo>
                  <a:pt x="8759" y="8836"/>
                  <a:pt x="8806" y="8810"/>
                  <a:pt x="8856" y="8786"/>
                </a:cubicBezTo>
                <a:cubicBezTo>
                  <a:pt x="8869" y="8779"/>
                  <a:pt x="8882" y="8773"/>
                  <a:pt x="8897" y="8767"/>
                </a:cubicBezTo>
                <a:close/>
                <a:moveTo>
                  <a:pt x="8333" y="8883"/>
                </a:moveTo>
                <a:cubicBezTo>
                  <a:pt x="8333" y="8903"/>
                  <a:pt x="8333" y="8923"/>
                  <a:pt x="8334" y="8944"/>
                </a:cubicBezTo>
                <a:cubicBezTo>
                  <a:pt x="8258" y="8981"/>
                  <a:pt x="8180" y="9017"/>
                  <a:pt x="8103" y="9053"/>
                </a:cubicBezTo>
                <a:cubicBezTo>
                  <a:pt x="8105" y="9036"/>
                  <a:pt x="8105" y="9017"/>
                  <a:pt x="8105" y="9000"/>
                </a:cubicBezTo>
                <a:cubicBezTo>
                  <a:pt x="8172" y="8963"/>
                  <a:pt x="8237" y="8926"/>
                  <a:pt x="8302" y="8888"/>
                </a:cubicBezTo>
                <a:cubicBezTo>
                  <a:pt x="8312" y="8887"/>
                  <a:pt x="8323" y="8884"/>
                  <a:pt x="8333" y="8883"/>
                </a:cubicBezTo>
                <a:close/>
                <a:moveTo>
                  <a:pt x="8548" y="8946"/>
                </a:moveTo>
                <a:cubicBezTo>
                  <a:pt x="8550" y="8998"/>
                  <a:pt x="8552" y="9048"/>
                  <a:pt x="8555" y="9100"/>
                </a:cubicBezTo>
                <a:cubicBezTo>
                  <a:pt x="8539" y="9107"/>
                  <a:pt x="8525" y="9114"/>
                  <a:pt x="8509" y="9120"/>
                </a:cubicBezTo>
                <a:cubicBezTo>
                  <a:pt x="8508" y="9069"/>
                  <a:pt x="8508" y="9017"/>
                  <a:pt x="8506" y="8968"/>
                </a:cubicBezTo>
                <a:cubicBezTo>
                  <a:pt x="8521" y="8960"/>
                  <a:pt x="8534" y="8953"/>
                  <a:pt x="8548" y="8946"/>
                </a:cubicBezTo>
                <a:close/>
                <a:moveTo>
                  <a:pt x="10927" y="8343"/>
                </a:moveTo>
                <a:cubicBezTo>
                  <a:pt x="10955" y="8509"/>
                  <a:pt x="10986" y="8674"/>
                  <a:pt x="11025" y="8839"/>
                </a:cubicBezTo>
                <a:cubicBezTo>
                  <a:pt x="11031" y="8870"/>
                  <a:pt x="11040" y="8901"/>
                  <a:pt x="11046" y="8932"/>
                </a:cubicBezTo>
                <a:cubicBezTo>
                  <a:pt x="11043" y="8934"/>
                  <a:pt x="11040" y="8937"/>
                  <a:pt x="11036" y="8942"/>
                </a:cubicBezTo>
                <a:cubicBezTo>
                  <a:pt x="10988" y="8981"/>
                  <a:pt x="10994" y="9062"/>
                  <a:pt x="11035" y="9104"/>
                </a:cubicBezTo>
                <a:lnTo>
                  <a:pt x="10969" y="9144"/>
                </a:lnTo>
                <a:cubicBezTo>
                  <a:pt x="10919" y="9082"/>
                  <a:pt x="10869" y="9022"/>
                  <a:pt x="10818" y="8964"/>
                </a:cubicBezTo>
                <a:cubicBezTo>
                  <a:pt x="10800" y="8945"/>
                  <a:pt x="10783" y="8927"/>
                  <a:pt x="10767" y="8908"/>
                </a:cubicBezTo>
                <a:cubicBezTo>
                  <a:pt x="10774" y="8902"/>
                  <a:pt x="10782" y="8894"/>
                  <a:pt x="10788" y="8886"/>
                </a:cubicBezTo>
                <a:cubicBezTo>
                  <a:pt x="10799" y="8865"/>
                  <a:pt x="10805" y="8835"/>
                  <a:pt x="10797" y="8812"/>
                </a:cubicBezTo>
                <a:cubicBezTo>
                  <a:pt x="10753" y="8700"/>
                  <a:pt x="10711" y="8590"/>
                  <a:pt x="10673" y="8477"/>
                </a:cubicBezTo>
                <a:cubicBezTo>
                  <a:pt x="10691" y="8467"/>
                  <a:pt x="10710" y="8458"/>
                  <a:pt x="10730" y="8448"/>
                </a:cubicBezTo>
                <a:cubicBezTo>
                  <a:pt x="10747" y="8544"/>
                  <a:pt x="10767" y="8639"/>
                  <a:pt x="10789" y="8736"/>
                </a:cubicBezTo>
                <a:cubicBezTo>
                  <a:pt x="10797" y="8772"/>
                  <a:pt x="10833" y="8795"/>
                  <a:pt x="10869" y="8795"/>
                </a:cubicBezTo>
                <a:cubicBezTo>
                  <a:pt x="10875" y="8795"/>
                  <a:pt x="10882" y="8794"/>
                  <a:pt x="10888" y="8792"/>
                </a:cubicBezTo>
                <a:cubicBezTo>
                  <a:pt x="10909" y="8787"/>
                  <a:pt x="10926" y="8773"/>
                  <a:pt x="10937" y="8755"/>
                </a:cubicBezTo>
                <a:cubicBezTo>
                  <a:pt x="10948" y="8735"/>
                  <a:pt x="10948" y="8715"/>
                  <a:pt x="10944" y="8693"/>
                </a:cubicBezTo>
                <a:cubicBezTo>
                  <a:pt x="10927" y="8582"/>
                  <a:pt x="10908" y="8472"/>
                  <a:pt x="10890" y="8364"/>
                </a:cubicBezTo>
                <a:cubicBezTo>
                  <a:pt x="10897" y="8360"/>
                  <a:pt x="10907" y="8354"/>
                  <a:pt x="10914" y="8351"/>
                </a:cubicBezTo>
                <a:cubicBezTo>
                  <a:pt x="10918" y="8348"/>
                  <a:pt x="10923" y="8346"/>
                  <a:pt x="10927" y="8343"/>
                </a:cubicBezTo>
                <a:close/>
                <a:moveTo>
                  <a:pt x="7942" y="9090"/>
                </a:moveTo>
                <a:lnTo>
                  <a:pt x="7942" y="9131"/>
                </a:lnTo>
                <a:cubicBezTo>
                  <a:pt x="7921" y="9141"/>
                  <a:pt x="7899" y="9152"/>
                  <a:pt x="7879" y="9161"/>
                </a:cubicBezTo>
                <a:cubicBezTo>
                  <a:pt x="7879" y="9150"/>
                  <a:pt x="7880" y="9138"/>
                  <a:pt x="7880" y="9125"/>
                </a:cubicBezTo>
                <a:lnTo>
                  <a:pt x="7942" y="9090"/>
                </a:lnTo>
                <a:close/>
                <a:moveTo>
                  <a:pt x="8335" y="9056"/>
                </a:moveTo>
                <a:lnTo>
                  <a:pt x="8335" y="9113"/>
                </a:lnTo>
                <a:cubicBezTo>
                  <a:pt x="8335" y="9140"/>
                  <a:pt x="8337" y="9168"/>
                  <a:pt x="8338" y="9197"/>
                </a:cubicBezTo>
                <a:cubicBezTo>
                  <a:pt x="8261" y="9234"/>
                  <a:pt x="8182" y="9269"/>
                  <a:pt x="8102" y="9304"/>
                </a:cubicBezTo>
                <a:cubicBezTo>
                  <a:pt x="8102" y="9261"/>
                  <a:pt x="8104" y="9218"/>
                  <a:pt x="8104" y="9177"/>
                </a:cubicBezTo>
                <a:cubicBezTo>
                  <a:pt x="8182" y="9136"/>
                  <a:pt x="8260" y="9097"/>
                  <a:pt x="8335" y="9056"/>
                </a:cubicBezTo>
                <a:close/>
                <a:moveTo>
                  <a:pt x="7713" y="9217"/>
                </a:moveTo>
                <a:lnTo>
                  <a:pt x="7713" y="9242"/>
                </a:lnTo>
                <a:cubicBezTo>
                  <a:pt x="7666" y="9264"/>
                  <a:pt x="7621" y="9285"/>
                  <a:pt x="7574" y="9307"/>
                </a:cubicBezTo>
                <a:cubicBezTo>
                  <a:pt x="7518" y="9333"/>
                  <a:pt x="7463" y="9358"/>
                  <a:pt x="7407" y="9384"/>
                </a:cubicBezTo>
                <a:cubicBezTo>
                  <a:pt x="7510" y="9328"/>
                  <a:pt x="7610" y="9273"/>
                  <a:pt x="7713" y="9217"/>
                </a:cubicBezTo>
                <a:close/>
                <a:moveTo>
                  <a:pt x="7571" y="9537"/>
                </a:moveTo>
                <a:lnTo>
                  <a:pt x="7571" y="9537"/>
                </a:lnTo>
                <a:cubicBezTo>
                  <a:pt x="7571" y="9537"/>
                  <a:pt x="7570" y="9537"/>
                  <a:pt x="7570" y="9538"/>
                </a:cubicBezTo>
                <a:lnTo>
                  <a:pt x="7570" y="9538"/>
                </a:lnTo>
                <a:cubicBezTo>
                  <a:pt x="7570" y="9537"/>
                  <a:pt x="7571" y="9537"/>
                  <a:pt x="7571" y="9537"/>
                </a:cubicBezTo>
                <a:close/>
                <a:moveTo>
                  <a:pt x="11666" y="8853"/>
                </a:moveTo>
                <a:cubicBezTo>
                  <a:pt x="11683" y="8861"/>
                  <a:pt x="11701" y="8866"/>
                  <a:pt x="11721" y="8866"/>
                </a:cubicBezTo>
                <a:cubicBezTo>
                  <a:pt x="11731" y="8866"/>
                  <a:pt x="11741" y="8865"/>
                  <a:pt x="11752" y="8862"/>
                </a:cubicBezTo>
                <a:cubicBezTo>
                  <a:pt x="11757" y="8861"/>
                  <a:pt x="11761" y="8858"/>
                  <a:pt x="11766" y="8857"/>
                </a:cubicBezTo>
                <a:lnTo>
                  <a:pt x="11766" y="8857"/>
                </a:lnTo>
                <a:cubicBezTo>
                  <a:pt x="11722" y="8914"/>
                  <a:pt x="11682" y="8970"/>
                  <a:pt x="11642" y="9023"/>
                </a:cubicBezTo>
                <a:cubicBezTo>
                  <a:pt x="11565" y="9129"/>
                  <a:pt x="11491" y="9234"/>
                  <a:pt x="11415" y="9338"/>
                </a:cubicBezTo>
                <a:cubicBezTo>
                  <a:pt x="11368" y="9405"/>
                  <a:pt x="11321" y="9472"/>
                  <a:pt x="11273" y="9539"/>
                </a:cubicBezTo>
                <a:cubicBezTo>
                  <a:pt x="11212" y="9453"/>
                  <a:pt x="11150" y="9371"/>
                  <a:pt x="11085" y="9289"/>
                </a:cubicBezTo>
                <a:cubicBezTo>
                  <a:pt x="11102" y="9278"/>
                  <a:pt x="11118" y="9269"/>
                  <a:pt x="11135" y="9259"/>
                </a:cubicBezTo>
                <a:cubicBezTo>
                  <a:pt x="11137" y="9269"/>
                  <a:pt x="11141" y="9280"/>
                  <a:pt x="11144" y="9291"/>
                </a:cubicBezTo>
                <a:cubicBezTo>
                  <a:pt x="11161" y="9349"/>
                  <a:pt x="11214" y="9389"/>
                  <a:pt x="11272" y="9389"/>
                </a:cubicBezTo>
                <a:cubicBezTo>
                  <a:pt x="11283" y="9389"/>
                  <a:pt x="11295" y="9387"/>
                  <a:pt x="11306" y="9384"/>
                </a:cubicBezTo>
                <a:cubicBezTo>
                  <a:pt x="11375" y="9366"/>
                  <a:pt x="11420" y="9290"/>
                  <a:pt x="11400" y="9220"/>
                </a:cubicBezTo>
                <a:cubicBezTo>
                  <a:pt x="11386" y="9181"/>
                  <a:pt x="11376" y="9140"/>
                  <a:pt x="11364" y="9100"/>
                </a:cubicBezTo>
                <a:cubicBezTo>
                  <a:pt x="11378" y="9090"/>
                  <a:pt x="11390" y="9080"/>
                  <a:pt x="11405" y="9070"/>
                </a:cubicBezTo>
                <a:cubicBezTo>
                  <a:pt x="11419" y="9075"/>
                  <a:pt x="11433" y="9078"/>
                  <a:pt x="11447" y="9078"/>
                </a:cubicBezTo>
                <a:cubicBezTo>
                  <a:pt x="11457" y="9078"/>
                  <a:pt x="11468" y="9077"/>
                  <a:pt x="11478" y="9074"/>
                </a:cubicBezTo>
                <a:cubicBezTo>
                  <a:pt x="11508" y="9065"/>
                  <a:pt x="11535" y="9046"/>
                  <a:pt x="11551" y="9018"/>
                </a:cubicBezTo>
                <a:cubicBezTo>
                  <a:pt x="11565" y="8992"/>
                  <a:pt x="11567" y="8969"/>
                  <a:pt x="11565" y="8941"/>
                </a:cubicBezTo>
                <a:cubicBezTo>
                  <a:pt x="11598" y="8913"/>
                  <a:pt x="11633" y="8883"/>
                  <a:pt x="11666" y="8853"/>
                </a:cubicBezTo>
                <a:close/>
                <a:moveTo>
                  <a:pt x="7207" y="8870"/>
                </a:moveTo>
                <a:cubicBezTo>
                  <a:pt x="6932" y="9022"/>
                  <a:pt x="6658" y="9178"/>
                  <a:pt x="6381" y="9328"/>
                </a:cubicBezTo>
                <a:cubicBezTo>
                  <a:pt x="6295" y="9364"/>
                  <a:pt x="6210" y="9401"/>
                  <a:pt x="6124" y="9442"/>
                </a:cubicBezTo>
                <a:cubicBezTo>
                  <a:pt x="6035" y="9483"/>
                  <a:pt x="5948" y="9530"/>
                  <a:pt x="5859" y="9571"/>
                </a:cubicBezTo>
                <a:cubicBezTo>
                  <a:pt x="5839" y="9581"/>
                  <a:pt x="5829" y="9599"/>
                  <a:pt x="5824" y="9619"/>
                </a:cubicBezTo>
                <a:cubicBezTo>
                  <a:pt x="5720" y="9671"/>
                  <a:pt x="5616" y="9721"/>
                  <a:pt x="5511" y="9771"/>
                </a:cubicBezTo>
                <a:cubicBezTo>
                  <a:pt x="5494" y="9776"/>
                  <a:pt x="5477" y="9783"/>
                  <a:pt x="5461" y="9788"/>
                </a:cubicBezTo>
                <a:cubicBezTo>
                  <a:pt x="5443" y="9768"/>
                  <a:pt x="5414" y="9756"/>
                  <a:pt x="5386" y="9756"/>
                </a:cubicBezTo>
                <a:cubicBezTo>
                  <a:pt x="5370" y="9756"/>
                  <a:pt x="5355" y="9759"/>
                  <a:pt x="5341" y="9768"/>
                </a:cubicBezTo>
                <a:cubicBezTo>
                  <a:pt x="5320" y="9783"/>
                  <a:pt x="5298" y="9797"/>
                  <a:pt x="5277" y="9812"/>
                </a:cubicBezTo>
                <a:cubicBezTo>
                  <a:pt x="5277" y="9807"/>
                  <a:pt x="5278" y="9804"/>
                  <a:pt x="5278" y="9800"/>
                </a:cubicBezTo>
                <a:cubicBezTo>
                  <a:pt x="5392" y="9738"/>
                  <a:pt x="5505" y="9673"/>
                  <a:pt x="5617" y="9606"/>
                </a:cubicBezTo>
                <a:cubicBezTo>
                  <a:pt x="6096" y="9373"/>
                  <a:pt x="6573" y="9134"/>
                  <a:pt x="7062" y="8924"/>
                </a:cubicBezTo>
                <a:cubicBezTo>
                  <a:pt x="7070" y="8922"/>
                  <a:pt x="7075" y="8919"/>
                  <a:pt x="7080" y="8917"/>
                </a:cubicBezTo>
                <a:cubicBezTo>
                  <a:pt x="7080" y="8917"/>
                  <a:pt x="7080" y="8917"/>
                  <a:pt x="7079" y="8917"/>
                </a:cubicBezTo>
                <a:lnTo>
                  <a:pt x="7079" y="8917"/>
                </a:lnTo>
                <a:cubicBezTo>
                  <a:pt x="7118" y="8901"/>
                  <a:pt x="7156" y="8885"/>
                  <a:pt x="7195" y="8870"/>
                </a:cubicBezTo>
                <a:close/>
                <a:moveTo>
                  <a:pt x="4369" y="9984"/>
                </a:moveTo>
                <a:cubicBezTo>
                  <a:pt x="4368" y="9985"/>
                  <a:pt x="4366" y="9985"/>
                  <a:pt x="4366" y="9986"/>
                </a:cubicBezTo>
                <a:cubicBezTo>
                  <a:pt x="4367" y="9985"/>
                  <a:pt x="4368" y="9985"/>
                  <a:pt x="4369" y="9984"/>
                </a:cubicBezTo>
                <a:close/>
                <a:moveTo>
                  <a:pt x="6227" y="9746"/>
                </a:moveTo>
                <a:cubicBezTo>
                  <a:pt x="6228" y="9772"/>
                  <a:pt x="6233" y="9797"/>
                  <a:pt x="6246" y="9820"/>
                </a:cubicBezTo>
                <a:cubicBezTo>
                  <a:pt x="6259" y="9841"/>
                  <a:pt x="6276" y="9859"/>
                  <a:pt x="6297" y="9872"/>
                </a:cubicBezTo>
                <a:cubicBezTo>
                  <a:pt x="6212" y="9907"/>
                  <a:pt x="6128" y="9941"/>
                  <a:pt x="6044" y="9974"/>
                </a:cubicBezTo>
                <a:cubicBezTo>
                  <a:pt x="6046" y="9973"/>
                  <a:pt x="6047" y="9972"/>
                  <a:pt x="6049" y="9969"/>
                </a:cubicBezTo>
                <a:cubicBezTo>
                  <a:pt x="6061" y="9951"/>
                  <a:pt x="6065" y="9925"/>
                  <a:pt x="6057" y="9901"/>
                </a:cubicBezTo>
                <a:cubicBezTo>
                  <a:pt x="6047" y="9863"/>
                  <a:pt x="6008" y="9830"/>
                  <a:pt x="5968" y="9830"/>
                </a:cubicBezTo>
                <a:cubicBezTo>
                  <a:pt x="5959" y="9830"/>
                  <a:pt x="5951" y="9832"/>
                  <a:pt x="5942" y="9834"/>
                </a:cubicBezTo>
                <a:cubicBezTo>
                  <a:pt x="5792" y="9890"/>
                  <a:pt x="5641" y="9943"/>
                  <a:pt x="5489" y="9994"/>
                </a:cubicBezTo>
                <a:cubicBezTo>
                  <a:pt x="5542" y="9969"/>
                  <a:pt x="5595" y="9944"/>
                  <a:pt x="5648" y="9918"/>
                </a:cubicBezTo>
                <a:cubicBezTo>
                  <a:pt x="5842" y="9860"/>
                  <a:pt x="6033" y="9802"/>
                  <a:pt x="6227" y="9746"/>
                </a:cubicBezTo>
                <a:close/>
                <a:moveTo>
                  <a:pt x="7942" y="9261"/>
                </a:moveTo>
                <a:lnTo>
                  <a:pt x="7942" y="9327"/>
                </a:lnTo>
                <a:cubicBezTo>
                  <a:pt x="7942" y="9342"/>
                  <a:pt x="7949" y="9357"/>
                  <a:pt x="7956" y="9369"/>
                </a:cubicBezTo>
                <a:cubicBezTo>
                  <a:pt x="7831" y="9424"/>
                  <a:pt x="7710" y="9478"/>
                  <a:pt x="7586" y="9530"/>
                </a:cubicBezTo>
                <a:lnTo>
                  <a:pt x="7586" y="9530"/>
                </a:lnTo>
                <a:cubicBezTo>
                  <a:pt x="7586" y="9530"/>
                  <a:pt x="7586" y="9530"/>
                  <a:pt x="7587" y="9530"/>
                </a:cubicBezTo>
                <a:lnTo>
                  <a:pt x="7587" y="9530"/>
                </a:lnTo>
                <a:cubicBezTo>
                  <a:pt x="7583" y="9531"/>
                  <a:pt x="7582" y="9531"/>
                  <a:pt x="7579" y="9533"/>
                </a:cubicBezTo>
                <a:cubicBezTo>
                  <a:pt x="7581" y="9532"/>
                  <a:pt x="7583" y="9531"/>
                  <a:pt x="7586" y="9530"/>
                </a:cubicBezTo>
                <a:lnTo>
                  <a:pt x="7586" y="9530"/>
                </a:lnTo>
                <a:cubicBezTo>
                  <a:pt x="7582" y="9532"/>
                  <a:pt x="7578" y="9534"/>
                  <a:pt x="7574" y="9535"/>
                </a:cubicBezTo>
                <a:cubicBezTo>
                  <a:pt x="7572" y="9537"/>
                  <a:pt x="7570" y="9538"/>
                  <a:pt x="7567" y="9539"/>
                </a:cubicBezTo>
                <a:lnTo>
                  <a:pt x="7567" y="9539"/>
                </a:lnTo>
                <a:cubicBezTo>
                  <a:pt x="7568" y="9538"/>
                  <a:pt x="7569" y="9538"/>
                  <a:pt x="7570" y="9538"/>
                </a:cubicBezTo>
                <a:lnTo>
                  <a:pt x="7570" y="9538"/>
                </a:lnTo>
                <a:cubicBezTo>
                  <a:pt x="7568" y="9538"/>
                  <a:pt x="7567" y="9538"/>
                  <a:pt x="7566" y="9539"/>
                </a:cubicBezTo>
                <a:cubicBezTo>
                  <a:pt x="7566" y="9539"/>
                  <a:pt x="7567" y="9539"/>
                  <a:pt x="7567" y="9539"/>
                </a:cubicBezTo>
                <a:lnTo>
                  <a:pt x="7567" y="9539"/>
                </a:lnTo>
                <a:cubicBezTo>
                  <a:pt x="7316" y="9644"/>
                  <a:pt x="7060" y="9745"/>
                  <a:pt x="6805" y="9837"/>
                </a:cubicBezTo>
                <a:cubicBezTo>
                  <a:pt x="6672" y="9885"/>
                  <a:pt x="6541" y="9929"/>
                  <a:pt x="6407" y="9971"/>
                </a:cubicBezTo>
                <a:cubicBezTo>
                  <a:pt x="6356" y="9989"/>
                  <a:pt x="6305" y="10002"/>
                  <a:pt x="6256" y="10019"/>
                </a:cubicBezTo>
                <a:cubicBezTo>
                  <a:pt x="6399" y="9955"/>
                  <a:pt x="6542" y="9892"/>
                  <a:pt x="6686" y="9828"/>
                </a:cubicBezTo>
                <a:cubicBezTo>
                  <a:pt x="6701" y="9822"/>
                  <a:pt x="6717" y="9814"/>
                  <a:pt x="6732" y="9807"/>
                </a:cubicBezTo>
                <a:cubicBezTo>
                  <a:pt x="6743" y="9812"/>
                  <a:pt x="6754" y="9815"/>
                  <a:pt x="6766" y="9815"/>
                </a:cubicBezTo>
                <a:cubicBezTo>
                  <a:pt x="6773" y="9815"/>
                  <a:pt x="6779" y="9814"/>
                  <a:pt x="6786" y="9813"/>
                </a:cubicBezTo>
                <a:cubicBezTo>
                  <a:pt x="6808" y="9805"/>
                  <a:pt x="6828" y="9797"/>
                  <a:pt x="6851" y="9788"/>
                </a:cubicBezTo>
                <a:cubicBezTo>
                  <a:pt x="6875" y="9777"/>
                  <a:pt x="6899" y="9767"/>
                  <a:pt x="6922" y="9758"/>
                </a:cubicBezTo>
                <a:cubicBezTo>
                  <a:pt x="6968" y="9738"/>
                  <a:pt x="7014" y="9717"/>
                  <a:pt x="7059" y="9697"/>
                </a:cubicBezTo>
                <a:cubicBezTo>
                  <a:pt x="7146" y="9657"/>
                  <a:pt x="7232" y="9617"/>
                  <a:pt x="7319" y="9575"/>
                </a:cubicBezTo>
                <a:cubicBezTo>
                  <a:pt x="7474" y="9502"/>
                  <a:pt x="7628" y="9424"/>
                  <a:pt x="7779" y="9347"/>
                </a:cubicBezTo>
                <a:cubicBezTo>
                  <a:pt x="7784" y="9348"/>
                  <a:pt x="7789" y="9349"/>
                  <a:pt x="7795" y="9349"/>
                </a:cubicBezTo>
                <a:cubicBezTo>
                  <a:pt x="7828" y="9349"/>
                  <a:pt x="7855" y="9328"/>
                  <a:pt x="7867" y="9300"/>
                </a:cubicBezTo>
                <a:cubicBezTo>
                  <a:pt x="7892" y="9286"/>
                  <a:pt x="7918" y="9274"/>
                  <a:pt x="7942" y="9261"/>
                </a:cubicBezTo>
                <a:close/>
                <a:moveTo>
                  <a:pt x="5937" y="10152"/>
                </a:moveTo>
                <a:lnTo>
                  <a:pt x="5930" y="10176"/>
                </a:lnTo>
                <a:cubicBezTo>
                  <a:pt x="5890" y="10186"/>
                  <a:pt x="5852" y="10196"/>
                  <a:pt x="5813" y="10204"/>
                </a:cubicBezTo>
                <a:cubicBezTo>
                  <a:pt x="5854" y="10187"/>
                  <a:pt x="5895" y="10171"/>
                  <a:pt x="5937" y="10152"/>
                </a:cubicBezTo>
                <a:close/>
                <a:moveTo>
                  <a:pt x="5065" y="9676"/>
                </a:moveTo>
                <a:cubicBezTo>
                  <a:pt x="5047" y="9684"/>
                  <a:pt x="5033" y="9693"/>
                  <a:pt x="5018" y="9701"/>
                </a:cubicBezTo>
                <a:cubicBezTo>
                  <a:pt x="5001" y="9710"/>
                  <a:pt x="4984" y="9718"/>
                  <a:pt x="4967" y="9727"/>
                </a:cubicBezTo>
                <a:cubicBezTo>
                  <a:pt x="4943" y="9737"/>
                  <a:pt x="4917" y="9748"/>
                  <a:pt x="4892" y="9761"/>
                </a:cubicBezTo>
                <a:cubicBezTo>
                  <a:pt x="4718" y="9835"/>
                  <a:pt x="4543" y="9911"/>
                  <a:pt x="4369" y="9984"/>
                </a:cubicBezTo>
                <a:lnTo>
                  <a:pt x="4369" y="9984"/>
                </a:lnTo>
                <a:cubicBezTo>
                  <a:pt x="4369" y="9984"/>
                  <a:pt x="4369" y="9984"/>
                  <a:pt x="4370" y="9984"/>
                </a:cubicBezTo>
                <a:lnTo>
                  <a:pt x="4370" y="9984"/>
                </a:lnTo>
                <a:cubicBezTo>
                  <a:pt x="4278" y="10022"/>
                  <a:pt x="4185" y="10061"/>
                  <a:pt x="4092" y="10098"/>
                </a:cubicBezTo>
                <a:lnTo>
                  <a:pt x="4091" y="10098"/>
                </a:lnTo>
                <a:cubicBezTo>
                  <a:pt x="4086" y="10097"/>
                  <a:pt x="4080" y="10097"/>
                  <a:pt x="4075" y="10097"/>
                </a:cubicBezTo>
                <a:cubicBezTo>
                  <a:pt x="4057" y="10097"/>
                  <a:pt x="4041" y="10102"/>
                  <a:pt x="4024" y="10110"/>
                </a:cubicBezTo>
                <a:cubicBezTo>
                  <a:pt x="3993" y="10124"/>
                  <a:pt x="3962" y="10139"/>
                  <a:pt x="3933" y="10155"/>
                </a:cubicBezTo>
                <a:cubicBezTo>
                  <a:pt x="3923" y="10162"/>
                  <a:pt x="3911" y="10170"/>
                  <a:pt x="3902" y="10178"/>
                </a:cubicBezTo>
                <a:cubicBezTo>
                  <a:pt x="3901" y="10180"/>
                  <a:pt x="3900" y="10182"/>
                  <a:pt x="3898" y="10183"/>
                </a:cubicBezTo>
                <a:cubicBezTo>
                  <a:pt x="3787" y="10203"/>
                  <a:pt x="3677" y="10222"/>
                  <a:pt x="3565" y="10235"/>
                </a:cubicBezTo>
                <a:cubicBezTo>
                  <a:pt x="3549" y="10238"/>
                  <a:pt x="3532" y="10239"/>
                  <a:pt x="3514" y="10242"/>
                </a:cubicBezTo>
                <a:cubicBezTo>
                  <a:pt x="3621" y="10213"/>
                  <a:pt x="3727" y="10182"/>
                  <a:pt x="3832" y="10150"/>
                </a:cubicBezTo>
                <a:cubicBezTo>
                  <a:pt x="4140" y="10054"/>
                  <a:pt x="4443" y="9939"/>
                  <a:pt x="4742" y="9816"/>
                </a:cubicBezTo>
                <a:cubicBezTo>
                  <a:pt x="4849" y="9771"/>
                  <a:pt x="4957" y="9725"/>
                  <a:pt x="5065" y="9676"/>
                </a:cubicBezTo>
                <a:close/>
                <a:moveTo>
                  <a:pt x="4659" y="10263"/>
                </a:moveTo>
                <a:lnTo>
                  <a:pt x="4659" y="10263"/>
                </a:lnTo>
                <a:cubicBezTo>
                  <a:pt x="4564" y="10291"/>
                  <a:pt x="4469" y="10320"/>
                  <a:pt x="4374" y="10347"/>
                </a:cubicBezTo>
                <a:cubicBezTo>
                  <a:pt x="4367" y="10350"/>
                  <a:pt x="4357" y="10351"/>
                  <a:pt x="4350" y="10353"/>
                </a:cubicBezTo>
                <a:cubicBezTo>
                  <a:pt x="4357" y="10346"/>
                  <a:pt x="4364" y="10338"/>
                  <a:pt x="4369" y="10330"/>
                </a:cubicBezTo>
                <a:cubicBezTo>
                  <a:pt x="4371" y="10329"/>
                  <a:pt x="4371" y="10327"/>
                  <a:pt x="4372" y="10326"/>
                </a:cubicBezTo>
                <a:cubicBezTo>
                  <a:pt x="4399" y="10317"/>
                  <a:pt x="4428" y="10309"/>
                  <a:pt x="4455" y="10299"/>
                </a:cubicBezTo>
                <a:cubicBezTo>
                  <a:pt x="4465" y="10295"/>
                  <a:pt x="4476" y="10292"/>
                  <a:pt x="4486" y="10289"/>
                </a:cubicBezTo>
                <a:cubicBezTo>
                  <a:pt x="4528" y="10282"/>
                  <a:pt x="4571" y="10274"/>
                  <a:pt x="4615" y="10268"/>
                </a:cubicBezTo>
                <a:cubicBezTo>
                  <a:pt x="4630" y="10266"/>
                  <a:pt x="4645" y="10264"/>
                  <a:pt x="4659" y="10263"/>
                </a:cubicBezTo>
                <a:close/>
                <a:moveTo>
                  <a:pt x="4218" y="10391"/>
                </a:moveTo>
                <a:cubicBezTo>
                  <a:pt x="4160" y="10405"/>
                  <a:pt x="4103" y="10419"/>
                  <a:pt x="4046" y="10435"/>
                </a:cubicBezTo>
                <a:cubicBezTo>
                  <a:pt x="4068" y="10427"/>
                  <a:pt x="4089" y="10420"/>
                  <a:pt x="4113" y="10413"/>
                </a:cubicBezTo>
                <a:cubicBezTo>
                  <a:pt x="4126" y="10409"/>
                  <a:pt x="4140" y="10404"/>
                  <a:pt x="4152" y="10400"/>
                </a:cubicBezTo>
                <a:cubicBezTo>
                  <a:pt x="4175" y="10398"/>
                  <a:pt x="4196" y="10394"/>
                  <a:pt x="4218" y="10391"/>
                </a:cubicBezTo>
                <a:close/>
                <a:moveTo>
                  <a:pt x="3672" y="10467"/>
                </a:moveTo>
                <a:cubicBezTo>
                  <a:pt x="3680" y="10489"/>
                  <a:pt x="3696" y="10504"/>
                  <a:pt x="3715" y="10514"/>
                </a:cubicBezTo>
                <a:cubicBezTo>
                  <a:pt x="3667" y="10524"/>
                  <a:pt x="3617" y="10536"/>
                  <a:pt x="3568" y="10547"/>
                </a:cubicBezTo>
                <a:cubicBezTo>
                  <a:pt x="3468" y="10568"/>
                  <a:pt x="3370" y="10586"/>
                  <a:pt x="3270" y="10603"/>
                </a:cubicBezTo>
                <a:cubicBezTo>
                  <a:pt x="3216" y="10607"/>
                  <a:pt x="3160" y="10611"/>
                  <a:pt x="3105" y="10615"/>
                </a:cubicBezTo>
                <a:cubicBezTo>
                  <a:pt x="3128" y="10610"/>
                  <a:pt x="3151" y="10603"/>
                  <a:pt x="3173" y="10598"/>
                </a:cubicBezTo>
                <a:cubicBezTo>
                  <a:pt x="3332" y="10558"/>
                  <a:pt x="3491" y="10514"/>
                  <a:pt x="3648" y="10473"/>
                </a:cubicBezTo>
                <a:cubicBezTo>
                  <a:pt x="3655" y="10471"/>
                  <a:pt x="3664" y="10470"/>
                  <a:pt x="3672" y="10467"/>
                </a:cubicBezTo>
                <a:close/>
                <a:moveTo>
                  <a:pt x="2639" y="10488"/>
                </a:moveTo>
                <a:cubicBezTo>
                  <a:pt x="2599" y="10503"/>
                  <a:pt x="2570" y="10543"/>
                  <a:pt x="2570" y="10588"/>
                </a:cubicBezTo>
                <a:cubicBezTo>
                  <a:pt x="2570" y="10605"/>
                  <a:pt x="2575" y="10621"/>
                  <a:pt x="2581" y="10637"/>
                </a:cubicBezTo>
                <a:cubicBezTo>
                  <a:pt x="2473" y="10639"/>
                  <a:pt x="2365" y="10641"/>
                  <a:pt x="2257" y="10641"/>
                </a:cubicBezTo>
                <a:cubicBezTo>
                  <a:pt x="1965" y="10641"/>
                  <a:pt x="1674" y="10631"/>
                  <a:pt x="1384" y="10606"/>
                </a:cubicBezTo>
                <a:cubicBezTo>
                  <a:pt x="1573" y="10597"/>
                  <a:pt x="1762" y="10583"/>
                  <a:pt x="1951" y="10559"/>
                </a:cubicBezTo>
                <a:cubicBezTo>
                  <a:pt x="2110" y="10540"/>
                  <a:pt x="2270" y="10517"/>
                  <a:pt x="2427" y="10490"/>
                </a:cubicBezTo>
                <a:cubicBezTo>
                  <a:pt x="2493" y="10490"/>
                  <a:pt x="2560" y="10488"/>
                  <a:pt x="2624" y="10488"/>
                </a:cubicBezTo>
                <a:close/>
                <a:moveTo>
                  <a:pt x="15772" y="0"/>
                </a:moveTo>
                <a:cubicBezTo>
                  <a:pt x="15723" y="0"/>
                  <a:pt x="15674" y="20"/>
                  <a:pt x="15639" y="54"/>
                </a:cubicBezTo>
                <a:cubicBezTo>
                  <a:pt x="15629" y="64"/>
                  <a:pt x="15621" y="74"/>
                  <a:pt x="15615" y="84"/>
                </a:cubicBezTo>
                <a:cubicBezTo>
                  <a:pt x="15610" y="84"/>
                  <a:pt x="15606" y="83"/>
                  <a:pt x="15603" y="83"/>
                </a:cubicBezTo>
                <a:cubicBezTo>
                  <a:pt x="15562" y="83"/>
                  <a:pt x="15528" y="111"/>
                  <a:pt x="15513" y="151"/>
                </a:cubicBezTo>
                <a:cubicBezTo>
                  <a:pt x="15506" y="173"/>
                  <a:pt x="15500" y="196"/>
                  <a:pt x="15491" y="218"/>
                </a:cubicBezTo>
                <a:cubicBezTo>
                  <a:pt x="15479" y="228"/>
                  <a:pt x="15466" y="238"/>
                  <a:pt x="15454" y="249"/>
                </a:cubicBezTo>
                <a:cubicBezTo>
                  <a:pt x="15406" y="290"/>
                  <a:pt x="15358" y="333"/>
                  <a:pt x="15309" y="374"/>
                </a:cubicBezTo>
                <a:cubicBezTo>
                  <a:pt x="15207" y="463"/>
                  <a:pt x="15102" y="551"/>
                  <a:pt x="14997" y="639"/>
                </a:cubicBezTo>
                <a:cubicBezTo>
                  <a:pt x="14796" y="807"/>
                  <a:pt x="14594" y="973"/>
                  <a:pt x="14387" y="1133"/>
                </a:cubicBezTo>
                <a:cubicBezTo>
                  <a:pt x="14066" y="1380"/>
                  <a:pt x="13740" y="1618"/>
                  <a:pt x="13404" y="1846"/>
                </a:cubicBezTo>
                <a:cubicBezTo>
                  <a:pt x="13062" y="2078"/>
                  <a:pt x="12714" y="2298"/>
                  <a:pt x="12359" y="2508"/>
                </a:cubicBezTo>
                <a:cubicBezTo>
                  <a:pt x="11645" y="2933"/>
                  <a:pt x="10909" y="3320"/>
                  <a:pt x="10161" y="3681"/>
                </a:cubicBezTo>
                <a:cubicBezTo>
                  <a:pt x="9468" y="4014"/>
                  <a:pt x="8765" y="4325"/>
                  <a:pt x="8057" y="4624"/>
                </a:cubicBezTo>
                <a:cubicBezTo>
                  <a:pt x="8062" y="4621"/>
                  <a:pt x="8069" y="4619"/>
                  <a:pt x="8074" y="4616"/>
                </a:cubicBezTo>
                <a:lnTo>
                  <a:pt x="8074" y="4616"/>
                </a:lnTo>
                <a:cubicBezTo>
                  <a:pt x="7836" y="4717"/>
                  <a:pt x="7596" y="4816"/>
                  <a:pt x="7357" y="4913"/>
                </a:cubicBezTo>
                <a:cubicBezTo>
                  <a:pt x="7346" y="4918"/>
                  <a:pt x="7335" y="4921"/>
                  <a:pt x="7325" y="4927"/>
                </a:cubicBezTo>
                <a:cubicBezTo>
                  <a:pt x="7321" y="4927"/>
                  <a:pt x="7319" y="4926"/>
                  <a:pt x="7315" y="4926"/>
                </a:cubicBezTo>
                <a:cubicBezTo>
                  <a:pt x="7296" y="4926"/>
                  <a:pt x="7275" y="4931"/>
                  <a:pt x="7257" y="4941"/>
                </a:cubicBezTo>
                <a:cubicBezTo>
                  <a:pt x="7213" y="4967"/>
                  <a:pt x="7185" y="5025"/>
                  <a:pt x="7202" y="5075"/>
                </a:cubicBezTo>
                <a:cubicBezTo>
                  <a:pt x="7205" y="5081"/>
                  <a:pt x="7207" y="5087"/>
                  <a:pt x="7211" y="5092"/>
                </a:cubicBezTo>
                <a:cubicBezTo>
                  <a:pt x="7210" y="5115"/>
                  <a:pt x="7211" y="5138"/>
                  <a:pt x="7216" y="5160"/>
                </a:cubicBezTo>
                <a:cubicBezTo>
                  <a:pt x="7227" y="5204"/>
                  <a:pt x="7256" y="5242"/>
                  <a:pt x="7293" y="5270"/>
                </a:cubicBezTo>
                <a:lnTo>
                  <a:pt x="7320" y="5320"/>
                </a:lnTo>
                <a:cubicBezTo>
                  <a:pt x="7365" y="5398"/>
                  <a:pt x="7414" y="5473"/>
                  <a:pt x="7463" y="5548"/>
                </a:cubicBezTo>
                <a:cubicBezTo>
                  <a:pt x="7568" y="5707"/>
                  <a:pt x="7676" y="5864"/>
                  <a:pt x="7784" y="6021"/>
                </a:cubicBezTo>
                <a:lnTo>
                  <a:pt x="7986" y="6316"/>
                </a:lnTo>
                <a:lnTo>
                  <a:pt x="7984" y="6317"/>
                </a:lnTo>
                <a:cubicBezTo>
                  <a:pt x="7972" y="6330"/>
                  <a:pt x="7966" y="6347"/>
                  <a:pt x="7966" y="6365"/>
                </a:cubicBezTo>
                <a:cubicBezTo>
                  <a:pt x="7966" y="6384"/>
                  <a:pt x="7973" y="6400"/>
                  <a:pt x="7984" y="6413"/>
                </a:cubicBezTo>
                <a:cubicBezTo>
                  <a:pt x="7995" y="6424"/>
                  <a:pt x="8013" y="6433"/>
                  <a:pt x="8028" y="6433"/>
                </a:cubicBezTo>
                <a:cubicBezTo>
                  <a:pt x="8030" y="6433"/>
                  <a:pt x="8031" y="6433"/>
                  <a:pt x="8033" y="6432"/>
                </a:cubicBezTo>
                <a:cubicBezTo>
                  <a:pt x="8043" y="6431"/>
                  <a:pt x="8052" y="6430"/>
                  <a:pt x="8062" y="6428"/>
                </a:cubicBezTo>
                <a:cubicBezTo>
                  <a:pt x="8174" y="6594"/>
                  <a:pt x="8283" y="6763"/>
                  <a:pt x="8387" y="6935"/>
                </a:cubicBezTo>
                <a:cubicBezTo>
                  <a:pt x="8314" y="6987"/>
                  <a:pt x="8240" y="7042"/>
                  <a:pt x="8165" y="7096"/>
                </a:cubicBezTo>
                <a:cubicBezTo>
                  <a:pt x="8009" y="7214"/>
                  <a:pt x="7855" y="7337"/>
                  <a:pt x="7701" y="7458"/>
                </a:cubicBezTo>
                <a:cubicBezTo>
                  <a:pt x="7454" y="7648"/>
                  <a:pt x="7202" y="7832"/>
                  <a:pt x="6948" y="8012"/>
                </a:cubicBezTo>
                <a:cubicBezTo>
                  <a:pt x="6683" y="8197"/>
                  <a:pt x="6413" y="8375"/>
                  <a:pt x="6143" y="8550"/>
                </a:cubicBezTo>
                <a:cubicBezTo>
                  <a:pt x="5868" y="8726"/>
                  <a:pt x="5591" y="8897"/>
                  <a:pt x="5306" y="9057"/>
                </a:cubicBezTo>
                <a:cubicBezTo>
                  <a:pt x="5023" y="9216"/>
                  <a:pt x="4733" y="9364"/>
                  <a:pt x="4440" y="9504"/>
                </a:cubicBezTo>
                <a:cubicBezTo>
                  <a:pt x="4299" y="9571"/>
                  <a:pt x="4156" y="9637"/>
                  <a:pt x="4012" y="9697"/>
                </a:cubicBezTo>
                <a:cubicBezTo>
                  <a:pt x="3637" y="9855"/>
                  <a:pt x="3255" y="9999"/>
                  <a:pt x="2862" y="10113"/>
                </a:cubicBezTo>
                <a:cubicBezTo>
                  <a:pt x="2483" y="10222"/>
                  <a:pt x="2095" y="10301"/>
                  <a:pt x="1704" y="10355"/>
                </a:cubicBezTo>
                <a:cubicBezTo>
                  <a:pt x="1438" y="10389"/>
                  <a:pt x="1172" y="10413"/>
                  <a:pt x="904" y="10420"/>
                </a:cubicBezTo>
                <a:cubicBezTo>
                  <a:pt x="846" y="10422"/>
                  <a:pt x="789" y="10423"/>
                  <a:pt x="731" y="10423"/>
                </a:cubicBezTo>
                <a:cubicBezTo>
                  <a:pt x="515" y="10423"/>
                  <a:pt x="300" y="10411"/>
                  <a:pt x="87" y="10386"/>
                </a:cubicBezTo>
                <a:cubicBezTo>
                  <a:pt x="84" y="10386"/>
                  <a:pt x="82" y="10386"/>
                  <a:pt x="80" y="10386"/>
                </a:cubicBezTo>
                <a:cubicBezTo>
                  <a:pt x="36" y="10386"/>
                  <a:pt x="1" y="10431"/>
                  <a:pt x="1" y="10472"/>
                </a:cubicBezTo>
                <a:cubicBezTo>
                  <a:pt x="1" y="10496"/>
                  <a:pt x="9" y="10518"/>
                  <a:pt x="27" y="10533"/>
                </a:cubicBezTo>
                <a:cubicBezTo>
                  <a:pt x="44" y="10551"/>
                  <a:pt x="64" y="10555"/>
                  <a:pt x="87" y="10559"/>
                </a:cubicBezTo>
                <a:cubicBezTo>
                  <a:pt x="162" y="10569"/>
                  <a:pt x="236" y="10575"/>
                  <a:pt x="311" y="10583"/>
                </a:cubicBezTo>
                <a:cubicBezTo>
                  <a:pt x="320" y="10585"/>
                  <a:pt x="329" y="10586"/>
                  <a:pt x="337" y="10589"/>
                </a:cubicBezTo>
                <a:cubicBezTo>
                  <a:pt x="339" y="10600"/>
                  <a:pt x="349" y="10607"/>
                  <a:pt x="360" y="10609"/>
                </a:cubicBezTo>
                <a:cubicBezTo>
                  <a:pt x="387" y="10611"/>
                  <a:pt x="415" y="10614"/>
                  <a:pt x="441" y="10616"/>
                </a:cubicBezTo>
                <a:cubicBezTo>
                  <a:pt x="957" y="10744"/>
                  <a:pt x="1481" y="10830"/>
                  <a:pt x="2010" y="10890"/>
                </a:cubicBezTo>
                <a:cubicBezTo>
                  <a:pt x="2412" y="10935"/>
                  <a:pt x="2816" y="10954"/>
                  <a:pt x="3221" y="10954"/>
                </a:cubicBezTo>
                <a:cubicBezTo>
                  <a:pt x="3451" y="10954"/>
                  <a:pt x="3681" y="10948"/>
                  <a:pt x="3910" y="10937"/>
                </a:cubicBezTo>
                <a:cubicBezTo>
                  <a:pt x="4238" y="10922"/>
                  <a:pt x="4566" y="10892"/>
                  <a:pt x="4892" y="10854"/>
                </a:cubicBezTo>
                <a:cubicBezTo>
                  <a:pt x="5237" y="10816"/>
                  <a:pt x="5578" y="10764"/>
                  <a:pt x="5919" y="10702"/>
                </a:cubicBezTo>
                <a:cubicBezTo>
                  <a:pt x="6558" y="10585"/>
                  <a:pt x="7190" y="10417"/>
                  <a:pt x="7800" y="10195"/>
                </a:cubicBezTo>
                <a:cubicBezTo>
                  <a:pt x="8261" y="10027"/>
                  <a:pt x="8711" y="9829"/>
                  <a:pt x="9137" y="9586"/>
                </a:cubicBezTo>
                <a:cubicBezTo>
                  <a:pt x="9342" y="9468"/>
                  <a:pt x="9539" y="9340"/>
                  <a:pt x="9722" y="9190"/>
                </a:cubicBezTo>
                <a:cubicBezTo>
                  <a:pt x="9847" y="9087"/>
                  <a:pt x="9976" y="8979"/>
                  <a:pt x="10078" y="8849"/>
                </a:cubicBezTo>
                <a:cubicBezTo>
                  <a:pt x="10177" y="8942"/>
                  <a:pt x="10279" y="9030"/>
                  <a:pt x="10379" y="9120"/>
                </a:cubicBezTo>
                <a:cubicBezTo>
                  <a:pt x="10583" y="9307"/>
                  <a:pt x="10778" y="9507"/>
                  <a:pt x="10950" y="9725"/>
                </a:cubicBezTo>
                <a:cubicBezTo>
                  <a:pt x="11010" y="9802"/>
                  <a:pt x="11066" y="9882"/>
                  <a:pt x="11120" y="9964"/>
                </a:cubicBezTo>
                <a:cubicBezTo>
                  <a:pt x="11157" y="10020"/>
                  <a:pt x="11218" y="10054"/>
                  <a:pt x="11281" y="10054"/>
                </a:cubicBezTo>
                <a:cubicBezTo>
                  <a:pt x="11311" y="10054"/>
                  <a:pt x="11341" y="10047"/>
                  <a:pt x="11370" y="10030"/>
                </a:cubicBezTo>
                <a:cubicBezTo>
                  <a:pt x="11416" y="10003"/>
                  <a:pt x="11449" y="9952"/>
                  <a:pt x="11458" y="9897"/>
                </a:cubicBezTo>
                <a:cubicBezTo>
                  <a:pt x="11550" y="9807"/>
                  <a:pt x="11644" y="9719"/>
                  <a:pt x="11734" y="9626"/>
                </a:cubicBezTo>
                <a:cubicBezTo>
                  <a:pt x="11833" y="9525"/>
                  <a:pt x="11927" y="9421"/>
                  <a:pt x="12020" y="9315"/>
                </a:cubicBezTo>
                <a:cubicBezTo>
                  <a:pt x="12207" y="9102"/>
                  <a:pt x="12384" y="8877"/>
                  <a:pt x="12558" y="8653"/>
                </a:cubicBezTo>
                <a:cubicBezTo>
                  <a:pt x="12895" y="8213"/>
                  <a:pt x="13202" y="7749"/>
                  <a:pt x="13487" y="7274"/>
                </a:cubicBezTo>
                <a:cubicBezTo>
                  <a:pt x="14069" y="6308"/>
                  <a:pt x="14563" y="5287"/>
                  <a:pt x="14962" y="4232"/>
                </a:cubicBezTo>
                <a:cubicBezTo>
                  <a:pt x="15211" y="3582"/>
                  <a:pt x="15421" y="2914"/>
                  <a:pt x="15590" y="2236"/>
                </a:cubicBezTo>
                <a:cubicBezTo>
                  <a:pt x="15759" y="1561"/>
                  <a:pt x="15880" y="877"/>
                  <a:pt x="15961" y="188"/>
                </a:cubicBezTo>
                <a:cubicBezTo>
                  <a:pt x="15967" y="141"/>
                  <a:pt x="15938" y="87"/>
                  <a:pt x="15906" y="54"/>
                </a:cubicBezTo>
                <a:cubicBezTo>
                  <a:pt x="15870" y="20"/>
                  <a:pt x="15823" y="0"/>
                  <a:pt x="1577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1719" name="Google Shape;1719;p24"/>
          <p:cNvGrpSpPr/>
          <p:nvPr/>
        </p:nvGrpSpPr>
        <p:grpSpPr>
          <a:xfrm>
            <a:off x="303481" y="221783"/>
            <a:ext cx="1146534" cy="1132447"/>
            <a:chOff x="8558587" y="5554046"/>
            <a:chExt cx="911834" cy="1132787"/>
          </a:xfrm>
        </p:grpSpPr>
        <p:sp>
          <p:nvSpPr>
            <p:cNvPr id="1720" name="Google Shape;1720;p24"/>
            <p:cNvSpPr/>
            <p:nvPr/>
          </p:nvSpPr>
          <p:spPr>
            <a:xfrm>
              <a:off x="8558587" y="5554046"/>
              <a:ext cx="911834" cy="1132787"/>
            </a:xfrm>
            <a:custGeom>
              <a:avLst/>
              <a:gdLst/>
              <a:ahLst/>
              <a:cxnLst/>
              <a:rect l="l" t="t" r="r" b="b"/>
              <a:pathLst>
                <a:path w="9859" h="12248" extrusionOk="0">
                  <a:moveTo>
                    <a:pt x="5903" y="294"/>
                  </a:moveTo>
                  <a:cubicBezTo>
                    <a:pt x="6431" y="294"/>
                    <a:pt x="6960" y="331"/>
                    <a:pt x="7489" y="344"/>
                  </a:cubicBezTo>
                  <a:cubicBezTo>
                    <a:pt x="7784" y="353"/>
                    <a:pt x="8081" y="348"/>
                    <a:pt x="8376" y="358"/>
                  </a:cubicBezTo>
                  <a:cubicBezTo>
                    <a:pt x="8478" y="360"/>
                    <a:pt x="8580" y="387"/>
                    <a:pt x="8720" y="407"/>
                  </a:cubicBezTo>
                  <a:cubicBezTo>
                    <a:pt x="8623" y="664"/>
                    <a:pt x="8664" y="861"/>
                    <a:pt x="8747" y="1065"/>
                  </a:cubicBezTo>
                  <a:cubicBezTo>
                    <a:pt x="8891" y="1420"/>
                    <a:pt x="9124" y="1712"/>
                    <a:pt x="9342" y="2020"/>
                  </a:cubicBezTo>
                  <a:cubicBezTo>
                    <a:pt x="9383" y="2078"/>
                    <a:pt x="9410" y="2146"/>
                    <a:pt x="9464" y="2244"/>
                  </a:cubicBezTo>
                  <a:cubicBezTo>
                    <a:pt x="9362" y="2259"/>
                    <a:pt x="9286" y="2277"/>
                    <a:pt x="9208" y="2281"/>
                  </a:cubicBezTo>
                  <a:cubicBezTo>
                    <a:pt x="8892" y="2302"/>
                    <a:pt x="8577" y="2323"/>
                    <a:pt x="8262" y="2336"/>
                  </a:cubicBezTo>
                  <a:cubicBezTo>
                    <a:pt x="8024" y="2345"/>
                    <a:pt x="7787" y="2351"/>
                    <a:pt x="7550" y="2351"/>
                  </a:cubicBezTo>
                  <a:cubicBezTo>
                    <a:pt x="7481" y="2351"/>
                    <a:pt x="7412" y="2350"/>
                    <a:pt x="7343" y="2349"/>
                  </a:cubicBezTo>
                  <a:cubicBezTo>
                    <a:pt x="7254" y="2348"/>
                    <a:pt x="7164" y="2347"/>
                    <a:pt x="7075" y="2347"/>
                  </a:cubicBezTo>
                  <a:cubicBezTo>
                    <a:pt x="6848" y="2347"/>
                    <a:pt x="6621" y="2351"/>
                    <a:pt x="6395" y="2351"/>
                  </a:cubicBezTo>
                  <a:cubicBezTo>
                    <a:pt x="6003" y="2351"/>
                    <a:pt x="5612" y="2340"/>
                    <a:pt x="5223" y="2281"/>
                  </a:cubicBezTo>
                  <a:cubicBezTo>
                    <a:pt x="5095" y="2262"/>
                    <a:pt x="4964" y="2260"/>
                    <a:pt x="4834" y="2260"/>
                  </a:cubicBezTo>
                  <a:cubicBezTo>
                    <a:pt x="4809" y="2260"/>
                    <a:pt x="4785" y="2260"/>
                    <a:pt x="4760" y="2260"/>
                  </a:cubicBezTo>
                  <a:cubicBezTo>
                    <a:pt x="4703" y="2260"/>
                    <a:pt x="4645" y="2260"/>
                    <a:pt x="4588" y="2258"/>
                  </a:cubicBezTo>
                  <a:cubicBezTo>
                    <a:pt x="3944" y="2234"/>
                    <a:pt x="3297" y="2235"/>
                    <a:pt x="2656" y="2175"/>
                  </a:cubicBezTo>
                  <a:cubicBezTo>
                    <a:pt x="2218" y="2134"/>
                    <a:pt x="1774" y="2059"/>
                    <a:pt x="1384" y="1818"/>
                  </a:cubicBezTo>
                  <a:cubicBezTo>
                    <a:pt x="1192" y="1699"/>
                    <a:pt x="1076" y="1551"/>
                    <a:pt x="1082" y="1306"/>
                  </a:cubicBezTo>
                  <a:cubicBezTo>
                    <a:pt x="1083" y="1098"/>
                    <a:pt x="1159" y="969"/>
                    <a:pt x="1347" y="887"/>
                  </a:cubicBezTo>
                  <a:cubicBezTo>
                    <a:pt x="1735" y="717"/>
                    <a:pt x="2133" y="594"/>
                    <a:pt x="2552" y="512"/>
                  </a:cubicBezTo>
                  <a:cubicBezTo>
                    <a:pt x="3579" y="309"/>
                    <a:pt x="4617" y="324"/>
                    <a:pt x="5651" y="297"/>
                  </a:cubicBezTo>
                  <a:cubicBezTo>
                    <a:pt x="5735" y="295"/>
                    <a:pt x="5819" y="294"/>
                    <a:pt x="5903" y="294"/>
                  </a:cubicBezTo>
                  <a:close/>
                  <a:moveTo>
                    <a:pt x="1010" y="1932"/>
                  </a:moveTo>
                  <a:cubicBezTo>
                    <a:pt x="1353" y="2091"/>
                    <a:pt x="1676" y="2239"/>
                    <a:pt x="2003" y="2392"/>
                  </a:cubicBezTo>
                  <a:cubicBezTo>
                    <a:pt x="2003" y="2730"/>
                    <a:pt x="2005" y="3098"/>
                    <a:pt x="2002" y="3466"/>
                  </a:cubicBezTo>
                  <a:cubicBezTo>
                    <a:pt x="2000" y="3581"/>
                    <a:pt x="1976" y="3698"/>
                    <a:pt x="1962" y="3813"/>
                  </a:cubicBezTo>
                  <a:cubicBezTo>
                    <a:pt x="1899" y="4325"/>
                    <a:pt x="1844" y="4839"/>
                    <a:pt x="1770" y="5350"/>
                  </a:cubicBezTo>
                  <a:cubicBezTo>
                    <a:pt x="1615" y="6437"/>
                    <a:pt x="1355" y="7508"/>
                    <a:pt x="1372" y="8617"/>
                  </a:cubicBezTo>
                  <a:cubicBezTo>
                    <a:pt x="1377" y="8984"/>
                    <a:pt x="1300" y="9352"/>
                    <a:pt x="1264" y="9720"/>
                  </a:cubicBezTo>
                  <a:cubicBezTo>
                    <a:pt x="1218" y="10182"/>
                    <a:pt x="1176" y="10643"/>
                    <a:pt x="1128" y="11104"/>
                  </a:cubicBezTo>
                  <a:cubicBezTo>
                    <a:pt x="1117" y="11239"/>
                    <a:pt x="1089" y="11373"/>
                    <a:pt x="1067" y="11508"/>
                  </a:cubicBezTo>
                  <a:cubicBezTo>
                    <a:pt x="1044" y="11510"/>
                    <a:pt x="1022" y="11511"/>
                    <a:pt x="1001" y="11511"/>
                  </a:cubicBezTo>
                  <a:cubicBezTo>
                    <a:pt x="789" y="11511"/>
                    <a:pt x="619" y="11416"/>
                    <a:pt x="456" y="11322"/>
                  </a:cubicBezTo>
                  <a:cubicBezTo>
                    <a:pt x="383" y="11279"/>
                    <a:pt x="331" y="11151"/>
                    <a:pt x="322" y="11057"/>
                  </a:cubicBezTo>
                  <a:cubicBezTo>
                    <a:pt x="304" y="10858"/>
                    <a:pt x="313" y="10656"/>
                    <a:pt x="323" y="10455"/>
                  </a:cubicBezTo>
                  <a:cubicBezTo>
                    <a:pt x="365" y="9546"/>
                    <a:pt x="397" y="8638"/>
                    <a:pt x="560" y="7739"/>
                  </a:cubicBezTo>
                  <a:cubicBezTo>
                    <a:pt x="569" y="7687"/>
                    <a:pt x="567" y="7633"/>
                    <a:pt x="565" y="7580"/>
                  </a:cubicBezTo>
                  <a:cubicBezTo>
                    <a:pt x="546" y="7090"/>
                    <a:pt x="649" y="6612"/>
                    <a:pt x="678" y="6128"/>
                  </a:cubicBezTo>
                  <a:cubicBezTo>
                    <a:pt x="740" y="5073"/>
                    <a:pt x="952" y="4031"/>
                    <a:pt x="911" y="2968"/>
                  </a:cubicBezTo>
                  <a:cubicBezTo>
                    <a:pt x="897" y="2625"/>
                    <a:pt x="974" y="2279"/>
                    <a:pt x="1010" y="1932"/>
                  </a:cubicBezTo>
                  <a:close/>
                  <a:moveTo>
                    <a:pt x="2288" y="2435"/>
                  </a:moveTo>
                  <a:cubicBezTo>
                    <a:pt x="3933" y="2527"/>
                    <a:pt x="5569" y="2633"/>
                    <a:pt x="7215" y="2633"/>
                  </a:cubicBezTo>
                  <a:cubicBezTo>
                    <a:pt x="7980" y="2633"/>
                    <a:pt x="8748" y="2610"/>
                    <a:pt x="9519" y="2552"/>
                  </a:cubicBezTo>
                  <a:lnTo>
                    <a:pt x="9519" y="2552"/>
                  </a:lnTo>
                  <a:cubicBezTo>
                    <a:pt x="9456" y="3171"/>
                    <a:pt x="9387" y="3736"/>
                    <a:pt x="9340" y="4303"/>
                  </a:cubicBezTo>
                  <a:cubicBezTo>
                    <a:pt x="9288" y="4906"/>
                    <a:pt x="9192" y="5500"/>
                    <a:pt x="9067" y="6094"/>
                  </a:cubicBezTo>
                  <a:cubicBezTo>
                    <a:pt x="8989" y="6473"/>
                    <a:pt x="9007" y="6873"/>
                    <a:pt x="8975" y="7264"/>
                  </a:cubicBezTo>
                  <a:cubicBezTo>
                    <a:pt x="8933" y="7792"/>
                    <a:pt x="8880" y="8319"/>
                    <a:pt x="8835" y="8847"/>
                  </a:cubicBezTo>
                  <a:cubicBezTo>
                    <a:pt x="8793" y="9353"/>
                    <a:pt x="8763" y="9862"/>
                    <a:pt x="8718" y="10368"/>
                  </a:cubicBezTo>
                  <a:cubicBezTo>
                    <a:pt x="8682" y="10778"/>
                    <a:pt x="8631" y="11187"/>
                    <a:pt x="8587" y="11596"/>
                  </a:cubicBezTo>
                  <a:cubicBezTo>
                    <a:pt x="8577" y="11686"/>
                    <a:pt x="8570" y="11775"/>
                    <a:pt x="8563" y="11864"/>
                  </a:cubicBezTo>
                  <a:cubicBezTo>
                    <a:pt x="7958" y="11888"/>
                    <a:pt x="7343" y="11941"/>
                    <a:pt x="6729" y="11941"/>
                  </a:cubicBezTo>
                  <a:cubicBezTo>
                    <a:pt x="6625" y="11941"/>
                    <a:pt x="6522" y="11939"/>
                    <a:pt x="6418" y="11936"/>
                  </a:cubicBezTo>
                  <a:cubicBezTo>
                    <a:pt x="5852" y="11916"/>
                    <a:pt x="5282" y="11908"/>
                    <a:pt x="4714" y="11839"/>
                  </a:cubicBezTo>
                  <a:cubicBezTo>
                    <a:pt x="4064" y="11759"/>
                    <a:pt x="3402" y="11790"/>
                    <a:pt x="2746" y="11745"/>
                  </a:cubicBezTo>
                  <a:cubicBezTo>
                    <a:pt x="2263" y="11713"/>
                    <a:pt x="1783" y="11641"/>
                    <a:pt x="1260" y="11581"/>
                  </a:cubicBezTo>
                  <a:cubicBezTo>
                    <a:pt x="1348" y="10693"/>
                    <a:pt x="1436" y="9864"/>
                    <a:pt x="1509" y="9032"/>
                  </a:cubicBezTo>
                  <a:cubicBezTo>
                    <a:pt x="1575" y="8315"/>
                    <a:pt x="1622" y="7597"/>
                    <a:pt x="1683" y="6879"/>
                  </a:cubicBezTo>
                  <a:cubicBezTo>
                    <a:pt x="1696" y="6733"/>
                    <a:pt x="1735" y="6589"/>
                    <a:pt x="1760" y="6443"/>
                  </a:cubicBezTo>
                  <a:cubicBezTo>
                    <a:pt x="1855" y="5859"/>
                    <a:pt x="1942" y="5274"/>
                    <a:pt x="2047" y="4693"/>
                  </a:cubicBezTo>
                  <a:cubicBezTo>
                    <a:pt x="2169" y="4013"/>
                    <a:pt x="2207" y="3329"/>
                    <a:pt x="2237" y="2641"/>
                  </a:cubicBezTo>
                  <a:cubicBezTo>
                    <a:pt x="2240" y="2570"/>
                    <a:pt x="2272" y="2500"/>
                    <a:pt x="2288" y="2435"/>
                  </a:cubicBezTo>
                  <a:close/>
                  <a:moveTo>
                    <a:pt x="5260" y="1"/>
                  </a:moveTo>
                  <a:cubicBezTo>
                    <a:pt x="5260" y="13"/>
                    <a:pt x="5260" y="24"/>
                    <a:pt x="5258" y="38"/>
                  </a:cubicBezTo>
                  <a:cubicBezTo>
                    <a:pt x="5187" y="38"/>
                    <a:pt x="5115" y="36"/>
                    <a:pt x="5043" y="36"/>
                  </a:cubicBezTo>
                  <a:cubicBezTo>
                    <a:pt x="4999" y="36"/>
                    <a:pt x="4954" y="37"/>
                    <a:pt x="4909" y="39"/>
                  </a:cubicBezTo>
                  <a:cubicBezTo>
                    <a:pt x="4371" y="60"/>
                    <a:pt x="3831" y="69"/>
                    <a:pt x="3294" y="111"/>
                  </a:cubicBezTo>
                  <a:cubicBezTo>
                    <a:pt x="2967" y="137"/>
                    <a:pt x="2650" y="238"/>
                    <a:pt x="2323" y="267"/>
                  </a:cubicBezTo>
                  <a:cubicBezTo>
                    <a:pt x="1900" y="307"/>
                    <a:pt x="1528" y="484"/>
                    <a:pt x="1162" y="673"/>
                  </a:cubicBezTo>
                  <a:cubicBezTo>
                    <a:pt x="901" y="804"/>
                    <a:pt x="761" y="1080"/>
                    <a:pt x="722" y="1341"/>
                  </a:cubicBezTo>
                  <a:cubicBezTo>
                    <a:pt x="662" y="1765"/>
                    <a:pt x="702" y="2202"/>
                    <a:pt x="675" y="2633"/>
                  </a:cubicBezTo>
                  <a:cubicBezTo>
                    <a:pt x="617" y="3584"/>
                    <a:pt x="648" y="4541"/>
                    <a:pt x="450" y="5481"/>
                  </a:cubicBezTo>
                  <a:cubicBezTo>
                    <a:pt x="388" y="5775"/>
                    <a:pt x="433" y="6091"/>
                    <a:pt x="384" y="6390"/>
                  </a:cubicBezTo>
                  <a:cubicBezTo>
                    <a:pt x="328" y="6734"/>
                    <a:pt x="235" y="7071"/>
                    <a:pt x="303" y="7424"/>
                  </a:cubicBezTo>
                  <a:cubicBezTo>
                    <a:pt x="315" y="7485"/>
                    <a:pt x="307" y="7551"/>
                    <a:pt x="301" y="7614"/>
                  </a:cubicBezTo>
                  <a:cubicBezTo>
                    <a:pt x="227" y="8329"/>
                    <a:pt x="142" y="9042"/>
                    <a:pt x="79" y="9757"/>
                  </a:cubicBezTo>
                  <a:cubicBezTo>
                    <a:pt x="41" y="10199"/>
                    <a:pt x="33" y="10645"/>
                    <a:pt x="8" y="11089"/>
                  </a:cubicBezTo>
                  <a:cubicBezTo>
                    <a:pt x="0" y="11224"/>
                    <a:pt x="22" y="11356"/>
                    <a:pt x="137" y="11430"/>
                  </a:cubicBezTo>
                  <a:cubicBezTo>
                    <a:pt x="296" y="11532"/>
                    <a:pt x="461" y="11631"/>
                    <a:pt x="637" y="11695"/>
                  </a:cubicBezTo>
                  <a:cubicBezTo>
                    <a:pt x="1302" y="11934"/>
                    <a:pt x="2009" y="11959"/>
                    <a:pt x="2702" y="12022"/>
                  </a:cubicBezTo>
                  <a:cubicBezTo>
                    <a:pt x="3586" y="12104"/>
                    <a:pt x="4481" y="12047"/>
                    <a:pt x="5361" y="12205"/>
                  </a:cubicBezTo>
                  <a:cubicBezTo>
                    <a:pt x="5388" y="12210"/>
                    <a:pt x="5416" y="12211"/>
                    <a:pt x="5445" y="12211"/>
                  </a:cubicBezTo>
                  <a:cubicBezTo>
                    <a:pt x="5487" y="12211"/>
                    <a:pt x="5530" y="12208"/>
                    <a:pt x="5572" y="12208"/>
                  </a:cubicBezTo>
                  <a:cubicBezTo>
                    <a:pt x="5575" y="12208"/>
                    <a:pt x="5579" y="12208"/>
                    <a:pt x="5582" y="12208"/>
                  </a:cubicBezTo>
                  <a:cubicBezTo>
                    <a:pt x="5783" y="12211"/>
                    <a:pt x="5982" y="12210"/>
                    <a:pt x="6183" y="12217"/>
                  </a:cubicBezTo>
                  <a:cubicBezTo>
                    <a:pt x="6361" y="12222"/>
                    <a:pt x="6537" y="12247"/>
                    <a:pt x="6715" y="12247"/>
                  </a:cubicBezTo>
                  <a:cubicBezTo>
                    <a:pt x="6728" y="12247"/>
                    <a:pt x="6741" y="12247"/>
                    <a:pt x="6754" y="12247"/>
                  </a:cubicBezTo>
                  <a:cubicBezTo>
                    <a:pt x="7335" y="12235"/>
                    <a:pt x="7915" y="12212"/>
                    <a:pt x="8497" y="12193"/>
                  </a:cubicBezTo>
                  <a:cubicBezTo>
                    <a:pt x="8549" y="12192"/>
                    <a:pt x="8601" y="12181"/>
                    <a:pt x="8654" y="12175"/>
                  </a:cubicBezTo>
                  <a:cubicBezTo>
                    <a:pt x="8961" y="12134"/>
                    <a:pt x="9015" y="12056"/>
                    <a:pt x="8966" y="11757"/>
                  </a:cubicBezTo>
                  <a:cubicBezTo>
                    <a:pt x="8944" y="11622"/>
                    <a:pt x="8923" y="11483"/>
                    <a:pt x="8932" y="11350"/>
                  </a:cubicBezTo>
                  <a:cubicBezTo>
                    <a:pt x="8965" y="10780"/>
                    <a:pt x="9001" y="10211"/>
                    <a:pt x="9051" y="9643"/>
                  </a:cubicBezTo>
                  <a:cubicBezTo>
                    <a:pt x="9136" y="8661"/>
                    <a:pt x="9255" y="7684"/>
                    <a:pt x="9311" y="6702"/>
                  </a:cubicBezTo>
                  <a:cubicBezTo>
                    <a:pt x="9338" y="6211"/>
                    <a:pt x="9415" y="5736"/>
                    <a:pt x="9525" y="5262"/>
                  </a:cubicBezTo>
                  <a:cubicBezTo>
                    <a:pt x="9537" y="5211"/>
                    <a:pt x="9544" y="5158"/>
                    <a:pt x="9550" y="5106"/>
                  </a:cubicBezTo>
                  <a:cubicBezTo>
                    <a:pt x="9651" y="4223"/>
                    <a:pt x="9754" y="3340"/>
                    <a:pt x="9850" y="2457"/>
                  </a:cubicBezTo>
                  <a:cubicBezTo>
                    <a:pt x="9858" y="2391"/>
                    <a:pt x="9840" y="2308"/>
                    <a:pt x="9804" y="2254"/>
                  </a:cubicBezTo>
                  <a:cubicBezTo>
                    <a:pt x="9616" y="1974"/>
                    <a:pt x="9412" y="1705"/>
                    <a:pt x="9225" y="1424"/>
                  </a:cubicBezTo>
                  <a:cubicBezTo>
                    <a:pt x="9110" y="1250"/>
                    <a:pt x="9000" y="1069"/>
                    <a:pt x="8923" y="878"/>
                  </a:cubicBezTo>
                  <a:cubicBezTo>
                    <a:pt x="8874" y="754"/>
                    <a:pt x="8890" y="619"/>
                    <a:pt x="9006" y="500"/>
                  </a:cubicBezTo>
                  <a:cubicBezTo>
                    <a:pt x="9176" y="324"/>
                    <a:pt x="9135" y="192"/>
                    <a:pt x="8902" y="152"/>
                  </a:cubicBezTo>
                  <a:cubicBezTo>
                    <a:pt x="8611" y="100"/>
                    <a:pt x="8315" y="60"/>
                    <a:pt x="8020" y="50"/>
                  </a:cubicBezTo>
                  <a:cubicBezTo>
                    <a:pt x="7973" y="49"/>
                    <a:pt x="7925" y="48"/>
                    <a:pt x="7878" y="48"/>
                  </a:cubicBezTo>
                  <a:cubicBezTo>
                    <a:pt x="7591" y="48"/>
                    <a:pt x="7304" y="71"/>
                    <a:pt x="7016" y="71"/>
                  </a:cubicBezTo>
                  <a:cubicBezTo>
                    <a:pt x="6981" y="71"/>
                    <a:pt x="6945" y="71"/>
                    <a:pt x="6909" y="70"/>
                  </a:cubicBezTo>
                  <a:cubicBezTo>
                    <a:pt x="6359" y="58"/>
                    <a:pt x="5810" y="24"/>
                    <a:pt x="52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21" name="Google Shape;1721;p24"/>
            <p:cNvSpPr/>
            <p:nvPr/>
          </p:nvSpPr>
          <p:spPr>
            <a:xfrm>
              <a:off x="8792584" y="5985136"/>
              <a:ext cx="546786" cy="207912"/>
            </a:xfrm>
            <a:custGeom>
              <a:avLst/>
              <a:gdLst/>
              <a:ahLst/>
              <a:cxnLst/>
              <a:rect l="l" t="t" r="r" b="b"/>
              <a:pathLst>
                <a:path w="5912" h="2248" extrusionOk="0">
                  <a:moveTo>
                    <a:pt x="4317" y="224"/>
                  </a:moveTo>
                  <a:cubicBezTo>
                    <a:pt x="4568" y="224"/>
                    <a:pt x="4820" y="232"/>
                    <a:pt x="5071" y="234"/>
                  </a:cubicBezTo>
                  <a:cubicBezTo>
                    <a:pt x="5198" y="234"/>
                    <a:pt x="5325" y="226"/>
                    <a:pt x="5452" y="226"/>
                  </a:cubicBezTo>
                  <a:cubicBezTo>
                    <a:pt x="5472" y="226"/>
                    <a:pt x="5491" y="226"/>
                    <a:pt x="5510" y="227"/>
                  </a:cubicBezTo>
                  <a:cubicBezTo>
                    <a:pt x="5549" y="227"/>
                    <a:pt x="5589" y="253"/>
                    <a:pt x="5668" y="282"/>
                  </a:cubicBezTo>
                  <a:cubicBezTo>
                    <a:pt x="5573" y="861"/>
                    <a:pt x="5481" y="1422"/>
                    <a:pt x="5383" y="2014"/>
                  </a:cubicBezTo>
                  <a:cubicBezTo>
                    <a:pt x="5182" y="2030"/>
                    <a:pt x="4982" y="2036"/>
                    <a:pt x="4782" y="2036"/>
                  </a:cubicBezTo>
                  <a:cubicBezTo>
                    <a:pt x="4203" y="2036"/>
                    <a:pt x="3625" y="1986"/>
                    <a:pt x="3048" y="1986"/>
                  </a:cubicBezTo>
                  <a:cubicBezTo>
                    <a:pt x="2984" y="1986"/>
                    <a:pt x="2921" y="1987"/>
                    <a:pt x="2858" y="1988"/>
                  </a:cubicBezTo>
                  <a:cubicBezTo>
                    <a:pt x="2013" y="2005"/>
                    <a:pt x="1169" y="2017"/>
                    <a:pt x="337" y="2033"/>
                  </a:cubicBezTo>
                  <a:cubicBezTo>
                    <a:pt x="208" y="1596"/>
                    <a:pt x="272" y="792"/>
                    <a:pt x="464" y="358"/>
                  </a:cubicBezTo>
                  <a:cubicBezTo>
                    <a:pt x="1086" y="332"/>
                    <a:pt x="1721" y="305"/>
                    <a:pt x="2353" y="281"/>
                  </a:cubicBezTo>
                  <a:cubicBezTo>
                    <a:pt x="2923" y="261"/>
                    <a:pt x="3493" y="239"/>
                    <a:pt x="4062" y="228"/>
                  </a:cubicBezTo>
                  <a:cubicBezTo>
                    <a:pt x="4147" y="225"/>
                    <a:pt x="4232" y="224"/>
                    <a:pt x="4317" y="224"/>
                  </a:cubicBezTo>
                  <a:close/>
                  <a:moveTo>
                    <a:pt x="5667" y="0"/>
                  </a:moveTo>
                  <a:cubicBezTo>
                    <a:pt x="5648" y="0"/>
                    <a:pt x="5628" y="1"/>
                    <a:pt x="5606" y="2"/>
                  </a:cubicBezTo>
                  <a:cubicBezTo>
                    <a:pt x="5078" y="23"/>
                    <a:pt x="4550" y="45"/>
                    <a:pt x="4023" y="63"/>
                  </a:cubicBezTo>
                  <a:cubicBezTo>
                    <a:pt x="2871" y="102"/>
                    <a:pt x="1718" y="139"/>
                    <a:pt x="565" y="180"/>
                  </a:cubicBezTo>
                  <a:cubicBezTo>
                    <a:pt x="432" y="185"/>
                    <a:pt x="302" y="217"/>
                    <a:pt x="183" y="235"/>
                  </a:cubicBezTo>
                  <a:cubicBezTo>
                    <a:pt x="91" y="911"/>
                    <a:pt x="0" y="1549"/>
                    <a:pt x="149" y="2247"/>
                  </a:cubicBezTo>
                  <a:cubicBezTo>
                    <a:pt x="329" y="2236"/>
                    <a:pt x="483" y="2218"/>
                    <a:pt x="635" y="2215"/>
                  </a:cubicBezTo>
                  <a:cubicBezTo>
                    <a:pt x="1124" y="2202"/>
                    <a:pt x="1613" y="2181"/>
                    <a:pt x="2100" y="2181"/>
                  </a:cubicBezTo>
                  <a:cubicBezTo>
                    <a:pt x="2151" y="2181"/>
                    <a:pt x="2203" y="2181"/>
                    <a:pt x="2254" y="2182"/>
                  </a:cubicBezTo>
                  <a:cubicBezTo>
                    <a:pt x="3291" y="2192"/>
                    <a:pt x="4327" y="2216"/>
                    <a:pt x="5364" y="2243"/>
                  </a:cubicBezTo>
                  <a:cubicBezTo>
                    <a:pt x="5397" y="2244"/>
                    <a:pt x="5426" y="2244"/>
                    <a:pt x="5452" y="2244"/>
                  </a:cubicBezTo>
                  <a:cubicBezTo>
                    <a:pt x="5629" y="2244"/>
                    <a:pt x="5641" y="2213"/>
                    <a:pt x="5639" y="1983"/>
                  </a:cubicBezTo>
                  <a:cubicBezTo>
                    <a:pt x="5639" y="1931"/>
                    <a:pt x="5655" y="1879"/>
                    <a:pt x="5662" y="1828"/>
                  </a:cubicBezTo>
                  <a:cubicBezTo>
                    <a:pt x="5736" y="1315"/>
                    <a:pt x="5813" y="802"/>
                    <a:pt x="5881" y="289"/>
                  </a:cubicBezTo>
                  <a:cubicBezTo>
                    <a:pt x="5912" y="58"/>
                    <a:pt x="5873" y="0"/>
                    <a:pt x="56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22" name="Google Shape;1722;p24"/>
            <p:cNvSpPr/>
            <p:nvPr/>
          </p:nvSpPr>
          <p:spPr>
            <a:xfrm>
              <a:off x="8778340" y="5664755"/>
              <a:ext cx="487317" cy="24417"/>
            </a:xfrm>
            <a:custGeom>
              <a:avLst/>
              <a:gdLst/>
              <a:ahLst/>
              <a:cxnLst/>
              <a:rect l="l" t="t" r="r" b="b"/>
              <a:pathLst>
                <a:path w="5269" h="264" extrusionOk="0">
                  <a:moveTo>
                    <a:pt x="3825" y="1"/>
                  </a:moveTo>
                  <a:cubicBezTo>
                    <a:pt x="3788" y="1"/>
                    <a:pt x="3752" y="1"/>
                    <a:pt x="3715" y="2"/>
                  </a:cubicBezTo>
                  <a:cubicBezTo>
                    <a:pt x="2573" y="22"/>
                    <a:pt x="1427" y="71"/>
                    <a:pt x="285" y="107"/>
                  </a:cubicBezTo>
                  <a:cubicBezTo>
                    <a:pt x="232" y="108"/>
                    <a:pt x="173" y="105"/>
                    <a:pt x="130" y="128"/>
                  </a:cubicBezTo>
                  <a:cubicBezTo>
                    <a:pt x="87" y="149"/>
                    <a:pt x="59" y="198"/>
                    <a:pt x="0" y="264"/>
                  </a:cubicBezTo>
                  <a:cubicBezTo>
                    <a:pt x="1789" y="198"/>
                    <a:pt x="3528" y="135"/>
                    <a:pt x="5268" y="72"/>
                  </a:cubicBezTo>
                  <a:cubicBezTo>
                    <a:pt x="5267" y="69"/>
                    <a:pt x="5267" y="66"/>
                    <a:pt x="5266" y="63"/>
                  </a:cubicBezTo>
                  <a:cubicBezTo>
                    <a:pt x="4786" y="43"/>
                    <a:pt x="4305" y="1"/>
                    <a:pt x="3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23" name="Google Shape;1723;p24"/>
            <p:cNvSpPr/>
            <p:nvPr/>
          </p:nvSpPr>
          <p:spPr>
            <a:xfrm>
              <a:off x="8770294" y="5619250"/>
              <a:ext cx="446900" cy="33296"/>
            </a:xfrm>
            <a:custGeom>
              <a:avLst/>
              <a:gdLst/>
              <a:ahLst/>
              <a:cxnLst/>
              <a:rect l="l" t="t" r="r" b="b"/>
              <a:pathLst>
                <a:path w="4832" h="360" extrusionOk="0">
                  <a:moveTo>
                    <a:pt x="4528" y="1"/>
                  </a:moveTo>
                  <a:cubicBezTo>
                    <a:pt x="4391" y="1"/>
                    <a:pt x="4256" y="10"/>
                    <a:pt x="4120" y="16"/>
                  </a:cubicBezTo>
                  <a:cubicBezTo>
                    <a:pt x="2884" y="71"/>
                    <a:pt x="1648" y="120"/>
                    <a:pt x="413" y="176"/>
                  </a:cubicBezTo>
                  <a:cubicBezTo>
                    <a:pt x="275" y="182"/>
                    <a:pt x="138" y="219"/>
                    <a:pt x="0" y="243"/>
                  </a:cubicBezTo>
                  <a:cubicBezTo>
                    <a:pt x="4" y="271"/>
                    <a:pt x="8" y="299"/>
                    <a:pt x="14" y="327"/>
                  </a:cubicBezTo>
                  <a:cubicBezTo>
                    <a:pt x="37" y="337"/>
                    <a:pt x="64" y="359"/>
                    <a:pt x="89" y="359"/>
                  </a:cubicBezTo>
                  <a:cubicBezTo>
                    <a:pt x="90" y="359"/>
                    <a:pt x="91" y="359"/>
                    <a:pt x="92" y="359"/>
                  </a:cubicBezTo>
                  <a:cubicBezTo>
                    <a:pt x="1672" y="248"/>
                    <a:pt x="3252" y="134"/>
                    <a:pt x="4831" y="21"/>
                  </a:cubicBezTo>
                  <a:cubicBezTo>
                    <a:pt x="4730" y="6"/>
                    <a:pt x="4629" y="1"/>
                    <a:pt x="45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24" name="Google Shape;1724;p24"/>
            <p:cNvSpPr/>
            <p:nvPr/>
          </p:nvSpPr>
          <p:spPr>
            <a:xfrm>
              <a:off x="8903478" y="5716086"/>
              <a:ext cx="365511" cy="18775"/>
            </a:xfrm>
            <a:custGeom>
              <a:avLst/>
              <a:gdLst/>
              <a:ahLst/>
              <a:cxnLst/>
              <a:rect l="l" t="t" r="r" b="b"/>
              <a:pathLst>
                <a:path w="3952" h="203" extrusionOk="0">
                  <a:moveTo>
                    <a:pt x="1669" y="1"/>
                  </a:moveTo>
                  <a:cubicBezTo>
                    <a:pt x="1117" y="1"/>
                    <a:pt x="566" y="18"/>
                    <a:pt x="15" y="68"/>
                  </a:cubicBezTo>
                  <a:cubicBezTo>
                    <a:pt x="10" y="96"/>
                    <a:pt x="6" y="122"/>
                    <a:pt x="1" y="149"/>
                  </a:cubicBezTo>
                  <a:cubicBezTo>
                    <a:pt x="34" y="168"/>
                    <a:pt x="66" y="203"/>
                    <a:pt x="99" y="203"/>
                  </a:cubicBezTo>
                  <a:cubicBezTo>
                    <a:pt x="100" y="203"/>
                    <a:pt x="101" y="203"/>
                    <a:pt x="102" y="203"/>
                  </a:cubicBezTo>
                  <a:cubicBezTo>
                    <a:pt x="1385" y="158"/>
                    <a:pt x="2668" y="108"/>
                    <a:pt x="3952" y="59"/>
                  </a:cubicBezTo>
                  <a:cubicBezTo>
                    <a:pt x="3190" y="34"/>
                    <a:pt x="2429" y="1"/>
                    <a:pt x="16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25" name="Google Shape;1725;p24"/>
            <p:cNvSpPr/>
            <p:nvPr/>
          </p:nvSpPr>
          <p:spPr>
            <a:xfrm>
              <a:off x="8867037" y="6057832"/>
              <a:ext cx="400193" cy="28949"/>
            </a:xfrm>
            <a:custGeom>
              <a:avLst/>
              <a:gdLst/>
              <a:ahLst/>
              <a:cxnLst/>
              <a:rect l="l" t="t" r="r" b="b"/>
              <a:pathLst>
                <a:path w="4327" h="313" extrusionOk="0">
                  <a:moveTo>
                    <a:pt x="4018" y="13"/>
                  </a:moveTo>
                  <a:cubicBezTo>
                    <a:pt x="3994" y="13"/>
                    <a:pt x="3970" y="15"/>
                    <a:pt x="3946" y="16"/>
                  </a:cubicBezTo>
                  <a:cubicBezTo>
                    <a:pt x="3683" y="31"/>
                    <a:pt x="3419" y="53"/>
                    <a:pt x="3157" y="58"/>
                  </a:cubicBezTo>
                  <a:cubicBezTo>
                    <a:pt x="2195" y="74"/>
                    <a:pt x="1231" y="86"/>
                    <a:pt x="269" y="99"/>
                  </a:cubicBezTo>
                  <a:cubicBezTo>
                    <a:pt x="242" y="99"/>
                    <a:pt x="213" y="97"/>
                    <a:pt x="185" y="97"/>
                  </a:cubicBezTo>
                  <a:cubicBezTo>
                    <a:pt x="109" y="97"/>
                    <a:pt x="37" y="114"/>
                    <a:pt x="0" y="240"/>
                  </a:cubicBezTo>
                  <a:cubicBezTo>
                    <a:pt x="61" y="265"/>
                    <a:pt x="122" y="312"/>
                    <a:pt x="182" y="313"/>
                  </a:cubicBezTo>
                  <a:cubicBezTo>
                    <a:pt x="202" y="313"/>
                    <a:pt x="221" y="313"/>
                    <a:pt x="240" y="313"/>
                  </a:cubicBezTo>
                  <a:cubicBezTo>
                    <a:pt x="560" y="313"/>
                    <a:pt x="878" y="305"/>
                    <a:pt x="1196" y="297"/>
                  </a:cubicBezTo>
                  <a:cubicBezTo>
                    <a:pt x="1522" y="291"/>
                    <a:pt x="1850" y="283"/>
                    <a:pt x="2176" y="274"/>
                  </a:cubicBezTo>
                  <a:cubicBezTo>
                    <a:pt x="2631" y="261"/>
                    <a:pt x="3085" y="244"/>
                    <a:pt x="3541" y="233"/>
                  </a:cubicBezTo>
                  <a:cubicBezTo>
                    <a:pt x="3599" y="231"/>
                    <a:pt x="3658" y="231"/>
                    <a:pt x="3717" y="231"/>
                  </a:cubicBezTo>
                  <a:cubicBezTo>
                    <a:pt x="3826" y="231"/>
                    <a:pt x="3935" y="233"/>
                    <a:pt x="4043" y="240"/>
                  </a:cubicBezTo>
                  <a:cubicBezTo>
                    <a:pt x="4087" y="243"/>
                    <a:pt x="4137" y="253"/>
                    <a:pt x="4182" y="253"/>
                  </a:cubicBezTo>
                  <a:cubicBezTo>
                    <a:pt x="4243" y="253"/>
                    <a:pt x="4293" y="234"/>
                    <a:pt x="4304" y="155"/>
                  </a:cubicBezTo>
                  <a:cubicBezTo>
                    <a:pt x="4327" y="1"/>
                    <a:pt x="4172" y="29"/>
                    <a:pt x="4073" y="16"/>
                  </a:cubicBezTo>
                  <a:cubicBezTo>
                    <a:pt x="4055" y="14"/>
                    <a:pt x="4036" y="13"/>
                    <a:pt x="4018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26" name="Google Shape;1726;p24"/>
            <p:cNvSpPr/>
            <p:nvPr/>
          </p:nvSpPr>
          <p:spPr>
            <a:xfrm>
              <a:off x="8877303" y="6114250"/>
              <a:ext cx="362643" cy="24509"/>
            </a:xfrm>
            <a:custGeom>
              <a:avLst/>
              <a:gdLst/>
              <a:ahLst/>
              <a:cxnLst/>
              <a:rect l="l" t="t" r="r" b="b"/>
              <a:pathLst>
                <a:path w="3921" h="265" extrusionOk="0">
                  <a:moveTo>
                    <a:pt x="3734" y="1"/>
                  </a:moveTo>
                  <a:cubicBezTo>
                    <a:pt x="3710" y="1"/>
                    <a:pt x="3685" y="3"/>
                    <a:pt x="3660" y="6"/>
                  </a:cubicBezTo>
                  <a:cubicBezTo>
                    <a:pt x="3545" y="17"/>
                    <a:pt x="3429" y="29"/>
                    <a:pt x="3313" y="30"/>
                  </a:cubicBezTo>
                  <a:cubicBezTo>
                    <a:pt x="2270" y="40"/>
                    <a:pt x="1225" y="48"/>
                    <a:pt x="182" y="61"/>
                  </a:cubicBezTo>
                  <a:cubicBezTo>
                    <a:pt x="121" y="63"/>
                    <a:pt x="61" y="101"/>
                    <a:pt x="2" y="122"/>
                  </a:cubicBezTo>
                  <a:cubicBezTo>
                    <a:pt x="2" y="148"/>
                    <a:pt x="2" y="173"/>
                    <a:pt x="1" y="199"/>
                  </a:cubicBezTo>
                  <a:cubicBezTo>
                    <a:pt x="71" y="220"/>
                    <a:pt x="143" y="261"/>
                    <a:pt x="215" y="262"/>
                  </a:cubicBezTo>
                  <a:cubicBezTo>
                    <a:pt x="294" y="264"/>
                    <a:pt x="373" y="264"/>
                    <a:pt x="452" y="264"/>
                  </a:cubicBezTo>
                  <a:cubicBezTo>
                    <a:pt x="616" y="264"/>
                    <a:pt x="780" y="261"/>
                    <a:pt x="944" y="261"/>
                  </a:cubicBezTo>
                  <a:cubicBezTo>
                    <a:pt x="1850" y="253"/>
                    <a:pt x="2756" y="247"/>
                    <a:pt x="3660" y="242"/>
                  </a:cubicBezTo>
                  <a:cubicBezTo>
                    <a:pt x="3680" y="242"/>
                    <a:pt x="3700" y="243"/>
                    <a:pt x="3720" y="243"/>
                  </a:cubicBezTo>
                  <a:cubicBezTo>
                    <a:pt x="3805" y="243"/>
                    <a:pt x="3881" y="233"/>
                    <a:pt x="3921" y="133"/>
                  </a:cubicBezTo>
                  <a:cubicBezTo>
                    <a:pt x="3883" y="26"/>
                    <a:pt x="3814" y="1"/>
                    <a:pt x="37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727" name="Google Shape;1727;p24"/>
          <p:cNvSpPr/>
          <p:nvPr/>
        </p:nvSpPr>
        <p:spPr>
          <a:xfrm rot="120705">
            <a:off x="3163139" y="236434"/>
            <a:ext cx="3034596" cy="407110"/>
          </a:xfrm>
          <a:custGeom>
            <a:avLst/>
            <a:gdLst/>
            <a:ahLst/>
            <a:cxnLst/>
            <a:rect l="l" t="t" r="r" b="b"/>
            <a:pathLst>
              <a:path w="26096" h="4403" extrusionOk="0">
                <a:moveTo>
                  <a:pt x="23792" y="380"/>
                </a:moveTo>
                <a:cubicBezTo>
                  <a:pt x="23824" y="380"/>
                  <a:pt x="23851" y="400"/>
                  <a:pt x="23881" y="441"/>
                </a:cubicBezTo>
                <a:cubicBezTo>
                  <a:pt x="23938" y="516"/>
                  <a:pt x="23956" y="606"/>
                  <a:pt x="23949" y="691"/>
                </a:cubicBezTo>
                <a:cubicBezTo>
                  <a:pt x="23928" y="969"/>
                  <a:pt x="23872" y="1236"/>
                  <a:pt x="23726" y="1478"/>
                </a:cubicBezTo>
                <a:cubicBezTo>
                  <a:pt x="23628" y="1642"/>
                  <a:pt x="23483" y="1752"/>
                  <a:pt x="23315" y="1836"/>
                </a:cubicBezTo>
                <a:cubicBezTo>
                  <a:pt x="23295" y="1846"/>
                  <a:pt x="23279" y="1851"/>
                  <a:pt x="23267" y="1851"/>
                </a:cubicBezTo>
                <a:cubicBezTo>
                  <a:pt x="23242" y="1851"/>
                  <a:pt x="23235" y="1829"/>
                  <a:pt x="23240" y="1785"/>
                </a:cubicBezTo>
                <a:cubicBezTo>
                  <a:pt x="23242" y="1769"/>
                  <a:pt x="23240" y="1753"/>
                  <a:pt x="23240" y="1737"/>
                </a:cubicBezTo>
                <a:cubicBezTo>
                  <a:pt x="23268" y="1363"/>
                  <a:pt x="23310" y="992"/>
                  <a:pt x="23513" y="660"/>
                </a:cubicBezTo>
                <a:cubicBezTo>
                  <a:pt x="23568" y="570"/>
                  <a:pt x="23625" y="478"/>
                  <a:pt x="23714" y="413"/>
                </a:cubicBezTo>
                <a:cubicBezTo>
                  <a:pt x="23744" y="391"/>
                  <a:pt x="23769" y="380"/>
                  <a:pt x="23792" y="380"/>
                </a:cubicBezTo>
                <a:close/>
                <a:moveTo>
                  <a:pt x="14252" y="930"/>
                </a:moveTo>
                <a:cubicBezTo>
                  <a:pt x="14264" y="930"/>
                  <a:pt x="14277" y="931"/>
                  <a:pt x="14291" y="935"/>
                </a:cubicBezTo>
                <a:cubicBezTo>
                  <a:pt x="14378" y="956"/>
                  <a:pt x="14393" y="1036"/>
                  <a:pt x="14415" y="1106"/>
                </a:cubicBezTo>
                <a:cubicBezTo>
                  <a:pt x="14421" y="1124"/>
                  <a:pt x="14419" y="1143"/>
                  <a:pt x="14420" y="1176"/>
                </a:cubicBezTo>
                <a:cubicBezTo>
                  <a:pt x="14410" y="1321"/>
                  <a:pt x="14332" y="1451"/>
                  <a:pt x="14253" y="1580"/>
                </a:cubicBezTo>
                <a:cubicBezTo>
                  <a:pt x="14191" y="1675"/>
                  <a:pt x="14114" y="1757"/>
                  <a:pt x="14032" y="1833"/>
                </a:cubicBezTo>
                <a:cubicBezTo>
                  <a:pt x="14021" y="1843"/>
                  <a:pt x="14008" y="1855"/>
                  <a:pt x="13998" y="1855"/>
                </a:cubicBezTo>
                <a:cubicBezTo>
                  <a:pt x="13990" y="1855"/>
                  <a:pt x="13984" y="1847"/>
                  <a:pt x="13981" y="1823"/>
                </a:cubicBezTo>
                <a:cubicBezTo>
                  <a:pt x="13965" y="1634"/>
                  <a:pt x="13953" y="1445"/>
                  <a:pt x="14000" y="1259"/>
                </a:cubicBezTo>
                <a:cubicBezTo>
                  <a:pt x="14021" y="1178"/>
                  <a:pt x="14046" y="1099"/>
                  <a:pt x="14097" y="1032"/>
                </a:cubicBezTo>
                <a:cubicBezTo>
                  <a:pt x="14138" y="977"/>
                  <a:pt x="14185" y="930"/>
                  <a:pt x="14252" y="930"/>
                </a:cubicBezTo>
                <a:close/>
                <a:moveTo>
                  <a:pt x="3276" y="1517"/>
                </a:moveTo>
                <a:cubicBezTo>
                  <a:pt x="3294" y="1517"/>
                  <a:pt x="3313" y="1521"/>
                  <a:pt x="3334" y="1531"/>
                </a:cubicBezTo>
                <a:cubicBezTo>
                  <a:pt x="3415" y="1570"/>
                  <a:pt x="3464" y="1632"/>
                  <a:pt x="3472" y="1723"/>
                </a:cubicBezTo>
                <a:cubicBezTo>
                  <a:pt x="3484" y="1878"/>
                  <a:pt x="3416" y="2010"/>
                  <a:pt x="3346" y="2139"/>
                </a:cubicBezTo>
                <a:cubicBezTo>
                  <a:pt x="3205" y="2398"/>
                  <a:pt x="3012" y="2613"/>
                  <a:pt x="2791" y="2833"/>
                </a:cubicBezTo>
                <a:cubicBezTo>
                  <a:pt x="2780" y="2678"/>
                  <a:pt x="2785" y="2540"/>
                  <a:pt x="2811" y="2405"/>
                </a:cubicBezTo>
                <a:cubicBezTo>
                  <a:pt x="2847" y="2214"/>
                  <a:pt x="2903" y="2027"/>
                  <a:pt x="2978" y="1846"/>
                </a:cubicBezTo>
                <a:cubicBezTo>
                  <a:pt x="3017" y="1751"/>
                  <a:pt x="3069" y="1664"/>
                  <a:pt x="3144" y="1592"/>
                </a:cubicBezTo>
                <a:cubicBezTo>
                  <a:pt x="3184" y="1554"/>
                  <a:pt x="3224" y="1517"/>
                  <a:pt x="3276" y="1517"/>
                </a:cubicBezTo>
                <a:close/>
                <a:moveTo>
                  <a:pt x="19379" y="2628"/>
                </a:moveTo>
                <a:cubicBezTo>
                  <a:pt x="19395" y="2628"/>
                  <a:pt x="19407" y="2646"/>
                  <a:pt x="19417" y="2678"/>
                </a:cubicBezTo>
                <a:cubicBezTo>
                  <a:pt x="19479" y="2859"/>
                  <a:pt x="19509" y="3043"/>
                  <a:pt x="19516" y="3203"/>
                </a:cubicBezTo>
                <a:cubicBezTo>
                  <a:pt x="19516" y="3446"/>
                  <a:pt x="19447" y="3631"/>
                  <a:pt x="19306" y="3791"/>
                </a:cubicBezTo>
                <a:cubicBezTo>
                  <a:pt x="19268" y="3834"/>
                  <a:pt x="19237" y="3857"/>
                  <a:pt x="19209" y="3857"/>
                </a:cubicBezTo>
                <a:cubicBezTo>
                  <a:pt x="19177" y="3857"/>
                  <a:pt x="19149" y="3827"/>
                  <a:pt x="19116" y="3767"/>
                </a:cubicBezTo>
                <a:cubicBezTo>
                  <a:pt x="18949" y="3468"/>
                  <a:pt x="18924" y="3107"/>
                  <a:pt x="19194" y="2808"/>
                </a:cubicBezTo>
                <a:cubicBezTo>
                  <a:pt x="19241" y="2757"/>
                  <a:pt x="19288" y="2705"/>
                  <a:pt x="19335" y="2655"/>
                </a:cubicBezTo>
                <a:cubicBezTo>
                  <a:pt x="19353" y="2637"/>
                  <a:pt x="19367" y="2628"/>
                  <a:pt x="19379" y="2628"/>
                </a:cubicBezTo>
                <a:close/>
                <a:moveTo>
                  <a:pt x="9151" y="2710"/>
                </a:moveTo>
                <a:cubicBezTo>
                  <a:pt x="9163" y="2710"/>
                  <a:pt x="9173" y="2720"/>
                  <a:pt x="9184" y="2741"/>
                </a:cubicBezTo>
                <a:cubicBezTo>
                  <a:pt x="9284" y="2928"/>
                  <a:pt x="9354" y="3126"/>
                  <a:pt x="9357" y="3361"/>
                </a:cubicBezTo>
                <a:cubicBezTo>
                  <a:pt x="9346" y="3554"/>
                  <a:pt x="9300" y="3749"/>
                  <a:pt x="9138" y="3901"/>
                </a:cubicBezTo>
                <a:cubicBezTo>
                  <a:pt x="9088" y="3944"/>
                  <a:pt x="9034" y="3977"/>
                  <a:pt x="8973" y="3999"/>
                </a:cubicBezTo>
                <a:cubicBezTo>
                  <a:pt x="8943" y="4009"/>
                  <a:pt x="8916" y="4015"/>
                  <a:pt x="8890" y="4015"/>
                </a:cubicBezTo>
                <a:cubicBezTo>
                  <a:pt x="8826" y="4015"/>
                  <a:pt x="8774" y="3982"/>
                  <a:pt x="8729" y="3918"/>
                </a:cubicBezTo>
                <a:cubicBezTo>
                  <a:pt x="8626" y="3773"/>
                  <a:pt x="8611" y="3615"/>
                  <a:pt x="8655" y="3446"/>
                </a:cubicBezTo>
                <a:cubicBezTo>
                  <a:pt x="8730" y="3156"/>
                  <a:pt x="8906" y="2930"/>
                  <a:pt x="9118" y="2729"/>
                </a:cubicBezTo>
                <a:cubicBezTo>
                  <a:pt x="9131" y="2717"/>
                  <a:pt x="9142" y="2710"/>
                  <a:pt x="9151" y="2710"/>
                </a:cubicBezTo>
                <a:close/>
                <a:moveTo>
                  <a:pt x="23798" y="0"/>
                </a:moveTo>
                <a:cubicBezTo>
                  <a:pt x="23720" y="0"/>
                  <a:pt x="23640" y="22"/>
                  <a:pt x="23563" y="66"/>
                </a:cubicBezTo>
                <a:cubicBezTo>
                  <a:pt x="23328" y="200"/>
                  <a:pt x="23197" y="425"/>
                  <a:pt x="23087" y="658"/>
                </a:cubicBezTo>
                <a:cubicBezTo>
                  <a:pt x="22962" y="925"/>
                  <a:pt x="22905" y="1215"/>
                  <a:pt x="22880" y="1509"/>
                </a:cubicBezTo>
                <a:cubicBezTo>
                  <a:pt x="22869" y="1651"/>
                  <a:pt x="22838" y="1795"/>
                  <a:pt x="22874" y="1940"/>
                </a:cubicBezTo>
                <a:cubicBezTo>
                  <a:pt x="22886" y="1992"/>
                  <a:pt x="22846" y="2004"/>
                  <a:pt x="22809" y="2012"/>
                </a:cubicBezTo>
                <a:cubicBezTo>
                  <a:pt x="22640" y="2048"/>
                  <a:pt x="22472" y="2065"/>
                  <a:pt x="22304" y="2065"/>
                </a:cubicBezTo>
                <a:cubicBezTo>
                  <a:pt x="22140" y="2065"/>
                  <a:pt x="21977" y="2049"/>
                  <a:pt x="21814" y="2021"/>
                </a:cubicBezTo>
                <a:cubicBezTo>
                  <a:pt x="21499" y="1965"/>
                  <a:pt x="21199" y="1852"/>
                  <a:pt x="20894" y="1767"/>
                </a:cubicBezTo>
                <a:cubicBezTo>
                  <a:pt x="20746" y="1726"/>
                  <a:pt x="20598" y="1702"/>
                  <a:pt x="20451" y="1702"/>
                </a:cubicBezTo>
                <a:cubicBezTo>
                  <a:pt x="20296" y="1702"/>
                  <a:pt x="20142" y="1729"/>
                  <a:pt x="19990" y="1790"/>
                </a:cubicBezTo>
                <a:cubicBezTo>
                  <a:pt x="19820" y="1857"/>
                  <a:pt x="19661" y="1943"/>
                  <a:pt x="19508" y="2044"/>
                </a:cubicBezTo>
                <a:cubicBezTo>
                  <a:pt x="19489" y="2056"/>
                  <a:pt x="19472" y="2066"/>
                  <a:pt x="19453" y="2066"/>
                </a:cubicBezTo>
                <a:cubicBezTo>
                  <a:pt x="19439" y="2066"/>
                  <a:pt x="19425" y="2061"/>
                  <a:pt x="19408" y="2049"/>
                </a:cubicBezTo>
                <a:cubicBezTo>
                  <a:pt x="19189" y="1884"/>
                  <a:pt x="18948" y="1822"/>
                  <a:pt x="18693" y="1822"/>
                </a:cubicBezTo>
                <a:cubicBezTo>
                  <a:pt x="18605" y="1822"/>
                  <a:pt x="18515" y="1829"/>
                  <a:pt x="18424" y="1843"/>
                </a:cubicBezTo>
                <a:cubicBezTo>
                  <a:pt x="18106" y="1889"/>
                  <a:pt x="17817" y="2017"/>
                  <a:pt x="17546" y="2179"/>
                </a:cubicBezTo>
                <a:cubicBezTo>
                  <a:pt x="17144" y="2422"/>
                  <a:pt x="16749" y="2673"/>
                  <a:pt x="16317" y="2859"/>
                </a:cubicBezTo>
                <a:cubicBezTo>
                  <a:pt x="16057" y="2971"/>
                  <a:pt x="15793" y="3076"/>
                  <a:pt x="15469" y="3076"/>
                </a:cubicBezTo>
                <a:cubicBezTo>
                  <a:pt x="15447" y="3076"/>
                  <a:pt x="15425" y="3075"/>
                  <a:pt x="15402" y="3074"/>
                </a:cubicBezTo>
                <a:cubicBezTo>
                  <a:pt x="15352" y="3069"/>
                  <a:pt x="15259" y="3074"/>
                  <a:pt x="15158" y="3064"/>
                </a:cubicBezTo>
                <a:cubicBezTo>
                  <a:pt x="14690" y="2995"/>
                  <a:pt x="14334" y="2768"/>
                  <a:pt x="14125" y="2333"/>
                </a:cubicBezTo>
                <a:cubicBezTo>
                  <a:pt x="14100" y="2283"/>
                  <a:pt x="14101" y="2255"/>
                  <a:pt x="14150" y="2219"/>
                </a:cubicBezTo>
                <a:cubicBezTo>
                  <a:pt x="14303" y="2105"/>
                  <a:pt x="14441" y="1971"/>
                  <a:pt x="14546" y="1812"/>
                </a:cubicBezTo>
                <a:cubicBezTo>
                  <a:pt x="14702" y="1576"/>
                  <a:pt x="14828" y="1329"/>
                  <a:pt x="14779" y="1027"/>
                </a:cubicBezTo>
                <a:cubicBezTo>
                  <a:pt x="14732" y="738"/>
                  <a:pt x="14501" y="555"/>
                  <a:pt x="14249" y="555"/>
                </a:cubicBezTo>
                <a:cubicBezTo>
                  <a:pt x="14142" y="555"/>
                  <a:pt x="14031" y="588"/>
                  <a:pt x="13929" y="660"/>
                </a:cubicBezTo>
                <a:cubicBezTo>
                  <a:pt x="13801" y="750"/>
                  <a:pt x="13726" y="879"/>
                  <a:pt x="13674" y="1022"/>
                </a:cubicBezTo>
                <a:cubicBezTo>
                  <a:pt x="13556" y="1335"/>
                  <a:pt x="13566" y="1661"/>
                  <a:pt x="13615" y="1986"/>
                </a:cubicBezTo>
                <a:cubicBezTo>
                  <a:pt x="13627" y="2065"/>
                  <a:pt x="13609" y="2096"/>
                  <a:pt x="13536" y="2116"/>
                </a:cubicBezTo>
                <a:cubicBezTo>
                  <a:pt x="13338" y="2172"/>
                  <a:pt x="13135" y="2195"/>
                  <a:pt x="12929" y="2213"/>
                </a:cubicBezTo>
                <a:cubicBezTo>
                  <a:pt x="12791" y="2223"/>
                  <a:pt x="12653" y="2230"/>
                  <a:pt x="12515" y="2230"/>
                </a:cubicBezTo>
                <a:cubicBezTo>
                  <a:pt x="12288" y="2230"/>
                  <a:pt x="12062" y="2212"/>
                  <a:pt x="11836" y="2167"/>
                </a:cubicBezTo>
                <a:cubicBezTo>
                  <a:pt x="11520" y="2104"/>
                  <a:pt x="11213" y="2001"/>
                  <a:pt x="10905" y="1900"/>
                </a:cubicBezTo>
                <a:cubicBezTo>
                  <a:pt x="10715" y="1837"/>
                  <a:pt x="10521" y="1797"/>
                  <a:pt x="10324" y="1797"/>
                </a:cubicBezTo>
                <a:cubicBezTo>
                  <a:pt x="10209" y="1797"/>
                  <a:pt x="10093" y="1811"/>
                  <a:pt x="9977" y="1842"/>
                </a:cubicBezTo>
                <a:cubicBezTo>
                  <a:pt x="9734" y="1907"/>
                  <a:pt x="9509" y="2009"/>
                  <a:pt x="9293" y="2135"/>
                </a:cubicBezTo>
                <a:cubicBezTo>
                  <a:pt x="9269" y="2149"/>
                  <a:pt x="9249" y="2159"/>
                  <a:pt x="9228" y="2159"/>
                </a:cubicBezTo>
                <a:cubicBezTo>
                  <a:pt x="9209" y="2159"/>
                  <a:pt x="9190" y="2150"/>
                  <a:pt x="9168" y="2130"/>
                </a:cubicBezTo>
                <a:cubicBezTo>
                  <a:pt x="9092" y="2060"/>
                  <a:pt x="9004" y="2009"/>
                  <a:pt x="8911" y="1966"/>
                </a:cubicBezTo>
                <a:cubicBezTo>
                  <a:pt x="8660" y="1851"/>
                  <a:pt x="8397" y="1803"/>
                  <a:pt x="8124" y="1803"/>
                </a:cubicBezTo>
                <a:cubicBezTo>
                  <a:pt x="8085" y="1803"/>
                  <a:pt x="8045" y="1804"/>
                  <a:pt x="8006" y="1806"/>
                </a:cubicBezTo>
                <a:cubicBezTo>
                  <a:pt x="7714" y="1820"/>
                  <a:pt x="7434" y="1881"/>
                  <a:pt x="7167" y="1996"/>
                </a:cubicBezTo>
                <a:cubicBezTo>
                  <a:pt x="6555" y="2260"/>
                  <a:pt x="5990" y="2607"/>
                  <a:pt x="5434" y="2970"/>
                </a:cubicBezTo>
                <a:cubicBezTo>
                  <a:pt x="5140" y="3160"/>
                  <a:pt x="4871" y="3388"/>
                  <a:pt x="4550" y="3535"/>
                </a:cubicBezTo>
                <a:cubicBezTo>
                  <a:pt x="4305" y="3647"/>
                  <a:pt x="4056" y="3723"/>
                  <a:pt x="3802" y="3723"/>
                </a:cubicBezTo>
                <a:cubicBezTo>
                  <a:pt x="3633" y="3723"/>
                  <a:pt x="3462" y="3689"/>
                  <a:pt x="3289" y="3611"/>
                </a:cubicBezTo>
                <a:cubicBezTo>
                  <a:pt x="3133" y="3539"/>
                  <a:pt x="2998" y="3442"/>
                  <a:pt x="2899" y="3298"/>
                </a:cubicBezTo>
                <a:cubicBezTo>
                  <a:pt x="2874" y="3262"/>
                  <a:pt x="2878" y="3239"/>
                  <a:pt x="2914" y="3212"/>
                </a:cubicBezTo>
                <a:cubicBezTo>
                  <a:pt x="3024" y="3127"/>
                  <a:pt x="3121" y="3025"/>
                  <a:pt x="3215" y="2923"/>
                </a:cubicBezTo>
                <a:cubicBezTo>
                  <a:pt x="3438" y="2682"/>
                  <a:pt x="3635" y="2423"/>
                  <a:pt x="3762" y="2116"/>
                </a:cubicBezTo>
                <a:cubicBezTo>
                  <a:pt x="3831" y="1944"/>
                  <a:pt x="3858" y="1767"/>
                  <a:pt x="3814" y="1583"/>
                </a:cubicBezTo>
                <a:cubicBezTo>
                  <a:pt x="3759" y="1360"/>
                  <a:pt x="3526" y="1150"/>
                  <a:pt x="3267" y="1150"/>
                </a:cubicBezTo>
                <a:cubicBezTo>
                  <a:pt x="3162" y="1150"/>
                  <a:pt x="3052" y="1185"/>
                  <a:pt x="2949" y="1267"/>
                </a:cubicBezTo>
                <a:cubicBezTo>
                  <a:pt x="2847" y="1349"/>
                  <a:pt x="2759" y="1444"/>
                  <a:pt x="2702" y="1561"/>
                </a:cubicBezTo>
                <a:cubicBezTo>
                  <a:pt x="2474" y="2027"/>
                  <a:pt x="2353" y="2515"/>
                  <a:pt x="2427" y="3036"/>
                </a:cubicBezTo>
                <a:cubicBezTo>
                  <a:pt x="2439" y="3124"/>
                  <a:pt x="2410" y="3160"/>
                  <a:pt x="2349" y="3204"/>
                </a:cubicBezTo>
                <a:cubicBezTo>
                  <a:pt x="1934" y="3499"/>
                  <a:pt x="1474" y="3699"/>
                  <a:pt x="979" y="3814"/>
                </a:cubicBezTo>
                <a:cubicBezTo>
                  <a:pt x="837" y="3847"/>
                  <a:pt x="693" y="3879"/>
                  <a:pt x="548" y="3879"/>
                </a:cubicBezTo>
                <a:cubicBezTo>
                  <a:pt x="443" y="3879"/>
                  <a:pt x="338" y="3863"/>
                  <a:pt x="232" y="3819"/>
                </a:cubicBezTo>
                <a:cubicBezTo>
                  <a:pt x="215" y="3811"/>
                  <a:pt x="197" y="3808"/>
                  <a:pt x="179" y="3808"/>
                </a:cubicBezTo>
                <a:cubicBezTo>
                  <a:pt x="81" y="3808"/>
                  <a:pt x="0" y="3917"/>
                  <a:pt x="29" y="4025"/>
                </a:cubicBezTo>
                <a:cubicBezTo>
                  <a:pt x="56" y="4124"/>
                  <a:pt x="133" y="4171"/>
                  <a:pt x="223" y="4198"/>
                </a:cubicBezTo>
                <a:cubicBezTo>
                  <a:pt x="323" y="4228"/>
                  <a:pt x="424" y="4239"/>
                  <a:pt x="525" y="4239"/>
                </a:cubicBezTo>
                <a:cubicBezTo>
                  <a:pt x="626" y="4239"/>
                  <a:pt x="727" y="4228"/>
                  <a:pt x="828" y="4211"/>
                </a:cubicBezTo>
                <a:cubicBezTo>
                  <a:pt x="1408" y="4115"/>
                  <a:pt x="1944" y="3901"/>
                  <a:pt x="2438" y="3583"/>
                </a:cubicBezTo>
                <a:cubicBezTo>
                  <a:pt x="2480" y="3557"/>
                  <a:pt x="2517" y="3513"/>
                  <a:pt x="2561" y="3508"/>
                </a:cubicBezTo>
                <a:cubicBezTo>
                  <a:pt x="2563" y="3508"/>
                  <a:pt x="2565" y="3508"/>
                  <a:pt x="2567" y="3508"/>
                </a:cubicBezTo>
                <a:cubicBezTo>
                  <a:pt x="2616" y="3508"/>
                  <a:pt x="2627" y="3574"/>
                  <a:pt x="2660" y="3607"/>
                </a:cubicBezTo>
                <a:cubicBezTo>
                  <a:pt x="2979" y="3942"/>
                  <a:pt x="3363" y="4097"/>
                  <a:pt x="3793" y="4097"/>
                </a:cubicBezTo>
                <a:cubicBezTo>
                  <a:pt x="3876" y="4097"/>
                  <a:pt x="3960" y="4091"/>
                  <a:pt x="4047" y="4080"/>
                </a:cubicBezTo>
                <a:cubicBezTo>
                  <a:pt x="4436" y="4028"/>
                  <a:pt x="4793" y="3873"/>
                  <a:pt x="5114" y="3645"/>
                </a:cubicBezTo>
                <a:cubicBezTo>
                  <a:pt x="5648" y="3267"/>
                  <a:pt x="6198" y="2915"/>
                  <a:pt x="6772" y="2606"/>
                </a:cubicBezTo>
                <a:cubicBezTo>
                  <a:pt x="7143" y="2406"/>
                  <a:pt x="7517" y="2220"/>
                  <a:pt x="7948" y="2184"/>
                </a:cubicBezTo>
                <a:cubicBezTo>
                  <a:pt x="8006" y="2179"/>
                  <a:pt x="8064" y="2176"/>
                  <a:pt x="8121" y="2176"/>
                </a:cubicBezTo>
                <a:cubicBezTo>
                  <a:pt x="8343" y="2176"/>
                  <a:pt x="8556" y="2214"/>
                  <a:pt x="8761" y="2312"/>
                </a:cubicBezTo>
                <a:cubicBezTo>
                  <a:pt x="8932" y="2392"/>
                  <a:pt x="8926" y="2391"/>
                  <a:pt x="8797" y="2520"/>
                </a:cubicBezTo>
                <a:cubicBezTo>
                  <a:pt x="8465" y="2853"/>
                  <a:pt x="8225" y="3230"/>
                  <a:pt x="8262" y="3726"/>
                </a:cubicBezTo>
                <a:cubicBezTo>
                  <a:pt x="8279" y="3968"/>
                  <a:pt x="8386" y="4175"/>
                  <a:pt x="8588" y="4308"/>
                </a:cubicBezTo>
                <a:cubicBezTo>
                  <a:pt x="8687" y="4374"/>
                  <a:pt x="8787" y="4402"/>
                  <a:pt x="8886" y="4402"/>
                </a:cubicBezTo>
                <a:cubicBezTo>
                  <a:pt x="9024" y="4402"/>
                  <a:pt x="9159" y="4348"/>
                  <a:pt x="9288" y="4263"/>
                </a:cubicBezTo>
                <a:cubicBezTo>
                  <a:pt x="9651" y="4022"/>
                  <a:pt x="9790" y="3539"/>
                  <a:pt x="9709" y="3108"/>
                </a:cubicBezTo>
                <a:cubicBezTo>
                  <a:pt x="9672" y="2907"/>
                  <a:pt x="9604" y="2716"/>
                  <a:pt x="9496" y="2541"/>
                </a:cubicBezTo>
                <a:cubicBezTo>
                  <a:pt x="9465" y="2489"/>
                  <a:pt x="9474" y="2461"/>
                  <a:pt x="9528" y="2436"/>
                </a:cubicBezTo>
                <a:cubicBezTo>
                  <a:pt x="9603" y="2404"/>
                  <a:pt x="9672" y="2365"/>
                  <a:pt x="9745" y="2330"/>
                </a:cubicBezTo>
                <a:cubicBezTo>
                  <a:pt x="9944" y="2233"/>
                  <a:pt x="10146" y="2178"/>
                  <a:pt x="10353" y="2178"/>
                </a:cubicBezTo>
                <a:cubicBezTo>
                  <a:pt x="10482" y="2178"/>
                  <a:pt x="10613" y="2199"/>
                  <a:pt x="10747" y="2246"/>
                </a:cubicBezTo>
                <a:cubicBezTo>
                  <a:pt x="10911" y="2303"/>
                  <a:pt x="11075" y="2359"/>
                  <a:pt x="11242" y="2407"/>
                </a:cubicBezTo>
                <a:cubicBezTo>
                  <a:pt x="11641" y="2524"/>
                  <a:pt x="12044" y="2611"/>
                  <a:pt x="12461" y="2611"/>
                </a:cubicBezTo>
                <a:cubicBezTo>
                  <a:pt x="12504" y="2611"/>
                  <a:pt x="12548" y="2610"/>
                  <a:pt x="12591" y="2608"/>
                </a:cubicBezTo>
                <a:cubicBezTo>
                  <a:pt x="12711" y="2603"/>
                  <a:pt x="12831" y="2604"/>
                  <a:pt x="12951" y="2593"/>
                </a:cubicBezTo>
                <a:cubicBezTo>
                  <a:pt x="13196" y="2570"/>
                  <a:pt x="13441" y="2549"/>
                  <a:pt x="13675" y="2468"/>
                </a:cubicBezTo>
                <a:cubicBezTo>
                  <a:pt x="13696" y="2461"/>
                  <a:pt x="13713" y="2457"/>
                  <a:pt x="13728" y="2457"/>
                </a:cubicBezTo>
                <a:cubicBezTo>
                  <a:pt x="13762" y="2457"/>
                  <a:pt x="13781" y="2478"/>
                  <a:pt x="13803" y="2521"/>
                </a:cubicBezTo>
                <a:cubicBezTo>
                  <a:pt x="13907" y="2726"/>
                  <a:pt x="14032" y="2918"/>
                  <a:pt x="14216" y="3059"/>
                </a:cubicBezTo>
                <a:cubicBezTo>
                  <a:pt x="14580" y="3339"/>
                  <a:pt x="14975" y="3469"/>
                  <a:pt x="15390" y="3469"/>
                </a:cubicBezTo>
                <a:cubicBezTo>
                  <a:pt x="15591" y="3469"/>
                  <a:pt x="15798" y="3438"/>
                  <a:pt x="16008" y="3380"/>
                </a:cubicBezTo>
                <a:cubicBezTo>
                  <a:pt x="16505" y="3241"/>
                  <a:pt x="16957" y="2992"/>
                  <a:pt x="17394" y="2721"/>
                </a:cubicBezTo>
                <a:cubicBezTo>
                  <a:pt x="17758" y="2493"/>
                  <a:pt x="18117" y="2259"/>
                  <a:pt x="18559" y="2213"/>
                </a:cubicBezTo>
                <a:cubicBezTo>
                  <a:pt x="18602" y="2208"/>
                  <a:pt x="18645" y="2205"/>
                  <a:pt x="18688" y="2205"/>
                </a:cubicBezTo>
                <a:cubicBezTo>
                  <a:pt x="18818" y="2205"/>
                  <a:pt x="18945" y="2229"/>
                  <a:pt x="19068" y="2286"/>
                </a:cubicBezTo>
                <a:cubicBezTo>
                  <a:pt x="19127" y="2313"/>
                  <a:pt x="19131" y="2339"/>
                  <a:pt x="19082" y="2383"/>
                </a:cubicBezTo>
                <a:cubicBezTo>
                  <a:pt x="19008" y="2449"/>
                  <a:pt x="18942" y="2523"/>
                  <a:pt x="18879" y="2599"/>
                </a:cubicBezTo>
                <a:cubicBezTo>
                  <a:pt x="18488" y="3065"/>
                  <a:pt x="18559" y="3673"/>
                  <a:pt x="18866" y="4075"/>
                </a:cubicBezTo>
                <a:cubicBezTo>
                  <a:pt x="18957" y="4195"/>
                  <a:pt x="19072" y="4258"/>
                  <a:pt x="19194" y="4258"/>
                </a:cubicBezTo>
                <a:cubicBezTo>
                  <a:pt x="19278" y="4258"/>
                  <a:pt x="19366" y="4227"/>
                  <a:pt x="19449" y="4165"/>
                </a:cubicBezTo>
                <a:cubicBezTo>
                  <a:pt x="19781" y="3916"/>
                  <a:pt x="19905" y="3567"/>
                  <a:pt x="19888" y="3165"/>
                </a:cubicBezTo>
                <a:cubicBezTo>
                  <a:pt x="19878" y="2907"/>
                  <a:pt x="19829" y="2655"/>
                  <a:pt x="19715" y="2421"/>
                </a:cubicBezTo>
                <a:cubicBezTo>
                  <a:pt x="19696" y="2381"/>
                  <a:pt x="19711" y="2364"/>
                  <a:pt x="19743" y="2344"/>
                </a:cubicBezTo>
                <a:cubicBezTo>
                  <a:pt x="19848" y="2281"/>
                  <a:pt x="19960" y="2226"/>
                  <a:pt x="20070" y="2172"/>
                </a:cubicBezTo>
                <a:cubicBezTo>
                  <a:pt x="20192" y="2112"/>
                  <a:pt x="20319" y="2088"/>
                  <a:pt x="20447" y="2088"/>
                </a:cubicBezTo>
                <a:cubicBezTo>
                  <a:pt x="20517" y="2088"/>
                  <a:pt x="20587" y="2095"/>
                  <a:pt x="20658" y="2107"/>
                </a:cubicBezTo>
                <a:cubicBezTo>
                  <a:pt x="20858" y="2141"/>
                  <a:pt x="21048" y="2215"/>
                  <a:pt x="21243" y="2275"/>
                </a:cubicBezTo>
                <a:cubicBezTo>
                  <a:pt x="21589" y="2381"/>
                  <a:pt x="21938" y="2450"/>
                  <a:pt x="22293" y="2450"/>
                </a:cubicBezTo>
                <a:cubicBezTo>
                  <a:pt x="22468" y="2450"/>
                  <a:pt x="22644" y="2433"/>
                  <a:pt x="22822" y="2396"/>
                </a:cubicBezTo>
                <a:cubicBezTo>
                  <a:pt x="22840" y="2392"/>
                  <a:pt x="22856" y="2390"/>
                  <a:pt x="22869" y="2390"/>
                </a:cubicBezTo>
                <a:cubicBezTo>
                  <a:pt x="22922" y="2390"/>
                  <a:pt x="22938" y="2422"/>
                  <a:pt x="22955" y="2484"/>
                </a:cubicBezTo>
                <a:cubicBezTo>
                  <a:pt x="23060" y="2872"/>
                  <a:pt x="23278" y="3189"/>
                  <a:pt x="23596" y="3430"/>
                </a:cubicBezTo>
                <a:cubicBezTo>
                  <a:pt x="23866" y="3635"/>
                  <a:pt x="24187" y="3706"/>
                  <a:pt x="24521" y="3733"/>
                </a:cubicBezTo>
                <a:cubicBezTo>
                  <a:pt x="24572" y="3737"/>
                  <a:pt x="24622" y="3739"/>
                  <a:pt x="24672" y="3739"/>
                </a:cubicBezTo>
                <a:cubicBezTo>
                  <a:pt x="25133" y="3739"/>
                  <a:pt x="25555" y="3574"/>
                  <a:pt x="25970" y="3385"/>
                </a:cubicBezTo>
                <a:cubicBezTo>
                  <a:pt x="26015" y="3364"/>
                  <a:pt x="26050" y="3331"/>
                  <a:pt x="26069" y="3282"/>
                </a:cubicBezTo>
                <a:cubicBezTo>
                  <a:pt x="26096" y="3212"/>
                  <a:pt x="26086" y="3146"/>
                  <a:pt x="26034" y="3089"/>
                </a:cubicBezTo>
                <a:cubicBezTo>
                  <a:pt x="25996" y="3047"/>
                  <a:pt x="25951" y="3027"/>
                  <a:pt x="25903" y="3027"/>
                </a:cubicBezTo>
                <a:cubicBezTo>
                  <a:pt x="25881" y="3027"/>
                  <a:pt x="25859" y="3031"/>
                  <a:pt x="25836" y="3039"/>
                </a:cubicBezTo>
                <a:cubicBezTo>
                  <a:pt x="25718" y="3082"/>
                  <a:pt x="25601" y="3130"/>
                  <a:pt x="25486" y="3181"/>
                </a:cubicBezTo>
                <a:cubicBezTo>
                  <a:pt x="25222" y="3297"/>
                  <a:pt x="24950" y="3358"/>
                  <a:pt x="24672" y="3358"/>
                </a:cubicBezTo>
                <a:cubicBezTo>
                  <a:pt x="24539" y="3358"/>
                  <a:pt x="24405" y="3344"/>
                  <a:pt x="24270" y="3315"/>
                </a:cubicBezTo>
                <a:cubicBezTo>
                  <a:pt x="23762" y="3209"/>
                  <a:pt x="23476" y="2862"/>
                  <a:pt x="23322" y="2389"/>
                </a:cubicBezTo>
                <a:cubicBezTo>
                  <a:pt x="23283" y="2263"/>
                  <a:pt x="23288" y="2261"/>
                  <a:pt x="23405" y="2211"/>
                </a:cubicBezTo>
                <a:cubicBezTo>
                  <a:pt x="23687" y="2090"/>
                  <a:pt x="23918" y="1914"/>
                  <a:pt x="24070" y="1643"/>
                </a:cubicBezTo>
                <a:cubicBezTo>
                  <a:pt x="24208" y="1392"/>
                  <a:pt x="24285" y="1124"/>
                  <a:pt x="24315" y="842"/>
                </a:cubicBezTo>
                <a:cubicBezTo>
                  <a:pt x="24337" y="619"/>
                  <a:pt x="24320" y="400"/>
                  <a:pt x="24179" y="208"/>
                </a:cubicBezTo>
                <a:cubicBezTo>
                  <a:pt x="24081" y="74"/>
                  <a:pt x="23943" y="0"/>
                  <a:pt x="2379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28" name="Google Shape;1728;p24"/>
          <p:cNvSpPr/>
          <p:nvPr/>
        </p:nvSpPr>
        <p:spPr>
          <a:xfrm rot="-64386">
            <a:off x="5972473" y="207856"/>
            <a:ext cx="3034571" cy="407107"/>
          </a:xfrm>
          <a:custGeom>
            <a:avLst/>
            <a:gdLst/>
            <a:ahLst/>
            <a:cxnLst/>
            <a:rect l="l" t="t" r="r" b="b"/>
            <a:pathLst>
              <a:path w="26096" h="4403" extrusionOk="0">
                <a:moveTo>
                  <a:pt x="23792" y="380"/>
                </a:moveTo>
                <a:cubicBezTo>
                  <a:pt x="23824" y="380"/>
                  <a:pt x="23851" y="400"/>
                  <a:pt x="23881" y="441"/>
                </a:cubicBezTo>
                <a:cubicBezTo>
                  <a:pt x="23938" y="516"/>
                  <a:pt x="23956" y="606"/>
                  <a:pt x="23949" y="691"/>
                </a:cubicBezTo>
                <a:cubicBezTo>
                  <a:pt x="23928" y="969"/>
                  <a:pt x="23872" y="1236"/>
                  <a:pt x="23726" y="1478"/>
                </a:cubicBezTo>
                <a:cubicBezTo>
                  <a:pt x="23628" y="1642"/>
                  <a:pt x="23483" y="1752"/>
                  <a:pt x="23315" y="1836"/>
                </a:cubicBezTo>
                <a:cubicBezTo>
                  <a:pt x="23295" y="1846"/>
                  <a:pt x="23279" y="1851"/>
                  <a:pt x="23267" y="1851"/>
                </a:cubicBezTo>
                <a:cubicBezTo>
                  <a:pt x="23242" y="1851"/>
                  <a:pt x="23235" y="1829"/>
                  <a:pt x="23240" y="1785"/>
                </a:cubicBezTo>
                <a:cubicBezTo>
                  <a:pt x="23242" y="1769"/>
                  <a:pt x="23240" y="1753"/>
                  <a:pt x="23240" y="1737"/>
                </a:cubicBezTo>
                <a:cubicBezTo>
                  <a:pt x="23268" y="1363"/>
                  <a:pt x="23310" y="992"/>
                  <a:pt x="23513" y="660"/>
                </a:cubicBezTo>
                <a:cubicBezTo>
                  <a:pt x="23568" y="570"/>
                  <a:pt x="23625" y="478"/>
                  <a:pt x="23714" y="413"/>
                </a:cubicBezTo>
                <a:cubicBezTo>
                  <a:pt x="23744" y="391"/>
                  <a:pt x="23769" y="380"/>
                  <a:pt x="23792" y="380"/>
                </a:cubicBezTo>
                <a:close/>
                <a:moveTo>
                  <a:pt x="14252" y="930"/>
                </a:moveTo>
                <a:cubicBezTo>
                  <a:pt x="14264" y="930"/>
                  <a:pt x="14277" y="931"/>
                  <a:pt x="14291" y="935"/>
                </a:cubicBezTo>
                <a:cubicBezTo>
                  <a:pt x="14378" y="956"/>
                  <a:pt x="14393" y="1036"/>
                  <a:pt x="14415" y="1106"/>
                </a:cubicBezTo>
                <a:cubicBezTo>
                  <a:pt x="14421" y="1124"/>
                  <a:pt x="14419" y="1143"/>
                  <a:pt x="14420" y="1176"/>
                </a:cubicBezTo>
                <a:cubicBezTo>
                  <a:pt x="14410" y="1321"/>
                  <a:pt x="14332" y="1451"/>
                  <a:pt x="14253" y="1580"/>
                </a:cubicBezTo>
                <a:cubicBezTo>
                  <a:pt x="14191" y="1675"/>
                  <a:pt x="14114" y="1757"/>
                  <a:pt x="14032" y="1833"/>
                </a:cubicBezTo>
                <a:cubicBezTo>
                  <a:pt x="14021" y="1843"/>
                  <a:pt x="14008" y="1855"/>
                  <a:pt x="13998" y="1855"/>
                </a:cubicBezTo>
                <a:cubicBezTo>
                  <a:pt x="13990" y="1855"/>
                  <a:pt x="13984" y="1847"/>
                  <a:pt x="13981" y="1823"/>
                </a:cubicBezTo>
                <a:cubicBezTo>
                  <a:pt x="13965" y="1634"/>
                  <a:pt x="13953" y="1445"/>
                  <a:pt x="14000" y="1259"/>
                </a:cubicBezTo>
                <a:cubicBezTo>
                  <a:pt x="14021" y="1178"/>
                  <a:pt x="14046" y="1099"/>
                  <a:pt x="14097" y="1032"/>
                </a:cubicBezTo>
                <a:cubicBezTo>
                  <a:pt x="14138" y="977"/>
                  <a:pt x="14185" y="930"/>
                  <a:pt x="14252" y="930"/>
                </a:cubicBezTo>
                <a:close/>
                <a:moveTo>
                  <a:pt x="3276" y="1517"/>
                </a:moveTo>
                <a:cubicBezTo>
                  <a:pt x="3294" y="1517"/>
                  <a:pt x="3313" y="1521"/>
                  <a:pt x="3334" y="1531"/>
                </a:cubicBezTo>
                <a:cubicBezTo>
                  <a:pt x="3415" y="1570"/>
                  <a:pt x="3464" y="1632"/>
                  <a:pt x="3472" y="1723"/>
                </a:cubicBezTo>
                <a:cubicBezTo>
                  <a:pt x="3484" y="1878"/>
                  <a:pt x="3416" y="2010"/>
                  <a:pt x="3346" y="2139"/>
                </a:cubicBezTo>
                <a:cubicBezTo>
                  <a:pt x="3205" y="2398"/>
                  <a:pt x="3012" y="2613"/>
                  <a:pt x="2791" y="2833"/>
                </a:cubicBezTo>
                <a:cubicBezTo>
                  <a:pt x="2780" y="2678"/>
                  <a:pt x="2785" y="2540"/>
                  <a:pt x="2811" y="2405"/>
                </a:cubicBezTo>
                <a:cubicBezTo>
                  <a:pt x="2847" y="2214"/>
                  <a:pt x="2903" y="2027"/>
                  <a:pt x="2978" y="1846"/>
                </a:cubicBezTo>
                <a:cubicBezTo>
                  <a:pt x="3017" y="1751"/>
                  <a:pt x="3069" y="1664"/>
                  <a:pt x="3144" y="1592"/>
                </a:cubicBezTo>
                <a:cubicBezTo>
                  <a:pt x="3184" y="1554"/>
                  <a:pt x="3224" y="1517"/>
                  <a:pt x="3276" y="1517"/>
                </a:cubicBezTo>
                <a:close/>
                <a:moveTo>
                  <a:pt x="19379" y="2628"/>
                </a:moveTo>
                <a:cubicBezTo>
                  <a:pt x="19395" y="2628"/>
                  <a:pt x="19407" y="2646"/>
                  <a:pt x="19417" y="2678"/>
                </a:cubicBezTo>
                <a:cubicBezTo>
                  <a:pt x="19479" y="2859"/>
                  <a:pt x="19509" y="3043"/>
                  <a:pt x="19516" y="3203"/>
                </a:cubicBezTo>
                <a:cubicBezTo>
                  <a:pt x="19516" y="3446"/>
                  <a:pt x="19447" y="3631"/>
                  <a:pt x="19306" y="3791"/>
                </a:cubicBezTo>
                <a:cubicBezTo>
                  <a:pt x="19268" y="3834"/>
                  <a:pt x="19237" y="3857"/>
                  <a:pt x="19209" y="3857"/>
                </a:cubicBezTo>
                <a:cubicBezTo>
                  <a:pt x="19177" y="3857"/>
                  <a:pt x="19149" y="3827"/>
                  <a:pt x="19116" y="3767"/>
                </a:cubicBezTo>
                <a:cubicBezTo>
                  <a:pt x="18949" y="3468"/>
                  <a:pt x="18924" y="3107"/>
                  <a:pt x="19194" y="2808"/>
                </a:cubicBezTo>
                <a:cubicBezTo>
                  <a:pt x="19241" y="2757"/>
                  <a:pt x="19288" y="2705"/>
                  <a:pt x="19335" y="2655"/>
                </a:cubicBezTo>
                <a:cubicBezTo>
                  <a:pt x="19353" y="2637"/>
                  <a:pt x="19367" y="2628"/>
                  <a:pt x="19379" y="2628"/>
                </a:cubicBezTo>
                <a:close/>
                <a:moveTo>
                  <a:pt x="9151" y="2710"/>
                </a:moveTo>
                <a:cubicBezTo>
                  <a:pt x="9163" y="2710"/>
                  <a:pt x="9173" y="2720"/>
                  <a:pt x="9184" y="2741"/>
                </a:cubicBezTo>
                <a:cubicBezTo>
                  <a:pt x="9284" y="2928"/>
                  <a:pt x="9354" y="3126"/>
                  <a:pt x="9357" y="3361"/>
                </a:cubicBezTo>
                <a:cubicBezTo>
                  <a:pt x="9346" y="3554"/>
                  <a:pt x="9300" y="3749"/>
                  <a:pt x="9138" y="3901"/>
                </a:cubicBezTo>
                <a:cubicBezTo>
                  <a:pt x="9088" y="3944"/>
                  <a:pt x="9034" y="3977"/>
                  <a:pt x="8973" y="3999"/>
                </a:cubicBezTo>
                <a:cubicBezTo>
                  <a:pt x="8943" y="4009"/>
                  <a:pt x="8916" y="4015"/>
                  <a:pt x="8890" y="4015"/>
                </a:cubicBezTo>
                <a:cubicBezTo>
                  <a:pt x="8826" y="4015"/>
                  <a:pt x="8774" y="3982"/>
                  <a:pt x="8729" y="3918"/>
                </a:cubicBezTo>
                <a:cubicBezTo>
                  <a:pt x="8626" y="3773"/>
                  <a:pt x="8611" y="3615"/>
                  <a:pt x="8655" y="3446"/>
                </a:cubicBezTo>
                <a:cubicBezTo>
                  <a:pt x="8730" y="3156"/>
                  <a:pt x="8906" y="2930"/>
                  <a:pt x="9118" y="2729"/>
                </a:cubicBezTo>
                <a:cubicBezTo>
                  <a:pt x="9131" y="2717"/>
                  <a:pt x="9142" y="2710"/>
                  <a:pt x="9151" y="2710"/>
                </a:cubicBezTo>
                <a:close/>
                <a:moveTo>
                  <a:pt x="23798" y="0"/>
                </a:moveTo>
                <a:cubicBezTo>
                  <a:pt x="23720" y="0"/>
                  <a:pt x="23640" y="22"/>
                  <a:pt x="23563" y="66"/>
                </a:cubicBezTo>
                <a:cubicBezTo>
                  <a:pt x="23328" y="200"/>
                  <a:pt x="23197" y="425"/>
                  <a:pt x="23087" y="658"/>
                </a:cubicBezTo>
                <a:cubicBezTo>
                  <a:pt x="22962" y="925"/>
                  <a:pt x="22905" y="1215"/>
                  <a:pt x="22880" y="1509"/>
                </a:cubicBezTo>
                <a:cubicBezTo>
                  <a:pt x="22869" y="1651"/>
                  <a:pt x="22838" y="1795"/>
                  <a:pt x="22874" y="1940"/>
                </a:cubicBezTo>
                <a:cubicBezTo>
                  <a:pt x="22886" y="1992"/>
                  <a:pt x="22846" y="2004"/>
                  <a:pt x="22809" y="2012"/>
                </a:cubicBezTo>
                <a:cubicBezTo>
                  <a:pt x="22640" y="2048"/>
                  <a:pt x="22472" y="2065"/>
                  <a:pt x="22304" y="2065"/>
                </a:cubicBezTo>
                <a:cubicBezTo>
                  <a:pt x="22140" y="2065"/>
                  <a:pt x="21977" y="2049"/>
                  <a:pt x="21814" y="2021"/>
                </a:cubicBezTo>
                <a:cubicBezTo>
                  <a:pt x="21499" y="1965"/>
                  <a:pt x="21199" y="1852"/>
                  <a:pt x="20894" y="1767"/>
                </a:cubicBezTo>
                <a:cubicBezTo>
                  <a:pt x="20746" y="1726"/>
                  <a:pt x="20598" y="1702"/>
                  <a:pt x="20451" y="1702"/>
                </a:cubicBezTo>
                <a:cubicBezTo>
                  <a:pt x="20296" y="1702"/>
                  <a:pt x="20142" y="1729"/>
                  <a:pt x="19990" y="1790"/>
                </a:cubicBezTo>
                <a:cubicBezTo>
                  <a:pt x="19820" y="1857"/>
                  <a:pt x="19661" y="1943"/>
                  <a:pt x="19508" y="2044"/>
                </a:cubicBezTo>
                <a:cubicBezTo>
                  <a:pt x="19489" y="2056"/>
                  <a:pt x="19472" y="2066"/>
                  <a:pt x="19453" y="2066"/>
                </a:cubicBezTo>
                <a:cubicBezTo>
                  <a:pt x="19439" y="2066"/>
                  <a:pt x="19425" y="2061"/>
                  <a:pt x="19408" y="2049"/>
                </a:cubicBezTo>
                <a:cubicBezTo>
                  <a:pt x="19189" y="1884"/>
                  <a:pt x="18948" y="1822"/>
                  <a:pt x="18693" y="1822"/>
                </a:cubicBezTo>
                <a:cubicBezTo>
                  <a:pt x="18605" y="1822"/>
                  <a:pt x="18515" y="1829"/>
                  <a:pt x="18424" y="1843"/>
                </a:cubicBezTo>
                <a:cubicBezTo>
                  <a:pt x="18106" y="1889"/>
                  <a:pt x="17817" y="2017"/>
                  <a:pt x="17546" y="2179"/>
                </a:cubicBezTo>
                <a:cubicBezTo>
                  <a:pt x="17144" y="2422"/>
                  <a:pt x="16749" y="2673"/>
                  <a:pt x="16317" y="2859"/>
                </a:cubicBezTo>
                <a:cubicBezTo>
                  <a:pt x="16057" y="2971"/>
                  <a:pt x="15793" y="3076"/>
                  <a:pt x="15469" y="3076"/>
                </a:cubicBezTo>
                <a:cubicBezTo>
                  <a:pt x="15447" y="3076"/>
                  <a:pt x="15425" y="3075"/>
                  <a:pt x="15402" y="3074"/>
                </a:cubicBezTo>
                <a:cubicBezTo>
                  <a:pt x="15352" y="3069"/>
                  <a:pt x="15259" y="3074"/>
                  <a:pt x="15158" y="3064"/>
                </a:cubicBezTo>
                <a:cubicBezTo>
                  <a:pt x="14690" y="2995"/>
                  <a:pt x="14334" y="2768"/>
                  <a:pt x="14125" y="2333"/>
                </a:cubicBezTo>
                <a:cubicBezTo>
                  <a:pt x="14100" y="2283"/>
                  <a:pt x="14101" y="2255"/>
                  <a:pt x="14150" y="2219"/>
                </a:cubicBezTo>
                <a:cubicBezTo>
                  <a:pt x="14303" y="2105"/>
                  <a:pt x="14441" y="1971"/>
                  <a:pt x="14546" y="1812"/>
                </a:cubicBezTo>
                <a:cubicBezTo>
                  <a:pt x="14702" y="1576"/>
                  <a:pt x="14828" y="1329"/>
                  <a:pt x="14779" y="1027"/>
                </a:cubicBezTo>
                <a:cubicBezTo>
                  <a:pt x="14732" y="738"/>
                  <a:pt x="14501" y="555"/>
                  <a:pt x="14249" y="555"/>
                </a:cubicBezTo>
                <a:cubicBezTo>
                  <a:pt x="14142" y="555"/>
                  <a:pt x="14031" y="588"/>
                  <a:pt x="13929" y="660"/>
                </a:cubicBezTo>
                <a:cubicBezTo>
                  <a:pt x="13801" y="750"/>
                  <a:pt x="13726" y="879"/>
                  <a:pt x="13674" y="1022"/>
                </a:cubicBezTo>
                <a:cubicBezTo>
                  <a:pt x="13556" y="1335"/>
                  <a:pt x="13566" y="1661"/>
                  <a:pt x="13615" y="1986"/>
                </a:cubicBezTo>
                <a:cubicBezTo>
                  <a:pt x="13627" y="2065"/>
                  <a:pt x="13609" y="2096"/>
                  <a:pt x="13536" y="2116"/>
                </a:cubicBezTo>
                <a:cubicBezTo>
                  <a:pt x="13338" y="2172"/>
                  <a:pt x="13135" y="2195"/>
                  <a:pt x="12929" y="2213"/>
                </a:cubicBezTo>
                <a:cubicBezTo>
                  <a:pt x="12791" y="2223"/>
                  <a:pt x="12653" y="2230"/>
                  <a:pt x="12515" y="2230"/>
                </a:cubicBezTo>
                <a:cubicBezTo>
                  <a:pt x="12288" y="2230"/>
                  <a:pt x="12062" y="2212"/>
                  <a:pt x="11836" y="2167"/>
                </a:cubicBezTo>
                <a:cubicBezTo>
                  <a:pt x="11520" y="2104"/>
                  <a:pt x="11213" y="2001"/>
                  <a:pt x="10905" y="1900"/>
                </a:cubicBezTo>
                <a:cubicBezTo>
                  <a:pt x="10715" y="1837"/>
                  <a:pt x="10521" y="1797"/>
                  <a:pt x="10324" y="1797"/>
                </a:cubicBezTo>
                <a:cubicBezTo>
                  <a:pt x="10209" y="1797"/>
                  <a:pt x="10093" y="1811"/>
                  <a:pt x="9977" y="1842"/>
                </a:cubicBezTo>
                <a:cubicBezTo>
                  <a:pt x="9734" y="1907"/>
                  <a:pt x="9509" y="2009"/>
                  <a:pt x="9293" y="2135"/>
                </a:cubicBezTo>
                <a:cubicBezTo>
                  <a:pt x="9269" y="2149"/>
                  <a:pt x="9249" y="2159"/>
                  <a:pt x="9228" y="2159"/>
                </a:cubicBezTo>
                <a:cubicBezTo>
                  <a:pt x="9209" y="2159"/>
                  <a:pt x="9190" y="2150"/>
                  <a:pt x="9168" y="2130"/>
                </a:cubicBezTo>
                <a:cubicBezTo>
                  <a:pt x="9092" y="2060"/>
                  <a:pt x="9004" y="2009"/>
                  <a:pt x="8911" y="1966"/>
                </a:cubicBezTo>
                <a:cubicBezTo>
                  <a:pt x="8660" y="1851"/>
                  <a:pt x="8397" y="1803"/>
                  <a:pt x="8124" y="1803"/>
                </a:cubicBezTo>
                <a:cubicBezTo>
                  <a:pt x="8085" y="1803"/>
                  <a:pt x="8045" y="1804"/>
                  <a:pt x="8006" y="1806"/>
                </a:cubicBezTo>
                <a:cubicBezTo>
                  <a:pt x="7714" y="1820"/>
                  <a:pt x="7434" y="1881"/>
                  <a:pt x="7167" y="1996"/>
                </a:cubicBezTo>
                <a:cubicBezTo>
                  <a:pt x="6555" y="2260"/>
                  <a:pt x="5990" y="2607"/>
                  <a:pt x="5434" y="2970"/>
                </a:cubicBezTo>
                <a:cubicBezTo>
                  <a:pt x="5140" y="3160"/>
                  <a:pt x="4871" y="3388"/>
                  <a:pt x="4550" y="3535"/>
                </a:cubicBezTo>
                <a:cubicBezTo>
                  <a:pt x="4305" y="3647"/>
                  <a:pt x="4056" y="3723"/>
                  <a:pt x="3802" y="3723"/>
                </a:cubicBezTo>
                <a:cubicBezTo>
                  <a:pt x="3633" y="3723"/>
                  <a:pt x="3462" y="3689"/>
                  <a:pt x="3289" y="3611"/>
                </a:cubicBezTo>
                <a:cubicBezTo>
                  <a:pt x="3133" y="3539"/>
                  <a:pt x="2998" y="3442"/>
                  <a:pt x="2899" y="3298"/>
                </a:cubicBezTo>
                <a:cubicBezTo>
                  <a:pt x="2874" y="3262"/>
                  <a:pt x="2878" y="3239"/>
                  <a:pt x="2914" y="3212"/>
                </a:cubicBezTo>
                <a:cubicBezTo>
                  <a:pt x="3024" y="3127"/>
                  <a:pt x="3121" y="3025"/>
                  <a:pt x="3215" y="2923"/>
                </a:cubicBezTo>
                <a:cubicBezTo>
                  <a:pt x="3438" y="2682"/>
                  <a:pt x="3635" y="2423"/>
                  <a:pt x="3762" y="2116"/>
                </a:cubicBezTo>
                <a:cubicBezTo>
                  <a:pt x="3831" y="1944"/>
                  <a:pt x="3858" y="1767"/>
                  <a:pt x="3814" y="1583"/>
                </a:cubicBezTo>
                <a:cubicBezTo>
                  <a:pt x="3759" y="1360"/>
                  <a:pt x="3526" y="1150"/>
                  <a:pt x="3267" y="1150"/>
                </a:cubicBezTo>
                <a:cubicBezTo>
                  <a:pt x="3162" y="1150"/>
                  <a:pt x="3052" y="1185"/>
                  <a:pt x="2949" y="1267"/>
                </a:cubicBezTo>
                <a:cubicBezTo>
                  <a:pt x="2847" y="1349"/>
                  <a:pt x="2759" y="1444"/>
                  <a:pt x="2702" y="1561"/>
                </a:cubicBezTo>
                <a:cubicBezTo>
                  <a:pt x="2474" y="2027"/>
                  <a:pt x="2353" y="2515"/>
                  <a:pt x="2427" y="3036"/>
                </a:cubicBezTo>
                <a:cubicBezTo>
                  <a:pt x="2439" y="3124"/>
                  <a:pt x="2410" y="3160"/>
                  <a:pt x="2349" y="3204"/>
                </a:cubicBezTo>
                <a:cubicBezTo>
                  <a:pt x="1934" y="3499"/>
                  <a:pt x="1474" y="3699"/>
                  <a:pt x="979" y="3814"/>
                </a:cubicBezTo>
                <a:cubicBezTo>
                  <a:pt x="837" y="3847"/>
                  <a:pt x="693" y="3879"/>
                  <a:pt x="548" y="3879"/>
                </a:cubicBezTo>
                <a:cubicBezTo>
                  <a:pt x="443" y="3879"/>
                  <a:pt x="338" y="3863"/>
                  <a:pt x="232" y="3819"/>
                </a:cubicBezTo>
                <a:cubicBezTo>
                  <a:pt x="215" y="3811"/>
                  <a:pt x="197" y="3808"/>
                  <a:pt x="179" y="3808"/>
                </a:cubicBezTo>
                <a:cubicBezTo>
                  <a:pt x="81" y="3808"/>
                  <a:pt x="0" y="3917"/>
                  <a:pt x="29" y="4025"/>
                </a:cubicBezTo>
                <a:cubicBezTo>
                  <a:pt x="56" y="4124"/>
                  <a:pt x="133" y="4171"/>
                  <a:pt x="223" y="4198"/>
                </a:cubicBezTo>
                <a:cubicBezTo>
                  <a:pt x="323" y="4228"/>
                  <a:pt x="424" y="4239"/>
                  <a:pt x="525" y="4239"/>
                </a:cubicBezTo>
                <a:cubicBezTo>
                  <a:pt x="626" y="4239"/>
                  <a:pt x="727" y="4228"/>
                  <a:pt x="828" y="4211"/>
                </a:cubicBezTo>
                <a:cubicBezTo>
                  <a:pt x="1408" y="4115"/>
                  <a:pt x="1944" y="3901"/>
                  <a:pt x="2438" y="3583"/>
                </a:cubicBezTo>
                <a:cubicBezTo>
                  <a:pt x="2480" y="3557"/>
                  <a:pt x="2517" y="3513"/>
                  <a:pt x="2561" y="3508"/>
                </a:cubicBezTo>
                <a:cubicBezTo>
                  <a:pt x="2563" y="3508"/>
                  <a:pt x="2565" y="3508"/>
                  <a:pt x="2567" y="3508"/>
                </a:cubicBezTo>
                <a:cubicBezTo>
                  <a:pt x="2616" y="3508"/>
                  <a:pt x="2627" y="3574"/>
                  <a:pt x="2660" y="3607"/>
                </a:cubicBezTo>
                <a:cubicBezTo>
                  <a:pt x="2979" y="3942"/>
                  <a:pt x="3363" y="4097"/>
                  <a:pt x="3793" y="4097"/>
                </a:cubicBezTo>
                <a:cubicBezTo>
                  <a:pt x="3876" y="4097"/>
                  <a:pt x="3960" y="4091"/>
                  <a:pt x="4047" y="4080"/>
                </a:cubicBezTo>
                <a:cubicBezTo>
                  <a:pt x="4436" y="4028"/>
                  <a:pt x="4793" y="3873"/>
                  <a:pt x="5114" y="3645"/>
                </a:cubicBezTo>
                <a:cubicBezTo>
                  <a:pt x="5648" y="3267"/>
                  <a:pt x="6198" y="2915"/>
                  <a:pt x="6772" y="2606"/>
                </a:cubicBezTo>
                <a:cubicBezTo>
                  <a:pt x="7143" y="2406"/>
                  <a:pt x="7517" y="2220"/>
                  <a:pt x="7948" y="2184"/>
                </a:cubicBezTo>
                <a:cubicBezTo>
                  <a:pt x="8006" y="2179"/>
                  <a:pt x="8064" y="2176"/>
                  <a:pt x="8121" y="2176"/>
                </a:cubicBezTo>
                <a:cubicBezTo>
                  <a:pt x="8343" y="2176"/>
                  <a:pt x="8556" y="2214"/>
                  <a:pt x="8761" y="2312"/>
                </a:cubicBezTo>
                <a:cubicBezTo>
                  <a:pt x="8932" y="2392"/>
                  <a:pt x="8926" y="2391"/>
                  <a:pt x="8797" y="2520"/>
                </a:cubicBezTo>
                <a:cubicBezTo>
                  <a:pt x="8465" y="2853"/>
                  <a:pt x="8225" y="3230"/>
                  <a:pt x="8262" y="3726"/>
                </a:cubicBezTo>
                <a:cubicBezTo>
                  <a:pt x="8279" y="3968"/>
                  <a:pt x="8386" y="4175"/>
                  <a:pt x="8588" y="4308"/>
                </a:cubicBezTo>
                <a:cubicBezTo>
                  <a:pt x="8687" y="4374"/>
                  <a:pt x="8787" y="4402"/>
                  <a:pt x="8886" y="4402"/>
                </a:cubicBezTo>
                <a:cubicBezTo>
                  <a:pt x="9024" y="4402"/>
                  <a:pt x="9159" y="4348"/>
                  <a:pt x="9288" y="4263"/>
                </a:cubicBezTo>
                <a:cubicBezTo>
                  <a:pt x="9651" y="4022"/>
                  <a:pt x="9790" y="3539"/>
                  <a:pt x="9709" y="3108"/>
                </a:cubicBezTo>
                <a:cubicBezTo>
                  <a:pt x="9672" y="2907"/>
                  <a:pt x="9604" y="2716"/>
                  <a:pt x="9496" y="2541"/>
                </a:cubicBezTo>
                <a:cubicBezTo>
                  <a:pt x="9465" y="2489"/>
                  <a:pt x="9474" y="2461"/>
                  <a:pt x="9528" y="2436"/>
                </a:cubicBezTo>
                <a:cubicBezTo>
                  <a:pt x="9603" y="2404"/>
                  <a:pt x="9672" y="2365"/>
                  <a:pt x="9745" y="2330"/>
                </a:cubicBezTo>
                <a:cubicBezTo>
                  <a:pt x="9944" y="2233"/>
                  <a:pt x="10146" y="2178"/>
                  <a:pt x="10353" y="2178"/>
                </a:cubicBezTo>
                <a:cubicBezTo>
                  <a:pt x="10482" y="2178"/>
                  <a:pt x="10613" y="2199"/>
                  <a:pt x="10747" y="2246"/>
                </a:cubicBezTo>
                <a:cubicBezTo>
                  <a:pt x="10911" y="2303"/>
                  <a:pt x="11075" y="2359"/>
                  <a:pt x="11242" y="2407"/>
                </a:cubicBezTo>
                <a:cubicBezTo>
                  <a:pt x="11641" y="2524"/>
                  <a:pt x="12044" y="2611"/>
                  <a:pt x="12461" y="2611"/>
                </a:cubicBezTo>
                <a:cubicBezTo>
                  <a:pt x="12504" y="2611"/>
                  <a:pt x="12548" y="2610"/>
                  <a:pt x="12591" y="2608"/>
                </a:cubicBezTo>
                <a:cubicBezTo>
                  <a:pt x="12711" y="2603"/>
                  <a:pt x="12831" y="2604"/>
                  <a:pt x="12951" y="2593"/>
                </a:cubicBezTo>
                <a:cubicBezTo>
                  <a:pt x="13196" y="2570"/>
                  <a:pt x="13441" y="2549"/>
                  <a:pt x="13675" y="2468"/>
                </a:cubicBezTo>
                <a:cubicBezTo>
                  <a:pt x="13696" y="2461"/>
                  <a:pt x="13713" y="2457"/>
                  <a:pt x="13728" y="2457"/>
                </a:cubicBezTo>
                <a:cubicBezTo>
                  <a:pt x="13762" y="2457"/>
                  <a:pt x="13781" y="2478"/>
                  <a:pt x="13803" y="2521"/>
                </a:cubicBezTo>
                <a:cubicBezTo>
                  <a:pt x="13907" y="2726"/>
                  <a:pt x="14032" y="2918"/>
                  <a:pt x="14216" y="3059"/>
                </a:cubicBezTo>
                <a:cubicBezTo>
                  <a:pt x="14580" y="3339"/>
                  <a:pt x="14975" y="3469"/>
                  <a:pt x="15390" y="3469"/>
                </a:cubicBezTo>
                <a:cubicBezTo>
                  <a:pt x="15591" y="3469"/>
                  <a:pt x="15798" y="3438"/>
                  <a:pt x="16008" y="3380"/>
                </a:cubicBezTo>
                <a:cubicBezTo>
                  <a:pt x="16505" y="3241"/>
                  <a:pt x="16957" y="2992"/>
                  <a:pt x="17394" y="2721"/>
                </a:cubicBezTo>
                <a:cubicBezTo>
                  <a:pt x="17758" y="2493"/>
                  <a:pt x="18117" y="2259"/>
                  <a:pt x="18559" y="2213"/>
                </a:cubicBezTo>
                <a:cubicBezTo>
                  <a:pt x="18602" y="2208"/>
                  <a:pt x="18645" y="2205"/>
                  <a:pt x="18688" y="2205"/>
                </a:cubicBezTo>
                <a:cubicBezTo>
                  <a:pt x="18818" y="2205"/>
                  <a:pt x="18945" y="2229"/>
                  <a:pt x="19068" y="2286"/>
                </a:cubicBezTo>
                <a:cubicBezTo>
                  <a:pt x="19127" y="2313"/>
                  <a:pt x="19131" y="2339"/>
                  <a:pt x="19082" y="2383"/>
                </a:cubicBezTo>
                <a:cubicBezTo>
                  <a:pt x="19008" y="2449"/>
                  <a:pt x="18942" y="2523"/>
                  <a:pt x="18879" y="2599"/>
                </a:cubicBezTo>
                <a:cubicBezTo>
                  <a:pt x="18488" y="3065"/>
                  <a:pt x="18559" y="3673"/>
                  <a:pt x="18866" y="4075"/>
                </a:cubicBezTo>
                <a:cubicBezTo>
                  <a:pt x="18957" y="4195"/>
                  <a:pt x="19072" y="4258"/>
                  <a:pt x="19194" y="4258"/>
                </a:cubicBezTo>
                <a:cubicBezTo>
                  <a:pt x="19278" y="4258"/>
                  <a:pt x="19366" y="4227"/>
                  <a:pt x="19449" y="4165"/>
                </a:cubicBezTo>
                <a:cubicBezTo>
                  <a:pt x="19781" y="3916"/>
                  <a:pt x="19905" y="3567"/>
                  <a:pt x="19888" y="3165"/>
                </a:cubicBezTo>
                <a:cubicBezTo>
                  <a:pt x="19878" y="2907"/>
                  <a:pt x="19829" y="2655"/>
                  <a:pt x="19715" y="2421"/>
                </a:cubicBezTo>
                <a:cubicBezTo>
                  <a:pt x="19696" y="2381"/>
                  <a:pt x="19711" y="2364"/>
                  <a:pt x="19743" y="2344"/>
                </a:cubicBezTo>
                <a:cubicBezTo>
                  <a:pt x="19848" y="2281"/>
                  <a:pt x="19960" y="2226"/>
                  <a:pt x="20070" y="2172"/>
                </a:cubicBezTo>
                <a:cubicBezTo>
                  <a:pt x="20192" y="2112"/>
                  <a:pt x="20319" y="2088"/>
                  <a:pt x="20447" y="2088"/>
                </a:cubicBezTo>
                <a:cubicBezTo>
                  <a:pt x="20517" y="2088"/>
                  <a:pt x="20587" y="2095"/>
                  <a:pt x="20658" y="2107"/>
                </a:cubicBezTo>
                <a:cubicBezTo>
                  <a:pt x="20858" y="2141"/>
                  <a:pt x="21048" y="2215"/>
                  <a:pt x="21243" y="2275"/>
                </a:cubicBezTo>
                <a:cubicBezTo>
                  <a:pt x="21589" y="2381"/>
                  <a:pt x="21938" y="2450"/>
                  <a:pt x="22293" y="2450"/>
                </a:cubicBezTo>
                <a:cubicBezTo>
                  <a:pt x="22468" y="2450"/>
                  <a:pt x="22644" y="2433"/>
                  <a:pt x="22822" y="2396"/>
                </a:cubicBezTo>
                <a:cubicBezTo>
                  <a:pt x="22840" y="2392"/>
                  <a:pt x="22856" y="2390"/>
                  <a:pt x="22869" y="2390"/>
                </a:cubicBezTo>
                <a:cubicBezTo>
                  <a:pt x="22922" y="2390"/>
                  <a:pt x="22938" y="2422"/>
                  <a:pt x="22955" y="2484"/>
                </a:cubicBezTo>
                <a:cubicBezTo>
                  <a:pt x="23060" y="2872"/>
                  <a:pt x="23278" y="3189"/>
                  <a:pt x="23596" y="3430"/>
                </a:cubicBezTo>
                <a:cubicBezTo>
                  <a:pt x="23866" y="3635"/>
                  <a:pt x="24187" y="3706"/>
                  <a:pt x="24521" y="3733"/>
                </a:cubicBezTo>
                <a:cubicBezTo>
                  <a:pt x="24572" y="3737"/>
                  <a:pt x="24622" y="3739"/>
                  <a:pt x="24672" y="3739"/>
                </a:cubicBezTo>
                <a:cubicBezTo>
                  <a:pt x="25133" y="3739"/>
                  <a:pt x="25555" y="3574"/>
                  <a:pt x="25970" y="3385"/>
                </a:cubicBezTo>
                <a:cubicBezTo>
                  <a:pt x="26015" y="3364"/>
                  <a:pt x="26050" y="3331"/>
                  <a:pt x="26069" y="3282"/>
                </a:cubicBezTo>
                <a:cubicBezTo>
                  <a:pt x="26096" y="3212"/>
                  <a:pt x="26086" y="3146"/>
                  <a:pt x="26034" y="3089"/>
                </a:cubicBezTo>
                <a:cubicBezTo>
                  <a:pt x="25996" y="3047"/>
                  <a:pt x="25951" y="3027"/>
                  <a:pt x="25903" y="3027"/>
                </a:cubicBezTo>
                <a:cubicBezTo>
                  <a:pt x="25881" y="3027"/>
                  <a:pt x="25859" y="3031"/>
                  <a:pt x="25836" y="3039"/>
                </a:cubicBezTo>
                <a:cubicBezTo>
                  <a:pt x="25718" y="3082"/>
                  <a:pt x="25601" y="3130"/>
                  <a:pt x="25486" y="3181"/>
                </a:cubicBezTo>
                <a:cubicBezTo>
                  <a:pt x="25222" y="3297"/>
                  <a:pt x="24950" y="3358"/>
                  <a:pt x="24672" y="3358"/>
                </a:cubicBezTo>
                <a:cubicBezTo>
                  <a:pt x="24539" y="3358"/>
                  <a:pt x="24405" y="3344"/>
                  <a:pt x="24270" y="3315"/>
                </a:cubicBezTo>
                <a:cubicBezTo>
                  <a:pt x="23762" y="3209"/>
                  <a:pt x="23476" y="2862"/>
                  <a:pt x="23322" y="2389"/>
                </a:cubicBezTo>
                <a:cubicBezTo>
                  <a:pt x="23283" y="2263"/>
                  <a:pt x="23288" y="2261"/>
                  <a:pt x="23405" y="2211"/>
                </a:cubicBezTo>
                <a:cubicBezTo>
                  <a:pt x="23687" y="2090"/>
                  <a:pt x="23918" y="1914"/>
                  <a:pt x="24070" y="1643"/>
                </a:cubicBezTo>
                <a:cubicBezTo>
                  <a:pt x="24208" y="1392"/>
                  <a:pt x="24285" y="1124"/>
                  <a:pt x="24315" y="842"/>
                </a:cubicBezTo>
                <a:cubicBezTo>
                  <a:pt x="24337" y="619"/>
                  <a:pt x="24320" y="400"/>
                  <a:pt x="24179" y="208"/>
                </a:cubicBezTo>
                <a:cubicBezTo>
                  <a:pt x="24081" y="74"/>
                  <a:pt x="23943" y="0"/>
                  <a:pt x="2379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29" name="Google Shape;1729;p24"/>
          <p:cNvSpPr/>
          <p:nvPr/>
        </p:nvSpPr>
        <p:spPr>
          <a:xfrm rot="120705">
            <a:off x="8768122" y="181621"/>
            <a:ext cx="3034596" cy="407110"/>
          </a:xfrm>
          <a:custGeom>
            <a:avLst/>
            <a:gdLst/>
            <a:ahLst/>
            <a:cxnLst/>
            <a:rect l="l" t="t" r="r" b="b"/>
            <a:pathLst>
              <a:path w="26096" h="4403" extrusionOk="0">
                <a:moveTo>
                  <a:pt x="23792" y="380"/>
                </a:moveTo>
                <a:cubicBezTo>
                  <a:pt x="23824" y="380"/>
                  <a:pt x="23851" y="400"/>
                  <a:pt x="23881" y="441"/>
                </a:cubicBezTo>
                <a:cubicBezTo>
                  <a:pt x="23938" y="516"/>
                  <a:pt x="23956" y="606"/>
                  <a:pt x="23949" y="691"/>
                </a:cubicBezTo>
                <a:cubicBezTo>
                  <a:pt x="23928" y="969"/>
                  <a:pt x="23872" y="1236"/>
                  <a:pt x="23726" y="1478"/>
                </a:cubicBezTo>
                <a:cubicBezTo>
                  <a:pt x="23628" y="1642"/>
                  <a:pt x="23483" y="1752"/>
                  <a:pt x="23315" y="1836"/>
                </a:cubicBezTo>
                <a:cubicBezTo>
                  <a:pt x="23295" y="1846"/>
                  <a:pt x="23279" y="1851"/>
                  <a:pt x="23267" y="1851"/>
                </a:cubicBezTo>
                <a:cubicBezTo>
                  <a:pt x="23242" y="1851"/>
                  <a:pt x="23235" y="1829"/>
                  <a:pt x="23240" y="1785"/>
                </a:cubicBezTo>
                <a:cubicBezTo>
                  <a:pt x="23242" y="1769"/>
                  <a:pt x="23240" y="1753"/>
                  <a:pt x="23240" y="1737"/>
                </a:cubicBezTo>
                <a:cubicBezTo>
                  <a:pt x="23268" y="1363"/>
                  <a:pt x="23310" y="992"/>
                  <a:pt x="23513" y="660"/>
                </a:cubicBezTo>
                <a:cubicBezTo>
                  <a:pt x="23568" y="570"/>
                  <a:pt x="23625" y="478"/>
                  <a:pt x="23714" y="413"/>
                </a:cubicBezTo>
                <a:cubicBezTo>
                  <a:pt x="23744" y="391"/>
                  <a:pt x="23769" y="380"/>
                  <a:pt x="23792" y="380"/>
                </a:cubicBezTo>
                <a:close/>
                <a:moveTo>
                  <a:pt x="14252" y="930"/>
                </a:moveTo>
                <a:cubicBezTo>
                  <a:pt x="14264" y="930"/>
                  <a:pt x="14277" y="931"/>
                  <a:pt x="14291" y="935"/>
                </a:cubicBezTo>
                <a:cubicBezTo>
                  <a:pt x="14378" y="956"/>
                  <a:pt x="14393" y="1036"/>
                  <a:pt x="14415" y="1106"/>
                </a:cubicBezTo>
                <a:cubicBezTo>
                  <a:pt x="14421" y="1124"/>
                  <a:pt x="14419" y="1143"/>
                  <a:pt x="14420" y="1176"/>
                </a:cubicBezTo>
                <a:cubicBezTo>
                  <a:pt x="14410" y="1321"/>
                  <a:pt x="14332" y="1451"/>
                  <a:pt x="14253" y="1580"/>
                </a:cubicBezTo>
                <a:cubicBezTo>
                  <a:pt x="14191" y="1675"/>
                  <a:pt x="14114" y="1757"/>
                  <a:pt x="14032" y="1833"/>
                </a:cubicBezTo>
                <a:cubicBezTo>
                  <a:pt x="14021" y="1843"/>
                  <a:pt x="14008" y="1855"/>
                  <a:pt x="13998" y="1855"/>
                </a:cubicBezTo>
                <a:cubicBezTo>
                  <a:pt x="13990" y="1855"/>
                  <a:pt x="13984" y="1847"/>
                  <a:pt x="13981" y="1823"/>
                </a:cubicBezTo>
                <a:cubicBezTo>
                  <a:pt x="13965" y="1634"/>
                  <a:pt x="13953" y="1445"/>
                  <a:pt x="14000" y="1259"/>
                </a:cubicBezTo>
                <a:cubicBezTo>
                  <a:pt x="14021" y="1178"/>
                  <a:pt x="14046" y="1099"/>
                  <a:pt x="14097" y="1032"/>
                </a:cubicBezTo>
                <a:cubicBezTo>
                  <a:pt x="14138" y="977"/>
                  <a:pt x="14185" y="930"/>
                  <a:pt x="14252" y="930"/>
                </a:cubicBezTo>
                <a:close/>
                <a:moveTo>
                  <a:pt x="3276" y="1517"/>
                </a:moveTo>
                <a:cubicBezTo>
                  <a:pt x="3294" y="1517"/>
                  <a:pt x="3313" y="1521"/>
                  <a:pt x="3334" y="1531"/>
                </a:cubicBezTo>
                <a:cubicBezTo>
                  <a:pt x="3415" y="1570"/>
                  <a:pt x="3464" y="1632"/>
                  <a:pt x="3472" y="1723"/>
                </a:cubicBezTo>
                <a:cubicBezTo>
                  <a:pt x="3484" y="1878"/>
                  <a:pt x="3416" y="2010"/>
                  <a:pt x="3346" y="2139"/>
                </a:cubicBezTo>
                <a:cubicBezTo>
                  <a:pt x="3205" y="2398"/>
                  <a:pt x="3012" y="2613"/>
                  <a:pt x="2791" y="2833"/>
                </a:cubicBezTo>
                <a:cubicBezTo>
                  <a:pt x="2780" y="2678"/>
                  <a:pt x="2785" y="2540"/>
                  <a:pt x="2811" y="2405"/>
                </a:cubicBezTo>
                <a:cubicBezTo>
                  <a:pt x="2847" y="2214"/>
                  <a:pt x="2903" y="2027"/>
                  <a:pt x="2978" y="1846"/>
                </a:cubicBezTo>
                <a:cubicBezTo>
                  <a:pt x="3017" y="1751"/>
                  <a:pt x="3069" y="1664"/>
                  <a:pt x="3144" y="1592"/>
                </a:cubicBezTo>
                <a:cubicBezTo>
                  <a:pt x="3184" y="1554"/>
                  <a:pt x="3224" y="1517"/>
                  <a:pt x="3276" y="1517"/>
                </a:cubicBezTo>
                <a:close/>
                <a:moveTo>
                  <a:pt x="19379" y="2628"/>
                </a:moveTo>
                <a:cubicBezTo>
                  <a:pt x="19395" y="2628"/>
                  <a:pt x="19407" y="2646"/>
                  <a:pt x="19417" y="2678"/>
                </a:cubicBezTo>
                <a:cubicBezTo>
                  <a:pt x="19479" y="2859"/>
                  <a:pt x="19509" y="3043"/>
                  <a:pt x="19516" y="3203"/>
                </a:cubicBezTo>
                <a:cubicBezTo>
                  <a:pt x="19516" y="3446"/>
                  <a:pt x="19447" y="3631"/>
                  <a:pt x="19306" y="3791"/>
                </a:cubicBezTo>
                <a:cubicBezTo>
                  <a:pt x="19268" y="3834"/>
                  <a:pt x="19237" y="3857"/>
                  <a:pt x="19209" y="3857"/>
                </a:cubicBezTo>
                <a:cubicBezTo>
                  <a:pt x="19177" y="3857"/>
                  <a:pt x="19149" y="3827"/>
                  <a:pt x="19116" y="3767"/>
                </a:cubicBezTo>
                <a:cubicBezTo>
                  <a:pt x="18949" y="3468"/>
                  <a:pt x="18924" y="3107"/>
                  <a:pt x="19194" y="2808"/>
                </a:cubicBezTo>
                <a:cubicBezTo>
                  <a:pt x="19241" y="2757"/>
                  <a:pt x="19288" y="2705"/>
                  <a:pt x="19335" y="2655"/>
                </a:cubicBezTo>
                <a:cubicBezTo>
                  <a:pt x="19353" y="2637"/>
                  <a:pt x="19367" y="2628"/>
                  <a:pt x="19379" y="2628"/>
                </a:cubicBezTo>
                <a:close/>
                <a:moveTo>
                  <a:pt x="9151" y="2710"/>
                </a:moveTo>
                <a:cubicBezTo>
                  <a:pt x="9163" y="2710"/>
                  <a:pt x="9173" y="2720"/>
                  <a:pt x="9184" y="2741"/>
                </a:cubicBezTo>
                <a:cubicBezTo>
                  <a:pt x="9284" y="2928"/>
                  <a:pt x="9354" y="3126"/>
                  <a:pt x="9357" y="3361"/>
                </a:cubicBezTo>
                <a:cubicBezTo>
                  <a:pt x="9346" y="3554"/>
                  <a:pt x="9300" y="3749"/>
                  <a:pt x="9138" y="3901"/>
                </a:cubicBezTo>
                <a:cubicBezTo>
                  <a:pt x="9088" y="3944"/>
                  <a:pt x="9034" y="3977"/>
                  <a:pt x="8973" y="3999"/>
                </a:cubicBezTo>
                <a:cubicBezTo>
                  <a:pt x="8943" y="4009"/>
                  <a:pt x="8916" y="4015"/>
                  <a:pt x="8890" y="4015"/>
                </a:cubicBezTo>
                <a:cubicBezTo>
                  <a:pt x="8826" y="4015"/>
                  <a:pt x="8774" y="3982"/>
                  <a:pt x="8729" y="3918"/>
                </a:cubicBezTo>
                <a:cubicBezTo>
                  <a:pt x="8626" y="3773"/>
                  <a:pt x="8611" y="3615"/>
                  <a:pt x="8655" y="3446"/>
                </a:cubicBezTo>
                <a:cubicBezTo>
                  <a:pt x="8730" y="3156"/>
                  <a:pt x="8906" y="2930"/>
                  <a:pt x="9118" y="2729"/>
                </a:cubicBezTo>
                <a:cubicBezTo>
                  <a:pt x="9131" y="2717"/>
                  <a:pt x="9142" y="2710"/>
                  <a:pt x="9151" y="2710"/>
                </a:cubicBezTo>
                <a:close/>
                <a:moveTo>
                  <a:pt x="23798" y="0"/>
                </a:moveTo>
                <a:cubicBezTo>
                  <a:pt x="23720" y="0"/>
                  <a:pt x="23640" y="22"/>
                  <a:pt x="23563" y="66"/>
                </a:cubicBezTo>
                <a:cubicBezTo>
                  <a:pt x="23328" y="200"/>
                  <a:pt x="23197" y="425"/>
                  <a:pt x="23087" y="658"/>
                </a:cubicBezTo>
                <a:cubicBezTo>
                  <a:pt x="22962" y="925"/>
                  <a:pt x="22905" y="1215"/>
                  <a:pt x="22880" y="1509"/>
                </a:cubicBezTo>
                <a:cubicBezTo>
                  <a:pt x="22869" y="1651"/>
                  <a:pt x="22838" y="1795"/>
                  <a:pt x="22874" y="1940"/>
                </a:cubicBezTo>
                <a:cubicBezTo>
                  <a:pt x="22886" y="1992"/>
                  <a:pt x="22846" y="2004"/>
                  <a:pt x="22809" y="2012"/>
                </a:cubicBezTo>
                <a:cubicBezTo>
                  <a:pt x="22640" y="2048"/>
                  <a:pt x="22472" y="2065"/>
                  <a:pt x="22304" y="2065"/>
                </a:cubicBezTo>
                <a:cubicBezTo>
                  <a:pt x="22140" y="2065"/>
                  <a:pt x="21977" y="2049"/>
                  <a:pt x="21814" y="2021"/>
                </a:cubicBezTo>
                <a:cubicBezTo>
                  <a:pt x="21499" y="1965"/>
                  <a:pt x="21199" y="1852"/>
                  <a:pt x="20894" y="1767"/>
                </a:cubicBezTo>
                <a:cubicBezTo>
                  <a:pt x="20746" y="1726"/>
                  <a:pt x="20598" y="1702"/>
                  <a:pt x="20451" y="1702"/>
                </a:cubicBezTo>
                <a:cubicBezTo>
                  <a:pt x="20296" y="1702"/>
                  <a:pt x="20142" y="1729"/>
                  <a:pt x="19990" y="1790"/>
                </a:cubicBezTo>
                <a:cubicBezTo>
                  <a:pt x="19820" y="1857"/>
                  <a:pt x="19661" y="1943"/>
                  <a:pt x="19508" y="2044"/>
                </a:cubicBezTo>
                <a:cubicBezTo>
                  <a:pt x="19489" y="2056"/>
                  <a:pt x="19472" y="2066"/>
                  <a:pt x="19453" y="2066"/>
                </a:cubicBezTo>
                <a:cubicBezTo>
                  <a:pt x="19439" y="2066"/>
                  <a:pt x="19425" y="2061"/>
                  <a:pt x="19408" y="2049"/>
                </a:cubicBezTo>
                <a:cubicBezTo>
                  <a:pt x="19189" y="1884"/>
                  <a:pt x="18948" y="1822"/>
                  <a:pt x="18693" y="1822"/>
                </a:cubicBezTo>
                <a:cubicBezTo>
                  <a:pt x="18605" y="1822"/>
                  <a:pt x="18515" y="1829"/>
                  <a:pt x="18424" y="1843"/>
                </a:cubicBezTo>
                <a:cubicBezTo>
                  <a:pt x="18106" y="1889"/>
                  <a:pt x="17817" y="2017"/>
                  <a:pt x="17546" y="2179"/>
                </a:cubicBezTo>
                <a:cubicBezTo>
                  <a:pt x="17144" y="2422"/>
                  <a:pt x="16749" y="2673"/>
                  <a:pt x="16317" y="2859"/>
                </a:cubicBezTo>
                <a:cubicBezTo>
                  <a:pt x="16057" y="2971"/>
                  <a:pt x="15793" y="3076"/>
                  <a:pt x="15469" y="3076"/>
                </a:cubicBezTo>
                <a:cubicBezTo>
                  <a:pt x="15447" y="3076"/>
                  <a:pt x="15425" y="3075"/>
                  <a:pt x="15402" y="3074"/>
                </a:cubicBezTo>
                <a:cubicBezTo>
                  <a:pt x="15352" y="3069"/>
                  <a:pt x="15259" y="3074"/>
                  <a:pt x="15158" y="3064"/>
                </a:cubicBezTo>
                <a:cubicBezTo>
                  <a:pt x="14690" y="2995"/>
                  <a:pt x="14334" y="2768"/>
                  <a:pt x="14125" y="2333"/>
                </a:cubicBezTo>
                <a:cubicBezTo>
                  <a:pt x="14100" y="2283"/>
                  <a:pt x="14101" y="2255"/>
                  <a:pt x="14150" y="2219"/>
                </a:cubicBezTo>
                <a:cubicBezTo>
                  <a:pt x="14303" y="2105"/>
                  <a:pt x="14441" y="1971"/>
                  <a:pt x="14546" y="1812"/>
                </a:cubicBezTo>
                <a:cubicBezTo>
                  <a:pt x="14702" y="1576"/>
                  <a:pt x="14828" y="1329"/>
                  <a:pt x="14779" y="1027"/>
                </a:cubicBezTo>
                <a:cubicBezTo>
                  <a:pt x="14732" y="738"/>
                  <a:pt x="14501" y="555"/>
                  <a:pt x="14249" y="555"/>
                </a:cubicBezTo>
                <a:cubicBezTo>
                  <a:pt x="14142" y="555"/>
                  <a:pt x="14031" y="588"/>
                  <a:pt x="13929" y="660"/>
                </a:cubicBezTo>
                <a:cubicBezTo>
                  <a:pt x="13801" y="750"/>
                  <a:pt x="13726" y="879"/>
                  <a:pt x="13674" y="1022"/>
                </a:cubicBezTo>
                <a:cubicBezTo>
                  <a:pt x="13556" y="1335"/>
                  <a:pt x="13566" y="1661"/>
                  <a:pt x="13615" y="1986"/>
                </a:cubicBezTo>
                <a:cubicBezTo>
                  <a:pt x="13627" y="2065"/>
                  <a:pt x="13609" y="2096"/>
                  <a:pt x="13536" y="2116"/>
                </a:cubicBezTo>
                <a:cubicBezTo>
                  <a:pt x="13338" y="2172"/>
                  <a:pt x="13135" y="2195"/>
                  <a:pt x="12929" y="2213"/>
                </a:cubicBezTo>
                <a:cubicBezTo>
                  <a:pt x="12791" y="2223"/>
                  <a:pt x="12653" y="2230"/>
                  <a:pt x="12515" y="2230"/>
                </a:cubicBezTo>
                <a:cubicBezTo>
                  <a:pt x="12288" y="2230"/>
                  <a:pt x="12062" y="2212"/>
                  <a:pt x="11836" y="2167"/>
                </a:cubicBezTo>
                <a:cubicBezTo>
                  <a:pt x="11520" y="2104"/>
                  <a:pt x="11213" y="2001"/>
                  <a:pt x="10905" y="1900"/>
                </a:cubicBezTo>
                <a:cubicBezTo>
                  <a:pt x="10715" y="1837"/>
                  <a:pt x="10521" y="1797"/>
                  <a:pt x="10324" y="1797"/>
                </a:cubicBezTo>
                <a:cubicBezTo>
                  <a:pt x="10209" y="1797"/>
                  <a:pt x="10093" y="1811"/>
                  <a:pt x="9977" y="1842"/>
                </a:cubicBezTo>
                <a:cubicBezTo>
                  <a:pt x="9734" y="1907"/>
                  <a:pt x="9509" y="2009"/>
                  <a:pt x="9293" y="2135"/>
                </a:cubicBezTo>
                <a:cubicBezTo>
                  <a:pt x="9269" y="2149"/>
                  <a:pt x="9249" y="2159"/>
                  <a:pt x="9228" y="2159"/>
                </a:cubicBezTo>
                <a:cubicBezTo>
                  <a:pt x="9209" y="2159"/>
                  <a:pt x="9190" y="2150"/>
                  <a:pt x="9168" y="2130"/>
                </a:cubicBezTo>
                <a:cubicBezTo>
                  <a:pt x="9092" y="2060"/>
                  <a:pt x="9004" y="2009"/>
                  <a:pt x="8911" y="1966"/>
                </a:cubicBezTo>
                <a:cubicBezTo>
                  <a:pt x="8660" y="1851"/>
                  <a:pt x="8397" y="1803"/>
                  <a:pt x="8124" y="1803"/>
                </a:cubicBezTo>
                <a:cubicBezTo>
                  <a:pt x="8085" y="1803"/>
                  <a:pt x="8045" y="1804"/>
                  <a:pt x="8006" y="1806"/>
                </a:cubicBezTo>
                <a:cubicBezTo>
                  <a:pt x="7714" y="1820"/>
                  <a:pt x="7434" y="1881"/>
                  <a:pt x="7167" y="1996"/>
                </a:cubicBezTo>
                <a:cubicBezTo>
                  <a:pt x="6555" y="2260"/>
                  <a:pt x="5990" y="2607"/>
                  <a:pt x="5434" y="2970"/>
                </a:cubicBezTo>
                <a:cubicBezTo>
                  <a:pt x="5140" y="3160"/>
                  <a:pt x="4871" y="3388"/>
                  <a:pt x="4550" y="3535"/>
                </a:cubicBezTo>
                <a:cubicBezTo>
                  <a:pt x="4305" y="3647"/>
                  <a:pt x="4056" y="3723"/>
                  <a:pt x="3802" y="3723"/>
                </a:cubicBezTo>
                <a:cubicBezTo>
                  <a:pt x="3633" y="3723"/>
                  <a:pt x="3462" y="3689"/>
                  <a:pt x="3289" y="3611"/>
                </a:cubicBezTo>
                <a:cubicBezTo>
                  <a:pt x="3133" y="3539"/>
                  <a:pt x="2998" y="3442"/>
                  <a:pt x="2899" y="3298"/>
                </a:cubicBezTo>
                <a:cubicBezTo>
                  <a:pt x="2874" y="3262"/>
                  <a:pt x="2878" y="3239"/>
                  <a:pt x="2914" y="3212"/>
                </a:cubicBezTo>
                <a:cubicBezTo>
                  <a:pt x="3024" y="3127"/>
                  <a:pt x="3121" y="3025"/>
                  <a:pt x="3215" y="2923"/>
                </a:cubicBezTo>
                <a:cubicBezTo>
                  <a:pt x="3438" y="2682"/>
                  <a:pt x="3635" y="2423"/>
                  <a:pt x="3762" y="2116"/>
                </a:cubicBezTo>
                <a:cubicBezTo>
                  <a:pt x="3831" y="1944"/>
                  <a:pt x="3858" y="1767"/>
                  <a:pt x="3814" y="1583"/>
                </a:cubicBezTo>
                <a:cubicBezTo>
                  <a:pt x="3759" y="1360"/>
                  <a:pt x="3526" y="1150"/>
                  <a:pt x="3267" y="1150"/>
                </a:cubicBezTo>
                <a:cubicBezTo>
                  <a:pt x="3162" y="1150"/>
                  <a:pt x="3052" y="1185"/>
                  <a:pt x="2949" y="1267"/>
                </a:cubicBezTo>
                <a:cubicBezTo>
                  <a:pt x="2847" y="1349"/>
                  <a:pt x="2759" y="1444"/>
                  <a:pt x="2702" y="1561"/>
                </a:cubicBezTo>
                <a:cubicBezTo>
                  <a:pt x="2474" y="2027"/>
                  <a:pt x="2353" y="2515"/>
                  <a:pt x="2427" y="3036"/>
                </a:cubicBezTo>
                <a:cubicBezTo>
                  <a:pt x="2439" y="3124"/>
                  <a:pt x="2410" y="3160"/>
                  <a:pt x="2349" y="3204"/>
                </a:cubicBezTo>
                <a:cubicBezTo>
                  <a:pt x="1934" y="3499"/>
                  <a:pt x="1474" y="3699"/>
                  <a:pt x="979" y="3814"/>
                </a:cubicBezTo>
                <a:cubicBezTo>
                  <a:pt x="837" y="3847"/>
                  <a:pt x="693" y="3879"/>
                  <a:pt x="548" y="3879"/>
                </a:cubicBezTo>
                <a:cubicBezTo>
                  <a:pt x="443" y="3879"/>
                  <a:pt x="338" y="3863"/>
                  <a:pt x="232" y="3819"/>
                </a:cubicBezTo>
                <a:cubicBezTo>
                  <a:pt x="215" y="3811"/>
                  <a:pt x="197" y="3808"/>
                  <a:pt x="179" y="3808"/>
                </a:cubicBezTo>
                <a:cubicBezTo>
                  <a:pt x="81" y="3808"/>
                  <a:pt x="0" y="3917"/>
                  <a:pt x="29" y="4025"/>
                </a:cubicBezTo>
                <a:cubicBezTo>
                  <a:pt x="56" y="4124"/>
                  <a:pt x="133" y="4171"/>
                  <a:pt x="223" y="4198"/>
                </a:cubicBezTo>
                <a:cubicBezTo>
                  <a:pt x="323" y="4228"/>
                  <a:pt x="424" y="4239"/>
                  <a:pt x="525" y="4239"/>
                </a:cubicBezTo>
                <a:cubicBezTo>
                  <a:pt x="626" y="4239"/>
                  <a:pt x="727" y="4228"/>
                  <a:pt x="828" y="4211"/>
                </a:cubicBezTo>
                <a:cubicBezTo>
                  <a:pt x="1408" y="4115"/>
                  <a:pt x="1944" y="3901"/>
                  <a:pt x="2438" y="3583"/>
                </a:cubicBezTo>
                <a:cubicBezTo>
                  <a:pt x="2480" y="3557"/>
                  <a:pt x="2517" y="3513"/>
                  <a:pt x="2561" y="3508"/>
                </a:cubicBezTo>
                <a:cubicBezTo>
                  <a:pt x="2563" y="3508"/>
                  <a:pt x="2565" y="3508"/>
                  <a:pt x="2567" y="3508"/>
                </a:cubicBezTo>
                <a:cubicBezTo>
                  <a:pt x="2616" y="3508"/>
                  <a:pt x="2627" y="3574"/>
                  <a:pt x="2660" y="3607"/>
                </a:cubicBezTo>
                <a:cubicBezTo>
                  <a:pt x="2979" y="3942"/>
                  <a:pt x="3363" y="4097"/>
                  <a:pt x="3793" y="4097"/>
                </a:cubicBezTo>
                <a:cubicBezTo>
                  <a:pt x="3876" y="4097"/>
                  <a:pt x="3960" y="4091"/>
                  <a:pt x="4047" y="4080"/>
                </a:cubicBezTo>
                <a:cubicBezTo>
                  <a:pt x="4436" y="4028"/>
                  <a:pt x="4793" y="3873"/>
                  <a:pt x="5114" y="3645"/>
                </a:cubicBezTo>
                <a:cubicBezTo>
                  <a:pt x="5648" y="3267"/>
                  <a:pt x="6198" y="2915"/>
                  <a:pt x="6772" y="2606"/>
                </a:cubicBezTo>
                <a:cubicBezTo>
                  <a:pt x="7143" y="2406"/>
                  <a:pt x="7517" y="2220"/>
                  <a:pt x="7948" y="2184"/>
                </a:cubicBezTo>
                <a:cubicBezTo>
                  <a:pt x="8006" y="2179"/>
                  <a:pt x="8064" y="2176"/>
                  <a:pt x="8121" y="2176"/>
                </a:cubicBezTo>
                <a:cubicBezTo>
                  <a:pt x="8343" y="2176"/>
                  <a:pt x="8556" y="2214"/>
                  <a:pt x="8761" y="2312"/>
                </a:cubicBezTo>
                <a:cubicBezTo>
                  <a:pt x="8932" y="2392"/>
                  <a:pt x="8926" y="2391"/>
                  <a:pt x="8797" y="2520"/>
                </a:cubicBezTo>
                <a:cubicBezTo>
                  <a:pt x="8465" y="2853"/>
                  <a:pt x="8225" y="3230"/>
                  <a:pt x="8262" y="3726"/>
                </a:cubicBezTo>
                <a:cubicBezTo>
                  <a:pt x="8279" y="3968"/>
                  <a:pt x="8386" y="4175"/>
                  <a:pt x="8588" y="4308"/>
                </a:cubicBezTo>
                <a:cubicBezTo>
                  <a:pt x="8687" y="4374"/>
                  <a:pt x="8787" y="4402"/>
                  <a:pt x="8886" y="4402"/>
                </a:cubicBezTo>
                <a:cubicBezTo>
                  <a:pt x="9024" y="4402"/>
                  <a:pt x="9159" y="4348"/>
                  <a:pt x="9288" y="4263"/>
                </a:cubicBezTo>
                <a:cubicBezTo>
                  <a:pt x="9651" y="4022"/>
                  <a:pt x="9790" y="3539"/>
                  <a:pt x="9709" y="3108"/>
                </a:cubicBezTo>
                <a:cubicBezTo>
                  <a:pt x="9672" y="2907"/>
                  <a:pt x="9604" y="2716"/>
                  <a:pt x="9496" y="2541"/>
                </a:cubicBezTo>
                <a:cubicBezTo>
                  <a:pt x="9465" y="2489"/>
                  <a:pt x="9474" y="2461"/>
                  <a:pt x="9528" y="2436"/>
                </a:cubicBezTo>
                <a:cubicBezTo>
                  <a:pt x="9603" y="2404"/>
                  <a:pt x="9672" y="2365"/>
                  <a:pt x="9745" y="2330"/>
                </a:cubicBezTo>
                <a:cubicBezTo>
                  <a:pt x="9944" y="2233"/>
                  <a:pt x="10146" y="2178"/>
                  <a:pt x="10353" y="2178"/>
                </a:cubicBezTo>
                <a:cubicBezTo>
                  <a:pt x="10482" y="2178"/>
                  <a:pt x="10613" y="2199"/>
                  <a:pt x="10747" y="2246"/>
                </a:cubicBezTo>
                <a:cubicBezTo>
                  <a:pt x="10911" y="2303"/>
                  <a:pt x="11075" y="2359"/>
                  <a:pt x="11242" y="2407"/>
                </a:cubicBezTo>
                <a:cubicBezTo>
                  <a:pt x="11641" y="2524"/>
                  <a:pt x="12044" y="2611"/>
                  <a:pt x="12461" y="2611"/>
                </a:cubicBezTo>
                <a:cubicBezTo>
                  <a:pt x="12504" y="2611"/>
                  <a:pt x="12548" y="2610"/>
                  <a:pt x="12591" y="2608"/>
                </a:cubicBezTo>
                <a:cubicBezTo>
                  <a:pt x="12711" y="2603"/>
                  <a:pt x="12831" y="2604"/>
                  <a:pt x="12951" y="2593"/>
                </a:cubicBezTo>
                <a:cubicBezTo>
                  <a:pt x="13196" y="2570"/>
                  <a:pt x="13441" y="2549"/>
                  <a:pt x="13675" y="2468"/>
                </a:cubicBezTo>
                <a:cubicBezTo>
                  <a:pt x="13696" y="2461"/>
                  <a:pt x="13713" y="2457"/>
                  <a:pt x="13728" y="2457"/>
                </a:cubicBezTo>
                <a:cubicBezTo>
                  <a:pt x="13762" y="2457"/>
                  <a:pt x="13781" y="2478"/>
                  <a:pt x="13803" y="2521"/>
                </a:cubicBezTo>
                <a:cubicBezTo>
                  <a:pt x="13907" y="2726"/>
                  <a:pt x="14032" y="2918"/>
                  <a:pt x="14216" y="3059"/>
                </a:cubicBezTo>
                <a:cubicBezTo>
                  <a:pt x="14580" y="3339"/>
                  <a:pt x="14975" y="3469"/>
                  <a:pt x="15390" y="3469"/>
                </a:cubicBezTo>
                <a:cubicBezTo>
                  <a:pt x="15591" y="3469"/>
                  <a:pt x="15798" y="3438"/>
                  <a:pt x="16008" y="3380"/>
                </a:cubicBezTo>
                <a:cubicBezTo>
                  <a:pt x="16505" y="3241"/>
                  <a:pt x="16957" y="2992"/>
                  <a:pt x="17394" y="2721"/>
                </a:cubicBezTo>
                <a:cubicBezTo>
                  <a:pt x="17758" y="2493"/>
                  <a:pt x="18117" y="2259"/>
                  <a:pt x="18559" y="2213"/>
                </a:cubicBezTo>
                <a:cubicBezTo>
                  <a:pt x="18602" y="2208"/>
                  <a:pt x="18645" y="2205"/>
                  <a:pt x="18688" y="2205"/>
                </a:cubicBezTo>
                <a:cubicBezTo>
                  <a:pt x="18818" y="2205"/>
                  <a:pt x="18945" y="2229"/>
                  <a:pt x="19068" y="2286"/>
                </a:cubicBezTo>
                <a:cubicBezTo>
                  <a:pt x="19127" y="2313"/>
                  <a:pt x="19131" y="2339"/>
                  <a:pt x="19082" y="2383"/>
                </a:cubicBezTo>
                <a:cubicBezTo>
                  <a:pt x="19008" y="2449"/>
                  <a:pt x="18942" y="2523"/>
                  <a:pt x="18879" y="2599"/>
                </a:cubicBezTo>
                <a:cubicBezTo>
                  <a:pt x="18488" y="3065"/>
                  <a:pt x="18559" y="3673"/>
                  <a:pt x="18866" y="4075"/>
                </a:cubicBezTo>
                <a:cubicBezTo>
                  <a:pt x="18957" y="4195"/>
                  <a:pt x="19072" y="4258"/>
                  <a:pt x="19194" y="4258"/>
                </a:cubicBezTo>
                <a:cubicBezTo>
                  <a:pt x="19278" y="4258"/>
                  <a:pt x="19366" y="4227"/>
                  <a:pt x="19449" y="4165"/>
                </a:cubicBezTo>
                <a:cubicBezTo>
                  <a:pt x="19781" y="3916"/>
                  <a:pt x="19905" y="3567"/>
                  <a:pt x="19888" y="3165"/>
                </a:cubicBezTo>
                <a:cubicBezTo>
                  <a:pt x="19878" y="2907"/>
                  <a:pt x="19829" y="2655"/>
                  <a:pt x="19715" y="2421"/>
                </a:cubicBezTo>
                <a:cubicBezTo>
                  <a:pt x="19696" y="2381"/>
                  <a:pt x="19711" y="2364"/>
                  <a:pt x="19743" y="2344"/>
                </a:cubicBezTo>
                <a:cubicBezTo>
                  <a:pt x="19848" y="2281"/>
                  <a:pt x="19960" y="2226"/>
                  <a:pt x="20070" y="2172"/>
                </a:cubicBezTo>
                <a:cubicBezTo>
                  <a:pt x="20192" y="2112"/>
                  <a:pt x="20319" y="2088"/>
                  <a:pt x="20447" y="2088"/>
                </a:cubicBezTo>
                <a:cubicBezTo>
                  <a:pt x="20517" y="2088"/>
                  <a:pt x="20587" y="2095"/>
                  <a:pt x="20658" y="2107"/>
                </a:cubicBezTo>
                <a:cubicBezTo>
                  <a:pt x="20858" y="2141"/>
                  <a:pt x="21048" y="2215"/>
                  <a:pt x="21243" y="2275"/>
                </a:cubicBezTo>
                <a:cubicBezTo>
                  <a:pt x="21589" y="2381"/>
                  <a:pt x="21938" y="2450"/>
                  <a:pt x="22293" y="2450"/>
                </a:cubicBezTo>
                <a:cubicBezTo>
                  <a:pt x="22468" y="2450"/>
                  <a:pt x="22644" y="2433"/>
                  <a:pt x="22822" y="2396"/>
                </a:cubicBezTo>
                <a:cubicBezTo>
                  <a:pt x="22840" y="2392"/>
                  <a:pt x="22856" y="2390"/>
                  <a:pt x="22869" y="2390"/>
                </a:cubicBezTo>
                <a:cubicBezTo>
                  <a:pt x="22922" y="2390"/>
                  <a:pt x="22938" y="2422"/>
                  <a:pt x="22955" y="2484"/>
                </a:cubicBezTo>
                <a:cubicBezTo>
                  <a:pt x="23060" y="2872"/>
                  <a:pt x="23278" y="3189"/>
                  <a:pt x="23596" y="3430"/>
                </a:cubicBezTo>
                <a:cubicBezTo>
                  <a:pt x="23866" y="3635"/>
                  <a:pt x="24187" y="3706"/>
                  <a:pt x="24521" y="3733"/>
                </a:cubicBezTo>
                <a:cubicBezTo>
                  <a:pt x="24572" y="3737"/>
                  <a:pt x="24622" y="3739"/>
                  <a:pt x="24672" y="3739"/>
                </a:cubicBezTo>
                <a:cubicBezTo>
                  <a:pt x="25133" y="3739"/>
                  <a:pt x="25555" y="3574"/>
                  <a:pt x="25970" y="3385"/>
                </a:cubicBezTo>
                <a:cubicBezTo>
                  <a:pt x="26015" y="3364"/>
                  <a:pt x="26050" y="3331"/>
                  <a:pt x="26069" y="3282"/>
                </a:cubicBezTo>
                <a:cubicBezTo>
                  <a:pt x="26096" y="3212"/>
                  <a:pt x="26086" y="3146"/>
                  <a:pt x="26034" y="3089"/>
                </a:cubicBezTo>
                <a:cubicBezTo>
                  <a:pt x="25996" y="3047"/>
                  <a:pt x="25951" y="3027"/>
                  <a:pt x="25903" y="3027"/>
                </a:cubicBezTo>
                <a:cubicBezTo>
                  <a:pt x="25881" y="3027"/>
                  <a:pt x="25859" y="3031"/>
                  <a:pt x="25836" y="3039"/>
                </a:cubicBezTo>
                <a:cubicBezTo>
                  <a:pt x="25718" y="3082"/>
                  <a:pt x="25601" y="3130"/>
                  <a:pt x="25486" y="3181"/>
                </a:cubicBezTo>
                <a:cubicBezTo>
                  <a:pt x="25222" y="3297"/>
                  <a:pt x="24950" y="3358"/>
                  <a:pt x="24672" y="3358"/>
                </a:cubicBezTo>
                <a:cubicBezTo>
                  <a:pt x="24539" y="3358"/>
                  <a:pt x="24405" y="3344"/>
                  <a:pt x="24270" y="3315"/>
                </a:cubicBezTo>
                <a:cubicBezTo>
                  <a:pt x="23762" y="3209"/>
                  <a:pt x="23476" y="2862"/>
                  <a:pt x="23322" y="2389"/>
                </a:cubicBezTo>
                <a:cubicBezTo>
                  <a:pt x="23283" y="2263"/>
                  <a:pt x="23288" y="2261"/>
                  <a:pt x="23405" y="2211"/>
                </a:cubicBezTo>
                <a:cubicBezTo>
                  <a:pt x="23687" y="2090"/>
                  <a:pt x="23918" y="1914"/>
                  <a:pt x="24070" y="1643"/>
                </a:cubicBezTo>
                <a:cubicBezTo>
                  <a:pt x="24208" y="1392"/>
                  <a:pt x="24285" y="1124"/>
                  <a:pt x="24315" y="842"/>
                </a:cubicBezTo>
                <a:cubicBezTo>
                  <a:pt x="24337" y="619"/>
                  <a:pt x="24320" y="400"/>
                  <a:pt x="24179" y="208"/>
                </a:cubicBezTo>
                <a:cubicBezTo>
                  <a:pt x="24081" y="74"/>
                  <a:pt x="23943" y="0"/>
                  <a:pt x="2379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30" name="Google Shape;1730;p24"/>
          <p:cNvSpPr/>
          <p:nvPr/>
        </p:nvSpPr>
        <p:spPr>
          <a:xfrm rot="-64386">
            <a:off x="11577455" y="153044"/>
            <a:ext cx="3034571" cy="407107"/>
          </a:xfrm>
          <a:custGeom>
            <a:avLst/>
            <a:gdLst/>
            <a:ahLst/>
            <a:cxnLst/>
            <a:rect l="l" t="t" r="r" b="b"/>
            <a:pathLst>
              <a:path w="26096" h="4403" extrusionOk="0">
                <a:moveTo>
                  <a:pt x="23792" y="380"/>
                </a:moveTo>
                <a:cubicBezTo>
                  <a:pt x="23824" y="380"/>
                  <a:pt x="23851" y="400"/>
                  <a:pt x="23881" y="441"/>
                </a:cubicBezTo>
                <a:cubicBezTo>
                  <a:pt x="23938" y="516"/>
                  <a:pt x="23956" y="606"/>
                  <a:pt x="23949" y="691"/>
                </a:cubicBezTo>
                <a:cubicBezTo>
                  <a:pt x="23928" y="969"/>
                  <a:pt x="23872" y="1236"/>
                  <a:pt x="23726" y="1478"/>
                </a:cubicBezTo>
                <a:cubicBezTo>
                  <a:pt x="23628" y="1642"/>
                  <a:pt x="23483" y="1752"/>
                  <a:pt x="23315" y="1836"/>
                </a:cubicBezTo>
                <a:cubicBezTo>
                  <a:pt x="23295" y="1846"/>
                  <a:pt x="23279" y="1851"/>
                  <a:pt x="23267" y="1851"/>
                </a:cubicBezTo>
                <a:cubicBezTo>
                  <a:pt x="23242" y="1851"/>
                  <a:pt x="23235" y="1829"/>
                  <a:pt x="23240" y="1785"/>
                </a:cubicBezTo>
                <a:cubicBezTo>
                  <a:pt x="23242" y="1769"/>
                  <a:pt x="23240" y="1753"/>
                  <a:pt x="23240" y="1737"/>
                </a:cubicBezTo>
                <a:cubicBezTo>
                  <a:pt x="23268" y="1363"/>
                  <a:pt x="23310" y="992"/>
                  <a:pt x="23513" y="660"/>
                </a:cubicBezTo>
                <a:cubicBezTo>
                  <a:pt x="23568" y="570"/>
                  <a:pt x="23625" y="478"/>
                  <a:pt x="23714" y="413"/>
                </a:cubicBezTo>
                <a:cubicBezTo>
                  <a:pt x="23744" y="391"/>
                  <a:pt x="23769" y="380"/>
                  <a:pt x="23792" y="380"/>
                </a:cubicBezTo>
                <a:close/>
                <a:moveTo>
                  <a:pt x="14252" y="930"/>
                </a:moveTo>
                <a:cubicBezTo>
                  <a:pt x="14264" y="930"/>
                  <a:pt x="14277" y="931"/>
                  <a:pt x="14291" y="935"/>
                </a:cubicBezTo>
                <a:cubicBezTo>
                  <a:pt x="14378" y="956"/>
                  <a:pt x="14393" y="1036"/>
                  <a:pt x="14415" y="1106"/>
                </a:cubicBezTo>
                <a:cubicBezTo>
                  <a:pt x="14421" y="1124"/>
                  <a:pt x="14419" y="1143"/>
                  <a:pt x="14420" y="1176"/>
                </a:cubicBezTo>
                <a:cubicBezTo>
                  <a:pt x="14410" y="1321"/>
                  <a:pt x="14332" y="1451"/>
                  <a:pt x="14253" y="1580"/>
                </a:cubicBezTo>
                <a:cubicBezTo>
                  <a:pt x="14191" y="1675"/>
                  <a:pt x="14114" y="1757"/>
                  <a:pt x="14032" y="1833"/>
                </a:cubicBezTo>
                <a:cubicBezTo>
                  <a:pt x="14021" y="1843"/>
                  <a:pt x="14008" y="1855"/>
                  <a:pt x="13998" y="1855"/>
                </a:cubicBezTo>
                <a:cubicBezTo>
                  <a:pt x="13990" y="1855"/>
                  <a:pt x="13984" y="1847"/>
                  <a:pt x="13981" y="1823"/>
                </a:cubicBezTo>
                <a:cubicBezTo>
                  <a:pt x="13965" y="1634"/>
                  <a:pt x="13953" y="1445"/>
                  <a:pt x="14000" y="1259"/>
                </a:cubicBezTo>
                <a:cubicBezTo>
                  <a:pt x="14021" y="1178"/>
                  <a:pt x="14046" y="1099"/>
                  <a:pt x="14097" y="1032"/>
                </a:cubicBezTo>
                <a:cubicBezTo>
                  <a:pt x="14138" y="977"/>
                  <a:pt x="14185" y="930"/>
                  <a:pt x="14252" y="930"/>
                </a:cubicBezTo>
                <a:close/>
                <a:moveTo>
                  <a:pt x="3276" y="1517"/>
                </a:moveTo>
                <a:cubicBezTo>
                  <a:pt x="3294" y="1517"/>
                  <a:pt x="3313" y="1521"/>
                  <a:pt x="3334" y="1531"/>
                </a:cubicBezTo>
                <a:cubicBezTo>
                  <a:pt x="3415" y="1570"/>
                  <a:pt x="3464" y="1632"/>
                  <a:pt x="3472" y="1723"/>
                </a:cubicBezTo>
                <a:cubicBezTo>
                  <a:pt x="3484" y="1878"/>
                  <a:pt x="3416" y="2010"/>
                  <a:pt x="3346" y="2139"/>
                </a:cubicBezTo>
                <a:cubicBezTo>
                  <a:pt x="3205" y="2398"/>
                  <a:pt x="3012" y="2613"/>
                  <a:pt x="2791" y="2833"/>
                </a:cubicBezTo>
                <a:cubicBezTo>
                  <a:pt x="2780" y="2678"/>
                  <a:pt x="2785" y="2540"/>
                  <a:pt x="2811" y="2405"/>
                </a:cubicBezTo>
                <a:cubicBezTo>
                  <a:pt x="2847" y="2214"/>
                  <a:pt x="2903" y="2027"/>
                  <a:pt x="2978" y="1846"/>
                </a:cubicBezTo>
                <a:cubicBezTo>
                  <a:pt x="3017" y="1751"/>
                  <a:pt x="3069" y="1664"/>
                  <a:pt x="3144" y="1592"/>
                </a:cubicBezTo>
                <a:cubicBezTo>
                  <a:pt x="3184" y="1554"/>
                  <a:pt x="3224" y="1517"/>
                  <a:pt x="3276" y="1517"/>
                </a:cubicBezTo>
                <a:close/>
                <a:moveTo>
                  <a:pt x="19379" y="2628"/>
                </a:moveTo>
                <a:cubicBezTo>
                  <a:pt x="19395" y="2628"/>
                  <a:pt x="19407" y="2646"/>
                  <a:pt x="19417" y="2678"/>
                </a:cubicBezTo>
                <a:cubicBezTo>
                  <a:pt x="19479" y="2859"/>
                  <a:pt x="19509" y="3043"/>
                  <a:pt x="19516" y="3203"/>
                </a:cubicBezTo>
                <a:cubicBezTo>
                  <a:pt x="19516" y="3446"/>
                  <a:pt x="19447" y="3631"/>
                  <a:pt x="19306" y="3791"/>
                </a:cubicBezTo>
                <a:cubicBezTo>
                  <a:pt x="19268" y="3834"/>
                  <a:pt x="19237" y="3857"/>
                  <a:pt x="19209" y="3857"/>
                </a:cubicBezTo>
                <a:cubicBezTo>
                  <a:pt x="19177" y="3857"/>
                  <a:pt x="19149" y="3827"/>
                  <a:pt x="19116" y="3767"/>
                </a:cubicBezTo>
                <a:cubicBezTo>
                  <a:pt x="18949" y="3468"/>
                  <a:pt x="18924" y="3107"/>
                  <a:pt x="19194" y="2808"/>
                </a:cubicBezTo>
                <a:cubicBezTo>
                  <a:pt x="19241" y="2757"/>
                  <a:pt x="19288" y="2705"/>
                  <a:pt x="19335" y="2655"/>
                </a:cubicBezTo>
                <a:cubicBezTo>
                  <a:pt x="19353" y="2637"/>
                  <a:pt x="19367" y="2628"/>
                  <a:pt x="19379" y="2628"/>
                </a:cubicBezTo>
                <a:close/>
                <a:moveTo>
                  <a:pt x="9151" y="2710"/>
                </a:moveTo>
                <a:cubicBezTo>
                  <a:pt x="9163" y="2710"/>
                  <a:pt x="9173" y="2720"/>
                  <a:pt x="9184" y="2741"/>
                </a:cubicBezTo>
                <a:cubicBezTo>
                  <a:pt x="9284" y="2928"/>
                  <a:pt x="9354" y="3126"/>
                  <a:pt x="9357" y="3361"/>
                </a:cubicBezTo>
                <a:cubicBezTo>
                  <a:pt x="9346" y="3554"/>
                  <a:pt x="9300" y="3749"/>
                  <a:pt x="9138" y="3901"/>
                </a:cubicBezTo>
                <a:cubicBezTo>
                  <a:pt x="9088" y="3944"/>
                  <a:pt x="9034" y="3977"/>
                  <a:pt x="8973" y="3999"/>
                </a:cubicBezTo>
                <a:cubicBezTo>
                  <a:pt x="8943" y="4009"/>
                  <a:pt x="8916" y="4015"/>
                  <a:pt x="8890" y="4015"/>
                </a:cubicBezTo>
                <a:cubicBezTo>
                  <a:pt x="8826" y="4015"/>
                  <a:pt x="8774" y="3982"/>
                  <a:pt x="8729" y="3918"/>
                </a:cubicBezTo>
                <a:cubicBezTo>
                  <a:pt x="8626" y="3773"/>
                  <a:pt x="8611" y="3615"/>
                  <a:pt x="8655" y="3446"/>
                </a:cubicBezTo>
                <a:cubicBezTo>
                  <a:pt x="8730" y="3156"/>
                  <a:pt x="8906" y="2930"/>
                  <a:pt x="9118" y="2729"/>
                </a:cubicBezTo>
                <a:cubicBezTo>
                  <a:pt x="9131" y="2717"/>
                  <a:pt x="9142" y="2710"/>
                  <a:pt x="9151" y="2710"/>
                </a:cubicBezTo>
                <a:close/>
                <a:moveTo>
                  <a:pt x="23798" y="0"/>
                </a:moveTo>
                <a:cubicBezTo>
                  <a:pt x="23720" y="0"/>
                  <a:pt x="23640" y="22"/>
                  <a:pt x="23563" y="66"/>
                </a:cubicBezTo>
                <a:cubicBezTo>
                  <a:pt x="23328" y="200"/>
                  <a:pt x="23197" y="425"/>
                  <a:pt x="23087" y="658"/>
                </a:cubicBezTo>
                <a:cubicBezTo>
                  <a:pt x="22962" y="925"/>
                  <a:pt x="22905" y="1215"/>
                  <a:pt x="22880" y="1509"/>
                </a:cubicBezTo>
                <a:cubicBezTo>
                  <a:pt x="22869" y="1651"/>
                  <a:pt x="22838" y="1795"/>
                  <a:pt x="22874" y="1940"/>
                </a:cubicBezTo>
                <a:cubicBezTo>
                  <a:pt x="22886" y="1992"/>
                  <a:pt x="22846" y="2004"/>
                  <a:pt x="22809" y="2012"/>
                </a:cubicBezTo>
                <a:cubicBezTo>
                  <a:pt x="22640" y="2048"/>
                  <a:pt x="22472" y="2065"/>
                  <a:pt x="22304" y="2065"/>
                </a:cubicBezTo>
                <a:cubicBezTo>
                  <a:pt x="22140" y="2065"/>
                  <a:pt x="21977" y="2049"/>
                  <a:pt x="21814" y="2021"/>
                </a:cubicBezTo>
                <a:cubicBezTo>
                  <a:pt x="21499" y="1965"/>
                  <a:pt x="21199" y="1852"/>
                  <a:pt x="20894" y="1767"/>
                </a:cubicBezTo>
                <a:cubicBezTo>
                  <a:pt x="20746" y="1726"/>
                  <a:pt x="20598" y="1702"/>
                  <a:pt x="20451" y="1702"/>
                </a:cubicBezTo>
                <a:cubicBezTo>
                  <a:pt x="20296" y="1702"/>
                  <a:pt x="20142" y="1729"/>
                  <a:pt x="19990" y="1790"/>
                </a:cubicBezTo>
                <a:cubicBezTo>
                  <a:pt x="19820" y="1857"/>
                  <a:pt x="19661" y="1943"/>
                  <a:pt x="19508" y="2044"/>
                </a:cubicBezTo>
                <a:cubicBezTo>
                  <a:pt x="19489" y="2056"/>
                  <a:pt x="19472" y="2066"/>
                  <a:pt x="19453" y="2066"/>
                </a:cubicBezTo>
                <a:cubicBezTo>
                  <a:pt x="19439" y="2066"/>
                  <a:pt x="19425" y="2061"/>
                  <a:pt x="19408" y="2049"/>
                </a:cubicBezTo>
                <a:cubicBezTo>
                  <a:pt x="19189" y="1884"/>
                  <a:pt x="18948" y="1822"/>
                  <a:pt x="18693" y="1822"/>
                </a:cubicBezTo>
                <a:cubicBezTo>
                  <a:pt x="18605" y="1822"/>
                  <a:pt x="18515" y="1829"/>
                  <a:pt x="18424" y="1843"/>
                </a:cubicBezTo>
                <a:cubicBezTo>
                  <a:pt x="18106" y="1889"/>
                  <a:pt x="17817" y="2017"/>
                  <a:pt x="17546" y="2179"/>
                </a:cubicBezTo>
                <a:cubicBezTo>
                  <a:pt x="17144" y="2422"/>
                  <a:pt x="16749" y="2673"/>
                  <a:pt x="16317" y="2859"/>
                </a:cubicBezTo>
                <a:cubicBezTo>
                  <a:pt x="16057" y="2971"/>
                  <a:pt x="15793" y="3076"/>
                  <a:pt x="15469" y="3076"/>
                </a:cubicBezTo>
                <a:cubicBezTo>
                  <a:pt x="15447" y="3076"/>
                  <a:pt x="15425" y="3075"/>
                  <a:pt x="15402" y="3074"/>
                </a:cubicBezTo>
                <a:cubicBezTo>
                  <a:pt x="15352" y="3069"/>
                  <a:pt x="15259" y="3074"/>
                  <a:pt x="15158" y="3064"/>
                </a:cubicBezTo>
                <a:cubicBezTo>
                  <a:pt x="14690" y="2995"/>
                  <a:pt x="14334" y="2768"/>
                  <a:pt x="14125" y="2333"/>
                </a:cubicBezTo>
                <a:cubicBezTo>
                  <a:pt x="14100" y="2283"/>
                  <a:pt x="14101" y="2255"/>
                  <a:pt x="14150" y="2219"/>
                </a:cubicBezTo>
                <a:cubicBezTo>
                  <a:pt x="14303" y="2105"/>
                  <a:pt x="14441" y="1971"/>
                  <a:pt x="14546" y="1812"/>
                </a:cubicBezTo>
                <a:cubicBezTo>
                  <a:pt x="14702" y="1576"/>
                  <a:pt x="14828" y="1329"/>
                  <a:pt x="14779" y="1027"/>
                </a:cubicBezTo>
                <a:cubicBezTo>
                  <a:pt x="14732" y="738"/>
                  <a:pt x="14501" y="555"/>
                  <a:pt x="14249" y="555"/>
                </a:cubicBezTo>
                <a:cubicBezTo>
                  <a:pt x="14142" y="555"/>
                  <a:pt x="14031" y="588"/>
                  <a:pt x="13929" y="660"/>
                </a:cubicBezTo>
                <a:cubicBezTo>
                  <a:pt x="13801" y="750"/>
                  <a:pt x="13726" y="879"/>
                  <a:pt x="13674" y="1022"/>
                </a:cubicBezTo>
                <a:cubicBezTo>
                  <a:pt x="13556" y="1335"/>
                  <a:pt x="13566" y="1661"/>
                  <a:pt x="13615" y="1986"/>
                </a:cubicBezTo>
                <a:cubicBezTo>
                  <a:pt x="13627" y="2065"/>
                  <a:pt x="13609" y="2096"/>
                  <a:pt x="13536" y="2116"/>
                </a:cubicBezTo>
                <a:cubicBezTo>
                  <a:pt x="13338" y="2172"/>
                  <a:pt x="13135" y="2195"/>
                  <a:pt x="12929" y="2213"/>
                </a:cubicBezTo>
                <a:cubicBezTo>
                  <a:pt x="12791" y="2223"/>
                  <a:pt x="12653" y="2230"/>
                  <a:pt x="12515" y="2230"/>
                </a:cubicBezTo>
                <a:cubicBezTo>
                  <a:pt x="12288" y="2230"/>
                  <a:pt x="12062" y="2212"/>
                  <a:pt x="11836" y="2167"/>
                </a:cubicBezTo>
                <a:cubicBezTo>
                  <a:pt x="11520" y="2104"/>
                  <a:pt x="11213" y="2001"/>
                  <a:pt x="10905" y="1900"/>
                </a:cubicBezTo>
                <a:cubicBezTo>
                  <a:pt x="10715" y="1837"/>
                  <a:pt x="10521" y="1797"/>
                  <a:pt x="10324" y="1797"/>
                </a:cubicBezTo>
                <a:cubicBezTo>
                  <a:pt x="10209" y="1797"/>
                  <a:pt x="10093" y="1811"/>
                  <a:pt x="9977" y="1842"/>
                </a:cubicBezTo>
                <a:cubicBezTo>
                  <a:pt x="9734" y="1907"/>
                  <a:pt x="9509" y="2009"/>
                  <a:pt x="9293" y="2135"/>
                </a:cubicBezTo>
                <a:cubicBezTo>
                  <a:pt x="9269" y="2149"/>
                  <a:pt x="9249" y="2159"/>
                  <a:pt x="9228" y="2159"/>
                </a:cubicBezTo>
                <a:cubicBezTo>
                  <a:pt x="9209" y="2159"/>
                  <a:pt x="9190" y="2150"/>
                  <a:pt x="9168" y="2130"/>
                </a:cubicBezTo>
                <a:cubicBezTo>
                  <a:pt x="9092" y="2060"/>
                  <a:pt x="9004" y="2009"/>
                  <a:pt x="8911" y="1966"/>
                </a:cubicBezTo>
                <a:cubicBezTo>
                  <a:pt x="8660" y="1851"/>
                  <a:pt x="8397" y="1803"/>
                  <a:pt x="8124" y="1803"/>
                </a:cubicBezTo>
                <a:cubicBezTo>
                  <a:pt x="8085" y="1803"/>
                  <a:pt x="8045" y="1804"/>
                  <a:pt x="8006" y="1806"/>
                </a:cubicBezTo>
                <a:cubicBezTo>
                  <a:pt x="7714" y="1820"/>
                  <a:pt x="7434" y="1881"/>
                  <a:pt x="7167" y="1996"/>
                </a:cubicBezTo>
                <a:cubicBezTo>
                  <a:pt x="6555" y="2260"/>
                  <a:pt x="5990" y="2607"/>
                  <a:pt x="5434" y="2970"/>
                </a:cubicBezTo>
                <a:cubicBezTo>
                  <a:pt x="5140" y="3160"/>
                  <a:pt x="4871" y="3388"/>
                  <a:pt x="4550" y="3535"/>
                </a:cubicBezTo>
                <a:cubicBezTo>
                  <a:pt x="4305" y="3647"/>
                  <a:pt x="4056" y="3723"/>
                  <a:pt x="3802" y="3723"/>
                </a:cubicBezTo>
                <a:cubicBezTo>
                  <a:pt x="3633" y="3723"/>
                  <a:pt x="3462" y="3689"/>
                  <a:pt x="3289" y="3611"/>
                </a:cubicBezTo>
                <a:cubicBezTo>
                  <a:pt x="3133" y="3539"/>
                  <a:pt x="2998" y="3442"/>
                  <a:pt x="2899" y="3298"/>
                </a:cubicBezTo>
                <a:cubicBezTo>
                  <a:pt x="2874" y="3262"/>
                  <a:pt x="2878" y="3239"/>
                  <a:pt x="2914" y="3212"/>
                </a:cubicBezTo>
                <a:cubicBezTo>
                  <a:pt x="3024" y="3127"/>
                  <a:pt x="3121" y="3025"/>
                  <a:pt x="3215" y="2923"/>
                </a:cubicBezTo>
                <a:cubicBezTo>
                  <a:pt x="3438" y="2682"/>
                  <a:pt x="3635" y="2423"/>
                  <a:pt x="3762" y="2116"/>
                </a:cubicBezTo>
                <a:cubicBezTo>
                  <a:pt x="3831" y="1944"/>
                  <a:pt x="3858" y="1767"/>
                  <a:pt x="3814" y="1583"/>
                </a:cubicBezTo>
                <a:cubicBezTo>
                  <a:pt x="3759" y="1360"/>
                  <a:pt x="3526" y="1150"/>
                  <a:pt x="3267" y="1150"/>
                </a:cubicBezTo>
                <a:cubicBezTo>
                  <a:pt x="3162" y="1150"/>
                  <a:pt x="3052" y="1185"/>
                  <a:pt x="2949" y="1267"/>
                </a:cubicBezTo>
                <a:cubicBezTo>
                  <a:pt x="2847" y="1349"/>
                  <a:pt x="2759" y="1444"/>
                  <a:pt x="2702" y="1561"/>
                </a:cubicBezTo>
                <a:cubicBezTo>
                  <a:pt x="2474" y="2027"/>
                  <a:pt x="2353" y="2515"/>
                  <a:pt x="2427" y="3036"/>
                </a:cubicBezTo>
                <a:cubicBezTo>
                  <a:pt x="2439" y="3124"/>
                  <a:pt x="2410" y="3160"/>
                  <a:pt x="2349" y="3204"/>
                </a:cubicBezTo>
                <a:cubicBezTo>
                  <a:pt x="1934" y="3499"/>
                  <a:pt x="1474" y="3699"/>
                  <a:pt x="979" y="3814"/>
                </a:cubicBezTo>
                <a:cubicBezTo>
                  <a:pt x="837" y="3847"/>
                  <a:pt x="693" y="3879"/>
                  <a:pt x="548" y="3879"/>
                </a:cubicBezTo>
                <a:cubicBezTo>
                  <a:pt x="443" y="3879"/>
                  <a:pt x="338" y="3863"/>
                  <a:pt x="232" y="3819"/>
                </a:cubicBezTo>
                <a:cubicBezTo>
                  <a:pt x="215" y="3811"/>
                  <a:pt x="197" y="3808"/>
                  <a:pt x="179" y="3808"/>
                </a:cubicBezTo>
                <a:cubicBezTo>
                  <a:pt x="81" y="3808"/>
                  <a:pt x="0" y="3917"/>
                  <a:pt x="29" y="4025"/>
                </a:cubicBezTo>
                <a:cubicBezTo>
                  <a:pt x="56" y="4124"/>
                  <a:pt x="133" y="4171"/>
                  <a:pt x="223" y="4198"/>
                </a:cubicBezTo>
                <a:cubicBezTo>
                  <a:pt x="323" y="4228"/>
                  <a:pt x="424" y="4239"/>
                  <a:pt x="525" y="4239"/>
                </a:cubicBezTo>
                <a:cubicBezTo>
                  <a:pt x="626" y="4239"/>
                  <a:pt x="727" y="4228"/>
                  <a:pt x="828" y="4211"/>
                </a:cubicBezTo>
                <a:cubicBezTo>
                  <a:pt x="1408" y="4115"/>
                  <a:pt x="1944" y="3901"/>
                  <a:pt x="2438" y="3583"/>
                </a:cubicBezTo>
                <a:cubicBezTo>
                  <a:pt x="2480" y="3557"/>
                  <a:pt x="2517" y="3513"/>
                  <a:pt x="2561" y="3508"/>
                </a:cubicBezTo>
                <a:cubicBezTo>
                  <a:pt x="2563" y="3508"/>
                  <a:pt x="2565" y="3508"/>
                  <a:pt x="2567" y="3508"/>
                </a:cubicBezTo>
                <a:cubicBezTo>
                  <a:pt x="2616" y="3508"/>
                  <a:pt x="2627" y="3574"/>
                  <a:pt x="2660" y="3607"/>
                </a:cubicBezTo>
                <a:cubicBezTo>
                  <a:pt x="2979" y="3942"/>
                  <a:pt x="3363" y="4097"/>
                  <a:pt x="3793" y="4097"/>
                </a:cubicBezTo>
                <a:cubicBezTo>
                  <a:pt x="3876" y="4097"/>
                  <a:pt x="3960" y="4091"/>
                  <a:pt x="4047" y="4080"/>
                </a:cubicBezTo>
                <a:cubicBezTo>
                  <a:pt x="4436" y="4028"/>
                  <a:pt x="4793" y="3873"/>
                  <a:pt x="5114" y="3645"/>
                </a:cubicBezTo>
                <a:cubicBezTo>
                  <a:pt x="5648" y="3267"/>
                  <a:pt x="6198" y="2915"/>
                  <a:pt x="6772" y="2606"/>
                </a:cubicBezTo>
                <a:cubicBezTo>
                  <a:pt x="7143" y="2406"/>
                  <a:pt x="7517" y="2220"/>
                  <a:pt x="7948" y="2184"/>
                </a:cubicBezTo>
                <a:cubicBezTo>
                  <a:pt x="8006" y="2179"/>
                  <a:pt x="8064" y="2176"/>
                  <a:pt x="8121" y="2176"/>
                </a:cubicBezTo>
                <a:cubicBezTo>
                  <a:pt x="8343" y="2176"/>
                  <a:pt x="8556" y="2214"/>
                  <a:pt x="8761" y="2312"/>
                </a:cubicBezTo>
                <a:cubicBezTo>
                  <a:pt x="8932" y="2392"/>
                  <a:pt x="8926" y="2391"/>
                  <a:pt x="8797" y="2520"/>
                </a:cubicBezTo>
                <a:cubicBezTo>
                  <a:pt x="8465" y="2853"/>
                  <a:pt x="8225" y="3230"/>
                  <a:pt x="8262" y="3726"/>
                </a:cubicBezTo>
                <a:cubicBezTo>
                  <a:pt x="8279" y="3968"/>
                  <a:pt x="8386" y="4175"/>
                  <a:pt x="8588" y="4308"/>
                </a:cubicBezTo>
                <a:cubicBezTo>
                  <a:pt x="8687" y="4374"/>
                  <a:pt x="8787" y="4402"/>
                  <a:pt x="8886" y="4402"/>
                </a:cubicBezTo>
                <a:cubicBezTo>
                  <a:pt x="9024" y="4402"/>
                  <a:pt x="9159" y="4348"/>
                  <a:pt x="9288" y="4263"/>
                </a:cubicBezTo>
                <a:cubicBezTo>
                  <a:pt x="9651" y="4022"/>
                  <a:pt x="9790" y="3539"/>
                  <a:pt x="9709" y="3108"/>
                </a:cubicBezTo>
                <a:cubicBezTo>
                  <a:pt x="9672" y="2907"/>
                  <a:pt x="9604" y="2716"/>
                  <a:pt x="9496" y="2541"/>
                </a:cubicBezTo>
                <a:cubicBezTo>
                  <a:pt x="9465" y="2489"/>
                  <a:pt x="9474" y="2461"/>
                  <a:pt x="9528" y="2436"/>
                </a:cubicBezTo>
                <a:cubicBezTo>
                  <a:pt x="9603" y="2404"/>
                  <a:pt x="9672" y="2365"/>
                  <a:pt x="9745" y="2330"/>
                </a:cubicBezTo>
                <a:cubicBezTo>
                  <a:pt x="9944" y="2233"/>
                  <a:pt x="10146" y="2178"/>
                  <a:pt x="10353" y="2178"/>
                </a:cubicBezTo>
                <a:cubicBezTo>
                  <a:pt x="10482" y="2178"/>
                  <a:pt x="10613" y="2199"/>
                  <a:pt x="10747" y="2246"/>
                </a:cubicBezTo>
                <a:cubicBezTo>
                  <a:pt x="10911" y="2303"/>
                  <a:pt x="11075" y="2359"/>
                  <a:pt x="11242" y="2407"/>
                </a:cubicBezTo>
                <a:cubicBezTo>
                  <a:pt x="11641" y="2524"/>
                  <a:pt x="12044" y="2611"/>
                  <a:pt x="12461" y="2611"/>
                </a:cubicBezTo>
                <a:cubicBezTo>
                  <a:pt x="12504" y="2611"/>
                  <a:pt x="12548" y="2610"/>
                  <a:pt x="12591" y="2608"/>
                </a:cubicBezTo>
                <a:cubicBezTo>
                  <a:pt x="12711" y="2603"/>
                  <a:pt x="12831" y="2604"/>
                  <a:pt x="12951" y="2593"/>
                </a:cubicBezTo>
                <a:cubicBezTo>
                  <a:pt x="13196" y="2570"/>
                  <a:pt x="13441" y="2549"/>
                  <a:pt x="13675" y="2468"/>
                </a:cubicBezTo>
                <a:cubicBezTo>
                  <a:pt x="13696" y="2461"/>
                  <a:pt x="13713" y="2457"/>
                  <a:pt x="13728" y="2457"/>
                </a:cubicBezTo>
                <a:cubicBezTo>
                  <a:pt x="13762" y="2457"/>
                  <a:pt x="13781" y="2478"/>
                  <a:pt x="13803" y="2521"/>
                </a:cubicBezTo>
                <a:cubicBezTo>
                  <a:pt x="13907" y="2726"/>
                  <a:pt x="14032" y="2918"/>
                  <a:pt x="14216" y="3059"/>
                </a:cubicBezTo>
                <a:cubicBezTo>
                  <a:pt x="14580" y="3339"/>
                  <a:pt x="14975" y="3469"/>
                  <a:pt x="15390" y="3469"/>
                </a:cubicBezTo>
                <a:cubicBezTo>
                  <a:pt x="15591" y="3469"/>
                  <a:pt x="15798" y="3438"/>
                  <a:pt x="16008" y="3380"/>
                </a:cubicBezTo>
                <a:cubicBezTo>
                  <a:pt x="16505" y="3241"/>
                  <a:pt x="16957" y="2992"/>
                  <a:pt x="17394" y="2721"/>
                </a:cubicBezTo>
                <a:cubicBezTo>
                  <a:pt x="17758" y="2493"/>
                  <a:pt x="18117" y="2259"/>
                  <a:pt x="18559" y="2213"/>
                </a:cubicBezTo>
                <a:cubicBezTo>
                  <a:pt x="18602" y="2208"/>
                  <a:pt x="18645" y="2205"/>
                  <a:pt x="18688" y="2205"/>
                </a:cubicBezTo>
                <a:cubicBezTo>
                  <a:pt x="18818" y="2205"/>
                  <a:pt x="18945" y="2229"/>
                  <a:pt x="19068" y="2286"/>
                </a:cubicBezTo>
                <a:cubicBezTo>
                  <a:pt x="19127" y="2313"/>
                  <a:pt x="19131" y="2339"/>
                  <a:pt x="19082" y="2383"/>
                </a:cubicBezTo>
                <a:cubicBezTo>
                  <a:pt x="19008" y="2449"/>
                  <a:pt x="18942" y="2523"/>
                  <a:pt x="18879" y="2599"/>
                </a:cubicBezTo>
                <a:cubicBezTo>
                  <a:pt x="18488" y="3065"/>
                  <a:pt x="18559" y="3673"/>
                  <a:pt x="18866" y="4075"/>
                </a:cubicBezTo>
                <a:cubicBezTo>
                  <a:pt x="18957" y="4195"/>
                  <a:pt x="19072" y="4258"/>
                  <a:pt x="19194" y="4258"/>
                </a:cubicBezTo>
                <a:cubicBezTo>
                  <a:pt x="19278" y="4258"/>
                  <a:pt x="19366" y="4227"/>
                  <a:pt x="19449" y="4165"/>
                </a:cubicBezTo>
                <a:cubicBezTo>
                  <a:pt x="19781" y="3916"/>
                  <a:pt x="19905" y="3567"/>
                  <a:pt x="19888" y="3165"/>
                </a:cubicBezTo>
                <a:cubicBezTo>
                  <a:pt x="19878" y="2907"/>
                  <a:pt x="19829" y="2655"/>
                  <a:pt x="19715" y="2421"/>
                </a:cubicBezTo>
                <a:cubicBezTo>
                  <a:pt x="19696" y="2381"/>
                  <a:pt x="19711" y="2364"/>
                  <a:pt x="19743" y="2344"/>
                </a:cubicBezTo>
                <a:cubicBezTo>
                  <a:pt x="19848" y="2281"/>
                  <a:pt x="19960" y="2226"/>
                  <a:pt x="20070" y="2172"/>
                </a:cubicBezTo>
                <a:cubicBezTo>
                  <a:pt x="20192" y="2112"/>
                  <a:pt x="20319" y="2088"/>
                  <a:pt x="20447" y="2088"/>
                </a:cubicBezTo>
                <a:cubicBezTo>
                  <a:pt x="20517" y="2088"/>
                  <a:pt x="20587" y="2095"/>
                  <a:pt x="20658" y="2107"/>
                </a:cubicBezTo>
                <a:cubicBezTo>
                  <a:pt x="20858" y="2141"/>
                  <a:pt x="21048" y="2215"/>
                  <a:pt x="21243" y="2275"/>
                </a:cubicBezTo>
                <a:cubicBezTo>
                  <a:pt x="21589" y="2381"/>
                  <a:pt x="21938" y="2450"/>
                  <a:pt x="22293" y="2450"/>
                </a:cubicBezTo>
                <a:cubicBezTo>
                  <a:pt x="22468" y="2450"/>
                  <a:pt x="22644" y="2433"/>
                  <a:pt x="22822" y="2396"/>
                </a:cubicBezTo>
                <a:cubicBezTo>
                  <a:pt x="22840" y="2392"/>
                  <a:pt x="22856" y="2390"/>
                  <a:pt x="22869" y="2390"/>
                </a:cubicBezTo>
                <a:cubicBezTo>
                  <a:pt x="22922" y="2390"/>
                  <a:pt x="22938" y="2422"/>
                  <a:pt x="22955" y="2484"/>
                </a:cubicBezTo>
                <a:cubicBezTo>
                  <a:pt x="23060" y="2872"/>
                  <a:pt x="23278" y="3189"/>
                  <a:pt x="23596" y="3430"/>
                </a:cubicBezTo>
                <a:cubicBezTo>
                  <a:pt x="23866" y="3635"/>
                  <a:pt x="24187" y="3706"/>
                  <a:pt x="24521" y="3733"/>
                </a:cubicBezTo>
                <a:cubicBezTo>
                  <a:pt x="24572" y="3737"/>
                  <a:pt x="24622" y="3739"/>
                  <a:pt x="24672" y="3739"/>
                </a:cubicBezTo>
                <a:cubicBezTo>
                  <a:pt x="25133" y="3739"/>
                  <a:pt x="25555" y="3574"/>
                  <a:pt x="25970" y="3385"/>
                </a:cubicBezTo>
                <a:cubicBezTo>
                  <a:pt x="26015" y="3364"/>
                  <a:pt x="26050" y="3331"/>
                  <a:pt x="26069" y="3282"/>
                </a:cubicBezTo>
                <a:cubicBezTo>
                  <a:pt x="26096" y="3212"/>
                  <a:pt x="26086" y="3146"/>
                  <a:pt x="26034" y="3089"/>
                </a:cubicBezTo>
                <a:cubicBezTo>
                  <a:pt x="25996" y="3047"/>
                  <a:pt x="25951" y="3027"/>
                  <a:pt x="25903" y="3027"/>
                </a:cubicBezTo>
                <a:cubicBezTo>
                  <a:pt x="25881" y="3027"/>
                  <a:pt x="25859" y="3031"/>
                  <a:pt x="25836" y="3039"/>
                </a:cubicBezTo>
                <a:cubicBezTo>
                  <a:pt x="25718" y="3082"/>
                  <a:pt x="25601" y="3130"/>
                  <a:pt x="25486" y="3181"/>
                </a:cubicBezTo>
                <a:cubicBezTo>
                  <a:pt x="25222" y="3297"/>
                  <a:pt x="24950" y="3358"/>
                  <a:pt x="24672" y="3358"/>
                </a:cubicBezTo>
                <a:cubicBezTo>
                  <a:pt x="24539" y="3358"/>
                  <a:pt x="24405" y="3344"/>
                  <a:pt x="24270" y="3315"/>
                </a:cubicBezTo>
                <a:cubicBezTo>
                  <a:pt x="23762" y="3209"/>
                  <a:pt x="23476" y="2862"/>
                  <a:pt x="23322" y="2389"/>
                </a:cubicBezTo>
                <a:cubicBezTo>
                  <a:pt x="23283" y="2263"/>
                  <a:pt x="23288" y="2261"/>
                  <a:pt x="23405" y="2211"/>
                </a:cubicBezTo>
                <a:cubicBezTo>
                  <a:pt x="23687" y="2090"/>
                  <a:pt x="23918" y="1914"/>
                  <a:pt x="24070" y="1643"/>
                </a:cubicBezTo>
                <a:cubicBezTo>
                  <a:pt x="24208" y="1392"/>
                  <a:pt x="24285" y="1124"/>
                  <a:pt x="24315" y="842"/>
                </a:cubicBezTo>
                <a:cubicBezTo>
                  <a:pt x="24337" y="619"/>
                  <a:pt x="24320" y="400"/>
                  <a:pt x="24179" y="208"/>
                </a:cubicBezTo>
                <a:cubicBezTo>
                  <a:pt x="24081" y="74"/>
                  <a:pt x="23943" y="0"/>
                  <a:pt x="2379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31" name="Google Shape;1731;p24"/>
          <p:cNvSpPr/>
          <p:nvPr/>
        </p:nvSpPr>
        <p:spPr>
          <a:xfrm>
            <a:off x="303482" y="6369838"/>
            <a:ext cx="878894" cy="898643"/>
          </a:xfrm>
          <a:custGeom>
            <a:avLst/>
            <a:gdLst/>
            <a:ahLst/>
            <a:cxnLst/>
            <a:rect l="l" t="t" r="r" b="b"/>
            <a:pathLst>
              <a:path w="7558" h="9719" extrusionOk="0">
                <a:moveTo>
                  <a:pt x="1206" y="729"/>
                </a:moveTo>
                <a:cubicBezTo>
                  <a:pt x="1392" y="729"/>
                  <a:pt x="1604" y="851"/>
                  <a:pt x="2013" y="1150"/>
                </a:cubicBezTo>
                <a:cubicBezTo>
                  <a:pt x="1557" y="1514"/>
                  <a:pt x="1085" y="1835"/>
                  <a:pt x="536" y="2176"/>
                </a:cubicBezTo>
                <a:cubicBezTo>
                  <a:pt x="490" y="1844"/>
                  <a:pt x="452" y="1586"/>
                  <a:pt x="417" y="1327"/>
                </a:cubicBezTo>
                <a:cubicBezTo>
                  <a:pt x="400" y="1199"/>
                  <a:pt x="441" y="1098"/>
                  <a:pt x="560" y="1036"/>
                </a:cubicBezTo>
                <a:cubicBezTo>
                  <a:pt x="568" y="1031"/>
                  <a:pt x="577" y="1022"/>
                  <a:pt x="586" y="1017"/>
                </a:cubicBezTo>
                <a:cubicBezTo>
                  <a:pt x="870" y="841"/>
                  <a:pt x="1026" y="729"/>
                  <a:pt x="1206" y="729"/>
                </a:cubicBezTo>
                <a:close/>
                <a:moveTo>
                  <a:pt x="2192" y="1383"/>
                </a:moveTo>
                <a:cubicBezTo>
                  <a:pt x="2409" y="1675"/>
                  <a:pt x="2617" y="1950"/>
                  <a:pt x="2819" y="2232"/>
                </a:cubicBezTo>
                <a:cubicBezTo>
                  <a:pt x="3443" y="3098"/>
                  <a:pt x="4068" y="3965"/>
                  <a:pt x="4690" y="4834"/>
                </a:cubicBezTo>
                <a:cubicBezTo>
                  <a:pt x="5380" y="5797"/>
                  <a:pt x="6067" y="6761"/>
                  <a:pt x="6754" y="7727"/>
                </a:cubicBezTo>
                <a:cubicBezTo>
                  <a:pt x="6911" y="7949"/>
                  <a:pt x="7060" y="8176"/>
                  <a:pt x="7239" y="8436"/>
                </a:cubicBezTo>
                <a:cubicBezTo>
                  <a:pt x="7038" y="8546"/>
                  <a:pt x="6891" y="8627"/>
                  <a:pt x="6718" y="8721"/>
                </a:cubicBezTo>
                <a:cubicBezTo>
                  <a:pt x="5041" y="6392"/>
                  <a:pt x="3517" y="3972"/>
                  <a:pt x="1842" y="1616"/>
                </a:cubicBezTo>
                <a:cubicBezTo>
                  <a:pt x="1961" y="1536"/>
                  <a:pt x="2064" y="1468"/>
                  <a:pt x="2192" y="1383"/>
                </a:cubicBezTo>
                <a:close/>
                <a:moveTo>
                  <a:pt x="1664" y="1769"/>
                </a:moveTo>
                <a:cubicBezTo>
                  <a:pt x="1868" y="2037"/>
                  <a:pt x="2075" y="2289"/>
                  <a:pt x="2261" y="2555"/>
                </a:cubicBezTo>
                <a:cubicBezTo>
                  <a:pt x="2680" y="3155"/>
                  <a:pt x="3088" y="3762"/>
                  <a:pt x="3499" y="4365"/>
                </a:cubicBezTo>
                <a:cubicBezTo>
                  <a:pt x="3529" y="4409"/>
                  <a:pt x="3570" y="4446"/>
                  <a:pt x="3593" y="4492"/>
                </a:cubicBezTo>
                <a:cubicBezTo>
                  <a:pt x="3919" y="5148"/>
                  <a:pt x="4403" y="5696"/>
                  <a:pt x="4833" y="6279"/>
                </a:cubicBezTo>
                <a:cubicBezTo>
                  <a:pt x="5051" y="6577"/>
                  <a:pt x="5237" y="6899"/>
                  <a:pt x="5440" y="7208"/>
                </a:cubicBezTo>
                <a:cubicBezTo>
                  <a:pt x="5793" y="7745"/>
                  <a:pt x="6148" y="8281"/>
                  <a:pt x="6517" y="8840"/>
                </a:cubicBezTo>
                <a:cubicBezTo>
                  <a:pt x="6419" y="8907"/>
                  <a:pt x="6336" y="8960"/>
                  <a:pt x="6221" y="9033"/>
                </a:cubicBezTo>
                <a:cubicBezTo>
                  <a:pt x="6056" y="8778"/>
                  <a:pt x="5900" y="8532"/>
                  <a:pt x="5740" y="8287"/>
                </a:cubicBezTo>
                <a:cubicBezTo>
                  <a:pt x="5608" y="8082"/>
                  <a:pt x="5473" y="7881"/>
                  <a:pt x="5340" y="7676"/>
                </a:cubicBezTo>
                <a:cubicBezTo>
                  <a:pt x="5087" y="7287"/>
                  <a:pt x="4833" y="6897"/>
                  <a:pt x="4580" y="6507"/>
                </a:cubicBezTo>
                <a:cubicBezTo>
                  <a:pt x="4545" y="6454"/>
                  <a:pt x="4522" y="6393"/>
                  <a:pt x="4483" y="6343"/>
                </a:cubicBezTo>
                <a:cubicBezTo>
                  <a:pt x="4192" y="5968"/>
                  <a:pt x="3890" y="5601"/>
                  <a:pt x="3607" y="5221"/>
                </a:cubicBezTo>
                <a:cubicBezTo>
                  <a:pt x="3360" y="4890"/>
                  <a:pt x="3137" y="4545"/>
                  <a:pt x="2898" y="4209"/>
                </a:cubicBezTo>
                <a:cubicBezTo>
                  <a:pt x="2641" y="3847"/>
                  <a:pt x="2371" y="3492"/>
                  <a:pt x="2121" y="3126"/>
                </a:cubicBezTo>
                <a:cubicBezTo>
                  <a:pt x="1864" y="2752"/>
                  <a:pt x="1624" y="2367"/>
                  <a:pt x="1350" y="1949"/>
                </a:cubicBezTo>
                <a:cubicBezTo>
                  <a:pt x="1398" y="1922"/>
                  <a:pt x="1436" y="1901"/>
                  <a:pt x="1472" y="1880"/>
                </a:cubicBezTo>
                <a:cubicBezTo>
                  <a:pt x="1526" y="1849"/>
                  <a:pt x="1579" y="1818"/>
                  <a:pt x="1664" y="1769"/>
                </a:cubicBezTo>
                <a:close/>
                <a:moveTo>
                  <a:pt x="1166" y="2075"/>
                </a:moveTo>
                <a:cubicBezTo>
                  <a:pt x="1267" y="2211"/>
                  <a:pt x="1354" y="2316"/>
                  <a:pt x="1429" y="2427"/>
                </a:cubicBezTo>
                <a:cubicBezTo>
                  <a:pt x="1730" y="2875"/>
                  <a:pt x="2020" y="3328"/>
                  <a:pt x="2327" y="3772"/>
                </a:cubicBezTo>
                <a:cubicBezTo>
                  <a:pt x="2589" y="4152"/>
                  <a:pt x="2870" y="4519"/>
                  <a:pt x="3138" y="4895"/>
                </a:cubicBezTo>
                <a:cubicBezTo>
                  <a:pt x="3424" y="5295"/>
                  <a:pt x="3705" y="5702"/>
                  <a:pt x="3990" y="6104"/>
                </a:cubicBezTo>
                <a:cubicBezTo>
                  <a:pt x="4026" y="6156"/>
                  <a:pt x="4062" y="6212"/>
                  <a:pt x="4110" y="6252"/>
                </a:cubicBezTo>
                <a:cubicBezTo>
                  <a:pt x="4276" y="6389"/>
                  <a:pt x="4377" y="6569"/>
                  <a:pt x="4486" y="6754"/>
                </a:cubicBezTo>
                <a:cubicBezTo>
                  <a:pt x="4704" y="7126"/>
                  <a:pt x="4964" y="7474"/>
                  <a:pt x="5203" y="7836"/>
                </a:cubicBezTo>
                <a:cubicBezTo>
                  <a:pt x="5371" y="8091"/>
                  <a:pt x="5537" y="8348"/>
                  <a:pt x="5695" y="8610"/>
                </a:cubicBezTo>
                <a:cubicBezTo>
                  <a:pt x="5807" y="8799"/>
                  <a:pt x="5907" y="8994"/>
                  <a:pt x="6010" y="9185"/>
                </a:cubicBezTo>
                <a:cubicBezTo>
                  <a:pt x="6016" y="9194"/>
                  <a:pt x="6015" y="9206"/>
                  <a:pt x="6020" y="9235"/>
                </a:cubicBezTo>
                <a:cubicBezTo>
                  <a:pt x="5964" y="9279"/>
                  <a:pt x="5901" y="9331"/>
                  <a:pt x="5828" y="9389"/>
                </a:cubicBezTo>
                <a:cubicBezTo>
                  <a:pt x="5725" y="9280"/>
                  <a:pt x="5620" y="9189"/>
                  <a:pt x="5541" y="9083"/>
                </a:cubicBezTo>
                <a:cubicBezTo>
                  <a:pt x="4993" y="8342"/>
                  <a:pt x="4444" y="7605"/>
                  <a:pt x="3911" y="6854"/>
                </a:cubicBezTo>
                <a:cubicBezTo>
                  <a:pt x="3330" y="6035"/>
                  <a:pt x="2775" y="5196"/>
                  <a:pt x="2196" y="4374"/>
                </a:cubicBezTo>
                <a:cubicBezTo>
                  <a:pt x="1843" y="3875"/>
                  <a:pt x="1464" y="3393"/>
                  <a:pt x="1100" y="2902"/>
                </a:cubicBezTo>
                <a:cubicBezTo>
                  <a:pt x="993" y="2758"/>
                  <a:pt x="896" y="2609"/>
                  <a:pt x="763" y="2418"/>
                </a:cubicBezTo>
                <a:cubicBezTo>
                  <a:pt x="908" y="2295"/>
                  <a:pt x="1024" y="2196"/>
                  <a:pt x="1166" y="2075"/>
                </a:cubicBezTo>
                <a:close/>
                <a:moveTo>
                  <a:pt x="220" y="0"/>
                </a:moveTo>
                <a:cubicBezTo>
                  <a:pt x="71" y="0"/>
                  <a:pt x="0" y="107"/>
                  <a:pt x="20" y="295"/>
                </a:cubicBezTo>
                <a:lnTo>
                  <a:pt x="51" y="539"/>
                </a:lnTo>
                <a:cubicBezTo>
                  <a:pt x="101" y="840"/>
                  <a:pt x="114" y="1091"/>
                  <a:pt x="158" y="1394"/>
                </a:cubicBezTo>
                <a:cubicBezTo>
                  <a:pt x="202" y="1697"/>
                  <a:pt x="235" y="2001"/>
                  <a:pt x="276" y="2305"/>
                </a:cubicBezTo>
                <a:cubicBezTo>
                  <a:pt x="282" y="2354"/>
                  <a:pt x="302" y="2411"/>
                  <a:pt x="334" y="2451"/>
                </a:cubicBezTo>
                <a:cubicBezTo>
                  <a:pt x="574" y="2742"/>
                  <a:pt x="841" y="3016"/>
                  <a:pt x="1062" y="3322"/>
                </a:cubicBezTo>
                <a:cubicBezTo>
                  <a:pt x="1664" y="4153"/>
                  <a:pt x="2249" y="4998"/>
                  <a:pt x="2840" y="5837"/>
                </a:cubicBezTo>
                <a:cubicBezTo>
                  <a:pt x="3163" y="6295"/>
                  <a:pt x="3481" y="6759"/>
                  <a:pt x="3811" y="7211"/>
                </a:cubicBezTo>
                <a:cubicBezTo>
                  <a:pt x="4353" y="7955"/>
                  <a:pt x="4912" y="8687"/>
                  <a:pt x="5451" y="9432"/>
                </a:cubicBezTo>
                <a:cubicBezTo>
                  <a:pt x="5591" y="9624"/>
                  <a:pt x="5675" y="9718"/>
                  <a:pt x="5775" y="9718"/>
                </a:cubicBezTo>
                <a:cubicBezTo>
                  <a:pt x="5860" y="9718"/>
                  <a:pt x="5957" y="9650"/>
                  <a:pt x="6109" y="9516"/>
                </a:cubicBezTo>
                <a:cubicBezTo>
                  <a:pt x="6141" y="9488"/>
                  <a:pt x="6169" y="9455"/>
                  <a:pt x="6203" y="9431"/>
                </a:cubicBezTo>
                <a:cubicBezTo>
                  <a:pt x="6500" y="9231"/>
                  <a:pt x="6797" y="9033"/>
                  <a:pt x="7097" y="8837"/>
                </a:cubicBezTo>
                <a:cubicBezTo>
                  <a:pt x="7175" y="8785"/>
                  <a:pt x="7268" y="8751"/>
                  <a:pt x="7342" y="8694"/>
                </a:cubicBezTo>
                <a:cubicBezTo>
                  <a:pt x="7538" y="8545"/>
                  <a:pt x="7558" y="8374"/>
                  <a:pt x="7417" y="8176"/>
                </a:cubicBezTo>
                <a:cubicBezTo>
                  <a:pt x="7349" y="8081"/>
                  <a:pt x="7279" y="7988"/>
                  <a:pt x="7213" y="7893"/>
                </a:cubicBezTo>
                <a:cubicBezTo>
                  <a:pt x="6751" y="7224"/>
                  <a:pt x="6300" y="6546"/>
                  <a:pt x="5827" y="5886"/>
                </a:cubicBezTo>
                <a:cubicBezTo>
                  <a:pt x="4860" y="4536"/>
                  <a:pt x="3878" y="3193"/>
                  <a:pt x="2905" y="1847"/>
                </a:cubicBezTo>
                <a:cubicBezTo>
                  <a:pt x="2757" y="1642"/>
                  <a:pt x="2593" y="1441"/>
                  <a:pt x="2480" y="1217"/>
                </a:cubicBezTo>
                <a:cubicBezTo>
                  <a:pt x="2399" y="1055"/>
                  <a:pt x="2296" y="934"/>
                  <a:pt x="2143" y="855"/>
                </a:cubicBezTo>
                <a:cubicBezTo>
                  <a:pt x="1780" y="660"/>
                  <a:pt x="1416" y="467"/>
                  <a:pt x="1045" y="290"/>
                </a:cubicBezTo>
                <a:cubicBezTo>
                  <a:pt x="826" y="185"/>
                  <a:pt x="595" y="100"/>
                  <a:pt x="364" y="26"/>
                </a:cubicBezTo>
                <a:cubicBezTo>
                  <a:pt x="310" y="9"/>
                  <a:pt x="262" y="0"/>
                  <a:pt x="22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"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3" name="Google Shape;1733;p25"/>
          <p:cNvGrpSpPr/>
          <p:nvPr/>
        </p:nvGrpSpPr>
        <p:grpSpPr>
          <a:xfrm>
            <a:off x="-102830" y="-76343"/>
            <a:ext cx="13646339" cy="7753195"/>
            <a:chOff x="-83604" y="6819238"/>
            <a:chExt cx="10852887" cy="7755521"/>
          </a:xfrm>
        </p:grpSpPr>
        <p:sp>
          <p:nvSpPr>
            <p:cNvPr id="1734" name="Google Shape;1734;p25"/>
            <p:cNvSpPr/>
            <p:nvPr/>
          </p:nvSpPr>
          <p:spPr>
            <a:xfrm>
              <a:off x="19562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35" name="Google Shape;1735;p25"/>
            <p:cNvSpPr/>
            <p:nvPr/>
          </p:nvSpPr>
          <p:spPr>
            <a:xfrm>
              <a:off x="44384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36" name="Google Shape;1736;p25"/>
            <p:cNvSpPr/>
            <p:nvPr/>
          </p:nvSpPr>
          <p:spPr>
            <a:xfrm>
              <a:off x="6919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37" name="Google Shape;1737;p25"/>
            <p:cNvSpPr/>
            <p:nvPr/>
          </p:nvSpPr>
          <p:spPr>
            <a:xfrm>
              <a:off x="94026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38" name="Google Shape;1738;p25"/>
            <p:cNvSpPr/>
            <p:nvPr/>
          </p:nvSpPr>
          <p:spPr>
            <a:xfrm>
              <a:off x="118832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39" name="Google Shape;1739;p25"/>
            <p:cNvSpPr/>
            <p:nvPr/>
          </p:nvSpPr>
          <p:spPr>
            <a:xfrm>
              <a:off x="14366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40" name="Google Shape;1740;p25"/>
            <p:cNvSpPr/>
            <p:nvPr/>
          </p:nvSpPr>
          <p:spPr>
            <a:xfrm>
              <a:off x="168459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41" name="Google Shape;1741;p25"/>
            <p:cNvSpPr/>
            <p:nvPr/>
          </p:nvSpPr>
          <p:spPr>
            <a:xfrm>
              <a:off x="19328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42" name="Google Shape;1742;p25"/>
            <p:cNvSpPr/>
            <p:nvPr/>
          </p:nvSpPr>
          <p:spPr>
            <a:xfrm>
              <a:off x="21811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43" name="Google Shape;1743;p25"/>
            <p:cNvSpPr/>
            <p:nvPr/>
          </p:nvSpPr>
          <p:spPr>
            <a:xfrm>
              <a:off x="242908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44" name="Google Shape;1744;p25"/>
            <p:cNvSpPr/>
            <p:nvPr/>
          </p:nvSpPr>
          <p:spPr>
            <a:xfrm>
              <a:off x="267744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45" name="Google Shape;1745;p25"/>
            <p:cNvSpPr/>
            <p:nvPr/>
          </p:nvSpPr>
          <p:spPr>
            <a:xfrm>
              <a:off x="292565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46" name="Google Shape;1746;p25"/>
            <p:cNvSpPr/>
            <p:nvPr/>
          </p:nvSpPr>
          <p:spPr>
            <a:xfrm>
              <a:off x="317356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47" name="Google Shape;1747;p25"/>
            <p:cNvSpPr/>
            <p:nvPr/>
          </p:nvSpPr>
          <p:spPr>
            <a:xfrm>
              <a:off x="342192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48" name="Google Shape;1748;p25"/>
            <p:cNvSpPr/>
            <p:nvPr/>
          </p:nvSpPr>
          <p:spPr>
            <a:xfrm>
              <a:off x="36701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49" name="Google Shape;1749;p25"/>
            <p:cNvSpPr/>
            <p:nvPr/>
          </p:nvSpPr>
          <p:spPr>
            <a:xfrm>
              <a:off x="391820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50" name="Google Shape;1750;p25"/>
            <p:cNvSpPr/>
            <p:nvPr/>
          </p:nvSpPr>
          <p:spPr>
            <a:xfrm>
              <a:off x="416641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51" name="Google Shape;1751;p25"/>
            <p:cNvSpPr/>
            <p:nvPr/>
          </p:nvSpPr>
          <p:spPr>
            <a:xfrm>
              <a:off x="441447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52" name="Google Shape;1752;p25"/>
            <p:cNvSpPr/>
            <p:nvPr/>
          </p:nvSpPr>
          <p:spPr>
            <a:xfrm>
              <a:off x="466283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53" name="Google Shape;1753;p25"/>
            <p:cNvSpPr/>
            <p:nvPr/>
          </p:nvSpPr>
          <p:spPr>
            <a:xfrm>
              <a:off x="491089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54" name="Google Shape;1754;p25"/>
            <p:cNvSpPr/>
            <p:nvPr/>
          </p:nvSpPr>
          <p:spPr>
            <a:xfrm>
              <a:off x="51591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55" name="Google Shape;1755;p25"/>
            <p:cNvSpPr/>
            <p:nvPr/>
          </p:nvSpPr>
          <p:spPr>
            <a:xfrm>
              <a:off x="540731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56" name="Google Shape;1756;p25"/>
            <p:cNvSpPr/>
            <p:nvPr/>
          </p:nvSpPr>
          <p:spPr>
            <a:xfrm>
              <a:off x="565538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57" name="Google Shape;1757;p25"/>
            <p:cNvSpPr/>
            <p:nvPr/>
          </p:nvSpPr>
          <p:spPr>
            <a:xfrm>
              <a:off x="590359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58" name="Google Shape;1758;p25"/>
            <p:cNvSpPr/>
            <p:nvPr/>
          </p:nvSpPr>
          <p:spPr>
            <a:xfrm>
              <a:off x="615180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59" name="Google Shape;1759;p25"/>
            <p:cNvSpPr/>
            <p:nvPr/>
          </p:nvSpPr>
          <p:spPr>
            <a:xfrm>
              <a:off x="640001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60" name="Google Shape;1760;p25"/>
            <p:cNvSpPr/>
            <p:nvPr/>
          </p:nvSpPr>
          <p:spPr>
            <a:xfrm>
              <a:off x="664807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61" name="Google Shape;1761;p25"/>
            <p:cNvSpPr/>
            <p:nvPr/>
          </p:nvSpPr>
          <p:spPr>
            <a:xfrm>
              <a:off x="689628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62" name="Google Shape;1762;p25"/>
            <p:cNvSpPr/>
            <p:nvPr/>
          </p:nvSpPr>
          <p:spPr>
            <a:xfrm>
              <a:off x="7144650" y="6819238"/>
              <a:ext cx="0" cy="7755521"/>
            </a:xfrm>
            <a:custGeom>
              <a:avLst/>
              <a:gdLst/>
              <a:ahLst/>
              <a:cxnLst/>
              <a:rect l="l" t="t" r="r" b="b"/>
              <a:pathLst>
                <a:path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63" name="Google Shape;1763;p25"/>
            <p:cNvSpPr/>
            <p:nvPr/>
          </p:nvSpPr>
          <p:spPr>
            <a:xfrm>
              <a:off x="739256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64" name="Google Shape;1764;p25"/>
            <p:cNvSpPr/>
            <p:nvPr/>
          </p:nvSpPr>
          <p:spPr>
            <a:xfrm>
              <a:off x="-83604" y="1429539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65" name="Google Shape;1765;p25"/>
            <p:cNvSpPr/>
            <p:nvPr/>
          </p:nvSpPr>
          <p:spPr>
            <a:xfrm>
              <a:off x="-83604" y="1404718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66" name="Google Shape;1766;p25"/>
            <p:cNvSpPr/>
            <p:nvPr/>
          </p:nvSpPr>
          <p:spPr>
            <a:xfrm>
              <a:off x="-83604" y="1379912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67" name="Google Shape;1767;p25"/>
            <p:cNvSpPr/>
            <p:nvPr/>
          </p:nvSpPr>
          <p:spPr>
            <a:xfrm>
              <a:off x="-83604" y="1355091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68" name="Google Shape;1768;p25"/>
            <p:cNvSpPr/>
            <p:nvPr/>
          </p:nvSpPr>
          <p:spPr>
            <a:xfrm>
              <a:off x="-83604" y="1330255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69" name="Google Shape;1769;p25"/>
            <p:cNvSpPr/>
            <p:nvPr/>
          </p:nvSpPr>
          <p:spPr>
            <a:xfrm>
              <a:off x="-83604" y="1305464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70" name="Google Shape;1770;p25"/>
            <p:cNvSpPr/>
            <p:nvPr/>
          </p:nvSpPr>
          <p:spPr>
            <a:xfrm>
              <a:off x="-83604" y="1280627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71" name="Google Shape;1771;p25"/>
            <p:cNvSpPr/>
            <p:nvPr/>
          </p:nvSpPr>
          <p:spPr>
            <a:xfrm>
              <a:off x="-83604" y="1255821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72" name="Google Shape;1772;p25"/>
            <p:cNvSpPr/>
            <p:nvPr/>
          </p:nvSpPr>
          <p:spPr>
            <a:xfrm>
              <a:off x="-83604" y="1231015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73" name="Google Shape;1773;p25"/>
            <p:cNvSpPr/>
            <p:nvPr/>
          </p:nvSpPr>
          <p:spPr>
            <a:xfrm>
              <a:off x="-83604" y="1206179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74" name="Google Shape;1774;p25"/>
            <p:cNvSpPr/>
            <p:nvPr/>
          </p:nvSpPr>
          <p:spPr>
            <a:xfrm>
              <a:off x="-83604" y="1181372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75" name="Google Shape;1775;p25"/>
            <p:cNvSpPr/>
            <p:nvPr/>
          </p:nvSpPr>
          <p:spPr>
            <a:xfrm>
              <a:off x="-83604" y="1156536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76" name="Google Shape;1776;p25"/>
            <p:cNvSpPr/>
            <p:nvPr/>
          </p:nvSpPr>
          <p:spPr>
            <a:xfrm>
              <a:off x="-83604" y="1131730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77" name="Google Shape;1777;p25"/>
            <p:cNvSpPr/>
            <p:nvPr/>
          </p:nvSpPr>
          <p:spPr>
            <a:xfrm>
              <a:off x="-83604" y="1106924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78" name="Google Shape;1778;p25"/>
            <p:cNvSpPr/>
            <p:nvPr/>
          </p:nvSpPr>
          <p:spPr>
            <a:xfrm>
              <a:off x="-83604" y="1082088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79" name="Google Shape;1779;p25"/>
            <p:cNvSpPr/>
            <p:nvPr/>
          </p:nvSpPr>
          <p:spPr>
            <a:xfrm>
              <a:off x="-83604" y="1057281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80" name="Google Shape;1780;p25"/>
            <p:cNvSpPr/>
            <p:nvPr/>
          </p:nvSpPr>
          <p:spPr>
            <a:xfrm>
              <a:off x="-83604" y="1032475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81" name="Google Shape;1781;p25"/>
            <p:cNvSpPr/>
            <p:nvPr/>
          </p:nvSpPr>
          <p:spPr>
            <a:xfrm>
              <a:off x="-83604" y="1007639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82" name="Google Shape;1782;p25"/>
            <p:cNvSpPr/>
            <p:nvPr/>
          </p:nvSpPr>
          <p:spPr>
            <a:xfrm>
              <a:off x="-83604" y="982848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83" name="Google Shape;1783;p25"/>
            <p:cNvSpPr/>
            <p:nvPr/>
          </p:nvSpPr>
          <p:spPr>
            <a:xfrm>
              <a:off x="-83604" y="958012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84" name="Google Shape;1784;p25"/>
            <p:cNvSpPr/>
            <p:nvPr/>
          </p:nvSpPr>
          <p:spPr>
            <a:xfrm>
              <a:off x="-83604" y="933190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85" name="Google Shape;1785;p25"/>
            <p:cNvSpPr/>
            <p:nvPr/>
          </p:nvSpPr>
          <p:spPr>
            <a:xfrm>
              <a:off x="-83604" y="908384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86" name="Google Shape;1786;p25"/>
            <p:cNvSpPr/>
            <p:nvPr/>
          </p:nvSpPr>
          <p:spPr>
            <a:xfrm>
              <a:off x="-83604" y="883563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87" name="Google Shape;1787;p25"/>
            <p:cNvSpPr/>
            <p:nvPr/>
          </p:nvSpPr>
          <p:spPr>
            <a:xfrm>
              <a:off x="-83604" y="858742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88" name="Google Shape;1788;p25"/>
            <p:cNvSpPr/>
            <p:nvPr/>
          </p:nvSpPr>
          <p:spPr>
            <a:xfrm>
              <a:off x="-83604" y="833921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89" name="Google Shape;1789;p25"/>
            <p:cNvSpPr/>
            <p:nvPr/>
          </p:nvSpPr>
          <p:spPr>
            <a:xfrm>
              <a:off x="-83604" y="809114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90" name="Google Shape;1790;p25"/>
            <p:cNvSpPr/>
            <p:nvPr/>
          </p:nvSpPr>
          <p:spPr>
            <a:xfrm>
              <a:off x="-83604" y="784278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91" name="Google Shape;1791;p25"/>
            <p:cNvSpPr/>
            <p:nvPr/>
          </p:nvSpPr>
          <p:spPr>
            <a:xfrm>
              <a:off x="-83604" y="759472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92" name="Google Shape;1792;p25"/>
            <p:cNvSpPr/>
            <p:nvPr/>
          </p:nvSpPr>
          <p:spPr>
            <a:xfrm>
              <a:off x="-83604" y="7346512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93" name="Google Shape;1793;p25"/>
            <p:cNvSpPr/>
            <p:nvPr/>
          </p:nvSpPr>
          <p:spPr>
            <a:xfrm>
              <a:off x="-83604" y="709830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94" name="Google Shape;1794;p25"/>
            <p:cNvSpPr/>
            <p:nvPr/>
          </p:nvSpPr>
          <p:spPr>
            <a:xfrm>
              <a:off x="764152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95" name="Google Shape;1795;p25"/>
            <p:cNvSpPr/>
            <p:nvPr/>
          </p:nvSpPr>
          <p:spPr>
            <a:xfrm>
              <a:off x="78895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96" name="Google Shape;1796;p25"/>
            <p:cNvSpPr/>
            <p:nvPr/>
          </p:nvSpPr>
          <p:spPr>
            <a:xfrm>
              <a:off x="813764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97" name="Google Shape;1797;p25"/>
            <p:cNvSpPr/>
            <p:nvPr/>
          </p:nvSpPr>
          <p:spPr>
            <a:xfrm>
              <a:off x="838600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98" name="Google Shape;1798;p25"/>
            <p:cNvSpPr/>
            <p:nvPr/>
          </p:nvSpPr>
          <p:spPr>
            <a:xfrm>
              <a:off x="86340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99" name="Google Shape;1799;p25"/>
            <p:cNvSpPr/>
            <p:nvPr/>
          </p:nvSpPr>
          <p:spPr>
            <a:xfrm>
              <a:off x="888213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00" name="Google Shape;1800;p25"/>
            <p:cNvSpPr/>
            <p:nvPr/>
          </p:nvSpPr>
          <p:spPr>
            <a:xfrm>
              <a:off x="913049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01" name="Google Shape;1801;p25"/>
            <p:cNvSpPr/>
            <p:nvPr/>
          </p:nvSpPr>
          <p:spPr>
            <a:xfrm>
              <a:off x="937855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02" name="Google Shape;1802;p25"/>
            <p:cNvSpPr/>
            <p:nvPr/>
          </p:nvSpPr>
          <p:spPr>
            <a:xfrm>
              <a:off x="962691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03" name="Google Shape;1803;p25"/>
            <p:cNvSpPr/>
            <p:nvPr/>
          </p:nvSpPr>
          <p:spPr>
            <a:xfrm>
              <a:off x="987497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04" name="Google Shape;1804;p25"/>
            <p:cNvSpPr/>
            <p:nvPr/>
          </p:nvSpPr>
          <p:spPr>
            <a:xfrm>
              <a:off x="101230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05" name="Google Shape;1805;p25"/>
            <p:cNvSpPr/>
            <p:nvPr/>
          </p:nvSpPr>
          <p:spPr>
            <a:xfrm>
              <a:off x="103714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06" name="Google Shape;1806;p25"/>
            <p:cNvSpPr/>
            <p:nvPr/>
          </p:nvSpPr>
          <p:spPr>
            <a:xfrm>
              <a:off x="1061931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807" name="Google Shape;1807;p25"/>
          <p:cNvSpPr txBox="1"/>
          <p:nvPr/>
        </p:nvSpPr>
        <p:spPr>
          <a:xfrm>
            <a:off x="3454846" y="6843150"/>
            <a:ext cx="6530321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This template has been created by </a:t>
            </a:r>
            <a:r>
              <a:rPr lang="en" sz="1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Slidesgo</a:t>
            </a:r>
            <a:endParaRPr sz="1400" b="1">
              <a:solidFill>
                <a:schemeClr val="dk2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1808" name="Google Shape;1808;p25"/>
          <p:cNvSpPr/>
          <p:nvPr/>
        </p:nvSpPr>
        <p:spPr>
          <a:xfrm>
            <a:off x="12238968" y="6231974"/>
            <a:ext cx="995994" cy="1288650"/>
          </a:xfrm>
          <a:custGeom>
            <a:avLst/>
            <a:gdLst/>
            <a:ahLst/>
            <a:cxnLst/>
            <a:rect l="l" t="t" r="r" b="b"/>
            <a:pathLst>
              <a:path w="8565" h="13937" extrusionOk="0">
                <a:moveTo>
                  <a:pt x="1557" y="3817"/>
                </a:moveTo>
                <a:cubicBezTo>
                  <a:pt x="1554" y="3819"/>
                  <a:pt x="1553" y="3819"/>
                  <a:pt x="1553" y="3819"/>
                </a:cubicBezTo>
                <a:cubicBezTo>
                  <a:pt x="1553" y="3819"/>
                  <a:pt x="1556" y="3818"/>
                  <a:pt x="1557" y="3817"/>
                </a:cubicBezTo>
                <a:close/>
                <a:moveTo>
                  <a:pt x="3035" y="6800"/>
                </a:moveTo>
                <a:cubicBezTo>
                  <a:pt x="3035" y="6800"/>
                  <a:pt x="3033" y="6801"/>
                  <a:pt x="3028" y="6803"/>
                </a:cubicBezTo>
                <a:lnTo>
                  <a:pt x="3028" y="6803"/>
                </a:lnTo>
                <a:cubicBezTo>
                  <a:pt x="3029" y="6803"/>
                  <a:pt x="3029" y="6803"/>
                  <a:pt x="3029" y="6802"/>
                </a:cubicBezTo>
                <a:cubicBezTo>
                  <a:pt x="3033" y="6801"/>
                  <a:pt x="3035" y="6800"/>
                  <a:pt x="3035" y="6800"/>
                </a:cubicBezTo>
                <a:close/>
                <a:moveTo>
                  <a:pt x="1496" y="1894"/>
                </a:moveTo>
                <a:cubicBezTo>
                  <a:pt x="1594" y="1894"/>
                  <a:pt x="1673" y="1949"/>
                  <a:pt x="1730" y="2038"/>
                </a:cubicBezTo>
                <a:cubicBezTo>
                  <a:pt x="1811" y="2162"/>
                  <a:pt x="1898" y="2283"/>
                  <a:pt x="1961" y="2417"/>
                </a:cubicBezTo>
                <a:cubicBezTo>
                  <a:pt x="2240" y="2997"/>
                  <a:pt x="2512" y="3582"/>
                  <a:pt x="2784" y="4164"/>
                </a:cubicBezTo>
                <a:cubicBezTo>
                  <a:pt x="2805" y="4212"/>
                  <a:pt x="2830" y="4261"/>
                  <a:pt x="2838" y="4313"/>
                </a:cubicBezTo>
                <a:cubicBezTo>
                  <a:pt x="2896" y="4684"/>
                  <a:pt x="3087" y="5007"/>
                  <a:pt x="3218" y="5350"/>
                </a:cubicBezTo>
                <a:cubicBezTo>
                  <a:pt x="3312" y="5595"/>
                  <a:pt x="3431" y="5831"/>
                  <a:pt x="3564" y="6057"/>
                </a:cubicBezTo>
                <a:cubicBezTo>
                  <a:pt x="3881" y="6595"/>
                  <a:pt x="4091" y="7183"/>
                  <a:pt x="4358" y="7745"/>
                </a:cubicBezTo>
                <a:cubicBezTo>
                  <a:pt x="4471" y="7980"/>
                  <a:pt x="4547" y="8233"/>
                  <a:pt x="4656" y="8471"/>
                </a:cubicBezTo>
                <a:cubicBezTo>
                  <a:pt x="4759" y="8700"/>
                  <a:pt x="4887" y="8916"/>
                  <a:pt x="4998" y="9143"/>
                </a:cubicBezTo>
                <a:cubicBezTo>
                  <a:pt x="5158" y="9473"/>
                  <a:pt x="5303" y="9811"/>
                  <a:pt x="5469" y="10139"/>
                </a:cubicBezTo>
                <a:cubicBezTo>
                  <a:pt x="5619" y="10440"/>
                  <a:pt x="5800" y="10724"/>
                  <a:pt x="5943" y="11028"/>
                </a:cubicBezTo>
                <a:cubicBezTo>
                  <a:pt x="6070" y="11293"/>
                  <a:pt x="6164" y="11574"/>
                  <a:pt x="6264" y="11850"/>
                </a:cubicBezTo>
                <a:cubicBezTo>
                  <a:pt x="6313" y="11983"/>
                  <a:pt x="6277" y="12107"/>
                  <a:pt x="6154" y="12185"/>
                </a:cubicBezTo>
                <a:cubicBezTo>
                  <a:pt x="5891" y="12355"/>
                  <a:pt x="5622" y="12519"/>
                  <a:pt x="5320" y="12710"/>
                </a:cubicBezTo>
                <a:cubicBezTo>
                  <a:pt x="5236" y="12541"/>
                  <a:pt x="5177" y="12441"/>
                  <a:pt x="5134" y="12334"/>
                </a:cubicBezTo>
                <a:cubicBezTo>
                  <a:pt x="5112" y="12275"/>
                  <a:pt x="5088" y="12215"/>
                  <a:pt x="5066" y="12156"/>
                </a:cubicBezTo>
                <a:cubicBezTo>
                  <a:pt x="5114" y="12102"/>
                  <a:pt x="5165" y="12053"/>
                  <a:pt x="5222" y="12007"/>
                </a:cubicBezTo>
                <a:cubicBezTo>
                  <a:pt x="5227" y="12005"/>
                  <a:pt x="5230" y="12002"/>
                  <a:pt x="5233" y="12000"/>
                </a:cubicBezTo>
                <a:cubicBezTo>
                  <a:pt x="5241" y="11995"/>
                  <a:pt x="5247" y="11988"/>
                  <a:pt x="5256" y="11983"/>
                </a:cubicBezTo>
                <a:cubicBezTo>
                  <a:pt x="5272" y="11970"/>
                  <a:pt x="5290" y="11957"/>
                  <a:pt x="5307" y="11944"/>
                </a:cubicBezTo>
                <a:cubicBezTo>
                  <a:pt x="5345" y="11917"/>
                  <a:pt x="5382" y="11889"/>
                  <a:pt x="5420" y="11864"/>
                </a:cubicBezTo>
                <a:cubicBezTo>
                  <a:pt x="5443" y="11848"/>
                  <a:pt x="5460" y="11830"/>
                  <a:pt x="5466" y="11804"/>
                </a:cubicBezTo>
                <a:cubicBezTo>
                  <a:pt x="5472" y="11781"/>
                  <a:pt x="5470" y="11749"/>
                  <a:pt x="5455" y="11728"/>
                </a:cubicBezTo>
                <a:cubicBezTo>
                  <a:pt x="5437" y="11699"/>
                  <a:pt x="5401" y="11677"/>
                  <a:pt x="5365" y="11677"/>
                </a:cubicBezTo>
                <a:cubicBezTo>
                  <a:pt x="5349" y="11677"/>
                  <a:pt x="5334" y="11682"/>
                  <a:pt x="5320" y="11692"/>
                </a:cubicBezTo>
                <a:cubicBezTo>
                  <a:pt x="5206" y="11773"/>
                  <a:pt x="5088" y="11853"/>
                  <a:pt x="4987" y="11951"/>
                </a:cubicBezTo>
                <a:cubicBezTo>
                  <a:pt x="4897" y="11716"/>
                  <a:pt x="4808" y="11480"/>
                  <a:pt x="4715" y="11246"/>
                </a:cubicBezTo>
                <a:cubicBezTo>
                  <a:pt x="4833" y="11182"/>
                  <a:pt x="4948" y="11115"/>
                  <a:pt x="5066" y="11050"/>
                </a:cubicBezTo>
                <a:cubicBezTo>
                  <a:pt x="5124" y="11017"/>
                  <a:pt x="5182" y="10987"/>
                  <a:pt x="5242" y="10957"/>
                </a:cubicBezTo>
                <a:cubicBezTo>
                  <a:pt x="5310" y="10924"/>
                  <a:pt x="5337" y="10913"/>
                  <a:pt x="5406" y="10888"/>
                </a:cubicBezTo>
                <a:cubicBezTo>
                  <a:pt x="5470" y="10864"/>
                  <a:pt x="5522" y="10797"/>
                  <a:pt x="5499" y="10724"/>
                </a:cubicBezTo>
                <a:cubicBezTo>
                  <a:pt x="5482" y="10672"/>
                  <a:pt x="5428" y="10625"/>
                  <a:pt x="5370" y="10625"/>
                </a:cubicBezTo>
                <a:cubicBezTo>
                  <a:pt x="5359" y="10625"/>
                  <a:pt x="5347" y="10627"/>
                  <a:pt x="5335" y="10631"/>
                </a:cubicBezTo>
                <a:cubicBezTo>
                  <a:pt x="5080" y="10724"/>
                  <a:pt x="4850" y="10867"/>
                  <a:pt x="4614" y="10999"/>
                </a:cubicBezTo>
                <a:cubicBezTo>
                  <a:pt x="4595" y="10951"/>
                  <a:pt x="4575" y="10904"/>
                  <a:pt x="4554" y="10857"/>
                </a:cubicBezTo>
                <a:cubicBezTo>
                  <a:pt x="4488" y="10704"/>
                  <a:pt x="4418" y="10551"/>
                  <a:pt x="4345" y="10401"/>
                </a:cubicBezTo>
                <a:cubicBezTo>
                  <a:pt x="4498" y="10335"/>
                  <a:pt x="4656" y="10266"/>
                  <a:pt x="4777" y="10146"/>
                </a:cubicBezTo>
                <a:cubicBezTo>
                  <a:pt x="4814" y="10110"/>
                  <a:pt x="4816" y="10041"/>
                  <a:pt x="4777" y="10005"/>
                </a:cubicBezTo>
                <a:cubicBezTo>
                  <a:pt x="4757" y="9986"/>
                  <a:pt x="4731" y="9977"/>
                  <a:pt x="4706" y="9977"/>
                </a:cubicBezTo>
                <a:cubicBezTo>
                  <a:pt x="4681" y="9977"/>
                  <a:pt x="4656" y="9986"/>
                  <a:pt x="4636" y="10005"/>
                </a:cubicBezTo>
                <a:cubicBezTo>
                  <a:pt x="4622" y="10019"/>
                  <a:pt x="4607" y="10033"/>
                  <a:pt x="4592" y="10044"/>
                </a:cubicBezTo>
                <a:cubicBezTo>
                  <a:pt x="4590" y="10046"/>
                  <a:pt x="4587" y="10049"/>
                  <a:pt x="4583" y="10050"/>
                </a:cubicBezTo>
                <a:cubicBezTo>
                  <a:pt x="4576" y="10055"/>
                  <a:pt x="4569" y="10061"/>
                  <a:pt x="4563" y="10066"/>
                </a:cubicBezTo>
                <a:cubicBezTo>
                  <a:pt x="4529" y="10090"/>
                  <a:pt x="4495" y="10110"/>
                  <a:pt x="4459" y="10128"/>
                </a:cubicBezTo>
                <a:cubicBezTo>
                  <a:pt x="4394" y="10163"/>
                  <a:pt x="4326" y="10193"/>
                  <a:pt x="4258" y="10221"/>
                </a:cubicBezTo>
                <a:cubicBezTo>
                  <a:pt x="4145" y="9991"/>
                  <a:pt x="4030" y="9761"/>
                  <a:pt x="3919" y="9530"/>
                </a:cubicBezTo>
                <a:cubicBezTo>
                  <a:pt x="3938" y="9520"/>
                  <a:pt x="3958" y="9508"/>
                  <a:pt x="3978" y="9499"/>
                </a:cubicBezTo>
                <a:cubicBezTo>
                  <a:pt x="3993" y="9491"/>
                  <a:pt x="4009" y="9485"/>
                  <a:pt x="4024" y="9476"/>
                </a:cubicBezTo>
                <a:cubicBezTo>
                  <a:pt x="4029" y="9474"/>
                  <a:pt x="4030" y="9473"/>
                  <a:pt x="4031" y="9473"/>
                </a:cubicBezTo>
                <a:cubicBezTo>
                  <a:pt x="4032" y="9473"/>
                  <a:pt x="4035" y="9471"/>
                  <a:pt x="4040" y="9470"/>
                </a:cubicBezTo>
                <a:cubicBezTo>
                  <a:pt x="4103" y="9444"/>
                  <a:pt x="4167" y="9423"/>
                  <a:pt x="4233" y="9404"/>
                </a:cubicBezTo>
                <a:cubicBezTo>
                  <a:pt x="4364" y="9367"/>
                  <a:pt x="4496" y="9340"/>
                  <a:pt x="4631" y="9318"/>
                </a:cubicBezTo>
                <a:cubicBezTo>
                  <a:pt x="4699" y="9306"/>
                  <a:pt x="4744" y="9218"/>
                  <a:pt x="4724" y="9154"/>
                </a:cubicBezTo>
                <a:cubicBezTo>
                  <a:pt x="4703" y="9091"/>
                  <a:pt x="4652" y="9059"/>
                  <a:pt x="4590" y="9059"/>
                </a:cubicBezTo>
                <a:cubicBezTo>
                  <a:pt x="4580" y="9059"/>
                  <a:pt x="4571" y="9060"/>
                  <a:pt x="4561" y="9061"/>
                </a:cubicBezTo>
                <a:cubicBezTo>
                  <a:pt x="4306" y="9104"/>
                  <a:pt x="4045" y="9164"/>
                  <a:pt x="3814" y="9285"/>
                </a:cubicBezTo>
                <a:cubicBezTo>
                  <a:pt x="3753" y="9073"/>
                  <a:pt x="3678" y="8865"/>
                  <a:pt x="3595" y="8662"/>
                </a:cubicBezTo>
                <a:cubicBezTo>
                  <a:pt x="3618" y="8652"/>
                  <a:pt x="3642" y="8641"/>
                  <a:pt x="3665" y="8630"/>
                </a:cubicBezTo>
                <a:cubicBezTo>
                  <a:pt x="3667" y="8630"/>
                  <a:pt x="3669" y="8629"/>
                  <a:pt x="3672" y="8627"/>
                </a:cubicBezTo>
                <a:cubicBezTo>
                  <a:pt x="3673" y="8627"/>
                  <a:pt x="3674" y="8626"/>
                  <a:pt x="3675" y="8626"/>
                </a:cubicBezTo>
                <a:cubicBezTo>
                  <a:pt x="3688" y="8621"/>
                  <a:pt x="3698" y="8617"/>
                  <a:pt x="3709" y="8612"/>
                </a:cubicBezTo>
                <a:cubicBezTo>
                  <a:pt x="3731" y="8603"/>
                  <a:pt x="3752" y="8594"/>
                  <a:pt x="3773" y="8585"/>
                </a:cubicBezTo>
                <a:cubicBezTo>
                  <a:pt x="3848" y="8553"/>
                  <a:pt x="3916" y="8513"/>
                  <a:pt x="3980" y="8464"/>
                </a:cubicBezTo>
                <a:cubicBezTo>
                  <a:pt x="3998" y="8449"/>
                  <a:pt x="4010" y="8415"/>
                  <a:pt x="4010" y="8393"/>
                </a:cubicBezTo>
                <a:cubicBezTo>
                  <a:pt x="4010" y="8368"/>
                  <a:pt x="3999" y="8340"/>
                  <a:pt x="3980" y="8324"/>
                </a:cubicBezTo>
                <a:cubicBezTo>
                  <a:pt x="3960" y="8306"/>
                  <a:pt x="3936" y="8294"/>
                  <a:pt x="3910" y="8294"/>
                </a:cubicBezTo>
                <a:cubicBezTo>
                  <a:pt x="3883" y="8295"/>
                  <a:pt x="3864" y="8304"/>
                  <a:pt x="3844" y="8320"/>
                </a:cubicBezTo>
                <a:lnTo>
                  <a:pt x="3844" y="8320"/>
                </a:lnTo>
                <a:cubicBezTo>
                  <a:pt x="3841" y="8322"/>
                  <a:pt x="3839" y="8325"/>
                  <a:pt x="3835" y="8327"/>
                </a:cubicBezTo>
                <a:lnTo>
                  <a:pt x="3812" y="8342"/>
                </a:lnTo>
                <a:cubicBezTo>
                  <a:pt x="3797" y="8352"/>
                  <a:pt x="3782" y="8361"/>
                  <a:pt x="3767" y="8368"/>
                </a:cubicBezTo>
                <a:cubicBezTo>
                  <a:pt x="3735" y="8387"/>
                  <a:pt x="3702" y="8403"/>
                  <a:pt x="3667" y="8417"/>
                </a:cubicBezTo>
                <a:cubicBezTo>
                  <a:pt x="3659" y="8420"/>
                  <a:pt x="3650" y="8423"/>
                  <a:pt x="3642" y="8427"/>
                </a:cubicBezTo>
                <a:cubicBezTo>
                  <a:pt x="3638" y="8428"/>
                  <a:pt x="3635" y="8430"/>
                  <a:pt x="3630" y="8433"/>
                </a:cubicBezTo>
                <a:lnTo>
                  <a:pt x="3628" y="8433"/>
                </a:lnTo>
                <a:cubicBezTo>
                  <a:pt x="3607" y="8441"/>
                  <a:pt x="3585" y="8450"/>
                  <a:pt x="3564" y="8459"/>
                </a:cubicBezTo>
                <a:cubicBezTo>
                  <a:pt x="3549" y="8466"/>
                  <a:pt x="3533" y="8474"/>
                  <a:pt x="3519" y="8480"/>
                </a:cubicBezTo>
                <a:cubicBezTo>
                  <a:pt x="3419" y="8254"/>
                  <a:pt x="3316" y="8030"/>
                  <a:pt x="3213" y="7803"/>
                </a:cubicBezTo>
                <a:cubicBezTo>
                  <a:pt x="3420" y="7749"/>
                  <a:pt x="3628" y="7695"/>
                  <a:pt x="3834" y="7638"/>
                </a:cubicBezTo>
                <a:cubicBezTo>
                  <a:pt x="3901" y="7621"/>
                  <a:pt x="3949" y="7544"/>
                  <a:pt x="3927" y="7476"/>
                </a:cubicBezTo>
                <a:cubicBezTo>
                  <a:pt x="3909" y="7418"/>
                  <a:pt x="3856" y="7378"/>
                  <a:pt x="3798" y="7378"/>
                </a:cubicBezTo>
                <a:cubicBezTo>
                  <a:pt x="3787" y="7378"/>
                  <a:pt x="3776" y="7379"/>
                  <a:pt x="3764" y="7382"/>
                </a:cubicBezTo>
                <a:cubicBezTo>
                  <a:pt x="3545" y="7441"/>
                  <a:pt x="3325" y="7497"/>
                  <a:pt x="3105" y="7557"/>
                </a:cubicBezTo>
                <a:cubicBezTo>
                  <a:pt x="3079" y="7497"/>
                  <a:pt x="3053" y="7438"/>
                  <a:pt x="3029" y="7378"/>
                </a:cubicBezTo>
                <a:cubicBezTo>
                  <a:pt x="2984" y="7273"/>
                  <a:pt x="2942" y="7166"/>
                  <a:pt x="2899" y="7061"/>
                </a:cubicBezTo>
                <a:cubicBezTo>
                  <a:pt x="3021" y="7021"/>
                  <a:pt x="3143" y="6978"/>
                  <a:pt x="3253" y="6912"/>
                </a:cubicBezTo>
                <a:cubicBezTo>
                  <a:pt x="3298" y="6885"/>
                  <a:pt x="3317" y="6822"/>
                  <a:pt x="3289" y="6777"/>
                </a:cubicBezTo>
                <a:cubicBezTo>
                  <a:pt x="3269" y="6746"/>
                  <a:pt x="3236" y="6727"/>
                  <a:pt x="3201" y="6727"/>
                </a:cubicBezTo>
                <a:cubicBezTo>
                  <a:pt x="3185" y="6727"/>
                  <a:pt x="3169" y="6731"/>
                  <a:pt x="3153" y="6740"/>
                </a:cubicBezTo>
                <a:cubicBezTo>
                  <a:pt x="3124" y="6757"/>
                  <a:pt x="3096" y="6772"/>
                  <a:pt x="3066" y="6786"/>
                </a:cubicBezTo>
                <a:cubicBezTo>
                  <a:pt x="3053" y="6792"/>
                  <a:pt x="3037" y="6801"/>
                  <a:pt x="3024" y="6805"/>
                </a:cubicBezTo>
                <a:cubicBezTo>
                  <a:pt x="3026" y="6804"/>
                  <a:pt x="3027" y="6803"/>
                  <a:pt x="3028" y="6803"/>
                </a:cubicBezTo>
                <a:lnTo>
                  <a:pt x="3028" y="6803"/>
                </a:lnTo>
                <a:cubicBezTo>
                  <a:pt x="3024" y="6804"/>
                  <a:pt x="3020" y="6807"/>
                  <a:pt x="3015" y="6808"/>
                </a:cubicBezTo>
                <a:cubicBezTo>
                  <a:pt x="3007" y="6810"/>
                  <a:pt x="3001" y="6814"/>
                  <a:pt x="2994" y="6817"/>
                </a:cubicBezTo>
                <a:cubicBezTo>
                  <a:pt x="2938" y="6839"/>
                  <a:pt x="2881" y="6856"/>
                  <a:pt x="2824" y="6876"/>
                </a:cubicBezTo>
                <a:cubicBezTo>
                  <a:pt x="2750" y="6694"/>
                  <a:pt x="2674" y="6511"/>
                  <a:pt x="2600" y="6328"/>
                </a:cubicBezTo>
                <a:cubicBezTo>
                  <a:pt x="2693" y="6292"/>
                  <a:pt x="2785" y="6254"/>
                  <a:pt x="2876" y="6212"/>
                </a:cubicBezTo>
                <a:cubicBezTo>
                  <a:pt x="2926" y="6188"/>
                  <a:pt x="2978" y="6166"/>
                  <a:pt x="3028" y="6142"/>
                </a:cubicBezTo>
                <a:cubicBezTo>
                  <a:pt x="3058" y="6129"/>
                  <a:pt x="3087" y="6115"/>
                  <a:pt x="3116" y="6102"/>
                </a:cubicBezTo>
                <a:cubicBezTo>
                  <a:pt x="3130" y="6095"/>
                  <a:pt x="3146" y="6089"/>
                  <a:pt x="3160" y="6083"/>
                </a:cubicBezTo>
                <a:cubicBezTo>
                  <a:pt x="3168" y="6079"/>
                  <a:pt x="3176" y="6077"/>
                  <a:pt x="3183" y="6072"/>
                </a:cubicBezTo>
                <a:lnTo>
                  <a:pt x="3185" y="6072"/>
                </a:lnTo>
                <a:cubicBezTo>
                  <a:pt x="3187" y="6070"/>
                  <a:pt x="3188" y="6070"/>
                  <a:pt x="3193" y="6068"/>
                </a:cubicBezTo>
                <a:cubicBezTo>
                  <a:pt x="3227" y="6054"/>
                  <a:pt x="3254" y="6040"/>
                  <a:pt x="3271" y="6007"/>
                </a:cubicBezTo>
                <a:cubicBezTo>
                  <a:pt x="3289" y="5979"/>
                  <a:pt x="3295" y="5938"/>
                  <a:pt x="3285" y="5906"/>
                </a:cubicBezTo>
                <a:cubicBezTo>
                  <a:pt x="3269" y="5855"/>
                  <a:pt x="3215" y="5805"/>
                  <a:pt x="3158" y="5805"/>
                </a:cubicBezTo>
                <a:cubicBezTo>
                  <a:pt x="3146" y="5805"/>
                  <a:pt x="3133" y="5807"/>
                  <a:pt x="3121" y="5812"/>
                </a:cubicBezTo>
                <a:cubicBezTo>
                  <a:pt x="3000" y="5862"/>
                  <a:pt x="2880" y="5918"/>
                  <a:pt x="2759" y="5973"/>
                </a:cubicBezTo>
                <a:cubicBezTo>
                  <a:pt x="2710" y="5996"/>
                  <a:pt x="2659" y="6017"/>
                  <a:pt x="2611" y="6040"/>
                </a:cubicBezTo>
                <a:cubicBezTo>
                  <a:pt x="2608" y="6040"/>
                  <a:pt x="2608" y="6041"/>
                  <a:pt x="2607" y="6041"/>
                </a:cubicBezTo>
                <a:cubicBezTo>
                  <a:pt x="2602" y="6043"/>
                  <a:pt x="2598" y="6045"/>
                  <a:pt x="2593" y="6046"/>
                </a:cubicBezTo>
                <a:cubicBezTo>
                  <a:pt x="2577" y="6053"/>
                  <a:pt x="2564" y="6058"/>
                  <a:pt x="2548" y="6064"/>
                </a:cubicBezTo>
                <a:lnTo>
                  <a:pt x="2498" y="6084"/>
                </a:lnTo>
                <a:cubicBezTo>
                  <a:pt x="2442" y="5948"/>
                  <a:pt x="2386" y="5811"/>
                  <a:pt x="2329" y="5676"/>
                </a:cubicBezTo>
                <a:cubicBezTo>
                  <a:pt x="2315" y="5643"/>
                  <a:pt x="2300" y="5607"/>
                  <a:pt x="2285" y="5574"/>
                </a:cubicBezTo>
                <a:cubicBezTo>
                  <a:pt x="2380" y="5534"/>
                  <a:pt x="2472" y="5491"/>
                  <a:pt x="2565" y="5451"/>
                </a:cubicBezTo>
                <a:cubicBezTo>
                  <a:pt x="2586" y="5442"/>
                  <a:pt x="2605" y="5412"/>
                  <a:pt x="2611" y="5391"/>
                </a:cubicBezTo>
                <a:cubicBezTo>
                  <a:pt x="2617" y="5368"/>
                  <a:pt x="2614" y="5335"/>
                  <a:pt x="2600" y="5315"/>
                </a:cubicBezTo>
                <a:cubicBezTo>
                  <a:pt x="2586" y="5294"/>
                  <a:pt x="2566" y="5275"/>
                  <a:pt x="2540" y="5270"/>
                </a:cubicBezTo>
                <a:cubicBezTo>
                  <a:pt x="2531" y="5268"/>
                  <a:pt x="2523" y="5267"/>
                  <a:pt x="2515" y="5267"/>
                </a:cubicBezTo>
                <a:cubicBezTo>
                  <a:pt x="2498" y="5267"/>
                  <a:pt x="2481" y="5272"/>
                  <a:pt x="2464" y="5280"/>
                </a:cubicBezTo>
                <a:cubicBezTo>
                  <a:pt x="2391" y="5311"/>
                  <a:pt x="2321" y="5343"/>
                  <a:pt x="2249" y="5375"/>
                </a:cubicBezTo>
                <a:cubicBezTo>
                  <a:pt x="2235" y="5383"/>
                  <a:pt x="2219" y="5389"/>
                  <a:pt x="2205" y="5395"/>
                </a:cubicBezTo>
                <a:cubicBezTo>
                  <a:pt x="2108" y="5182"/>
                  <a:pt x="2008" y="4969"/>
                  <a:pt x="1914" y="4754"/>
                </a:cubicBezTo>
                <a:cubicBezTo>
                  <a:pt x="1949" y="4737"/>
                  <a:pt x="1985" y="4722"/>
                  <a:pt x="2020" y="4705"/>
                </a:cubicBezTo>
                <a:lnTo>
                  <a:pt x="2086" y="4674"/>
                </a:lnTo>
                <a:cubicBezTo>
                  <a:pt x="2095" y="4670"/>
                  <a:pt x="2105" y="4665"/>
                  <a:pt x="2115" y="4661"/>
                </a:cubicBezTo>
                <a:cubicBezTo>
                  <a:pt x="2119" y="4659"/>
                  <a:pt x="2141" y="4648"/>
                  <a:pt x="2142" y="4648"/>
                </a:cubicBezTo>
                <a:lnTo>
                  <a:pt x="2142" y="4648"/>
                </a:lnTo>
                <a:cubicBezTo>
                  <a:pt x="2142" y="4648"/>
                  <a:pt x="2139" y="4650"/>
                  <a:pt x="2130" y="4655"/>
                </a:cubicBezTo>
                <a:cubicBezTo>
                  <a:pt x="2170" y="4634"/>
                  <a:pt x="2218" y="4620"/>
                  <a:pt x="2263" y="4609"/>
                </a:cubicBezTo>
                <a:cubicBezTo>
                  <a:pt x="2279" y="4604"/>
                  <a:pt x="2305" y="4594"/>
                  <a:pt x="2325" y="4594"/>
                </a:cubicBezTo>
                <a:cubicBezTo>
                  <a:pt x="2327" y="4594"/>
                  <a:pt x="2328" y="4594"/>
                  <a:pt x="2330" y="4595"/>
                </a:cubicBezTo>
                <a:cubicBezTo>
                  <a:pt x="2317" y="4597"/>
                  <a:pt x="2312" y="4597"/>
                  <a:pt x="2314" y="4597"/>
                </a:cubicBezTo>
                <a:cubicBezTo>
                  <a:pt x="2315" y="4597"/>
                  <a:pt x="2318" y="4597"/>
                  <a:pt x="2323" y="4597"/>
                </a:cubicBezTo>
                <a:cubicBezTo>
                  <a:pt x="2330" y="4595"/>
                  <a:pt x="2336" y="4595"/>
                  <a:pt x="2342" y="4595"/>
                </a:cubicBezTo>
                <a:cubicBezTo>
                  <a:pt x="2356" y="4594"/>
                  <a:pt x="2368" y="4594"/>
                  <a:pt x="2383" y="4594"/>
                </a:cubicBezTo>
                <a:cubicBezTo>
                  <a:pt x="2452" y="4594"/>
                  <a:pt x="2518" y="4532"/>
                  <a:pt x="2514" y="4462"/>
                </a:cubicBezTo>
                <a:cubicBezTo>
                  <a:pt x="2512" y="4391"/>
                  <a:pt x="2457" y="4329"/>
                  <a:pt x="2385" y="4329"/>
                </a:cubicBezTo>
                <a:cubicBezTo>
                  <a:pt x="2384" y="4329"/>
                  <a:pt x="2383" y="4329"/>
                  <a:pt x="2383" y="4329"/>
                </a:cubicBezTo>
                <a:cubicBezTo>
                  <a:pt x="2176" y="4332"/>
                  <a:pt x="1993" y="4428"/>
                  <a:pt x="1810" y="4515"/>
                </a:cubicBezTo>
                <a:cubicBezTo>
                  <a:pt x="1740" y="4349"/>
                  <a:pt x="1667" y="4182"/>
                  <a:pt x="1596" y="4015"/>
                </a:cubicBezTo>
                <a:cubicBezTo>
                  <a:pt x="1724" y="3965"/>
                  <a:pt x="1846" y="3900"/>
                  <a:pt x="1945" y="3803"/>
                </a:cubicBezTo>
                <a:cubicBezTo>
                  <a:pt x="1983" y="3766"/>
                  <a:pt x="1984" y="3698"/>
                  <a:pt x="1945" y="3661"/>
                </a:cubicBezTo>
                <a:cubicBezTo>
                  <a:pt x="1925" y="3643"/>
                  <a:pt x="1899" y="3634"/>
                  <a:pt x="1874" y="3634"/>
                </a:cubicBezTo>
                <a:cubicBezTo>
                  <a:pt x="1849" y="3634"/>
                  <a:pt x="1824" y="3643"/>
                  <a:pt x="1804" y="3661"/>
                </a:cubicBezTo>
                <a:cubicBezTo>
                  <a:pt x="1791" y="3675"/>
                  <a:pt x="1777" y="3687"/>
                  <a:pt x="1762" y="3700"/>
                </a:cubicBezTo>
                <a:cubicBezTo>
                  <a:pt x="1761" y="3702"/>
                  <a:pt x="1757" y="3704"/>
                  <a:pt x="1754" y="3706"/>
                </a:cubicBezTo>
                <a:lnTo>
                  <a:pt x="1754" y="3706"/>
                </a:lnTo>
                <a:cubicBezTo>
                  <a:pt x="1753" y="3706"/>
                  <a:pt x="1753" y="3707"/>
                  <a:pt x="1752" y="3707"/>
                </a:cubicBezTo>
                <a:cubicBezTo>
                  <a:pt x="1751" y="3707"/>
                  <a:pt x="1751" y="3708"/>
                  <a:pt x="1749" y="3708"/>
                </a:cubicBezTo>
                <a:cubicBezTo>
                  <a:pt x="1746" y="3711"/>
                  <a:pt x="1744" y="3712"/>
                  <a:pt x="1745" y="3712"/>
                </a:cubicBezTo>
                <a:cubicBezTo>
                  <a:pt x="1745" y="3712"/>
                  <a:pt x="1746" y="3711"/>
                  <a:pt x="1748" y="3710"/>
                </a:cubicBezTo>
                <a:lnTo>
                  <a:pt x="1748" y="3710"/>
                </a:lnTo>
                <a:cubicBezTo>
                  <a:pt x="1742" y="3713"/>
                  <a:pt x="1737" y="3718"/>
                  <a:pt x="1731" y="3723"/>
                </a:cubicBezTo>
                <a:cubicBezTo>
                  <a:pt x="1700" y="3744"/>
                  <a:pt x="1666" y="3764"/>
                  <a:pt x="1633" y="3781"/>
                </a:cubicBezTo>
                <a:cubicBezTo>
                  <a:pt x="1616" y="3790"/>
                  <a:pt x="1601" y="3798"/>
                  <a:pt x="1583" y="3805"/>
                </a:cubicBezTo>
                <a:cubicBezTo>
                  <a:pt x="1577" y="3809"/>
                  <a:pt x="1570" y="3812"/>
                  <a:pt x="1562" y="3815"/>
                </a:cubicBezTo>
                <a:lnTo>
                  <a:pt x="1562" y="3815"/>
                </a:lnTo>
                <a:cubicBezTo>
                  <a:pt x="1562" y="3815"/>
                  <a:pt x="1562" y="3815"/>
                  <a:pt x="1563" y="3815"/>
                </a:cubicBezTo>
                <a:lnTo>
                  <a:pt x="1563" y="3815"/>
                </a:lnTo>
                <a:cubicBezTo>
                  <a:pt x="1560" y="3816"/>
                  <a:pt x="1559" y="3816"/>
                  <a:pt x="1557" y="3817"/>
                </a:cubicBezTo>
                <a:cubicBezTo>
                  <a:pt x="1556" y="3819"/>
                  <a:pt x="1554" y="3819"/>
                  <a:pt x="1553" y="3820"/>
                </a:cubicBezTo>
                <a:cubicBezTo>
                  <a:pt x="1541" y="3825"/>
                  <a:pt x="1529" y="3829"/>
                  <a:pt x="1518" y="3832"/>
                </a:cubicBezTo>
                <a:cubicBezTo>
                  <a:pt x="1436" y="3643"/>
                  <a:pt x="1354" y="3453"/>
                  <a:pt x="1273" y="3265"/>
                </a:cubicBezTo>
                <a:cubicBezTo>
                  <a:pt x="1291" y="3256"/>
                  <a:pt x="1311" y="3246"/>
                  <a:pt x="1328" y="3239"/>
                </a:cubicBezTo>
                <a:cubicBezTo>
                  <a:pt x="1330" y="3238"/>
                  <a:pt x="1332" y="3237"/>
                  <a:pt x="1335" y="3236"/>
                </a:cubicBezTo>
                <a:lnTo>
                  <a:pt x="1335" y="3236"/>
                </a:lnTo>
                <a:lnTo>
                  <a:pt x="1335" y="3236"/>
                </a:lnTo>
                <a:cubicBezTo>
                  <a:pt x="1348" y="3230"/>
                  <a:pt x="1361" y="3225"/>
                  <a:pt x="1374" y="3220"/>
                </a:cubicBezTo>
                <a:cubicBezTo>
                  <a:pt x="1422" y="3201"/>
                  <a:pt x="1471" y="3184"/>
                  <a:pt x="1519" y="3169"/>
                </a:cubicBezTo>
                <a:cubicBezTo>
                  <a:pt x="1618" y="3136"/>
                  <a:pt x="1718" y="3111"/>
                  <a:pt x="1820" y="3087"/>
                </a:cubicBezTo>
                <a:cubicBezTo>
                  <a:pt x="1888" y="3071"/>
                  <a:pt x="1934" y="2990"/>
                  <a:pt x="1914" y="2924"/>
                </a:cubicBezTo>
                <a:cubicBezTo>
                  <a:pt x="1894" y="2863"/>
                  <a:pt x="1843" y="2827"/>
                  <a:pt x="1783" y="2827"/>
                </a:cubicBezTo>
                <a:cubicBezTo>
                  <a:pt x="1773" y="2827"/>
                  <a:pt x="1762" y="2829"/>
                  <a:pt x="1751" y="2831"/>
                </a:cubicBezTo>
                <a:cubicBezTo>
                  <a:pt x="1550" y="2874"/>
                  <a:pt x="1353" y="2936"/>
                  <a:pt x="1167" y="3024"/>
                </a:cubicBezTo>
                <a:cubicBezTo>
                  <a:pt x="1114" y="2915"/>
                  <a:pt x="1043" y="2812"/>
                  <a:pt x="996" y="2700"/>
                </a:cubicBezTo>
                <a:cubicBezTo>
                  <a:pt x="981" y="2664"/>
                  <a:pt x="966" y="2627"/>
                  <a:pt x="954" y="2590"/>
                </a:cubicBezTo>
                <a:cubicBezTo>
                  <a:pt x="1053" y="2551"/>
                  <a:pt x="1156" y="2523"/>
                  <a:pt x="1260" y="2502"/>
                </a:cubicBezTo>
                <a:cubicBezTo>
                  <a:pt x="1311" y="2491"/>
                  <a:pt x="1346" y="2428"/>
                  <a:pt x="1330" y="2379"/>
                </a:cubicBezTo>
                <a:cubicBezTo>
                  <a:pt x="1314" y="2332"/>
                  <a:pt x="1276" y="2307"/>
                  <a:pt x="1231" y="2307"/>
                </a:cubicBezTo>
                <a:cubicBezTo>
                  <a:pt x="1223" y="2307"/>
                  <a:pt x="1215" y="2307"/>
                  <a:pt x="1207" y="2309"/>
                </a:cubicBezTo>
                <a:cubicBezTo>
                  <a:pt x="1101" y="2330"/>
                  <a:pt x="997" y="2359"/>
                  <a:pt x="898" y="2397"/>
                </a:cubicBezTo>
                <a:cubicBezTo>
                  <a:pt x="892" y="2398"/>
                  <a:pt x="888" y="2402"/>
                  <a:pt x="884" y="2403"/>
                </a:cubicBezTo>
                <a:cubicBezTo>
                  <a:pt x="847" y="2299"/>
                  <a:pt x="810" y="2189"/>
                  <a:pt x="767" y="2070"/>
                </a:cubicBezTo>
                <a:cubicBezTo>
                  <a:pt x="1011" y="2008"/>
                  <a:pt x="1220" y="1951"/>
                  <a:pt x="1432" y="1901"/>
                </a:cubicBezTo>
                <a:cubicBezTo>
                  <a:pt x="1454" y="1896"/>
                  <a:pt x="1475" y="1894"/>
                  <a:pt x="1496" y="1894"/>
                </a:cubicBezTo>
                <a:close/>
                <a:moveTo>
                  <a:pt x="2698" y="301"/>
                </a:moveTo>
                <a:cubicBezTo>
                  <a:pt x="2773" y="301"/>
                  <a:pt x="2805" y="364"/>
                  <a:pt x="2872" y="512"/>
                </a:cubicBezTo>
                <a:cubicBezTo>
                  <a:pt x="2932" y="648"/>
                  <a:pt x="2990" y="786"/>
                  <a:pt x="3066" y="911"/>
                </a:cubicBezTo>
                <a:cubicBezTo>
                  <a:pt x="3255" y="1219"/>
                  <a:pt x="3441" y="1526"/>
                  <a:pt x="3525" y="1883"/>
                </a:cubicBezTo>
                <a:cubicBezTo>
                  <a:pt x="3537" y="1934"/>
                  <a:pt x="3559" y="1986"/>
                  <a:pt x="3589" y="2028"/>
                </a:cubicBezTo>
                <a:cubicBezTo>
                  <a:pt x="4123" y="2780"/>
                  <a:pt x="4331" y="3685"/>
                  <a:pt x="4738" y="4498"/>
                </a:cubicBezTo>
                <a:cubicBezTo>
                  <a:pt x="5010" y="5043"/>
                  <a:pt x="5169" y="5645"/>
                  <a:pt x="5398" y="6213"/>
                </a:cubicBezTo>
                <a:cubicBezTo>
                  <a:pt x="5533" y="6546"/>
                  <a:pt x="5712" y="6860"/>
                  <a:pt x="5863" y="7186"/>
                </a:cubicBezTo>
                <a:cubicBezTo>
                  <a:pt x="6064" y="7616"/>
                  <a:pt x="6256" y="8051"/>
                  <a:pt x="6453" y="8484"/>
                </a:cubicBezTo>
                <a:cubicBezTo>
                  <a:pt x="6773" y="9186"/>
                  <a:pt x="7095" y="9888"/>
                  <a:pt x="7412" y="10592"/>
                </a:cubicBezTo>
                <a:cubicBezTo>
                  <a:pt x="7663" y="11149"/>
                  <a:pt x="7909" y="11710"/>
                  <a:pt x="8182" y="12323"/>
                </a:cubicBezTo>
                <a:cubicBezTo>
                  <a:pt x="7330" y="12761"/>
                  <a:pt x="6534" y="13172"/>
                  <a:pt x="5713" y="13593"/>
                </a:cubicBezTo>
                <a:cubicBezTo>
                  <a:pt x="5588" y="13354"/>
                  <a:pt x="5476" y="13146"/>
                  <a:pt x="5360" y="12923"/>
                </a:cubicBezTo>
                <a:cubicBezTo>
                  <a:pt x="5600" y="12785"/>
                  <a:pt x="5816" y="12675"/>
                  <a:pt x="6018" y="12545"/>
                </a:cubicBezTo>
                <a:cubicBezTo>
                  <a:pt x="6493" y="12236"/>
                  <a:pt x="6667" y="12120"/>
                  <a:pt x="6349" y="11423"/>
                </a:cubicBezTo>
                <a:cubicBezTo>
                  <a:pt x="6067" y="10809"/>
                  <a:pt x="5748" y="10214"/>
                  <a:pt x="5452" y="9605"/>
                </a:cubicBezTo>
                <a:cubicBezTo>
                  <a:pt x="5300" y="9294"/>
                  <a:pt x="5164" y="8976"/>
                  <a:pt x="5017" y="8662"/>
                </a:cubicBezTo>
                <a:cubicBezTo>
                  <a:pt x="4857" y="8322"/>
                  <a:pt x="4688" y="7987"/>
                  <a:pt x="4527" y="7647"/>
                </a:cubicBezTo>
                <a:cubicBezTo>
                  <a:pt x="4425" y="7429"/>
                  <a:pt x="4335" y="7205"/>
                  <a:pt x="4235" y="6986"/>
                </a:cubicBezTo>
                <a:cubicBezTo>
                  <a:pt x="3874" y="6199"/>
                  <a:pt x="3505" y="5416"/>
                  <a:pt x="3153" y="4625"/>
                </a:cubicBezTo>
                <a:cubicBezTo>
                  <a:pt x="2994" y="4269"/>
                  <a:pt x="2874" y="3897"/>
                  <a:pt x="2724" y="3536"/>
                </a:cubicBezTo>
                <a:cubicBezTo>
                  <a:pt x="2631" y="3312"/>
                  <a:pt x="2520" y="3095"/>
                  <a:pt x="2414" y="2878"/>
                </a:cubicBezTo>
                <a:cubicBezTo>
                  <a:pt x="2270" y="2583"/>
                  <a:pt x="2138" y="2282"/>
                  <a:pt x="1975" y="1999"/>
                </a:cubicBezTo>
                <a:cubicBezTo>
                  <a:pt x="1828" y="1746"/>
                  <a:pt x="1719" y="1650"/>
                  <a:pt x="1517" y="1650"/>
                </a:cubicBezTo>
                <a:cubicBezTo>
                  <a:pt x="1440" y="1650"/>
                  <a:pt x="1349" y="1663"/>
                  <a:pt x="1238" y="1688"/>
                </a:cubicBezTo>
                <a:cubicBezTo>
                  <a:pt x="1044" y="1730"/>
                  <a:pt x="856" y="1800"/>
                  <a:pt x="634" y="1868"/>
                </a:cubicBezTo>
                <a:cubicBezTo>
                  <a:pt x="557" y="1703"/>
                  <a:pt x="482" y="1544"/>
                  <a:pt x="392" y="1354"/>
                </a:cubicBezTo>
                <a:cubicBezTo>
                  <a:pt x="569" y="1251"/>
                  <a:pt x="722" y="1142"/>
                  <a:pt x="891" y="1065"/>
                </a:cubicBezTo>
                <a:cubicBezTo>
                  <a:pt x="1431" y="821"/>
                  <a:pt x="1972" y="582"/>
                  <a:pt x="2519" y="355"/>
                </a:cubicBezTo>
                <a:cubicBezTo>
                  <a:pt x="2601" y="321"/>
                  <a:pt x="2656" y="301"/>
                  <a:pt x="2698" y="301"/>
                </a:cubicBezTo>
                <a:close/>
                <a:moveTo>
                  <a:pt x="2718" y="0"/>
                </a:moveTo>
                <a:cubicBezTo>
                  <a:pt x="2646" y="0"/>
                  <a:pt x="2569" y="19"/>
                  <a:pt x="2487" y="52"/>
                </a:cubicBezTo>
                <a:cubicBezTo>
                  <a:pt x="1686" y="386"/>
                  <a:pt x="892" y="733"/>
                  <a:pt x="135" y="1159"/>
                </a:cubicBezTo>
                <a:cubicBezTo>
                  <a:pt x="89" y="1185"/>
                  <a:pt x="38" y="1205"/>
                  <a:pt x="1" y="1222"/>
                </a:cubicBezTo>
                <a:cubicBezTo>
                  <a:pt x="189" y="1582"/>
                  <a:pt x="363" y="1873"/>
                  <a:pt x="499" y="2178"/>
                </a:cubicBezTo>
                <a:cubicBezTo>
                  <a:pt x="713" y="2660"/>
                  <a:pt x="898" y="3156"/>
                  <a:pt x="1107" y="3641"/>
                </a:cubicBezTo>
                <a:cubicBezTo>
                  <a:pt x="1581" y="4739"/>
                  <a:pt x="2078" y="5826"/>
                  <a:pt x="2534" y="6931"/>
                </a:cubicBezTo>
                <a:cubicBezTo>
                  <a:pt x="2874" y="7750"/>
                  <a:pt x="3295" y="8537"/>
                  <a:pt x="3549" y="9392"/>
                </a:cubicBezTo>
                <a:cubicBezTo>
                  <a:pt x="3577" y="9484"/>
                  <a:pt x="3626" y="9568"/>
                  <a:pt x="3668" y="9652"/>
                </a:cubicBezTo>
                <a:cubicBezTo>
                  <a:pt x="3883" y="10100"/>
                  <a:pt x="4116" y="10537"/>
                  <a:pt x="4310" y="10993"/>
                </a:cubicBezTo>
                <a:cubicBezTo>
                  <a:pt x="4600" y="11675"/>
                  <a:pt x="4862" y="12368"/>
                  <a:pt x="5134" y="13057"/>
                </a:cubicBezTo>
                <a:cubicBezTo>
                  <a:pt x="5256" y="13360"/>
                  <a:pt x="5383" y="13658"/>
                  <a:pt x="5582" y="13937"/>
                </a:cubicBezTo>
                <a:cubicBezTo>
                  <a:pt x="5668" y="13907"/>
                  <a:pt x="5740" y="13891"/>
                  <a:pt x="5804" y="13859"/>
                </a:cubicBezTo>
                <a:cubicBezTo>
                  <a:pt x="6557" y="13474"/>
                  <a:pt x="7311" y="13087"/>
                  <a:pt x="8062" y="12697"/>
                </a:cubicBezTo>
                <a:cubicBezTo>
                  <a:pt x="8183" y="12634"/>
                  <a:pt x="8293" y="12551"/>
                  <a:pt x="8410" y="12477"/>
                </a:cubicBezTo>
                <a:cubicBezTo>
                  <a:pt x="8545" y="12390"/>
                  <a:pt x="8564" y="12300"/>
                  <a:pt x="8453" y="12164"/>
                </a:cubicBezTo>
                <a:cubicBezTo>
                  <a:pt x="8362" y="12051"/>
                  <a:pt x="8300" y="11913"/>
                  <a:pt x="8237" y="11781"/>
                </a:cubicBezTo>
                <a:cubicBezTo>
                  <a:pt x="8078" y="11437"/>
                  <a:pt x="7924" y="11090"/>
                  <a:pt x="7768" y="10744"/>
                </a:cubicBezTo>
                <a:cubicBezTo>
                  <a:pt x="7383" y="9896"/>
                  <a:pt x="6994" y="9051"/>
                  <a:pt x="6613" y="8202"/>
                </a:cubicBezTo>
                <a:cubicBezTo>
                  <a:pt x="6461" y="7864"/>
                  <a:pt x="6346" y="7508"/>
                  <a:pt x="6171" y="7183"/>
                </a:cubicBezTo>
                <a:cubicBezTo>
                  <a:pt x="5765" y="6427"/>
                  <a:pt x="5455" y="5629"/>
                  <a:pt x="5141" y="4833"/>
                </a:cubicBezTo>
                <a:cubicBezTo>
                  <a:pt x="5083" y="4687"/>
                  <a:pt x="5065" y="4524"/>
                  <a:pt x="5004" y="4377"/>
                </a:cubicBezTo>
                <a:cubicBezTo>
                  <a:pt x="4782" y="3851"/>
                  <a:pt x="4559" y="3325"/>
                  <a:pt x="4319" y="2807"/>
                </a:cubicBezTo>
                <a:cubicBezTo>
                  <a:pt x="4169" y="2481"/>
                  <a:pt x="3981" y="2173"/>
                  <a:pt x="3823" y="1850"/>
                </a:cubicBezTo>
                <a:cubicBezTo>
                  <a:pt x="3569" y="1329"/>
                  <a:pt x="3315" y="804"/>
                  <a:pt x="3078" y="275"/>
                </a:cubicBezTo>
                <a:cubicBezTo>
                  <a:pt x="2991" y="82"/>
                  <a:pt x="2867" y="0"/>
                  <a:pt x="271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809" name="Google Shape;1809;p25"/>
          <p:cNvSpPr/>
          <p:nvPr/>
        </p:nvSpPr>
        <p:spPr>
          <a:xfrm>
            <a:off x="12589914" y="1545392"/>
            <a:ext cx="294089" cy="505308"/>
          </a:xfrm>
          <a:custGeom>
            <a:avLst/>
            <a:gdLst/>
            <a:ahLst/>
            <a:cxnLst/>
            <a:rect l="l" t="t" r="r" b="b"/>
            <a:pathLst>
              <a:path w="2529" h="5465" extrusionOk="0">
                <a:moveTo>
                  <a:pt x="629" y="538"/>
                </a:moveTo>
                <a:cubicBezTo>
                  <a:pt x="452" y="735"/>
                  <a:pt x="425" y="959"/>
                  <a:pt x="376" y="1167"/>
                </a:cubicBezTo>
                <a:cubicBezTo>
                  <a:pt x="320" y="1406"/>
                  <a:pt x="297" y="1654"/>
                  <a:pt x="259" y="1897"/>
                </a:cubicBezTo>
                <a:cubicBezTo>
                  <a:pt x="254" y="1932"/>
                  <a:pt x="261" y="1978"/>
                  <a:pt x="242" y="2000"/>
                </a:cubicBezTo>
                <a:cubicBezTo>
                  <a:pt x="211" y="2036"/>
                  <a:pt x="161" y="2078"/>
                  <a:pt x="122" y="2075"/>
                </a:cubicBezTo>
                <a:cubicBezTo>
                  <a:pt x="83" y="2073"/>
                  <a:pt x="21" y="2020"/>
                  <a:pt x="19" y="1985"/>
                </a:cubicBezTo>
                <a:cubicBezTo>
                  <a:pt x="9" y="1855"/>
                  <a:pt x="0" y="1717"/>
                  <a:pt x="24" y="1588"/>
                </a:cubicBezTo>
                <a:cubicBezTo>
                  <a:pt x="76" y="1303"/>
                  <a:pt x="134" y="1016"/>
                  <a:pt x="213" y="736"/>
                </a:cubicBezTo>
                <a:cubicBezTo>
                  <a:pt x="366" y="195"/>
                  <a:pt x="750" y="1"/>
                  <a:pt x="1293" y="169"/>
                </a:cubicBezTo>
                <a:cubicBezTo>
                  <a:pt x="1499" y="234"/>
                  <a:pt x="1690" y="328"/>
                  <a:pt x="1827" y="496"/>
                </a:cubicBezTo>
                <a:cubicBezTo>
                  <a:pt x="2038" y="757"/>
                  <a:pt x="2242" y="1022"/>
                  <a:pt x="2441" y="1293"/>
                </a:cubicBezTo>
                <a:cubicBezTo>
                  <a:pt x="2490" y="1361"/>
                  <a:pt x="2516" y="1456"/>
                  <a:pt x="2523" y="1541"/>
                </a:cubicBezTo>
                <a:cubicBezTo>
                  <a:pt x="2528" y="1588"/>
                  <a:pt x="2489" y="1669"/>
                  <a:pt x="2449" y="1686"/>
                </a:cubicBezTo>
                <a:cubicBezTo>
                  <a:pt x="2413" y="1700"/>
                  <a:pt x="2331" y="1661"/>
                  <a:pt x="2302" y="1623"/>
                </a:cubicBezTo>
                <a:cubicBezTo>
                  <a:pt x="2164" y="1438"/>
                  <a:pt x="2043" y="1244"/>
                  <a:pt x="1906" y="1058"/>
                </a:cubicBezTo>
                <a:cubicBezTo>
                  <a:pt x="1817" y="938"/>
                  <a:pt x="1721" y="820"/>
                  <a:pt x="1614" y="716"/>
                </a:cubicBezTo>
                <a:cubicBezTo>
                  <a:pt x="1445" y="551"/>
                  <a:pt x="1233" y="474"/>
                  <a:pt x="956" y="423"/>
                </a:cubicBezTo>
                <a:cubicBezTo>
                  <a:pt x="982" y="555"/>
                  <a:pt x="994" y="655"/>
                  <a:pt x="1020" y="752"/>
                </a:cubicBezTo>
                <a:cubicBezTo>
                  <a:pt x="1211" y="1431"/>
                  <a:pt x="1407" y="2109"/>
                  <a:pt x="1593" y="2790"/>
                </a:cubicBezTo>
                <a:cubicBezTo>
                  <a:pt x="1741" y="3336"/>
                  <a:pt x="1884" y="3881"/>
                  <a:pt x="2023" y="4429"/>
                </a:cubicBezTo>
                <a:cubicBezTo>
                  <a:pt x="2087" y="4685"/>
                  <a:pt x="2138" y="4946"/>
                  <a:pt x="2192" y="5205"/>
                </a:cubicBezTo>
                <a:cubicBezTo>
                  <a:pt x="2227" y="5371"/>
                  <a:pt x="2222" y="5375"/>
                  <a:pt x="1988" y="5465"/>
                </a:cubicBezTo>
                <a:cubicBezTo>
                  <a:pt x="1961" y="5384"/>
                  <a:pt x="1928" y="5306"/>
                  <a:pt x="1910" y="5227"/>
                </a:cubicBezTo>
                <a:cubicBezTo>
                  <a:pt x="1826" y="4848"/>
                  <a:pt x="1757" y="4464"/>
                  <a:pt x="1661" y="4087"/>
                </a:cubicBezTo>
                <a:cubicBezTo>
                  <a:pt x="1510" y="3488"/>
                  <a:pt x="1345" y="2892"/>
                  <a:pt x="1179" y="2297"/>
                </a:cubicBezTo>
                <a:cubicBezTo>
                  <a:pt x="1050" y="1838"/>
                  <a:pt x="916" y="1380"/>
                  <a:pt x="778" y="925"/>
                </a:cubicBezTo>
                <a:cubicBezTo>
                  <a:pt x="744" y="802"/>
                  <a:pt x="687" y="683"/>
                  <a:pt x="629" y="53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810" name="Google Shape;1810;p25"/>
          <p:cNvSpPr/>
          <p:nvPr/>
        </p:nvSpPr>
        <p:spPr>
          <a:xfrm>
            <a:off x="12592333" y="3167934"/>
            <a:ext cx="470262" cy="518900"/>
          </a:xfrm>
          <a:custGeom>
            <a:avLst/>
            <a:gdLst/>
            <a:ahLst/>
            <a:cxnLst/>
            <a:rect l="l" t="t" r="r" b="b"/>
            <a:pathLst>
              <a:path w="4044" h="5612" extrusionOk="0">
                <a:moveTo>
                  <a:pt x="2530" y="1317"/>
                </a:moveTo>
                <a:cubicBezTo>
                  <a:pt x="2436" y="2763"/>
                  <a:pt x="2601" y="4176"/>
                  <a:pt x="2628" y="5594"/>
                </a:cubicBezTo>
                <a:cubicBezTo>
                  <a:pt x="2628" y="5597"/>
                  <a:pt x="2597" y="5603"/>
                  <a:pt x="2561" y="5611"/>
                </a:cubicBezTo>
                <a:cubicBezTo>
                  <a:pt x="2468" y="5477"/>
                  <a:pt x="2493" y="5316"/>
                  <a:pt x="2474" y="5165"/>
                </a:cubicBezTo>
                <a:cubicBezTo>
                  <a:pt x="2457" y="5011"/>
                  <a:pt x="2436" y="4858"/>
                  <a:pt x="2394" y="4705"/>
                </a:cubicBezTo>
                <a:cubicBezTo>
                  <a:pt x="2321" y="4976"/>
                  <a:pt x="2373" y="5263"/>
                  <a:pt x="2231" y="5557"/>
                </a:cubicBezTo>
                <a:cubicBezTo>
                  <a:pt x="2104" y="5321"/>
                  <a:pt x="1858" y="5199"/>
                  <a:pt x="1920" y="4894"/>
                </a:cubicBezTo>
                <a:cubicBezTo>
                  <a:pt x="1944" y="4777"/>
                  <a:pt x="2002" y="4594"/>
                  <a:pt x="1796" y="4522"/>
                </a:cubicBezTo>
                <a:cubicBezTo>
                  <a:pt x="1774" y="4514"/>
                  <a:pt x="1782" y="4423"/>
                  <a:pt x="1775" y="4371"/>
                </a:cubicBezTo>
                <a:cubicBezTo>
                  <a:pt x="1686" y="3498"/>
                  <a:pt x="1668" y="2624"/>
                  <a:pt x="1677" y="1747"/>
                </a:cubicBezTo>
                <a:cubicBezTo>
                  <a:pt x="1678" y="1660"/>
                  <a:pt x="1677" y="1576"/>
                  <a:pt x="1677" y="1440"/>
                </a:cubicBezTo>
                <a:cubicBezTo>
                  <a:pt x="1598" y="1500"/>
                  <a:pt x="1553" y="1523"/>
                  <a:pt x="1526" y="1559"/>
                </a:cubicBezTo>
                <a:cubicBezTo>
                  <a:pt x="1284" y="1871"/>
                  <a:pt x="1040" y="2182"/>
                  <a:pt x="805" y="2501"/>
                </a:cubicBezTo>
                <a:cubicBezTo>
                  <a:pt x="716" y="2621"/>
                  <a:pt x="653" y="2760"/>
                  <a:pt x="570" y="2886"/>
                </a:cubicBezTo>
                <a:cubicBezTo>
                  <a:pt x="513" y="2970"/>
                  <a:pt x="451" y="3069"/>
                  <a:pt x="301" y="2994"/>
                </a:cubicBezTo>
                <a:cubicBezTo>
                  <a:pt x="344" y="2872"/>
                  <a:pt x="386" y="2755"/>
                  <a:pt x="433" y="2621"/>
                </a:cubicBezTo>
                <a:cubicBezTo>
                  <a:pt x="228" y="2612"/>
                  <a:pt x="223" y="2885"/>
                  <a:pt x="0" y="2846"/>
                </a:cubicBezTo>
                <a:cubicBezTo>
                  <a:pt x="26" y="2774"/>
                  <a:pt x="39" y="2708"/>
                  <a:pt x="72" y="2655"/>
                </a:cubicBezTo>
                <a:cubicBezTo>
                  <a:pt x="443" y="2074"/>
                  <a:pt x="802" y="1486"/>
                  <a:pt x="1191" y="919"/>
                </a:cubicBezTo>
                <a:cubicBezTo>
                  <a:pt x="1396" y="623"/>
                  <a:pt x="1656" y="365"/>
                  <a:pt x="1890" y="88"/>
                </a:cubicBezTo>
                <a:cubicBezTo>
                  <a:pt x="1966" y="0"/>
                  <a:pt x="2029" y="7"/>
                  <a:pt x="2141" y="52"/>
                </a:cubicBezTo>
                <a:cubicBezTo>
                  <a:pt x="2532" y="211"/>
                  <a:pt x="2758" y="541"/>
                  <a:pt x="2983" y="860"/>
                </a:cubicBezTo>
                <a:cubicBezTo>
                  <a:pt x="3309" y="1321"/>
                  <a:pt x="3604" y="1804"/>
                  <a:pt x="3908" y="2282"/>
                </a:cubicBezTo>
                <a:cubicBezTo>
                  <a:pt x="3951" y="2352"/>
                  <a:pt x="4043" y="2437"/>
                  <a:pt x="3874" y="2565"/>
                </a:cubicBezTo>
                <a:cubicBezTo>
                  <a:pt x="3814" y="2468"/>
                  <a:pt x="3752" y="2375"/>
                  <a:pt x="3684" y="2268"/>
                </a:cubicBezTo>
                <a:cubicBezTo>
                  <a:pt x="3586" y="2470"/>
                  <a:pt x="3888" y="2600"/>
                  <a:pt x="3679" y="2799"/>
                </a:cubicBezTo>
                <a:cubicBezTo>
                  <a:pt x="3601" y="2660"/>
                  <a:pt x="3534" y="2541"/>
                  <a:pt x="3467" y="2421"/>
                </a:cubicBezTo>
                <a:cubicBezTo>
                  <a:pt x="3423" y="2346"/>
                  <a:pt x="3396" y="2268"/>
                  <a:pt x="3271" y="2289"/>
                </a:cubicBezTo>
                <a:cubicBezTo>
                  <a:pt x="3131" y="2312"/>
                  <a:pt x="3089" y="2170"/>
                  <a:pt x="3029" y="2080"/>
                </a:cubicBezTo>
                <a:cubicBezTo>
                  <a:pt x="2902" y="1890"/>
                  <a:pt x="2789" y="1688"/>
                  <a:pt x="2668" y="1494"/>
                </a:cubicBezTo>
                <a:cubicBezTo>
                  <a:pt x="2629" y="1432"/>
                  <a:pt x="2577" y="1376"/>
                  <a:pt x="2530" y="1317"/>
                </a:cubicBezTo>
                <a:close/>
                <a:moveTo>
                  <a:pt x="2172" y="2510"/>
                </a:moveTo>
                <a:cubicBezTo>
                  <a:pt x="2130" y="3053"/>
                  <a:pt x="2100" y="3599"/>
                  <a:pt x="2224" y="4138"/>
                </a:cubicBezTo>
                <a:cubicBezTo>
                  <a:pt x="2264" y="3592"/>
                  <a:pt x="2290" y="3048"/>
                  <a:pt x="2172" y="2510"/>
                </a:cubicBezTo>
                <a:close/>
                <a:moveTo>
                  <a:pt x="1691" y="933"/>
                </a:moveTo>
                <a:cubicBezTo>
                  <a:pt x="1674" y="922"/>
                  <a:pt x="1655" y="909"/>
                  <a:pt x="1639" y="897"/>
                </a:cubicBezTo>
                <a:cubicBezTo>
                  <a:pt x="1589" y="982"/>
                  <a:pt x="1539" y="1069"/>
                  <a:pt x="1490" y="1155"/>
                </a:cubicBezTo>
                <a:cubicBezTo>
                  <a:pt x="1503" y="1162"/>
                  <a:pt x="1517" y="1172"/>
                  <a:pt x="1530" y="1179"/>
                </a:cubicBezTo>
                <a:cubicBezTo>
                  <a:pt x="1584" y="1098"/>
                  <a:pt x="1638" y="1016"/>
                  <a:pt x="1691" y="933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811" name="Google Shape;1811;p25"/>
          <p:cNvSpPr/>
          <p:nvPr/>
        </p:nvSpPr>
        <p:spPr>
          <a:xfrm>
            <a:off x="12357684" y="230420"/>
            <a:ext cx="758537" cy="910756"/>
          </a:xfrm>
          <a:custGeom>
            <a:avLst/>
            <a:gdLst/>
            <a:ahLst/>
            <a:cxnLst/>
            <a:rect l="l" t="t" r="r" b="b"/>
            <a:pathLst>
              <a:path w="6523" h="9850" extrusionOk="0">
                <a:moveTo>
                  <a:pt x="3820" y="5618"/>
                </a:moveTo>
                <a:cubicBezTo>
                  <a:pt x="3789" y="5838"/>
                  <a:pt x="3758" y="6018"/>
                  <a:pt x="3742" y="6201"/>
                </a:cubicBezTo>
                <a:cubicBezTo>
                  <a:pt x="3686" y="6763"/>
                  <a:pt x="3629" y="7325"/>
                  <a:pt x="3585" y="7889"/>
                </a:cubicBezTo>
                <a:cubicBezTo>
                  <a:pt x="3560" y="8206"/>
                  <a:pt x="3559" y="8524"/>
                  <a:pt x="3545" y="8843"/>
                </a:cubicBezTo>
                <a:cubicBezTo>
                  <a:pt x="3531" y="9124"/>
                  <a:pt x="3515" y="9406"/>
                  <a:pt x="3497" y="9687"/>
                </a:cubicBezTo>
                <a:cubicBezTo>
                  <a:pt x="3490" y="9792"/>
                  <a:pt x="3427" y="9849"/>
                  <a:pt x="3321" y="9838"/>
                </a:cubicBezTo>
                <a:cubicBezTo>
                  <a:pt x="3181" y="9822"/>
                  <a:pt x="3043" y="9790"/>
                  <a:pt x="2903" y="9775"/>
                </a:cubicBezTo>
                <a:cubicBezTo>
                  <a:pt x="2568" y="9738"/>
                  <a:pt x="2235" y="9709"/>
                  <a:pt x="1900" y="9673"/>
                </a:cubicBezTo>
                <a:cubicBezTo>
                  <a:pt x="1814" y="9664"/>
                  <a:pt x="1726" y="9647"/>
                  <a:pt x="1641" y="9620"/>
                </a:cubicBezTo>
                <a:cubicBezTo>
                  <a:pt x="1493" y="9574"/>
                  <a:pt x="1463" y="9517"/>
                  <a:pt x="1484" y="9367"/>
                </a:cubicBezTo>
                <a:cubicBezTo>
                  <a:pt x="1615" y="8394"/>
                  <a:pt x="1747" y="7424"/>
                  <a:pt x="1872" y="6451"/>
                </a:cubicBezTo>
                <a:cubicBezTo>
                  <a:pt x="1910" y="6163"/>
                  <a:pt x="1929" y="5871"/>
                  <a:pt x="1954" y="5582"/>
                </a:cubicBezTo>
                <a:cubicBezTo>
                  <a:pt x="1959" y="5522"/>
                  <a:pt x="1955" y="5462"/>
                  <a:pt x="1955" y="5393"/>
                </a:cubicBezTo>
                <a:cubicBezTo>
                  <a:pt x="1617" y="5333"/>
                  <a:pt x="1297" y="5275"/>
                  <a:pt x="976" y="5220"/>
                </a:cubicBezTo>
                <a:cubicBezTo>
                  <a:pt x="739" y="5182"/>
                  <a:pt x="503" y="5155"/>
                  <a:pt x="268" y="5111"/>
                </a:cubicBezTo>
                <a:cubicBezTo>
                  <a:pt x="24" y="5068"/>
                  <a:pt x="0" y="4990"/>
                  <a:pt x="103" y="4770"/>
                </a:cubicBezTo>
                <a:cubicBezTo>
                  <a:pt x="584" y="3737"/>
                  <a:pt x="1273" y="2837"/>
                  <a:pt x="1916" y="1909"/>
                </a:cubicBezTo>
                <a:cubicBezTo>
                  <a:pt x="2249" y="1430"/>
                  <a:pt x="2566" y="941"/>
                  <a:pt x="2894" y="458"/>
                </a:cubicBezTo>
                <a:cubicBezTo>
                  <a:pt x="2973" y="341"/>
                  <a:pt x="3059" y="227"/>
                  <a:pt x="3155" y="124"/>
                </a:cubicBezTo>
                <a:cubicBezTo>
                  <a:pt x="3268" y="1"/>
                  <a:pt x="3356" y="3"/>
                  <a:pt x="3460" y="138"/>
                </a:cubicBezTo>
                <a:cubicBezTo>
                  <a:pt x="3729" y="487"/>
                  <a:pt x="4000" y="837"/>
                  <a:pt x="4250" y="1200"/>
                </a:cubicBezTo>
                <a:cubicBezTo>
                  <a:pt x="4566" y="1657"/>
                  <a:pt x="4891" y="2111"/>
                  <a:pt x="5133" y="2614"/>
                </a:cubicBezTo>
                <a:cubicBezTo>
                  <a:pt x="5285" y="2933"/>
                  <a:pt x="5441" y="3247"/>
                  <a:pt x="5599" y="3565"/>
                </a:cubicBezTo>
                <a:cubicBezTo>
                  <a:pt x="5735" y="3842"/>
                  <a:pt x="5879" y="4116"/>
                  <a:pt x="6013" y="4395"/>
                </a:cubicBezTo>
                <a:cubicBezTo>
                  <a:pt x="6158" y="4696"/>
                  <a:pt x="6301" y="5000"/>
                  <a:pt x="6430" y="5307"/>
                </a:cubicBezTo>
                <a:cubicBezTo>
                  <a:pt x="6522" y="5524"/>
                  <a:pt x="6465" y="5588"/>
                  <a:pt x="6222" y="5591"/>
                </a:cubicBezTo>
                <a:cubicBezTo>
                  <a:pt x="5631" y="5597"/>
                  <a:pt x="5039" y="5608"/>
                  <a:pt x="4447" y="5617"/>
                </a:cubicBezTo>
                <a:cubicBezTo>
                  <a:pt x="4255" y="5621"/>
                  <a:pt x="4064" y="5618"/>
                  <a:pt x="3820" y="5618"/>
                </a:cubicBezTo>
                <a:close/>
                <a:moveTo>
                  <a:pt x="3290" y="417"/>
                </a:moveTo>
                <a:cubicBezTo>
                  <a:pt x="3150" y="616"/>
                  <a:pt x="3032" y="779"/>
                  <a:pt x="2919" y="946"/>
                </a:cubicBezTo>
                <a:cubicBezTo>
                  <a:pt x="2633" y="1371"/>
                  <a:pt x="2346" y="1796"/>
                  <a:pt x="2061" y="2222"/>
                </a:cubicBezTo>
                <a:cubicBezTo>
                  <a:pt x="1604" y="2904"/>
                  <a:pt x="1142" y="3585"/>
                  <a:pt x="694" y="4275"/>
                </a:cubicBezTo>
                <a:cubicBezTo>
                  <a:pt x="588" y="4437"/>
                  <a:pt x="461" y="4604"/>
                  <a:pt x="456" y="4827"/>
                </a:cubicBezTo>
                <a:cubicBezTo>
                  <a:pt x="506" y="4845"/>
                  <a:pt x="547" y="4867"/>
                  <a:pt x="588" y="4873"/>
                </a:cubicBezTo>
                <a:cubicBezTo>
                  <a:pt x="997" y="4940"/>
                  <a:pt x="1405" y="5020"/>
                  <a:pt x="1817" y="5067"/>
                </a:cubicBezTo>
                <a:cubicBezTo>
                  <a:pt x="2167" y="5105"/>
                  <a:pt x="2209" y="5126"/>
                  <a:pt x="2190" y="5486"/>
                </a:cubicBezTo>
                <a:cubicBezTo>
                  <a:pt x="2173" y="5830"/>
                  <a:pt x="2149" y="6175"/>
                  <a:pt x="2110" y="6517"/>
                </a:cubicBezTo>
                <a:cubicBezTo>
                  <a:pt x="2007" y="7377"/>
                  <a:pt x="1893" y="8236"/>
                  <a:pt x="1784" y="9095"/>
                </a:cubicBezTo>
                <a:cubicBezTo>
                  <a:pt x="1754" y="9325"/>
                  <a:pt x="1778" y="9352"/>
                  <a:pt x="2011" y="9376"/>
                </a:cubicBezTo>
                <a:cubicBezTo>
                  <a:pt x="2327" y="9408"/>
                  <a:pt x="2643" y="9443"/>
                  <a:pt x="2960" y="9471"/>
                </a:cubicBezTo>
                <a:cubicBezTo>
                  <a:pt x="3027" y="9479"/>
                  <a:pt x="3095" y="9464"/>
                  <a:pt x="3178" y="9459"/>
                </a:cubicBezTo>
                <a:cubicBezTo>
                  <a:pt x="3193" y="9370"/>
                  <a:pt x="3210" y="9293"/>
                  <a:pt x="3216" y="9215"/>
                </a:cubicBezTo>
                <a:cubicBezTo>
                  <a:pt x="3291" y="8202"/>
                  <a:pt x="3363" y="7187"/>
                  <a:pt x="3441" y="6173"/>
                </a:cubicBezTo>
                <a:cubicBezTo>
                  <a:pt x="3458" y="5954"/>
                  <a:pt x="3493" y="5736"/>
                  <a:pt x="3531" y="5519"/>
                </a:cubicBezTo>
                <a:cubicBezTo>
                  <a:pt x="3551" y="5410"/>
                  <a:pt x="3613" y="5336"/>
                  <a:pt x="3751" y="5334"/>
                </a:cubicBezTo>
                <a:cubicBezTo>
                  <a:pt x="4422" y="5328"/>
                  <a:pt x="5093" y="5315"/>
                  <a:pt x="5765" y="5301"/>
                </a:cubicBezTo>
                <a:cubicBezTo>
                  <a:pt x="5866" y="5298"/>
                  <a:pt x="5967" y="5282"/>
                  <a:pt x="6102" y="5271"/>
                </a:cubicBezTo>
                <a:cubicBezTo>
                  <a:pt x="6040" y="5124"/>
                  <a:pt x="5998" y="5010"/>
                  <a:pt x="5943" y="4899"/>
                </a:cubicBezTo>
                <a:cubicBezTo>
                  <a:pt x="5632" y="4265"/>
                  <a:pt x="5322" y="3629"/>
                  <a:pt x="5001" y="2999"/>
                </a:cubicBezTo>
                <a:cubicBezTo>
                  <a:pt x="4840" y="2685"/>
                  <a:pt x="4670" y="2374"/>
                  <a:pt x="4481" y="2076"/>
                </a:cubicBezTo>
                <a:cubicBezTo>
                  <a:pt x="4215" y="1658"/>
                  <a:pt x="3932" y="1252"/>
                  <a:pt x="3648" y="847"/>
                </a:cubicBezTo>
                <a:cubicBezTo>
                  <a:pt x="3548" y="704"/>
                  <a:pt x="3426" y="578"/>
                  <a:pt x="3290" y="41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812" name="Google Shape;1812;p25"/>
          <p:cNvSpPr/>
          <p:nvPr/>
        </p:nvSpPr>
        <p:spPr>
          <a:xfrm>
            <a:off x="12238972" y="4657301"/>
            <a:ext cx="925176" cy="1197667"/>
          </a:xfrm>
          <a:custGeom>
            <a:avLst/>
            <a:gdLst/>
            <a:ahLst/>
            <a:cxnLst/>
            <a:rect l="l" t="t" r="r" b="b"/>
            <a:pathLst>
              <a:path w="7956" h="12953" extrusionOk="0">
                <a:moveTo>
                  <a:pt x="6035" y="5328"/>
                </a:moveTo>
                <a:cubicBezTo>
                  <a:pt x="5982" y="5557"/>
                  <a:pt x="5914" y="5751"/>
                  <a:pt x="5894" y="5949"/>
                </a:cubicBezTo>
                <a:cubicBezTo>
                  <a:pt x="5816" y="6734"/>
                  <a:pt x="5608" y="7494"/>
                  <a:pt x="5450" y="8265"/>
                </a:cubicBezTo>
                <a:cubicBezTo>
                  <a:pt x="5208" y="9451"/>
                  <a:pt x="4966" y="10638"/>
                  <a:pt x="4723" y="11822"/>
                </a:cubicBezTo>
                <a:cubicBezTo>
                  <a:pt x="4659" y="12134"/>
                  <a:pt x="4586" y="12444"/>
                  <a:pt x="4517" y="12753"/>
                </a:cubicBezTo>
                <a:cubicBezTo>
                  <a:pt x="4493" y="12855"/>
                  <a:pt x="4452" y="12952"/>
                  <a:pt x="4324" y="12912"/>
                </a:cubicBezTo>
                <a:cubicBezTo>
                  <a:pt x="4210" y="12878"/>
                  <a:pt x="4201" y="12781"/>
                  <a:pt x="4224" y="12673"/>
                </a:cubicBezTo>
                <a:cubicBezTo>
                  <a:pt x="4465" y="11542"/>
                  <a:pt x="4698" y="10409"/>
                  <a:pt x="4946" y="9279"/>
                </a:cubicBezTo>
                <a:cubicBezTo>
                  <a:pt x="5102" y="8562"/>
                  <a:pt x="5283" y="7852"/>
                  <a:pt x="5444" y="7137"/>
                </a:cubicBezTo>
                <a:cubicBezTo>
                  <a:pt x="5511" y="6836"/>
                  <a:pt x="5555" y="6529"/>
                  <a:pt x="5600" y="6224"/>
                </a:cubicBezTo>
                <a:cubicBezTo>
                  <a:pt x="5652" y="5867"/>
                  <a:pt x="5693" y="5507"/>
                  <a:pt x="5738" y="5150"/>
                </a:cubicBezTo>
                <a:cubicBezTo>
                  <a:pt x="5755" y="5004"/>
                  <a:pt x="5878" y="4942"/>
                  <a:pt x="6034" y="4993"/>
                </a:cubicBezTo>
                <a:cubicBezTo>
                  <a:pt x="6452" y="5132"/>
                  <a:pt x="6870" y="5269"/>
                  <a:pt x="7289" y="5404"/>
                </a:cubicBezTo>
                <a:cubicBezTo>
                  <a:pt x="7345" y="5422"/>
                  <a:pt x="7405" y="5428"/>
                  <a:pt x="7468" y="5442"/>
                </a:cubicBezTo>
                <a:cubicBezTo>
                  <a:pt x="7336" y="4371"/>
                  <a:pt x="6190" y="839"/>
                  <a:pt x="5837" y="441"/>
                </a:cubicBezTo>
                <a:cubicBezTo>
                  <a:pt x="5606" y="670"/>
                  <a:pt x="5371" y="892"/>
                  <a:pt x="5148" y="1127"/>
                </a:cubicBezTo>
                <a:cubicBezTo>
                  <a:pt x="4415" y="1895"/>
                  <a:pt x="3693" y="2672"/>
                  <a:pt x="2955" y="3434"/>
                </a:cubicBezTo>
                <a:cubicBezTo>
                  <a:pt x="2698" y="3700"/>
                  <a:pt x="2406" y="3932"/>
                  <a:pt x="2134" y="4184"/>
                </a:cubicBezTo>
                <a:cubicBezTo>
                  <a:pt x="2070" y="4242"/>
                  <a:pt x="2018" y="4313"/>
                  <a:pt x="1932" y="4411"/>
                </a:cubicBezTo>
                <a:cubicBezTo>
                  <a:pt x="2036" y="4432"/>
                  <a:pt x="2099" y="4450"/>
                  <a:pt x="2162" y="4455"/>
                </a:cubicBezTo>
                <a:cubicBezTo>
                  <a:pt x="2417" y="4476"/>
                  <a:pt x="2672" y="4490"/>
                  <a:pt x="2927" y="4511"/>
                </a:cubicBezTo>
                <a:cubicBezTo>
                  <a:pt x="3100" y="4523"/>
                  <a:pt x="3149" y="4619"/>
                  <a:pt x="3069" y="4782"/>
                </a:cubicBezTo>
                <a:cubicBezTo>
                  <a:pt x="2813" y="5316"/>
                  <a:pt x="2540" y="5842"/>
                  <a:pt x="2305" y="6384"/>
                </a:cubicBezTo>
                <a:cubicBezTo>
                  <a:pt x="1616" y="7964"/>
                  <a:pt x="871" y="9519"/>
                  <a:pt x="323" y="11156"/>
                </a:cubicBezTo>
                <a:cubicBezTo>
                  <a:pt x="306" y="11207"/>
                  <a:pt x="286" y="11257"/>
                  <a:pt x="265" y="11305"/>
                </a:cubicBezTo>
                <a:cubicBezTo>
                  <a:pt x="219" y="11407"/>
                  <a:pt x="128" y="11430"/>
                  <a:pt x="48" y="11378"/>
                </a:cubicBezTo>
                <a:cubicBezTo>
                  <a:pt x="12" y="11355"/>
                  <a:pt x="1" y="11249"/>
                  <a:pt x="19" y="11196"/>
                </a:cubicBezTo>
                <a:cubicBezTo>
                  <a:pt x="70" y="11055"/>
                  <a:pt x="151" y="10925"/>
                  <a:pt x="206" y="10786"/>
                </a:cubicBezTo>
                <a:cubicBezTo>
                  <a:pt x="436" y="10211"/>
                  <a:pt x="650" y="9631"/>
                  <a:pt x="888" y="9059"/>
                </a:cubicBezTo>
                <a:cubicBezTo>
                  <a:pt x="1058" y="8653"/>
                  <a:pt x="1264" y="8261"/>
                  <a:pt x="1440" y="7857"/>
                </a:cubicBezTo>
                <a:cubicBezTo>
                  <a:pt x="1789" y="7055"/>
                  <a:pt x="2129" y="6251"/>
                  <a:pt x="2474" y="5448"/>
                </a:cubicBezTo>
                <a:cubicBezTo>
                  <a:pt x="2567" y="5231"/>
                  <a:pt x="2668" y="5017"/>
                  <a:pt x="2781" y="4767"/>
                </a:cubicBezTo>
                <a:cubicBezTo>
                  <a:pt x="2631" y="4743"/>
                  <a:pt x="2522" y="4713"/>
                  <a:pt x="2410" y="4708"/>
                </a:cubicBezTo>
                <a:cubicBezTo>
                  <a:pt x="2172" y="4697"/>
                  <a:pt x="1933" y="4702"/>
                  <a:pt x="1695" y="4696"/>
                </a:cubicBezTo>
                <a:cubicBezTo>
                  <a:pt x="1596" y="4693"/>
                  <a:pt x="1473" y="4746"/>
                  <a:pt x="1417" y="4609"/>
                </a:cubicBezTo>
                <a:cubicBezTo>
                  <a:pt x="1363" y="4474"/>
                  <a:pt x="1482" y="4428"/>
                  <a:pt x="1554" y="4356"/>
                </a:cubicBezTo>
                <a:cubicBezTo>
                  <a:pt x="2232" y="3672"/>
                  <a:pt x="3027" y="3113"/>
                  <a:pt x="3665" y="2384"/>
                </a:cubicBezTo>
                <a:cubicBezTo>
                  <a:pt x="4078" y="1912"/>
                  <a:pt x="4509" y="1456"/>
                  <a:pt x="4935" y="995"/>
                </a:cubicBezTo>
                <a:cubicBezTo>
                  <a:pt x="5211" y="696"/>
                  <a:pt x="5486" y="400"/>
                  <a:pt x="5766" y="104"/>
                </a:cubicBezTo>
                <a:cubicBezTo>
                  <a:pt x="5864" y="1"/>
                  <a:pt x="5977" y="15"/>
                  <a:pt x="6044" y="147"/>
                </a:cubicBezTo>
                <a:cubicBezTo>
                  <a:pt x="6128" y="311"/>
                  <a:pt x="6201" y="483"/>
                  <a:pt x="6271" y="655"/>
                </a:cubicBezTo>
                <a:cubicBezTo>
                  <a:pt x="6773" y="1875"/>
                  <a:pt x="7177" y="3125"/>
                  <a:pt x="7502" y="4403"/>
                </a:cubicBezTo>
                <a:cubicBezTo>
                  <a:pt x="7592" y="4753"/>
                  <a:pt x="7718" y="5093"/>
                  <a:pt x="7827" y="5438"/>
                </a:cubicBezTo>
                <a:cubicBezTo>
                  <a:pt x="7832" y="5454"/>
                  <a:pt x="7840" y="5471"/>
                  <a:pt x="7841" y="5489"/>
                </a:cubicBezTo>
                <a:cubicBezTo>
                  <a:pt x="7852" y="5605"/>
                  <a:pt x="7955" y="5732"/>
                  <a:pt x="7835" y="5836"/>
                </a:cubicBezTo>
                <a:cubicBezTo>
                  <a:pt x="7703" y="5949"/>
                  <a:pt x="7610" y="5810"/>
                  <a:pt x="7504" y="5764"/>
                </a:cubicBezTo>
                <a:cubicBezTo>
                  <a:pt x="7447" y="5740"/>
                  <a:pt x="7391" y="5709"/>
                  <a:pt x="7333" y="5693"/>
                </a:cubicBezTo>
                <a:cubicBezTo>
                  <a:pt x="6918" y="5574"/>
                  <a:pt x="6502" y="5458"/>
                  <a:pt x="6035" y="532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813" name="Google Shape;1813;p25"/>
          <p:cNvSpPr/>
          <p:nvPr/>
        </p:nvSpPr>
        <p:spPr>
          <a:xfrm>
            <a:off x="214849" y="109110"/>
            <a:ext cx="2239911" cy="1153377"/>
          </a:xfrm>
          <a:custGeom>
            <a:avLst/>
            <a:gdLst/>
            <a:ahLst/>
            <a:cxnLst/>
            <a:rect l="l" t="t" r="r" b="b"/>
            <a:pathLst>
              <a:path w="19262" h="12474" extrusionOk="0">
                <a:moveTo>
                  <a:pt x="18994" y="6775"/>
                </a:moveTo>
                <a:lnTo>
                  <a:pt x="18994" y="6775"/>
                </a:lnTo>
                <a:cubicBezTo>
                  <a:pt x="19004" y="7228"/>
                  <a:pt x="19010" y="7668"/>
                  <a:pt x="18936" y="8113"/>
                </a:cubicBezTo>
                <a:cubicBezTo>
                  <a:pt x="18927" y="8098"/>
                  <a:pt x="18924" y="8089"/>
                  <a:pt x="18919" y="8080"/>
                </a:cubicBezTo>
                <a:cubicBezTo>
                  <a:pt x="18872" y="7988"/>
                  <a:pt x="18833" y="7892"/>
                  <a:pt x="18775" y="7807"/>
                </a:cubicBezTo>
                <a:cubicBezTo>
                  <a:pt x="18741" y="7757"/>
                  <a:pt x="18748" y="7722"/>
                  <a:pt x="18766" y="7676"/>
                </a:cubicBezTo>
                <a:cubicBezTo>
                  <a:pt x="18849" y="7462"/>
                  <a:pt x="18912" y="7243"/>
                  <a:pt x="18952" y="7018"/>
                </a:cubicBezTo>
                <a:cubicBezTo>
                  <a:pt x="18967" y="6940"/>
                  <a:pt x="18979" y="6863"/>
                  <a:pt x="18994" y="6775"/>
                </a:cubicBezTo>
                <a:close/>
                <a:moveTo>
                  <a:pt x="18614" y="8027"/>
                </a:moveTo>
                <a:cubicBezTo>
                  <a:pt x="18709" y="8187"/>
                  <a:pt x="18786" y="8348"/>
                  <a:pt x="18869" y="8507"/>
                </a:cubicBezTo>
                <a:cubicBezTo>
                  <a:pt x="18870" y="8511"/>
                  <a:pt x="18870" y="8517"/>
                  <a:pt x="18869" y="8522"/>
                </a:cubicBezTo>
                <a:cubicBezTo>
                  <a:pt x="18852" y="8606"/>
                  <a:pt x="18829" y="8688"/>
                  <a:pt x="18798" y="8784"/>
                </a:cubicBezTo>
                <a:cubicBezTo>
                  <a:pt x="18684" y="8600"/>
                  <a:pt x="18597" y="8421"/>
                  <a:pt x="18516" y="8241"/>
                </a:cubicBezTo>
                <a:cubicBezTo>
                  <a:pt x="18510" y="8229"/>
                  <a:pt x="18511" y="8215"/>
                  <a:pt x="18517" y="8203"/>
                </a:cubicBezTo>
                <a:cubicBezTo>
                  <a:pt x="18548" y="8146"/>
                  <a:pt x="18579" y="8089"/>
                  <a:pt x="18614" y="8027"/>
                </a:cubicBezTo>
                <a:close/>
                <a:moveTo>
                  <a:pt x="18356" y="8468"/>
                </a:moveTo>
                <a:cubicBezTo>
                  <a:pt x="18365" y="8487"/>
                  <a:pt x="18371" y="8502"/>
                  <a:pt x="18378" y="8516"/>
                </a:cubicBezTo>
                <a:cubicBezTo>
                  <a:pt x="18434" y="8619"/>
                  <a:pt x="18487" y="8726"/>
                  <a:pt x="18546" y="8828"/>
                </a:cubicBezTo>
                <a:cubicBezTo>
                  <a:pt x="18583" y="8892"/>
                  <a:pt x="18625" y="8956"/>
                  <a:pt x="18702" y="8989"/>
                </a:cubicBezTo>
                <a:cubicBezTo>
                  <a:pt x="18722" y="8996"/>
                  <a:pt x="18720" y="9009"/>
                  <a:pt x="18714" y="9025"/>
                </a:cubicBezTo>
                <a:cubicBezTo>
                  <a:pt x="18639" y="9211"/>
                  <a:pt x="18549" y="9392"/>
                  <a:pt x="18437" y="9577"/>
                </a:cubicBezTo>
                <a:cubicBezTo>
                  <a:pt x="18383" y="9451"/>
                  <a:pt x="18334" y="9336"/>
                  <a:pt x="18287" y="9219"/>
                </a:cubicBezTo>
                <a:cubicBezTo>
                  <a:pt x="18236" y="9094"/>
                  <a:pt x="18195" y="8968"/>
                  <a:pt x="18137" y="8846"/>
                </a:cubicBezTo>
                <a:cubicBezTo>
                  <a:pt x="18113" y="8798"/>
                  <a:pt x="18111" y="8768"/>
                  <a:pt x="18150" y="8735"/>
                </a:cubicBezTo>
                <a:cubicBezTo>
                  <a:pt x="18156" y="8731"/>
                  <a:pt x="18160" y="8725"/>
                  <a:pt x="18164" y="8720"/>
                </a:cubicBezTo>
                <a:cubicBezTo>
                  <a:pt x="18226" y="8637"/>
                  <a:pt x="18289" y="8555"/>
                  <a:pt x="18356" y="8468"/>
                </a:cubicBezTo>
                <a:close/>
                <a:moveTo>
                  <a:pt x="17920" y="8991"/>
                </a:moveTo>
                <a:cubicBezTo>
                  <a:pt x="17930" y="8991"/>
                  <a:pt x="17937" y="9003"/>
                  <a:pt x="17945" y="9025"/>
                </a:cubicBezTo>
                <a:cubicBezTo>
                  <a:pt x="18040" y="9279"/>
                  <a:pt x="18145" y="9529"/>
                  <a:pt x="18258" y="9777"/>
                </a:cubicBezTo>
                <a:cubicBezTo>
                  <a:pt x="18275" y="9810"/>
                  <a:pt x="18270" y="9834"/>
                  <a:pt x="18249" y="9862"/>
                </a:cubicBezTo>
                <a:cubicBezTo>
                  <a:pt x="18135" y="10024"/>
                  <a:pt x="18004" y="10175"/>
                  <a:pt x="17864" y="10316"/>
                </a:cubicBezTo>
                <a:cubicBezTo>
                  <a:pt x="17853" y="10327"/>
                  <a:pt x="17844" y="10347"/>
                  <a:pt x="17826" y="10347"/>
                </a:cubicBezTo>
                <a:cubicBezTo>
                  <a:pt x="17825" y="10347"/>
                  <a:pt x="17824" y="10347"/>
                  <a:pt x="17823" y="10346"/>
                </a:cubicBezTo>
                <a:cubicBezTo>
                  <a:pt x="17804" y="10342"/>
                  <a:pt x="17804" y="10321"/>
                  <a:pt x="17798" y="10305"/>
                </a:cubicBezTo>
                <a:cubicBezTo>
                  <a:pt x="17693" y="10009"/>
                  <a:pt x="17583" y="9713"/>
                  <a:pt x="17460" y="9420"/>
                </a:cubicBezTo>
                <a:cubicBezTo>
                  <a:pt x="17455" y="9406"/>
                  <a:pt x="17450" y="9394"/>
                  <a:pt x="17444" y="9384"/>
                </a:cubicBezTo>
                <a:cubicBezTo>
                  <a:pt x="17444" y="9364"/>
                  <a:pt x="17461" y="9358"/>
                  <a:pt x="17474" y="9349"/>
                </a:cubicBezTo>
                <a:cubicBezTo>
                  <a:pt x="17621" y="9246"/>
                  <a:pt x="17761" y="9136"/>
                  <a:pt x="17888" y="9012"/>
                </a:cubicBezTo>
                <a:cubicBezTo>
                  <a:pt x="17903" y="8998"/>
                  <a:pt x="17912" y="8991"/>
                  <a:pt x="17920" y="8991"/>
                </a:cubicBezTo>
                <a:close/>
                <a:moveTo>
                  <a:pt x="6630" y="9425"/>
                </a:moveTo>
                <a:cubicBezTo>
                  <a:pt x="6639" y="9425"/>
                  <a:pt x="6643" y="9435"/>
                  <a:pt x="6649" y="9441"/>
                </a:cubicBezTo>
                <a:cubicBezTo>
                  <a:pt x="6701" y="9508"/>
                  <a:pt x="6752" y="9575"/>
                  <a:pt x="6805" y="9638"/>
                </a:cubicBezTo>
                <a:cubicBezTo>
                  <a:pt x="6831" y="9669"/>
                  <a:pt x="6835" y="9694"/>
                  <a:pt x="6818" y="9729"/>
                </a:cubicBezTo>
                <a:cubicBezTo>
                  <a:pt x="6716" y="9925"/>
                  <a:pt x="6643" y="10129"/>
                  <a:pt x="6562" y="10331"/>
                </a:cubicBezTo>
                <a:cubicBezTo>
                  <a:pt x="6512" y="10456"/>
                  <a:pt x="6468" y="10585"/>
                  <a:pt x="6420" y="10712"/>
                </a:cubicBezTo>
                <a:cubicBezTo>
                  <a:pt x="6416" y="10723"/>
                  <a:pt x="6415" y="10738"/>
                  <a:pt x="6401" y="10740"/>
                </a:cubicBezTo>
                <a:cubicBezTo>
                  <a:pt x="6401" y="10740"/>
                  <a:pt x="6400" y="10740"/>
                  <a:pt x="6399" y="10740"/>
                </a:cubicBezTo>
                <a:cubicBezTo>
                  <a:pt x="6371" y="10740"/>
                  <a:pt x="6329" y="10689"/>
                  <a:pt x="6333" y="10662"/>
                </a:cubicBezTo>
                <a:cubicBezTo>
                  <a:pt x="6342" y="10601"/>
                  <a:pt x="6354" y="10542"/>
                  <a:pt x="6362" y="10481"/>
                </a:cubicBezTo>
                <a:cubicBezTo>
                  <a:pt x="6410" y="10129"/>
                  <a:pt x="6510" y="9787"/>
                  <a:pt x="6614" y="9447"/>
                </a:cubicBezTo>
                <a:cubicBezTo>
                  <a:pt x="6616" y="9439"/>
                  <a:pt x="6619" y="9429"/>
                  <a:pt x="6626" y="9426"/>
                </a:cubicBezTo>
                <a:cubicBezTo>
                  <a:pt x="6628" y="9425"/>
                  <a:pt x="6629" y="9425"/>
                  <a:pt x="6630" y="9425"/>
                </a:cubicBezTo>
                <a:close/>
                <a:moveTo>
                  <a:pt x="17224" y="9513"/>
                </a:moveTo>
                <a:cubicBezTo>
                  <a:pt x="17234" y="9513"/>
                  <a:pt x="17241" y="9520"/>
                  <a:pt x="17247" y="9538"/>
                </a:cubicBezTo>
                <a:cubicBezTo>
                  <a:pt x="17332" y="9751"/>
                  <a:pt x="17420" y="9964"/>
                  <a:pt x="17496" y="10183"/>
                </a:cubicBezTo>
                <a:cubicBezTo>
                  <a:pt x="17529" y="10283"/>
                  <a:pt x="17560" y="10384"/>
                  <a:pt x="17612" y="10477"/>
                </a:cubicBezTo>
                <a:cubicBezTo>
                  <a:pt x="17631" y="10508"/>
                  <a:pt x="17632" y="10524"/>
                  <a:pt x="17604" y="10548"/>
                </a:cubicBezTo>
                <a:cubicBezTo>
                  <a:pt x="17506" y="10631"/>
                  <a:pt x="17400" y="10704"/>
                  <a:pt x="17296" y="10778"/>
                </a:cubicBezTo>
                <a:cubicBezTo>
                  <a:pt x="17281" y="10790"/>
                  <a:pt x="17270" y="10796"/>
                  <a:pt x="17262" y="10796"/>
                </a:cubicBezTo>
                <a:cubicBezTo>
                  <a:pt x="17250" y="10796"/>
                  <a:pt x="17243" y="10784"/>
                  <a:pt x="17236" y="10760"/>
                </a:cubicBezTo>
                <a:cubicBezTo>
                  <a:pt x="17146" y="10468"/>
                  <a:pt x="17060" y="10176"/>
                  <a:pt x="16948" y="9890"/>
                </a:cubicBezTo>
                <a:cubicBezTo>
                  <a:pt x="16923" y="9829"/>
                  <a:pt x="16908" y="9767"/>
                  <a:pt x="16892" y="9713"/>
                </a:cubicBezTo>
                <a:cubicBezTo>
                  <a:pt x="16890" y="9682"/>
                  <a:pt x="16910" y="9676"/>
                  <a:pt x="16925" y="9668"/>
                </a:cubicBezTo>
                <a:cubicBezTo>
                  <a:pt x="17015" y="9619"/>
                  <a:pt x="17108" y="9573"/>
                  <a:pt x="17197" y="9522"/>
                </a:cubicBezTo>
                <a:cubicBezTo>
                  <a:pt x="17208" y="9516"/>
                  <a:pt x="17217" y="9513"/>
                  <a:pt x="17224" y="9513"/>
                </a:cubicBezTo>
                <a:close/>
                <a:moveTo>
                  <a:pt x="6323" y="9527"/>
                </a:moveTo>
                <a:lnTo>
                  <a:pt x="6323" y="9527"/>
                </a:lnTo>
                <a:cubicBezTo>
                  <a:pt x="6336" y="9545"/>
                  <a:pt x="6324" y="9557"/>
                  <a:pt x="6321" y="9569"/>
                </a:cubicBezTo>
                <a:cubicBezTo>
                  <a:pt x="6212" y="9901"/>
                  <a:pt x="6139" y="10242"/>
                  <a:pt x="6093" y="10587"/>
                </a:cubicBezTo>
                <a:cubicBezTo>
                  <a:pt x="6086" y="10627"/>
                  <a:pt x="6075" y="10658"/>
                  <a:pt x="6026" y="10672"/>
                </a:cubicBezTo>
                <a:cubicBezTo>
                  <a:pt x="5992" y="10680"/>
                  <a:pt x="5963" y="10699"/>
                  <a:pt x="5933" y="10714"/>
                </a:cubicBezTo>
                <a:cubicBezTo>
                  <a:pt x="5814" y="10777"/>
                  <a:pt x="5690" y="10832"/>
                  <a:pt x="5565" y="10885"/>
                </a:cubicBezTo>
                <a:cubicBezTo>
                  <a:pt x="5553" y="10890"/>
                  <a:pt x="5544" y="10892"/>
                  <a:pt x="5538" y="10892"/>
                </a:cubicBezTo>
                <a:cubicBezTo>
                  <a:pt x="5523" y="10892"/>
                  <a:pt x="5520" y="10881"/>
                  <a:pt x="5523" y="10859"/>
                </a:cubicBezTo>
                <a:cubicBezTo>
                  <a:pt x="5531" y="10804"/>
                  <a:pt x="5535" y="10750"/>
                  <a:pt x="5533" y="10695"/>
                </a:cubicBezTo>
                <a:cubicBezTo>
                  <a:pt x="5529" y="10486"/>
                  <a:pt x="5504" y="10279"/>
                  <a:pt x="5510" y="10069"/>
                </a:cubicBezTo>
                <a:cubicBezTo>
                  <a:pt x="5511" y="10033"/>
                  <a:pt x="5520" y="10011"/>
                  <a:pt x="5556" y="9994"/>
                </a:cubicBezTo>
                <a:cubicBezTo>
                  <a:pt x="5762" y="9896"/>
                  <a:pt x="5955" y="9778"/>
                  <a:pt x="6143" y="9653"/>
                </a:cubicBezTo>
                <a:cubicBezTo>
                  <a:pt x="6204" y="9612"/>
                  <a:pt x="6264" y="9570"/>
                  <a:pt x="6323" y="9527"/>
                </a:cubicBezTo>
                <a:close/>
                <a:moveTo>
                  <a:pt x="2704" y="10263"/>
                </a:moveTo>
                <a:lnTo>
                  <a:pt x="2704" y="10263"/>
                </a:lnTo>
                <a:cubicBezTo>
                  <a:pt x="2725" y="10267"/>
                  <a:pt x="2730" y="10268"/>
                  <a:pt x="2735" y="10269"/>
                </a:cubicBezTo>
                <a:cubicBezTo>
                  <a:pt x="2999" y="10361"/>
                  <a:pt x="3273" y="10414"/>
                  <a:pt x="3556" y="10429"/>
                </a:cubicBezTo>
                <a:cubicBezTo>
                  <a:pt x="3583" y="10430"/>
                  <a:pt x="3597" y="10444"/>
                  <a:pt x="3609" y="10463"/>
                </a:cubicBezTo>
                <a:cubicBezTo>
                  <a:pt x="3662" y="10538"/>
                  <a:pt x="3717" y="10613"/>
                  <a:pt x="3770" y="10688"/>
                </a:cubicBezTo>
                <a:cubicBezTo>
                  <a:pt x="3830" y="10770"/>
                  <a:pt x="3888" y="10852"/>
                  <a:pt x="3946" y="10932"/>
                </a:cubicBezTo>
                <a:cubicBezTo>
                  <a:pt x="3478" y="10798"/>
                  <a:pt x="3091" y="10545"/>
                  <a:pt x="2704" y="10263"/>
                </a:cubicBezTo>
                <a:close/>
                <a:moveTo>
                  <a:pt x="13676" y="9611"/>
                </a:moveTo>
                <a:cubicBezTo>
                  <a:pt x="13683" y="9611"/>
                  <a:pt x="13694" y="9613"/>
                  <a:pt x="13710" y="9618"/>
                </a:cubicBezTo>
                <a:cubicBezTo>
                  <a:pt x="13831" y="9658"/>
                  <a:pt x="13945" y="9714"/>
                  <a:pt x="14062" y="9762"/>
                </a:cubicBezTo>
                <a:cubicBezTo>
                  <a:pt x="14081" y="9772"/>
                  <a:pt x="14081" y="9785"/>
                  <a:pt x="14081" y="9803"/>
                </a:cubicBezTo>
                <a:cubicBezTo>
                  <a:pt x="14083" y="9967"/>
                  <a:pt x="14081" y="10131"/>
                  <a:pt x="14091" y="10295"/>
                </a:cubicBezTo>
                <a:cubicBezTo>
                  <a:pt x="14105" y="10507"/>
                  <a:pt x="14124" y="10719"/>
                  <a:pt x="14151" y="10932"/>
                </a:cubicBezTo>
                <a:cubicBezTo>
                  <a:pt x="14153" y="10949"/>
                  <a:pt x="14148" y="10959"/>
                  <a:pt x="14134" y="10959"/>
                </a:cubicBezTo>
                <a:cubicBezTo>
                  <a:pt x="14132" y="10959"/>
                  <a:pt x="14129" y="10959"/>
                  <a:pt x="14127" y="10959"/>
                </a:cubicBezTo>
                <a:cubicBezTo>
                  <a:pt x="14046" y="10938"/>
                  <a:pt x="13967" y="10928"/>
                  <a:pt x="13885" y="10928"/>
                </a:cubicBezTo>
                <a:cubicBezTo>
                  <a:pt x="13881" y="10928"/>
                  <a:pt x="13877" y="10928"/>
                  <a:pt x="13872" y="10928"/>
                </a:cubicBezTo>
                <a:cubicBezTo>
                  <a:pt x="13848" y="10928"/>
                  <a:pt x="13845" y="10911"/>
                  <a:pt x="13844" y="10894"/>
                </a:cubicBezTo>
                <a:cubicBezTo>
                  <a:pt x="13840" y="10841"/>
                  <a:pt x="13837" y="10790"/>
                  <a:pt x="13830" y="10736"/>
                </a:cubicBezTo>
                <a:cubicBezTo>
                  <a:pt x="13811" y="10605"/>
                  <a:pt x="13790" y="10475"/>
                  <a:pt x="13770" y="10343"/>
                </a:cubicBezTo>
                <a:lnTo>
                  <a:pt x="13665" y="9657"/>
                </a:lnTo>
                <a:cubicBezTo>
                  <a:pt x="13660" y="9624"/>
                  <a:pt x="13660" y="9611"/>
                  <a:pt x="13676" y="9611"/>
                </a:cubicBezTo>
                <a:close/>
                <a:moveTo>
                  <a:pt x="7013" y="9904"/>
                </a:moveTo>
                <a:cubicBezTo>
                  <a:pt x="7028" y="9904"/>
                  <a:pt x="7036" y="9921"/>
                  <a:pt x="7046" y="9932"/>
                </a:cubicBezTo>
                <a:cubicBezTo>
                  <a:pt x="7084" y="9976"/>
                  <a:pt x="7123" y="10023"/>
                  <a:pt x="7165" y="10067"/>
                </a:cubicBezTo>
                <a:cubicBezTo>
                  <a:pt x="7202" y="10107"/>
                  <a:pt x="7223" y="10135"/>
                  <a:pt x="7181" y="10194"/>
                </a:cubicBezTo>
                <a:cubicBezTo>
                  <a:pt x="7121" y="10278"/>
                  <a:pt x="7089" y="10377"/>
                  <a:pt x="7043" y="10468"/>
                </a:cubicBezTo>
                <a:cubicBezTo>
                  <a:pt x="6957" y="10637"/>
                  <a:pt x="6871" y="10807"/>
                  <a:pt x="6784" y="10977"/>
                </a:cubicBezTo>
                <a:cubicBezTo>
                  <a:pt x="6777" y="10990"/>
                  <a:pt x="6774" y="11009"/>
                  <a:pt x="6748" y="11013"/>
                </a:cubicBezTo>
                <a:cubicBezTo>
                  <a:pt x="6714" y="10988"/>
                  <a:pt x="6677" y="10961"/>
                  <a:pt x="6642" y="10933"/>
                </a:cubicBezTo>
                <a:cubicBezTo>
                  <a:pt x="6617" y="10916"/>
                  <a:pt x="6611" y="10896"/>
                  <a:pt x="6622" y="10868"/>
                </a:cubicBezTo>
                <a:cubicBezTo>
                  <a:pt x="6649" y="10802"/>
                  <a:pt x="6676" y="10735"/>
                  <a:pt x="6700" y="10668"/>
                </a:cubicBezTo>
                <a:cubicBezTo>
                  <a:pt x="6785" y="10420"/>
                  <a:pt x="6883" y="10180"/>
                  <a:pt x="6986" y="9938"/>
                </a:cubicBezTo>
                <a:cubicBezTo>
                  <a:pt x="6991" y="9926"/>
                  <a:pt x="6991" y="9905"/>
                  <a:pt x="7010" y="9904"/>
                </a:cubicBezTo>
                <a:cubicBezTo>
                  <a:pt x="7011" y="9904"/>
                  <a:pt x="7012" y="9904"/>
                  <a:pt x="7013" y="9904"/>
                </a:cubicBezTo>
                <a:close/>
                <a:moveTo>
                  <a:pt x="5248" y="10130"/>
                </a:moveTo>
                <a:cubicBezTo>
                  <a:pt x="5262" y="10130"/>
                  <a:pt x="5265" y="10141"/>
                  <a:pt x="5265" y="10160"/>
                </a:cubicBezTo>
                <a:cubicBezTo>
                  <a:pt x="5272" y="10329"/>
                  <a:pt x="5280" y="10496"/>
                  <a:pt x="5287" y="10662"/>
                </a:cubicBezTo>
                <a:cubicBezTo>
                  <a:pt x="5288" y="10757"/>
                  <a:pt x="5280" y="10852"/>
                  <a:pt x="5266" y="10945"/>
                </a:cubicBezTo>
                <a:cubicBezTo>
                  <a:pt x="5262" y="10971"/>
                  <a:pt x="5251" y="10983"/>
                  <a:pt x="5225" y="10989"/>
                </a:cubicBezTo>
                <a:cubicBezTo>
                  <a:pt x="5138" y="11004"/>
                  <a:pt x="5052" y="11020"/>
                  <a:pt x="4964" y="11033"/>
                </a:cubicBezTo>
                <a:cubicBezTo>
                  <a:pt x="4957" y="11034"/>
                  <a:pt x="4951" y="11035"/>
                  <a:pt x="4946" y="11035"/>
                </a:cubicBezTo>
                <a:cubicBezTo>
                  <a:pt x="4917" y="11035"/>
                  <a:pt x="4902" y="11021"/>
                  <a:pt x="4892" y="10994"/>
                </a:cubicBezTo>
                <a:cubicBezTo>
                  <a:pt x="4806" y="10781"/>
                  <a:pt x="4711" y="10570"/>
                  <a:pt x="4638" y="10355"/>
                </a:cubicBezTo>
                <a:cubicBezTo>
                  <a:pt x="4625" y="10324"/>
                  <a:pt x="4635" y="10313"/>
                  <a:pt x="4666" y="10305"/>
                </a:cubicBezTo>
                <a:cubicBezTo>
                  <a:pt x="4856" y="10258"/>
                  <a:pt x="5044" y="10201"/>
                  <a:pt x="5228" y="10134"/>
                </a:cubicBezTo>
                <a:cubicBezTo>
                  <a:pt x="5236" y="10131"/>
                  <a:pt x="5243" y="10130"/>
                  <a:pt x="5248" y="10130"/>
                </a:cubicBezTo>
                <a:close/>
                <a:moveTo>
                  <a:pt x="4350" y="10370"/>
                </a:moveTo>
                <a:cubicBezTo>
                  <a:pt x="4373" y="10370"/>
                  <a:pt x="4386" y="10380"/>
                  <a:pt x="4393" y="10408"/>
                </a:cubicBezTo>
                <a:cubicBezTo>
                  <a:pt x="4455" y="10597"/>
                  <a:pt x="4535" y="10781"/>
                  <a:pt x="4610" y="10968"/>
                </a:cubicBezTo>
                <a:cubicBezTo>
                  <a:pt x="4641" y="11044"/>
                  <a:pt x="4645" y="11052"/>
                  <a:pt x="4600" y="11052"/>
                </a:cubicBezTo>
                <a:cubicBezTo>
                  <a:pt x="4590" y="11052"/>
                  <a:pt x="4576" y="11052"/>
                  <a:pt x="4559" y="11052"/>
                </a:cubicBezTo>
                <a:cubicBezTo>
                  <a:pt x="4553" y="11052"/>
                  <a:pt x="4548" y="11052"/>
                  <a:pt x="4542" y="11052"/>
                </a:cubicBezTo>
                <a:cubicBezTo>
                  <a:pt x="4534" y="11052"/>
                  <a:pt x="4527" y="11053"/>
                  <a:pt x="4520" y="11053"/>
                </a:cubicBezTo>
                <a:cubicBezTo>
                  <a:pt x="4476" y="11053"/>
                  <a:pt x="4429" y="11041"/>
                  <a:pt x="4381" y="11040"/>
                </a:cubicBezTo>
                <a:cubicBezTo>
                  <a:pt x="4334" y="11039"/>
                  <a:pt x="4297" y="11025"/>
                  <a:pt x="4279" y="10977"/>
                </a:cubicBezTo>
                <a:cubicBezTo>
                  <a:pt x="4271" y="10949"/>
                  <a:pt x="4246" y="10926"/>
                  <a:pt x="4227" y="10902"/>
                </a:cubicBezTo>
                <a:cubicBezTo>
                  <a:pt x="4112" y="10757"/>
                  <a:pt x="4005" y="10606"/>
                  <a:pt x="3899" y="10456"/>
                </a:cubicBezTo>
                <a:cubicBezTo>
                  <a:pt x="3890" y="10444"/>
                  <a:pt x="3864" y="10424"/>
                  <a:pt x="3909" y="10421"/>
                </a:cubicBezTo>
                <a:cubicBezTo>
                  <a:pt x="4051" y="10414"/>
                  <a:pt x="4191" y="10394"/>
                  <a:pt x="4333" y="10371"/>
                </a:cubicBezTo>
                <a:cubicBezTo>
                  <a:pt x="4340" y="10370"/>
                  <a:pt x="4345" y="10370"/>
                  <a:pt x="4350" y="10370"/>
                </a:cubicBezTo>
                <a:close/>
                <a:moveTo>
                  <a:pt x="14342" y="9874"/>
                </a:moveTo>
                <a:cubicBezTo>
                  <a:pt x="14348" y="9874"/>
                  <a:pt x="14356" y="9875"/>
                  <a:pt x="14365" y="9878"/>
                </a:cubicBezTo>
                <a:cubicBezTo>
                  <a:pt x="14443" y="9902"/>
                  <a:pt x="14521" y="9925"/>
                  <a:pt x="14598" y="9947"/>
                </a:cubicBezTo>
                <a:cubicBezTo>
                  <a:pt x="14644" y="9959"/>
                  <a:pt x="14700" y="9961"/>
                  <a:pt x="14731" y="9987"/>
                </a:cubicBezTo>
                <a:cubicBezTo>
                  <a:pt x="14767" y="10016"/>
                  <a:pt x="14733" y="10068"/>
                  <a:pt x="14732" y="10109"/>
                </a:cubicBezTo>
                <a:cubicBezTo>
                  <a:pt x="14727" y="10288"/>
                  <a:pt x="14721" y="10467"/>
                  <a:pt x="14731" y="10646"/>
                </a:cubicBezTo>
                <a:cubicBezTo>
                  <a:pt x="14738" y="10776"/>
                  <a:pt x="14731" y="10907"/>
                  <a:pt x="14743" y="11037"/>
                </a:cubicBezTo>
                <a:lnTo>
                  <a:pt x="14743" y="11078"/>
                </a:lnTo>
                <a:cubicBezTo>
                  <a:pt x="14743" y="11116"/>
                  <a:pt x="14742" y="11129"/>
                  <a:pt x="14723" y="11129"/>
                </a:cubicBezTo>
                <a:cubicBezTo>
                  <a:pt x="14714" y="11129"/>
                  <a:pt x="14700" y="11126"/>
                  <a:pt x="14681" y="11121"/>
                </a:cubicBezTo>
                <a:cubicBezTo>
                  <a:pt x="14607" y="11100"/>
                  <a:pt x="14532" y="11078"/>
                  <a:pt x="14457" y="11059"/>
                </a:cubicBezTo>
                <a:cubicBezTo>
                  <a:pt x="14425" y="11051"/>
                  <a:pt x="14409" y="11033"/>
                  <a:pt x="14406" y="11003"/>
                </a:cubicBezTo>
                <a:cubicBezTo>
                  <a:pt x="14401" y="10950"/>
                  <a:pt x="14395" y="10898"/>
                  <a:pt x="14390" y="10845"/>
                </a:cubicBezTo>
                <a:cubicBezTo>
                  <a:pt x="14379" y="10712"/>
                  <a:pt x="14370" y="10578"/>
                  <a:pt x="14353" y="10445"/>
                </a:cubicBezTo>
                <a:cubicBezTo>
                  <a:pt x="14328" y="10265"/>
                  <a:pt x="14344" y="10083"/>
                  <a:pt x="14324" y="9904"/>
                </a:cubicBezTo>
                <a:cubicBezTo>
                  <a:pt x="14321" y="9883"/>
                  <a:pt x="14327" y="9874"/>
                  <a:pt x="14342" y="9874"/>
                </a:cubicBezTo>
                <a:close/>
                <a:moveTo>
                  <a:pt x="16650" y="9791"/>
                </a:moveTo>
                <a:cubicBezTo>
                  <a:pt x="16665" y="9791"/>
                  <a:pt x="16673" y="9802"/>
                  <a:pt x="16680" y="9823"/>
                </a:cubicBezTo>
                <a:cubicBezTo>
                  <a:pt x="16788" y="10155"/>
                  <a:pt x="16910" y="10484"/>
                  <a:pt x="17000" y="10819"/>
                </a:cubicBezTo>
                <a:cubicBezTo>
                  <a:pt x="17008" y="10846"/>
                  <a:pt x="17013" y="10876"/>
                  <a:pt x="17036" y="10895"/>
                </a:cubicBezTo>
                <a:cubicBezTo>
                  <a:pt x="17070" y="10922"/>
                  <a:pt x="17052" y="10934"/>
                  <a:pt x="17025" y="10948"/>
                </a:cubicBezTo>
                <a:cubicBezTo>
                  <a:pt x="16903" y="11015"/>
                  <a:pt x="16777" y="11075"/>
                  <a:pt x="16646" y="11121"/>
                </a:cubicBezTo>
                <a:cubicBezTo>
                  <a:pt x="16637" y="11123"/>
                  <a:pt x="16631" y="11126"/>
                  <a:pt x="16621" y="11129"/>
                </a:cubicBezTo>
                <a:cubicBezTo>
                  <a:pt x="16594" y="11123"/>
                  <a:pt x="16596" y="11100"/>
                  <a:pt x="16595" y="11081"/>
                </a:cubicBezTo>
                <a:cubicBezTo>
                  <a:pt x="16584" y="10942"/>
                  <a:pt x="16560" y="10804"/>
                  <a:pt x="16533" y="10669"/>
                </a:cubicBezTo>
                <a:cubicBezTo>
                  <a:pt x="16482" y="10420"/>
                  <a:pt x="16431" y="10171"/>
                  <a:pt x="16394" y="9922"/>
                </a:cubicBezTo>
                <a:cubicBezTo>
                  <a:pt x="16389" y="9889"/>
                  <a:pt x="16403" y="9878"/>
                  <a:pt x="16431" y="9868"/>
                </a:cubicBezTo>
                <a:cubicBezTo>
                  <a:pt x="16497" y="9845"/>
                  <a:pt x="16560" y="9822"/>
                  <a:pt x="16623" y="9798"/>
                </a:cubicBezTo>
                <a:cubicBezTo>
                  <a:pt x="16634" y="9793"/>
                  <a:pt x="16643" y="9791"/>
                  <a:pt x="16650" y="9791"/>
                </a:cubicBezTo>
                <a:close/>
                <a:moveTo>
                  <a:pt x="11051" y="233"/>
                </a:moveTo>
                <a:cubicBezTo>
                  <a:pt x="11160" y="233"/>
                  <a:pt x="11269" y="234"/>
                  <a:pt x="11378" y="240"/>
                </a:cubicBezTo>
                <a:cubicBezTo>
                  <a:pt x="11594" y="252"/>
                  <a:pt x="11807" y="271"/>
                  <a:pt x="12020" y="306"/>
                </a:cubicBezTo>
                <a:cubicBezTo>
                  <a:pt x="12477" y="383"/>
                  <a:pt x="12914" y="514"/>
                  <a:pt x="13325" y="719"/>
                </a:cubicBezTo>
                <a:cubicBezTo>
                  <a:pt x="13618" y="864"/>
                  <a:pt x="13883" y="1041"/>
                  <a:pt x="14116" y="1259"/>
                </a:cubicBezTo>
                <a:cubicBezTo>
                  <a:pt x="14367" y="1492"/>
                  <a:pt x="14593" y="1746"/>
                  <a:pt x="14816" y="2000"/>
                </a:cubicBezTo>
                <a:cubicBezTo>
                  <a:pt x="14969" y="2175"/>
                  <a:pt x="15157" y="2284"/>
                  <a:pt x="15410" y="2284"/>
                </a:cubicBezTo>
                <a:cubicBezTo>
                  <a:pt x="15575" y="2284"/>
                  <a:pt x="15740" y="2296"/>
                  <a:pt x="15903" y="2313"/>
                </a:cubicBezTo>
                <a:cubicBezTo>
                  <a:pt x="16213" y="2344"/>
                  <a:pt x="16501" y="2433"/>
                  <a:pt x="16768" y="2578"/>
                </a:cubicBezTo>
                <a:cubicBezTo>
                  <a:pt x="17030" y="2720"/>
                  <a:pt x="17255" y="2900"/>
                  <a:pt x="17456" y="3109"/>
                </a:cubicBezTo>
                <a:cubicBezTo>
                  <a:pt x="17627" y="3288"/>
                  <a:pt x="17782" y="3476"/>
                  <a:pt x="17915" y="3681"/>
                </a:cubicBezTo>
                <a:cubicBezTo>
                  <a:pt x="18187" y="4100"/>
                  <a:pt x="18387" y="4547"/>
                  <a:pt x="18534" y="5013"/>
                </a:cubicBezTo>
                <a:cubicBezTo>
                  <a:pt x="18671" y="5445"/>
                  <a:pt x="18766" y="5884"/>
                  <a:pt x="18759" y="6357"/>
                </a:cubicBezTo>
                <a:cubicBezTo>
                  <a:pt x="18767" y="6578"/>
                  <a:pt x="18737" y="6815"/>
                  <a:pt x="18688" y="7049"/>
                </a:cubicBezTo>
                <a:cubicBezTo>
                  <a:pt x="18602" y="7451"/>
                  <a:pt x="18452" y="7831"/>
                  <a:pt x="18233" y="8188"/>
                </a:cubicBezTo>
                <a:cubicBezTo>
                  <a:pt x="18021" y="8537"/>
                  <a:pt x="17756" y="8846"/>
                  <a:pt x="17414" y="9096"/>
                </a:cubicBezTo>
                <a:cubicBezTo>
                  <a:pt x="17043" y="9367"/>
                  <a:pt x="16633" y="9573"/>
                  <a:pt x="16178" y="9699"/>
                </a:cubicBezTo>
                <a:cubicBezTo>
                  <a:pt x="15913" y="9773"/>
                  <a:pt x="15644" y="9816"/>
                  <a:pt x="15369" y="9816"/>
                </a:cubicBezTo>
                <a:cubicBezTo>
                  <a:pt x="15294" y="9816"/>
                  <a:pt x="15218" y="9813"/>
                  <a:pt x="15142" y="9806"/>
                </a:cubicBezTo>
                <a:cubicBezTo>
                  <a:pt x="14866" y="9781"/>
                  <a:pt x="14597" y="9718"/>
                  <a:pt x="14339" y="9619"/>
                </a:cubicBezTo>
                <a:cubicBezTo>
                  <a:pt x="14164" y="9553"/>
                  <a:pt x="13997" y="9476"/>
                  <a:pt x="13822" y="9410"/>
                </a:cubicBezTo>
                <a:cubicBezTo>
                  <a:pt x="13743" y="9381"/>
                  <a:pt x="13673" y="9367"/>
                  <a:pt x="13607" y="9367"/>
                </a:cubicBezTo>
                <a:cubicBezTo>
                  <a:pt x="13470" y="9367"/>
                  <a:pt x="13357" y="9432"/>
                  <a:pt x="13255" y="9566"/>
                </a:cubicBezTo>
                <a:cubicBezTo>
                  <a:pt x="13173" y="9673"/>
                  <a:pt x="13097" y="9783"/>
                  <a:pt x="13018" y="9894"/>
                </a:cubicBezTo>
                <a:cubicBezTo>
                  <a:pt x="12805" y="10190"/>
                  <a:pt x="12561" y="10463"/>
                  <a:pt x="12245" y="10676"/>
                </a:cubicBezTo>
                <a:cubicBezTo>
                  <a:pt x="11760" y="11003"/>
                  <a:pt x="11206" y="11152"/>
                  <a:pt x="10610" y="11179"/>
                </a:cubicBezTo>
                <a:cubicBezTo>
                  <a:pt x="10545" y="11182"/>
                  <a:pt x="10479" y="11183"/>
                  <a:pt x="10414" y="11183"/>
                </a:cubicBezTo>
                <a:cubicBezTo>
                  <a:pt x="10184" y="11183"/>
                  <a:pt x="9954" y="11166"/>
                  <a:pt x="9726" y="11131"/>
                </a:cubicBezTo>
                <a:cubicBezTo>
                  <a:pt x="9200" y="11050"/>
                  <a:pt x="8708" y="10883"/>
                  <a:pt x="8250" y="10631"/>
                </a:cubicBezTo>
                <a:cubicBezTo>
                  <a:pt x="7844" y="10410"/>
                  <a:pt x="7513" y="10112"/>
                  <a:pt x="7228" y="9771"/>
                </a:cubicBezTo>
                <a:cubicBezTo>
                  <a:pt x="7097" y="9612"/>
                  <a:pt x="6970" y="9451"/>
                  <a:pt x="6841" y="9290"/>
                </a:cubicBezTo>
                <a:cubicBezTo>
                  <a:pt x="6755" y="9184"/>
                  <a:pt x="6670" y="9132"/>
                  <a:pt x="6575" y="9132"/>
                </a:cubicBezTo>
                <a:cubicBezTo>
                  <a:pt x="6503" y="9132"/>
                  <a:pt x="6425" y="9163"/>
                  <a:pt x="6337" y="9224"/>
                </a:cubicBezTo>
                <a:cubicBezTo>
                  <a:pt x="6267" y="9274"/>
                  <a:pt x="6197" y="9325"/>
                  <a:pt x="6127" y="9374"/>
                </a:cubicBezTo>
                <a:cubicBezTo>
                  <a:pt x="5804" y="9604"/>
                  <a:pt x="5463" y="9808"/>
                  <a:pt x="5078" y="9943"/>
                </a:cubicBezTo>
                <a:cubicBezTo>
                  <a:pt x="4646" y="10094"/>
                  <a:pt x="4203" y="10181"/>
                  <a:pt x="3743" y="10203"/>
                </a:cubicBezTo>
                <a:cubicBezTo>
                  <a:pt x="3710" y="10204"/>
                  <a:pt x="3678" y="10205"/>
                  <a:pt x="3645" y="10205"/>
                </a:cubicBezTo>
                <a:cubicBezTo>
                  <a:pt x="3466" y="10205"/>
                  <a:pt x="3288" y="10181"/>
                  <a:pt x="3113" y="10137"/>
                </a:cubicBezTo>
                <a:cubicBezTo>
                  <a:pt x="2596" y="10008"/>
                  <a:pt x="2137" y="9785"/>
                  <a:pt x="1769" y="9421"/>
                </a:cubicBezTo>
                <a:cubicBezTo>
                  <a:pt x="1729" y="9381"/>
                  <a:pt x="1672" y="9366"/>
                  <a:pt x="1631" y="9326"/>
                </a:cubicBezTo>
                <a:cubicBezTo>
                  <a:pt x="1554" y="9252"/>
                  <a:pt x="1475" y="9177"/>
                  <a:pt x="1405" y="9098"/>
                </a:cubicBezTo>
                <a:cubicBezTo>
                  <a:pt x="1136" y="8791"/>
                  <a:pt x="926" y="8454"/>
                  <a:pt x="791" y="8080"/>
                </a:cubicBezTo>
                <a:cubicBezTo>
                  <a:pt x="679" y="7773"/>
                  <a:pt x="611" y="7458"/>
                  <a:pt x="637" y="7134"/>
                </a:cubicBezTo>
                <a:cubicBezTo>
                  <a:pt x="642" y="7073"/>
                  <a:pt x="646" y="7006"/>
                  <a:pt x="697" y="6958"/>
                </a:cubicBezTo>
                <a:cubicBezTo>
                  <a:pt x="782" y="6880"/>
                  <a:pt x="777" y="6784"/>
                  <a:pt x="682" y="6722"/>
                </a:cubicBezTo>
                <a:cubicBezTo>
                  <a:pt x="664" y="6713"/>
                  <a:pt x="651" y="6699"/>
                  <a:pt x="638" y="6685"/>
                </a:cubicBezTo>
                <a:cubicBezTo>
                  <a:pt x="565" y="6601"/>
                  <a:pt x="503" y="6508"/>
                  <a:pt x="449" y="6412"/>
                </a:cubicBezTo>
                <a:cubicBezTo>
                  <a:pt x="342" y="6228"/>
                  <a:pt x="271" y="6033"/>
                  <a:pt x="257" y="5826"/>
                </a:cubicBezTo>
                <a:cubicBezTo>
                  <a:pt x="244" y="5632"/>
                  <a:pt x="270" y="5439"/>
                  <a:pt x="326" y="5251"/>
                </a:cubicBezTo>
                <a:cubicBezTo>
                  <a:pt x="504" y="4643"/>
                  <a:pt x="907" y="4188"/>
                  <a:pt x="1484" y="3856"/>
                </a:cubicBezTo>
                <a:cubicBezTo>
                  <a:pt x="1801" y="3675"/>
                  <a:pt x="2143" y="3541"/>
                  <a:pt x="2501" y="3444"/>
                </a:cubicBezTo>
                <a:cubicBezTo>
                  <a:pt x="2877" y="3343"/>
                  <a:pt x="3257" y="3274"/>
                  <a:pt x="3647" y="3274"/>
                </a:cubicBezTo>
                <a:cubicBezTo>
                  <a:pt x="3719" y="3274"/>
                  <a:pt x="3791" y="3277"/>
                  <a:pt x="3863" y="3282"/>
                </a:cubicBezTo>
                <a:cubicBezTo>
                  <a:pt x="4055" y="3294"/>
                  <a:pt x="4244" y="3321"/>
                  <a:pt x="4432" y="3359"/>
                </a:cubicBezTo>
                <a:cubicBezTo>
                  <a:pt x="4697" y="3411"/>
                  <a:pt x="4951" y="3497"/>
                  <a:pt x="5209" y="3566"/>
                </a:cubicBezTo>
                <a:cubicBezTo>
                  <a:pt x="5296" y="3589"/>
                  <a:pt x="5380" y="3601"/>
                  <a:pt x="5461" y="3601"/>
                </a:cubicBezTo>
                <a:cubicBezTo>
                  <a:pt x="5618" y="3601"/>
                  <a:pt x="5765" y="3556"/>
                  <a:pt x="5901" y="3452"/>
                </a:cubicBezTo>
                <a:cubicBezTo>
                  <a:pt x="6021" y="3360"/>
                  <a:pt x="6124" y="3253"/>
                  <a:pt x="6215" y="3137"/>
                </a:cubicBezTo>
                <a:cubicBezTo>
                  <a:pt x="6497" y="2780"/>
                  <a:pt x="6763" y="2414"/>
                  <a:pt x="7073" y="2076"/>
                </a:cubicBezTo>
                <a:cubicBezTo>
                  <a:pt x="7347" y="1776"/>
                  <a:pt x="7641" y="1495"/>
                  <a:pt x="7967" y="1241"/>
                </a:cubicBezTo>
                <a:cubicBezTo>
                  <a:pt x="8429" y="882"/>
                  <a:pt x="8949" y="620"/>
                  <a:pt x="9526" y="446"/>
                </a:cubicBezTo>
                <a:cubicBezTo>
                  <a:pt x="9968" y="312"/>
                  <a:pt x="10422" y="240"/>
                  <a:pt x="10888" y="234"/>
                </a:cubicBezTo>
                <a:cubicBezTo>
                  <a:pt x="10942" y="233"/>
                  <a:pt x="10996" y="233"/>
                  <a:pt x="11051" y="233"/>
                </a:cubicBezTo>
                <a:close/>
                <a:moveTo>
                  <a:pt x="15003" y="10026"/>
                </a:moveTo>
                <a:cubicBezTo>
                  <a:pt x="15015" y="10026"/>
                  <a:pt x="15031" y="10028"/>
                  <a:pt x="15053" y="10031"/>
                </a:cubicBezTo>
                <a:cubicBezTo>
                  <a:pt x="15058" y="10031"/>
                  <a:pt x="15062" y="10031"/>
                  <a:pt x="15067" y="10031"/>
                </a:cubicBezTo>
                <a:cubicBezTo>
                  <a:pt x="15071" y="10031"/>
                  <a:pt x="15076" y="10031"/>
                  <a:pt x="15080" y="10032"/>
                </a:cubicBezTo>
                <a:cubicBezTo>
                  <a:pt x="15157" y="10046"/>
                  <a:pt x="15235" y="10037"/>
                  <a:pt x="15313" y="10045"/>
                </a:cubicBezTo>
                <a:cubicBezTo>
                  <a:pt x="15333" y="10046"/>
                  <a:pt x="15362" y="10042"/>
                  <a:pt x="15359" y="10078"/>
                </a:cubicBezTo>
                <a:cubicBezTo>
                  <a:pt x="15357" y="10135"/>
                  <a:pt x="15364" y="10194"/>
                  <a:pt x="15364" y="10252"/>
                </a:cubicBezTo>
                <a:cubicBezTo>
                  <a:pt x="15365" y="10526"/>
                  <a:pt x="15358" y="10798"/>
                  <a:pt x="15384" y="11071"/>
                </a:cubicBezTo>
                <a:cubicBezTo>
                  <a:pt x="15388" y="11118"/>
                  <a:pt x="15393" y="11164"/>
                  <a:pt x="15396" y="11210"/>
                </a:cubicBezTo>
                <a:cubicBezTo>
                  <a:pt x="15398" y="11235"/>
                  <a:pt x="15390" y="11247"/>
                  <a:pt x="15369" y="11247"/>
                </a:cubicBezTo>
                <a:cubicBezTo>
                  <a:pt x="15364" y="11247"/>
                  <a:pt x="15358" y="11246"/>
                  <a:pt x="15351" y="11244"/>
                </a:cubicBezTo>
                <a:cubicBezTo>
                  <a:pt x="15254" y="11228"/>
                  <a:pt x="15155" y="11212"/>
                  <a:pt x="15057" y="11201"/>
                </a:cubicBezTo>
                <a:cubicBezTo>
                  <a:pt x="15004" y="11195"/>
                  <a:pt x="14981" y="11183"/>
                  <a:pt x="14981" y="11123"/>
                </a:cubicBezTo>
                <a:cubicBezTo>
                  <a:pt x="14981" y="10885"/>
                  <a:pt x="14971" y="10646"/>
                  <a:pt x="14964" y="10408"/>
                </a:cubicBezTo>
                <a:lnTo>
                  <a:pt x="14968" y="10408"/>
                </a:lnTo>
                <a:lnTo>
                  <a:pt x="14968" y="10099"/>
                </a:lnTo>
                <a:cubicBezTo>
                  <a:pt x="14968" y="10041"/>
                  <a:pt x="14968" y="10026"/>
                  <a:pt x="15003" y="10026"/>
                </a:cubicBezTo>
                <a:close/>
                <a:moveTo>
                  <a:pt x="16130" y="9958"/>
                </a:moveTo>
                <a:cubicBezTo>
                  <a:pt x="16153" y="9958"/>
                  <a:pt x="16160" y="9971"/>
                  <a:pt x="16164" y="10000"/>
                </a:cubicBezTo>
                <a:cubicBezTo>
                  <a:pt x="16190" y="10196"/>
                  <a:pt x="16224" y="10393"/>
                  <a:pt x="16268" y="10588"/>
                </a:cubicBezTo>
                <a:cubicBezTo>
                  <a:pt x="16309" y="10779"/>
                  <a:pt x="16335" y="10972"/>
                  <a:pt x="16358" y="11166"/>
                </a:cubicBezTo>
                <a:cubicBezTo>
                  <a:pt x="16361" y="11193"/>
                  <a:pt x="16354" y="11212"/>
                  <a:pt x="16320" y="11221"/>
                </a:cubicBezTo>
                <a:cubicBezTo>
                  <a:pt x="16133" y="11260"/>
                  <a:pt x="15944" y="11280"/>
                  <a:pt x="15753" y="11280"/>
                </a:cubicBezTo>
                <a:cubicBezTo>
                  <a:pt x="15732" y="11280"/>
                  <a:pt x="15710" y="11280"/>
                  <a:pt x="15689" y="11280"/>
                </a:cubicBezTo>
                <a:cubicBezTo>
                  <a:pt x="15660" y="11280"/>
                  <a:pt x="15646" y="11272"/>
                  <a:pt x="15644" y="11243"/>
                </a:cubicBezTo>
                <a:cubicBezTo>
                  <a:pt x="15636" y="11104"/>
                  <a:pt x="15617" y="10963"/>
                  <a:pt x="15615" y="10823"/>
                </a:cubicBezTo>
                <a:cubicBezTo>
                  <a:pt x="15612" y="10652"/>
                  <a:pt x="15595" y="10481"/>
                  <a:pt x="15602" y="10311"/>
                </a:cubicBezTo>
                <a:cubicBezTo>
                  <a:pt x="15602" y="10239"/>
                  <a:pt x="15607" y="10165"/>
                  <a:pt x="15600" y="10093"/>
                </a:cubicBezTo>
                <a:cubicBezTo>
                  <a:pt x="15595" y="10047"/>
                  <a:pt x="15612" y="10036"/>
                  <a:pt x="15653" y="10034"/>
                </a:cubicBezTo>
                <a:cubicBezTo>
                  <a:pt x="15807" y="10025"/>
                  <a:pt x="15957" y="9995"/>
                  <a:pt x="16105" y="9961"/>
                </a:cubicBezTo>
                <a:cubicBezTo>
                  <a:pt x="16115" y="9959"/>
                  <a:pt x="16123" y="9958"/>
                  <a:pt x="16130" y="9958"/>
                </a:cubicBezTo>
                <a:close/>
                <a:moveTo>
                  <a:pt x="7400" y="10316"/>
                </a:moveTo>
                <a:cubicBezTo>
                  <a:pt x="7408" y="10316"/>
                  <a:pt x="7417" y="10322"/>
                  <a:pt x="7430" y="10334"/>
                </a:cubicBezTo>
                <a:cubicBezTo>
                  <a:pt x="7455" y="10360"/>
                  <a:pt x="7483" y="10383"/>
                  <a:pt x="7513" y="10404"/>
                </a:cubicBezTo>
                <a:cubicBezTo>
                  <a:pt x="7534" y="10422"/>
                  <a:pt x="7538" y="10438"/>
                  <a:pt x="7524" y="10460"/>
                </a:cubicBezTo>
                <a:cubicBezTo>
                  <a:pt x="7493" y="10517"/>
                  <a:pt x="7465" y="10574"/>
                  <a:pt x="7439" y="10632"/>
                </a:cubicBezTo>
                <a:cubicBezTo>
                  <a:pt x="7347" y="10838"/>
                  <a:pt x="7250" y="11041"/>
                  <a:pt x="7166" y="11251"/>
                </a:cubicBezTo>
                <a:cubicBezTo>
                  <a:pt x="7161" y="11262"/>
                  <a:pt x="7162" y="11277"/>
                  <a:pt x="7138" y="11281"/>
                </a:cubicBezTo>
                <a:cubicBezTo>
                  <a:pt x="7131" y="11277"/>
                  <a:pt x="7121" y="11272"/>
                  <a:pt x="7112" y="11267"/>
                </a:cubicBezTo>
                <a:cubicBezTo>
                  <a:pt x="7078" y="11244"/>
                  <a:pt x="7044" y="11223"/>
                  <a:pt x="7008" y="11202"/>
                </a:cubicBezTo>
                <a:cubicBezTo>
                  <a:pt x="6971" y="11180"/>
                  <a:pt x="6965" y="11156"/>
                  <a:pt x="6986" y="11119"/>
                </a:cubicBezTo>
                <a:cubicBezTo>
                  <a:pt x="7033" y="11030"/>
                  <a:pt x="7080" y="10939"/>
                  <a:pt x="7124" y="10849"/>
                </a:cubicBezTo>
                <a:cubicBezTo>
                  <a:pt x="7207" y="10680"/>
                  <a:pt x="7299" y="10516"/>
                  <a:pt x="7373" y="10345"/>
                </a:cubicBezTo>
                <a:cubicBezTo>
                  <a:pt x="7381" y="10326"/>
                  <a:pt x="7389" y="10316"/>
                  <a:pt x="7400" y="10316"/>
                </a:cubicBezTo>
                <a:close/>
                <a:moveTo>
                  <a:pt x="13430" y="9747"/>
                </a:moveTo>
                <a:cubicBezTo>
                  <a:pt x="13463" y="9967"/>
                  <a:pt x="13491" y="10176"/>
                  <a:pt x="13525" y="10383"/>
                </a:cubicBezTo>
                <a:cubicBezTo>
                  <a:pt x="13556" y="10574"/>
                  <a:pt x="13587" y="10766"/>
                  <a:pt x="13598" y="10959"/>
                </a:cubicBezTo>
                <a:cubicBezTo>
                  <a:pt x="13599" y="10982"/>
                  <a:pt x="13594" y="10999"/>
                  <a:pt x="13569" y="11012"/>
                </a:cubicBezTo>
                <a:cubicBezTo>
                  <a:pt x="13404" y="11101"/>
                  <a:pt x="13261" y="11216"/>
                  <a:pt x="13116" y="11329"/>
                </a:cubicBezTo>
                <a:cubicBezTo>
                  <a:pt x="13101" y="11342"/>
                  <a:pt x="13088" y="11351"/>
                  <a:pt x="13077" y="11351"/>
                </a:cubicBezTo>
                <a:cubicBezTo>
                  <a:pt x="13065" y="11351"/>
                  <a:pt x="13056" y="11342"/>
                  <a:pt x="13048" y="11319"/>
                </a:cubicBezTo>
                <a:cubicBezTo>
                  <a:pt x="13038" y="11292"/>
                  <a:pt x="13022" y="11267"/>
                  <a:pt x="13014" y="11240"/>
                </a:cubicBezTo>
                <a:cubicBezTo>
                  <a:pt x="12953" y="11018"/>
                  <a:pt x="12873" y="10801"/>
                  <a:pt x="12781" y="10589"/>
                </a:cubicBezTo>
                <a:cubicBezTo>
                  <a:pt x="12770" y="10564"/>
                  <a:pt x="12778" y="10553"/>
                  <a:pt x="12794" y="10537"/>
                </a:cubicBezTo>
                <a:cubicBezTo>
                  <a:pt x="12929" y="10408"/>
                  <a:pt x="13049" y="10267"/>
                  <a:pt x="13159" y="10118"/>
                </a:cubicBezTo>
                <a:cubicBezTo>
                  <a:pt x="13247" y="9997"/>
                  <a:pt x="13335" y="9875"/>
                  <a:pt x="13430" y="9747"/>
                </a:cubicBezTo>
                <a:close/>
                <a:moveTo>
                  <a:pt x="7739" y="10593"/>
                </a:moveTo>
                <a:cubicBezTo>
                  <a:pt x="7744" y="10593"/>
                  <a:pt x="7751" y="10595"/>
                  <a:pt x="7759" y="10601"/>
                </a:cubicBezTo>
                <a:cubicBezTo>
                  <a:pt x="7863" y="10678"/>
                  <a:pt x="7974" y="10744"/>
                  <a:pt x="8084" y="10810"/>
                </a:cubicBezTo>
                <a:cubicBezTo>
                  <a:pt x="8098" y="10818"/>
                  <a:pt x="8109" y="10826"/>
                  <a:pt x="8108" y="10844"/>
                </a:cubicBezTo>
                <a:cubicBezTo>
                  <a:pt x="8104" y="10854"/>
                  <a:pt x="8100" y="10867"/>
                  <a:pt x="8095" y="10880"/>
                </a:cubicBezTo>
                <a:cubicBezTo>
                  <a:pt x="8041" y="11024"/>
                  <a:pt x="7991" y="11169"/>
                  <a:pt x="7950" y="11316"/>
                </a:cubicBezTo>
                <a:cubicBezTo>
                  <a:pt x="7923" y="11408"/>
                  <a:pt x="7896" y="11501"/>
                  <a:pt x="7866" y="11593"/>
                </a:cubicBezTo>
                <a:cubicBezTo>
                  <a:pt x="7860" y="11610"/>
                  <a:pt x="7856" y="11632"/>
                  <a:pt x="7835" y="11632"/>
                </a:cubicBezTo>
                <a:cubicBezTo>
                  <a:pt x="7829" y="11632"/>
                  <a:pt x="7821" y="11630"/>
                  <a:pt x="7811" y="11625"/>
                </a:cubicBezTo>
                <a:cubicBezTo>
                  <a:pt x="7672" y="11560"/>
                  <a:pt x="7531" y="11497"/>
                  <a:pt x="7397" y="11426"/>
                </a:cubicBezTo>
                <a:cubicBezTo>
                  <a:pt x="7370" y="11412"/>
                  <a:pt x="7368" y="11399"/>
                  <a:pt x="7378" y="11374"/>
                </a:cubicBezTo>
                <a:cubicBezTo>
                  <a:pt x="7411" y="11299"/>
                  <a:pt x="7440" y="11223"/>
                  <a:pt x="7473" y="11148"/>
                </a:cubicBezTo>
                <a:cubicBezTo>
                  <a:pt x="7552" y="10972"/>
                  <a:pt x="7634" y="10797"/>
                  <a:pt x="7715" y="10621"/>
                </a:cubicBezTo>
                <a:cubicBezTo>
                  <a:pt x="7721" y="10608"/>
                  <a:pt x="7726" y="10593"/>
                  <a:pt x="7739" y="10593"/>
                </a:cubicBezTo>
                <a:close/>
                <a:moveTo>
                  <a:pt x="12570" y="10740"/>
                </a:moveTo>
                <a:cubicBezTo>
                  <a:pt x="12580" y="10740"/>
                  <a:pt x="12586" y="10750"/>
                  <a:pt x="12593" y="10768"/>
                </a:cubicBezTo>
                <a:cubicBezTo>
                  <a:pt x="12671" y="10960"/>
                  <a:pt x="12737" y="11154"/>
                  <a:pt x="12789" y="11352"/>
                </a:cubicBezTo>
                <a:cubicBezTo>
                  <a:pt x="12805" y="11409"/>
                  <a:pt x="12824" y="11460"/>
                  <a:pt x="12890" y="11486"/>
                </a:cubicBezTo>
                <a:cubicBezTo>
                  <a:pt x="12880" y="11493"/>
                  <a:pt x="12875" y="11497"/>
                  <a:pt x="12870" y="11501"/>
                </a:cubicBezTo>
                <a:cubicBezTo>
                  <a:pt x="12702" y="11615"/>
                  <a:pt x="12523" y="11713"/>
                  <a:pt x="12339" y="11802"/>
                </a:cubicBezTo>
                <a:cubicBezTo>
                  <a:pt x="12327" y="11807"/>
                  <a:pt x="12319" y="11809"/>
                  <a:pt x="12312" y="11809"/>
                </a:cubicBezTo>
                <a:cubicBezTo>
                  <a:pt x="12293" y="11809"/>
                  <a:pt x="12290" y="11790"/>
                  <a:pt x="12285" y="11769"/>
                </a:cubicBezTo>
                <a:cubicBezTo>
                  <a:pt x="12235" y="11537"/>
                  <a:pt x="12200" y="11303"/>
                  <a:pt x="12134" y="11075"/>
                </a:cubicBezTo>
                <a:cubicBezTo>
                  <a:pt x="12122" y="11036"/>
                  <a:pt x="12133" y="11019"/>
                  <a:pt x="12169" y="10999"/>
                </a:cubicBezTo>
                <a:cubicBezTo>
                  <a:pt x="12302" y="10931"/>
                  <a:pt x="12426" y="10849"/>
                  <a:pt x="12541" y="10757"/>
                </a:cubicBezTo>
                <a:cubicBezTo>
                  <a:pt x="12554" y="10745"/>
                  <a:pt x="12563" y="10740"/>
                  <a:pt x="12570" y="10740"/>
                </a:cubicBezTo>
                <a:close/>
                <a:moveTo>
                  <a:pt x="8350" y="10951"/>
                </a:moveTo>
                <a:cubicBezTo>
                  <a:pt x="8356" y="10951"/>
                  <a:pt x="8364" y="10953"/>
                  <a:pt x="8373" y="10957"/>
                </a:cubicBezTo>
                <a:cubicBezTo>
                  <a:pt x="8569" y="11051"/>
                  <a:pt x="8775" y="11127"/>
                  <a:pt x="8983" y="11195"/>
                </a:cubicBezTo>
                <a:cubicBezTo>
                  <a:pt x="9013" y="11205"/>
                  <a:pt x="9019" y="11219"/>
                  <a:pt x="9011" y="11247"/>
                </a:cubicBezTo>
                <a:cubicBezTo>
                  <a:pt x="8994" y="11309"/>
                  <a:pt x="8979" y="11371"/>
                  <a:pt x="8965" y="11432"/>
                </a:cubicBezTo>
                <a:cubicBezTo>
                  <a:pt x="8921" y="11615"/>
                  <a:pt x="8838" y="11786"/>
                  <a:pt x="8768" y="11962"/>
                </a:cubicBezTo>
                <a:cubicBezTo>
                  <a:pt x="8764" y="11974"/>
                  <a:pt x="8757" y="11977"/>
                  <a:pt x="8750" y="11977"/>
                </a:cubicBezTo>
                <a:cubicBezTo>
                  <a:pt x="8745" y="11977"/>
                  <a:pt x="8739" y="11975"/>
                  <a:pt x="8734" y="11973"/>
                </a:cubicBezTo>
                <a:cubicBezTo>
                  <a:pt x="8521" y="11906"/>
                  <a:pt x="8311" y="11834"/>
                  <a:pt x="8105" y="11750"/>
                </a:cubicBezTo>
                <a:cubicBezTo>
                  <a:pt x="8094" y="11746"/>
                  <a:pt x="8082" y="11740"/>
                  <a:pt x="8083" y="11727"/>
                </a:cubicBezTo>
                <a:cubicBezTo>
                  <a:pt x="8086" y="11722"/>
                  <a:pt x="8087" y="11717"/>
                  <a:pt x="8090" y="11712"/>
                </a:cubicBezTo>
                <a:cubicBezTo>
                  <a:pt x="8126" y="11636"/>
                  <a:pt x="8143" y="11554"/>
                  <a:pt x="8165" y="11474"/>
                </a:cubicBezTo>
                <a:cubicBezTo>
                  <a:pt x="8212" y="11310"/>
                  <a:pt x="8258" y="11148"/>
                  <a:pt x="8317" y="10988"/>
                </a:cubicBezTo>
                <a:cubicBezTo>
                  <a:pt x="8324" y="10968"/>
                  <a:pt x="8331" y="10951"/>
                  <a:pt x="8350" y="10951"/>
                </a:cubicBezTo>
                <a:close/>
                <a:moveTo>
                  <a:pt x="11888" y="11140"/>
                </a:moveTo>
                <a:cubicBezTo>
                  <a:pt x="11900" y="11140"/>
                  <a:pt x="11907" y="11148"/>
                  <a:pt x="11911" y="11166"/>
                </a:cubicBezTo>
                <a:cubicBezTo>
                  <a:pt x="11920" y="11207"/>
                  <a:pt x="11932" y="11247"/>
                  <a:pt x="11940" y="11288"/>
                </a:cubicBezTo>
                <a:cubicBezTo>
                  <a:pt x="11980" y="11487"/>
                  <a:pt x="12018" y="11688"/>
                  <a:pt x="12059" y="11887"/>
                </a:cubicBezTo>
                <a:cubicBezTo>
                  <a:pt x="12064" y="11915"/>
                  <a:pt x="12054" y="11923"/>
                  <a:pt x="12030" y="11931"/>
                </a:cubicBezTo>
                <a:cubicBezTo>
                  <a:pt x="11977" y="11950"/>
                  <a:pt x="11925" y="11967"/>
                  <a:pt x="11873" y="11984"/>
                </a:cubicBezTo>
                <a:cubicBezTo>
                  <a:pt x="11721" y="12030"/>
                  <a:pt x="11568" y="12071"/>
                  <a:pt x="11401" y="12107"/>
                </a:cubicBezTo>
                <a:cubicBezTo>
                  <a:pt x="11399" y="12108"/>
                  <a:pt x="11396" y="12108"/>
                  <a:pt x="11394" y="12108"/>
                </a:cubicBezTo>
                <a:cubicBezTo>
                  <a:pt x="11372" y="12108"/>
                  <a:pt x="11376" y="12079"/>
                  <a:pt x="11372" y="12061"/>
                </a:cubicBezTo>
                <a:cubicBezTo>
                  <a:pt x="11331" y="11829"/>
                  <a:pt x="11287" y="11599"/>
                  <a:pt x="11225" y="11371"/>
                </a:cubicBezTo>
                <a:cubicBezTo>
                  <a:pt x="11220" y="11350"/>
                  <a:pt x="11220" y="11340"/>
                  <a:pt x="11248" y="11333"/>
                </a:cubicBezTo>
                <a:cubicBezTo>
                  <a:pt x="11460" y="11288"/>
                  <a:pt x="11668" y="11228"/>
                  <a:pt x="11866" y="11145"/>
                </a:cubicBezTo>
                <a:cubicBezTo>
                  <a:pt x="11875" y="11142"/>
                  <a:pt x="11882" y="11140"/>
                  <a:pt x="11888" y="11140"/>
                </a:cubicBezTo>
                <a:close/>
                <a:moveTo>
                  <a:pt x="9275" y="11280"/>
                </a:moveTo>
                <a:cubicBezTo>
                  <a:pt x="9280" y="11280"/>
                  <a:pt x="9286" y="11281"/>
                  <a:pt x="9293" y="11283"/>
                </a:cubicBezTo>
                <a:cubicBezTo>
                  <a:pt x="9488" y="11331"/>
                  <a:pt x="9687" y="11367"/>
                  <a:pt x="9889" y="11386"/>
                </a:cubicBezTo>
                <a:cubicBezTo>
                  <a:pt x="9916" y="11388"/>
                  <a:pt x="9923" y="11402"/>
                  <a:pt x="9920" y="11421"/>
                </a:cubicBezTo>
                <a:cubicBezTo>
                  <a:pt x="9907" y="11538"/>
                  <a:pt x="9901" y="11658"/>
                  <a:pt x="9899" y="11777"/>
                </a:cubicBezTo>
                <a:cubicBezTo>
                  <a:pt x="9896" y="11913"/>
                  <a:pt x="9886" y="12049"/>
                  <a:pt x="9889" y="12185"/>
                </a:cubicBezTo>
                <a:cubicBezTo>
                  <a:pt x="9890" y="12208"/>
                  <a:pt x="9886" y="12222"/>
                  <a:pt x="9860" y="12222"/>
                </a:cubicBezTo>
                <a:cubicBezTo>
                  <a:pt x="9857" y="12222"/>
                  <a:pt x="9853" y="12221"/>
                  <a:pt x="9849" y="12221"/>
                </a:cubicBezTo>
                <a:cubicBezTo>
                  <a:pt x="9574" y="12188"/>
                  <a:pt x="9304" y="12131"/>
                  <a:pt x="9037" y="12060"/>
                </a:cubicBezTo>
                <a:cubicBezTo>
                  <a:pt x="8995" y="12049"/>
                  <a:pt x="8994" y="12036"/>
                  <a:pt x="9011" y="12002"/>
                </a:cubicBezTo>
                <a:cubicBezTo>
                  <a:pt x="9057" y="11916"/>
                  <a:pt x="9094" y="11831"/>
                  <a:pt x="9125" y="11739"/>
                </a:cubicBezTo>
                <a:cubicBezTo>
                  <a:pt x="9173" y="11603"/>
                  <a:pt x="9215" y="11464"/>
                  <a:pt x="9244" y="11323"/>
                </a:cubicBezTo>
                <a:cubicBezTo>
                  <a:pt x="9248" y="11306"/>
                  <a:pt x="9246" y="11280"/>
                  <a:pt x="9275" y="11280"/>
                </a:cubicBezTo>
                <a:close/>
                <a:moveTo>
                  <a:pt x="10948" y="11382"/>
                </a:moveTo>
                <a:cubicBezTo>
                  <a:pt x="10983" y="11382"/>
                  <a:pt x="10988" y="11396"/>
                  <a:pt x="11000" y="11441"/>
                </a:cubicBezTo>
                <a:cubicBezTo>
                  <a:pt x="11057" y="11667"/>
                  <a:pt x="11093" y="11897"/>
                  <a:pt x="11136" y="12125"/>
                </a:cubicBezTo>
                <a:cubicBezTo>
                  <a:pt x="11141" y="12154"/>
                  <a:pt x="11129" y="12162"/>
                  <a:pt x="11103" y="12165"/>
                </a:cubicBezTo>
                <a:cubicBezTo>
                  <a:pt x="10862" y="12200"/>
                  <a:pt x="10619" y="12235"/>
                  <a:pt x="10372" y="12235"/>
                </a:cubicBezTo>
                <a:cubicBezTo>
                  <a:pt x="10362" y="12235"/>
                  <a:pt x="10351" y="12235"/>
                  <a:pt x="10341" y="12234"/>
                </a:cubicBezTo>
                <a:cubicBezTo>
                  <a:pt x="10313" y="12234"/>
                  <a:pt x="10285" y="12233"/>
                  <a:pt x="10256" y="12233"/>
                </a:cubicBezTo>
                <a:cubicBezTo>
                  <a:pt x="10238" y="12233"/>
                  <a:pt x="10219" y="12234"/>
                  <a:pt x="10200" y="12235"/>
                </a:cubicBezTo>
                <a:cubicBezTo>
                  <a:pt x="10197" y="12236"/>
                  <a:pt x="10194" y="12236"/>
                  <a:pt x="10192" y="12236"/>
                </a:cubicBezTo>
                <a:cubicBezTo>
                  <a:pt x="10147" y="12236"/>
                  <a:pt x="10133" y="12219"/>
                  <a:pt x="10135" y="12175"/>
                </a:cubicBezTo>
                <a:cubicBezTo>
                  <a:pt x="10151" y="11931"/>
                  <a:pt x="10139" y="11684"/>
                  <a:pt x="10168" y="11440"/>
                </a:cubicBezTo>
                <a:cubicBezTo>
                  <a:pt x="10171" y="11414"/>
                  <a:pt x="10181" y="11404"/>
                  <a:pt x="10208" y="11404"/>
                </a:cubicBezTo>
                <a:cubicBezTo>
                  <a:pt x="10209" y="11404"/>
                  <a:pt x="10210" y="11404"/>
                  <a:pt x="10211" y="11404"/>
                </a:cubicBezTo>
                <a:cubicBezTo>
                  <a:pt x="10275" y="11408"/>
                  <a:pt x="10339" y="11413"/>
                  <a:pt x="10402" y="11413"/>
                </a:cubicBezTo>
                <a:cubicBezTo>
                  <a:pt x="10410" y="11413"/>
                  <a:pt x="10419" y="11413"/>
                  <a:pt x="10427" y="11413"/>
                </a:cubicBezTo>
                <a:cubicBezTo>
                  <a:pt x="10585" y="11413"/>
                  <a:pt x="10744" y="11404"/>
                  <a:pt x="10901" y="11386"/>
                </a:cubicBezTo>
                <a:cubicBezTo>
                  <a:pt x="10921" y="11384"/>
                  <a:pt x="10936" y="11382"/>
                  <a:pt x="10948" y="11382"/>
                </a:cubicBezTo>
                <a:close/>
                <a:moveTo>
                  <a:pt x="11343" y="1"/>
                </a:moveTo>
                <a:cubicBezTo>
                  <a:pt x="11144" y="1"/>
                  <a:pt x="10943" y="1"/>
                  <a:pt x="10746" y="2"/>
                </a:cubicBezTo>
                <a:cubicBezTo>
                  <a:pt x="10680" y="16"/>
                  <a:pt x="10611" y="11"/>
                  <a:pt x="10545" y="16"/>
                </a:cubicBezTo>
                <a:cubicBezTo>
                  <a:pt x="10231" y="41"/>
                  <a:pt x="9924" y="95"/>
                  <a:pt x="9622" y="175"/>
                </a:cubicBezTo>
                <a:cubicBezTo>
                  <a:pt x="9154" y="297"/>
                  <a:pt x="8712" y="478"/>
                  <a:pt x="8303" y="720"/>
                </a:cubicBezTo>
                <a:cubicBezTo>
                  <a:pt x="7935" y="938"/>
                  <a:pt x="7611" y="1202"/>
                  <a:pt x="7306" y="1488"/>
                </a:cubicBezTo>
                <a:cubicBezTo>
                  <a:pt x="6962" y="1808"/>
                  <a:pt x="6660" y="2158"/>
                  <a:pt x="6377" y="2521"/>
                </a:cubicBezTo>
                <a:cubicBezTo>
                  <a:pt x="6216" y="2727"/>
                  <a:pt x="6065" y="2941"/>
                  <a:pt x="5888" y="3137"/>
                </a:cubicBezTo>
                <a:cubicBezTo>
                  <a:pt x="5795" y="3240"/>
                  <a:pt x="5691" y="3333"/>
                  <a:pt x="5538" y="3360"/>
                </a:cubicBezTo>
                <a:cubicBezTo>
                  <a:pt x="5513" y="3364"/>
                  <a:pt x="5488" y="3366"/>
                  <a:pt x="5464" y="3366"/>
                </a:cubicBezTo>
                <a:cubicBezTo>
                  <a:pt x="5386" y="3366"/>
                  <a:pt x="5310" y="3347"/>
                  <a:pt x="5234" y="3326"/>
                </a:cubicBezTo>
                <a:cubicBezTo>
                  <a:pt x="4979" y="3256"/>
                  <a:pt x="4728" y="3174"/>
                  <a:pt x="4466" y="3123"/>
                </a:cubicBezTo>
                <a:cubicBezTo>
                  <a:pt x="4267" y="3085"/>
                  <a:pt x="4067" y="3056"/>
                  <a:pt x="3864" y="3044"/>
                </a:cubicBezTo>
                <a:cubicBezTo>
                  <a:pt x="3791" y="3040"/>
                  <a:pt x="3719" y="3038"/>
                  <a:pt x="3647" y="3038"/>
                </a:cubicBezTo>
                <a:cubicBezTo>
                  <a:pt x="3139" y="3038"/>
                  <a:pt x="2650" y="3140"/>
                  <a:pt x="2170" y="3297"/>
                </a:cubicBezTo>
                <a:cubicBezTo>
                  <a:pt x="1813" y="3412"/>
                  <a:pt x="1472" y="3561"/>
                  <a:pt x="1165" y="3766"/>
                </a:cubicBezTo>
                <a:cubicBezTo>
                  <a:pt x="601" y="4144"/>
                  <a:pt x="217" y="4636"/>
                  <a:pt x="57" y="5266"/>
                </a:cubicBezTo>
                <a:cubicBezTo>
                  <a:pt x="30" y="5373"/>
                  <a:pt x="11" y="5483"/>
                  <a:pt x="7" y="5594"/>
                </a:cubicBezTo>
                <a:cubicBezTo>
                  <a:pt x="7" y="5606"/>
                  <a:pt x="2" y="5617"/>
                  <a:pt x="0" y="5628"/>
                </a:cubicBezTo>
                <a:lnTo>
                  <a:pt x="0" y="5857"/>
                </a:lnTo>
                <a:cubicBezTo>
                  <a:pt x="18" y="6002"/>
                  <a:pt x="48" y="6145"/>
                  <a:pt x="105" y="6282"/>
                </a:cubicBezTo>
                <a:cubicBezTo>
                  <a:pt x="184" y="6473"/>
                  <a:pt x="285" y="6655"/>
                  <a:pt x="426" y="6815"/>
                </a:cubicBezTo>
                <a:cubicBezTo>
                  <a:pt x="455" y="6846"/>
                  <a:pt x="465" y="6875"/>
                  <a:pt x="447" y="6918"/>
                </a:cubicBezTo>
                <a:cubicBezTo>
                  <a:pt x="375" y="7084"/>
                  <a:pt x="382" y="7258"/>
                  <a:pt x="396" y="7432"/>
                </a:cubicBezTo>
                <a:cubicBezTo>
                  <a:pt x="409" y="7591"/>
                  <a:pt x="432" y="7748"/>
                  <a:pt x="477" y="7902"/>
                </a:cubicBezTo>
                <a:cubicBezTo>
                  <a:pt x="613" y="8388"/>
                  <a:pt x="854" y="8827"/>
                  <a:pt x="1195" y="9219"/>
                </a:cubicBezTo>
                <a:cubicBezTo>
                  <a:pt x="1332" y="9377"/>
                  <a:pt x="1490" y="9517"/>
                  <a:pt x="1648" y="9656"/>
                </a:cubicBezTo>
                <a:cubicBezTo>
                  <a:pt x="1760" y="9752"/>
                  <a:pt x="1850" y="9868"/>
                  <a:pt x="1963" y="9964"/>
                </a:cubicBezTo>
                <a:cubicBezTo>
                  <a:pt x="2356" y="10303"/>
                  <a:pt x="2762" y="10625"/>
                  <a:pt x="3225" y="10884"/>
                </a:cubicBezTo>
                <a:cubicBezTo>
                  <a:pt x="3548" y="11064"/>
                  <a:pt x="3893" y="11194"/>
                  <a:pt x="4268" y="11254"/>
                </a:cubicBezTo>
                <a:cubicBezTo>
                  <a:pt x="4392" y="11274"/>
                  <a:pt x="4515" y="11282"/>
                  <a:pt x="4638" y="11282"/>
                </a:cubicBezTo>
                <a:cubicBezTo>
                  <a:pt x="4796" y="11282"/>
                  <a:pt x="4954" y="11268"/>
                  <a:pt x="5112" y="11243"/>
                </a:cubicBezTo>
                <a:cubicBezTo>
                  <a:pt x="5433" y="11196"/>
                  <a:pt x="5728" y="11086"/>
                  <a:pt x="6009" y="10940"/>
                </a:cubicBezTo>
                <a:cubicBezTo>
                  <a:pt x="6043" y="10922"/>
                  <a:pt x="6081" y="10914"/>
                  <a:pt x="6120" y="10914"/>
                </a:cubicBezTo>
                <a:cubicBezTo>
                  <a:pt x="6187" y="10914"/>
                  <a:pt x="6256" y="10938"/>
                  <a:pt x="6307" y="10978"/>
                </a:cubicBezTo>
                <a:cubicBezTo>
                  <a:pt x="6530" y="11150"/>
                  <a:pt x="6752" y="11323"/>
                  <a:pt x="6995" y="11473"/>
                </a:cubicBezTo>
                <a:cubicBezTo>
                  <a:pt x="7264" y="11637"/>
                  <a:pt x="7551" y="11770"/>
                  <a:pt x="7844" y="11896"/>
                </a:cubicBezTo>
                <a:cubicBezTo>
                  <a:pt x="8341" y="12111"/>
                  <a:pt x="8857" y="12276"/>
                  <a:pt x="9394" y="12386"/>
                </a:cubicBezTo>
                <a:cubicBezTo>
                  <a:pt x="9589" y="12426"/>
                  <a:pt x="9786" y="12452"/>
                  <a:pt x="9985" y="12464"/>
                </a:cubicBezTo>
                <a:cubicBezTo>
                  <a:pt x="10081" y="12471"/>
                  <a:pt x="10178" y="12474"/>
                  <a:pt x="10274" y="12474"/>
                </a:cubicBezTo>
                <a:cubicBezTo>
                  <a:pt x="10385" y="12474"/>
                  <a:pt x="10495" y="12470"/>
                  <a:pt x="10605" y="12460"/>
                </a:cubicBezTo>
                <a:cubicBezTo>
                  <a:pt x="10989" y="12431"/>
                  <a:pt x="11367" y="12366"/>
                  <a:pt x="11740" y="12268"/>
                </a:cubicBezTo>
                <a:cubicBezTo>
                  <a:pt x="12282" y="12126"/>
                  <a:pt x="12767" y="11887"/>
                  <a:pt x="13204" y="11564"/>
                </a:cubicBezTo>
                <a:cubicBezTo>
                  <a:pt x="13340" y="11465"/>
                  <a:pt x="13470" y="11360"/>
                  <a:pt x="13611" y="11266"/>
                </a:cubicBezTo>
                <a:cubicBezTo>
                  <a:pt x="13708" y="11200"/>
                  <a:pt x="13811" y="11168"/>
                  <a:pt x="13919" y="11168"/>
                </a:cubicBezTo>
                <a:cubicBezTo>
                  <a:pt x="13976" y="11168"/>
                  <a:pt x="14035" y="11177"/>
                  <a:pt x="14095" y="11195"/>
                </a:cubicBezTo>
                <a:cubicBezTo>
                  <a:pt x="14327" y="11263"/>
                  <a:pt x="14557" y="11340"/>
                  <a:pt x="14797" y="11390"/>
                </a:cubicBezTo>
                <a:cubicBezTo>
                  <a:pt x="15021" y="11437"/>
                  <a:pt x="15249" y="11471"/>
                  <a:pt x="15477" y="11496"/>
                </a:cubicBezTo>
                <a:cubicBezTo>
                  <a:pt x="15582" y="11507"/>
                  <a:pt x="15686" y="11513"/>
                  <a:pt x="15788" y="11513"/>
                </a:cubicBezTo>
                <a:cubicBezTo>
                  <a:pt x="16404" y="11513"/>
                  <a:pt x="16954" y="11309"/>
                  <a:pt x="17459" y="10962"/>
                </a:cubicBezTo>
                <a:cubicBezTo>
                  <a:pt x="17633" y="10841"/>
                  <a:pt x="17800" y="10710"/>
                  <a:pt x="17956" y="10568"/>
                </a:cubicBezTo>
                <a:cubicBezTo>
                  <a:pt x="18243" y="10305"/>
                  <a:pt x="18472" y="10005"/>
                  <a:pt x="18668" y="9682"/>
                </a:cubicBezTo>
                <a:cubicBezTo>
                  <a:pt x="18917" y="9270"/>
                  <a:pt x="19076" y="8833"/>
                  <a:pt x="19165" y="8374"/>
                </a:cubicBezTo>
                <a:cubicBezTo>
                  <a:pt x="19191" y="8243"/>
                  <a:pt x="19202" y="8111"/>
                  <a:pt x="19214" y="7979"/>
                </a:cubicBezTo>
                <a:cubicBezTo>
                  <a:pt x="19226" y="7838"/>
                  <a:pt x="19241" y="7698"/>
                  <a:pt x="19253" y="7559"/>
                </a:cubicBezTo>
                <a:cubicBezTo>
                  <a:pt x="19256" y="7533"/>
                  <a:pt x="19258" y="7508"/>
                  <a:pt x="19258" y="7483"/>
                </a:cubicBezTo>
                <a:cubicBezTo>
                  <a:pt x="19259" y="7290"/>
                  <a:pt x="19262" y="7099"/>
                  <a:pt x="19258" y="6906"/>
                </a:cubicBezTo>
                <a:cubicBezTo>
                  <a:pt x="19252" y="6655"/>
                  <a:pt x="19241" y="6404"/>
                  <a:pt x="19212" y="6152"/>
                </a:cubicBezTo>
                <a:cubicBezTo>
                  <a:pt x="19196" y="6012"/>
                  <a:pt x="19144" y="5882"/>
                  <a:pt x="19105" y="5747"/>
                </a:cubicBezTo>
                <a:cubicBezTo>
                  <a:pt x="19013" y="5423"/>
                  <a:pt x="18916" y="5100"/>
                  <a:pt x="18785" y="4788"/>
                </a:cubicBezTo>
                <a:cubicBezTo>
                  <a:pt x="18605" y="4356"/>
                  <a:pt x="18422" y="3925"/>
                  <a:pt x="18139" y="3536"/>
                </a:cubicBezTo>
                <a:cubicBezTo>
                  <a:pt x="17958" y="3288"/>
                  <a:pt x="17754" y="3055"/>
                  <a:pt x="17532" y="2834"/>
                </a:cubicBezTo>
                <a:cubicBezTo>
                  <a:pt x="17465" y="2769"/>
                  <a:pt x="17394" y="2713"/>
                  <a:pt x="17321" y="2655"/>
                </a:cubicBezTo>
                <a:cubicBezTo>
                  <a:pt x="16947" y="2362"/>
                  <a:pt x="16525" y="2165"/>
                  <a:pt x="16037" y="2093"/>
                </a:cubicBezTo>
                <a:cubicBezTo>
                  <a:pt x="15901" y="2072"/>
                  <a:pt x="15762" y="2065"/>
                  <a:pt x="15626" y="2057"/>
                </a:cubicBezTo>
                <a:cubicBezTo>
                  <a:pt x="15519" y="2052"/>
                  <a:pt x="15411" y="2054"/>
                  <a:pt x="15306" y="2040"/>
                </a:cubicBezTo>
                <a:cubicBezTo>
                  <a:pt x="15180" y="2023"/>
                  <a:pt x="15100" y="1947"/>
                  <a:pt x="15026" y="1864"/>
                </a:cubicBezTo>
                <a:cubicBezTo>
                  <a:pt x="14813" y="1627"/>
                  <a:pt x="14602" y="1387"/>
                  <a:pt x="14373" y="1164"/>
                </a:cubicBezTo>
                <a:cubicBezTo>
                  <a:pt x="13939" y="741"/>
                  <a:pt x="13413" y="449"/>
                  <a:pt x="12817" y="258"/>
                </a:cubicBezTo>
                <a:cubicBezTo>
                  <a:pt x="12475" y="147"/>
                  <a:pt x="12125" y="73"/>
                  <a:pt x="11765" y="37"/>
                </a:cubicBezTo>
                <a:cubicBezTo>
                  <a:pt x="11635" y="25"/>
                  <a:pt x="11506" y="10"/>
                  <a:pt x="11376" y="7"/>
                </a:cubicBezTo>
                <a:cubicBezTo>
                  <a:pt x="11364" y="6"/>
                  <a:pt x="11354" y="4"/>
                  <a:pt x="1134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1814" name="Google Shape;1814;p25"/>
          <p:cNvGrpSpPr/>
          <p:nvPr/>
        </p:nvGrpSpPr>
        <p:grpSpPr>
          <a:xfrm>
            <a:off x="138371" y="6776394"/>
            <a:ext cx="863942" cy="668022"/>
            <a:chOff x="3633664" y="5968609"/>
            <a:chExt cx="687090" cy="668222"/>
          </a:xfrm>
        </p:grpSpPr>
        <p:sp>
          <p:nvSpPr>
            <p:cNvPr id="1815" name="Google Shape;1815;p25"/>
            <p:cNvSpPr/>
            <p:nvPr/>
          </p:nvSpPr>
          <p:spPr>
            <a:xfrm>
              <a:off x="3859799" y="6243208"/>
              <a:ext cx="65389" cy="66129"/>
            </a:xfrm>
            <a:custGeom>
              <a:avLst/>
              <a:gdLst/>
              <a:ahLst/>
              <a:cxnLst/>
              <a:rect l="l" t="t" r="r" b="b"/>
              <a:pathLst>
                <a:path w="707" h="715" extrusionOk="0">
                  <a:moveTo>
                    <a:pt x="352" y="1"/>
                  </a:moveTo>
                  <a:cubicBezTo>
                    <a:pt x="188" y="1"/>
                    <a:pt x="1" y="222"/>
                    <a:pt x="7" y="414"/>
                  </a:cubicBezTo>
                  <a:cubicBezTo>
                    <a:pt x="11" y="564"/>
                    <a:pt x="186" y="710"/>
                    <a:pt x="367" y="714"/>
                  </a:cubicBezTo>
                  <a:cubicBezTo>
                    <a:pt x="370" y="714"/>
                    <a:pt x="374" y="714"/>
                    <a:pt x="377" y="714"/>
                  </a:cubicBezTo>
                  <a:cubicBezTo>
                    <a:pt x="555" y="714"/>
                    <a:pt x="699" y="565"/>
                    <a:pt x="702" y="374"/>
                  </a:cubicBezTo>
                  <a:cubicBezTo>
                    <a:pt x="706" y="165"/>
                    <a:pt x="561" y="9"/>
                    <a:pt x="359" y="1"/>
                  </a:cubicBezTo>
                  <a:cubicBezTo>
                    <a:pt x="357" y="1"/>
                    <a:pt x="355" y="1"/>
                    <a:pt x="35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1816" name="Google Shape;1816;p25"/>
            <p:cNvGrpSpPr/>
            <p:nvPr/>
          </p:nvGrpSpPr>
          <p:grpSpPr>
            <a:xfrm>
              <a:off x="3633664" y="5968609"/>
              <a:ext cx="687090" cy="668222"/>
              <a:chOff x="3633664" y="5968609"/>
              <a:chExt cx="687090" cy="668222"/>
            </a:xfrm>
          </p:grpSpPr>
          <p:sp>
            <p:nvSpPr>
              <p:cNvPr id="1817" name="Google Shape;1817;p25"/>
              <p:cNvSpPr/>
              <p:nvPr/>
            </p:nvSpPr>
            <p:spPr>
              <a:xfrm>
                <a:off x="3633664" y="5968609"/>
                <a:ext cx="687090" cy="668222"/>
              </a:xfrm>
              <a:custGeom>
                <a:avLst/>
                <a:gdLst/>
                <a:ahLst/>
                <a:cxnLst/>
                <a:rect l="l" t="t" r="r" b="b"/>
                <a:pathLst>
                  <a:path w="7429" h="7225" extrusionOk="0">
                    <a:moveTo>
                      <a:pt x="4438" y="259"/>
                    </a:moveTo>
                    <a:cubicBezTo>
                      <a:pt x="4535" y="259"/>
                      <a:pt x="4633" y="271"/>
                      <a:pt x="4724" y="292"/>
                    </a:cubicBezTo>
                    <a:cubicBezTo>
                      <a:pt x="5447" y="455"/>
                      <a:pt x="6068" y="795"/>
                      <a:pt x="6513" y="1409"/>
                    </a:cubicBezTo>
                    <a:cubicBezTo>
                      <a:pt x="6890" y="1927"/>
                      <a:pt x="7122" y="2493"/>
                      <a:pt x="7098" y="3274"/>
                    </a:cubicBezTo>
                    <a:cubicBezTo>
                      <a:pt x="7051" y="3869"/>
                      <a:pt x="6936" y="4581"/>
                      <a:pt x="6544" y="5205"/>
                    </a:cubicBezTo>
                    <a:cubicBezTo>
                      <a:pt x="6211" y="5733"/>
                      <a:pt x="5730" y="6117"/>
                      <a:pt x="5182" y="6413"/>
                    </a:cubicBezTo>
                    <a:cubicBezTo>
                      <a:pt x="4678" y="6687"/>
                      <a:pt x="4128" y="6858"/>
                      <a:pt x="3565" y="6934"/>
                    </a:cubicBezTo>
                    <a:cubicBezTo>
                      <a:pt x="3436" y="6951"/>
                      <a:pt x="3306" y="6960"/>
                      <a:pt x="3176" y="6960"/>
                    </a:cubicBezTo>
                    <a:cubicBezTo>
                      <a:pt x="2727" y="6960"/>
                      <a:pt x="2284" y="6855"/>
                      <a:pt x="1872" y="6640"/>
                    </a:cubicBezTo>
                    <a:cubicBezTo>
                      <a:pt x="1651" y="6525"/>
                      <a:pt x="1434" y="6385"/>
                      <a:pt x="1249" y="6219"/>
                    </a:cubicBezTo>
                    <a:cubicBezTo>
                      <a:pt x="755" y="5776"/>
                      <a:pt x="529" y="5189"/>
                      <a:pt x="418" y="4552"/>
                    </a:cubicBezTo>
                    <a:cubicBezTo>
                      <a:pt x="296" y="3830"/>
                      <a:pt x="324" y="3113"/>
                      <a:pt x="606" y="2432"/>
                    </a:cubicBezTo>
                    <a:cubicBezTo>
                      <a:pt x="939" y="1627"/>
                      <a:pt x="1475" y="1010"/>
                      <a:pt x="2357" y="772"/>
                    </a:cubicBezTo>
                    <a:cubicBezTo>
                      <a:pt x="2977" y="603"/>
                      <a:pt x="3596" y="432"/>
                      <a:pt x="4221" y="282"/>
                    </a:cubicBezTo>
                    <a:cubicBezTo>
                      <a:pt x="4290" y="266"/>
                      <a:pt x="4364" y="259"/>
                      <a:pt x="4438" y="259"/>
                    </a:cubicBezTo>
                    <a:close/>
                    <a:moveTo>
                      <a:pt x="4405" y="0"/>
                    </a:moveTo>
                    <a:cubicBezTo>
                      <a:pt x="3981" y="0"/>
                      <a:pt x="3567" y="148"/>
                      <a:pt x="3154" y="223"/>
                    </a:cubicBezTo>
                    <a:cubicBezTo>
                      <a:pt x="2734" y="299"/>
                      <a:pt x="2337" y="505"/>
                      <a:pt x="1927" y="646"/>
                    </a:cubicBezTo>
                    <a:cubicBezTo>
                      <a:pt x="1123" y="923"/>
                      <a:pt x="676" y="1556"/>
                      <a:pt x="306" y="2264"/>
                    </a:cubicBezTo>
                    <a:cubicBezTo>
                      <a:pt x="53" y="2750"/>
                      <a:pt x="54" y="3285"/>
                      <a:pt x="1" y="3818"/>
                    </a:cubicBezTo>
                    <a:cubicBezTo>
                      <a:pt x="33" y="4089"/>
                      <a:pt x="62" y="4362"/>
                      <a:pt x="96" y="4632"/>
                    </a:cubicBezTo>
                    <a:cubicBezTo>
                      <a:pt x="176" y="5238"/>
                      <a:pt x="471" y="5746"/>
                      <a:pt x="820" y="6230"/>
                    </a:cubicBezTo>
                    <a:cubicBezTo>
                      <a:pt x="1025" y="6512"/>
                      <a:pt x="1318" y="6676"/>
                      <a:pt x="1617" y="6838"/>
                    </a:cubicBezTo>
                    <a:cubicBezTo>
                      <a:pt x="2102" y="7101"/>
                      <a:pt x="2608" y="7224"/>
                      <a:pt x="3130" y="7224"/>
                    </a:cubicBezTo>
                    <a:cubicBezTo>
                      <a:pt x="3328" y="7224"/>
                      <a:pt x="3529" y="7207"/>
                      <a:pt x="3731" y="7172"/>
                    </a:cubicBezTo>
                    <a:cubicBezTo>
                      <a:pt x="4511" y="7039"/>
                      <a:pt x="5242" y="6782"/>
                      <a:pt x="5882" y="6292"/>
                    </a:cubicBezTo>
                    <a:cubicBezTo>
                      <a:pt x="6222" y="6031"/>
                      <a:pt x="6511" y="5728"/>
                      <a:pt x="6760" y="5387"/>
                    </a:cubicBezTo>
                    <a:cubicBezTo>
                      <a:pt x="6866" y="5244"/>
                      <a:pt x="6962" y="5082"/>
                      <a:pt x="7012" y="4915"/>
                    </a:cubicBezTo>
                    <a:cubicBezTo>
                      <a:pt x="7117" y="4552"/>
                      <a:pt x="7262" y="4205"/>
                      <a:pt x="7323" y="3823"/>
                    </a:cubicBezTo>
                    <a:cubicBezTo>
                      <a:pt x="7400" y="3327"/>
                      <a:pt x="7428" y="2846"/>
                      <a:pt x="7299" y="2362"/>
                    </a:cubicBezTo>
                    <a:cubicBezTo>
                      <a:pt x="7197" y="1980"/>
                      <a:pt x="7014" y="1645"/>
                      <a:pt x="6788" y="1317"/>
                    </a:cubicBezTo>
                    <a:cubicBezTo>
                      <a:pt x="6298" y="607"/>
                      <a:pt x="5597" y="256"/>
                      <a:pt x="4802" y="49"/>
                    </a:cubicBezTo>
                    <a:cubicBezTo>
                      <a:pt x="4669" y="15"/>
                      <a:pt x="4537" y="0"/>
                      <a:pt x="4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18" name="Google Shape;1818;p25"/>
              <p:cNvSpPr/>
              <p:nvPr/>
            </p:nvSpPr>
            <p:spPr>
              <a:xfrm>
                <a:off x="3995758" y="6205010"/>
                <a:ext cx="62429" cy="61134"/>
              </a:xfrm>
              <a:custGeom>
                <a:avLst/>
                <a:gdLst/>
                <a:ahLst/>
                <a:cxnLst/>
                <a:rect l="l" t="t" r="r" b="b"/>
                <a:pathLst>
                  <a:path w="675" h="661" extrusionOk="0">
                    <a:moveTo>
                      <a:pt x="318" y="0"/>
                    </a:moveTo>
                    <a:cubicBezTo>
                      <a:pt x="135" y="0"/>
                      <a:pt x="0" y="133"/>
                      <a:pt x="2" y="316"/>
                    </a:cubicBezTo>
                    <a:cubicBezTo>
                      <a:pt x="2" y="489"/>
                      <a:pt x="158" y="655"/>
                      <a:pt x="322" y="660"/>
                    </a:cubicBezTo>
                    <a:cubicBezTo>
                      <a:pt x="326" y="660"/>
                      <a:pt x="329" y="660"/>
                      <a:pt x="332" y="660"/>
                    </a:cubicBezTo>
                    <a:cubicBezTo>
                      <a:pt x="508" y="660"/>
                      <a:pt x="669" y="515"/>
                      <a:pt x="672" y="353"/>
                    </a:cubicBezTo>
                    <a:cubicBezTo>
                      <a:pt x="675" y="176"/>
                      <a:pt x="508" y="6"/>
                      <a:pt x="329" y="1"/>
                    </a:cubicBezTo>
                    <a:cubicBezTo>
                      <a:pt x="325" y="0"/>
                      <a:pt x="322" y="0"/>
                      <a:pt x="3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19" name="Google Shape;1819;p25"/>
              <p:cNvSpPr/>
              <p:nvPr/>
            </p:nvSpPr>
            <p:spPr>
              <a:xfrm>
                <a:off x="3802549" y="6275117"/>
                <a:ext cx="350250" cy="168605"/>
              </a:xfrm>
              <a:custGeom>
                <a:avLst/>
                <a:gdLst/>
                <a:ahLst/>
                <a:cxnLst/>
                <a:rect l="l" t="t" r="r" b="b"/>
                <a:pathLst>
                  <a:path w="3787" h="1823" extrusionOk="0">
                    <a:moveTo>
                      <a:pt x="3628" y="0"/>
                    </a:moveTo>
                    <a:cubicBezTo>
                      <a:pt x="3548" y="0"/>
                      <a:pt x="3516" y="80"/>
                      <a:pt x="3526" y="169"/>
                    </a:cubicBezTo>
                    <a:cubicBezTo>
                      <a:pt x="3528" y="180"/>
                      <a:pt x="3526" y="190"/>
                      <a:pt x="3526" y="203"/>
                    </a:cubicBezTo>
                    <a:cubicBezTo>
                      <a:pt x="3526" y="513"/>
                      <a:pt x="3368" y="758"/>
                      <a:pt x="3143" y="935"/>
                    </a:cubicBezTo>
                    <a:cubicBezTo>
                      <a:pt x="2605" y="1357"/>
                      <a:pt x="1992" y="1583"/>
                      <a:pt x="1299" y="1604"/>
                    </a:cubicBezTo>
                    <a:cubicBezTo>
                      <a:pt x="1286" y="1604"/>
                      <a:pt x="1274" y="1604"/>
                      <a:pt x="1261" y="1604"/>
                    </a:cubicBezTo>
                    <a:cubicBezTo>
                      <a:pt x="922" y="1604"/>
                      <a:pt x="654" y="1470"/>
                      <a:pt x="413" y="1250"/>
                    </a:cubicBezTo>
                    <a:cubicBezTo>
                      <a:pt x="366" y="1207"/>
                      <a:pt x="321" y="1162"/>
                      <a:pt x="281" y="1112"/>
                    </a:cubicBezTo>
                    <a:cubicBezTo>
                      <a:pt x="242" y="1065"/>
                      <a:pt x="198" y="1015"/>
                      <a:pt x="147" y="1015"/>
                    </a:cubicBezTo>
                    <a:cubicBezTo>
                      <a:pt x="124" y="1015"/>
                      <a:pt x="100" y="1025"/>
                      <a:pt x="74" y="1050"/>
                    </a:cubicBezTo>
                    <a:cubicBezTo>
                      <a:pt x="1" y="1119"/>
                      <a:pt x="33" y="1203"/>
                      <a:pt x="101" y="1272"/>
                    </a:cubicBezTo>
                    <a:cubicBezTo>
                      <a:pt x="387" y="1565"/>
                      <a:pt x="689" y="1822"/>
                      <a:pt x="1110" y="1822"/>
                    </a:cubicBezTo>
                    <a:cubicBezTo>
                      <a:pt x="1156" y="1822"/>
                      <a:pt x="1203" y="1819"/>
                      <a:pt x="1252" y="1813"/>
                    </a:cubicBezTo>
                    <a:cubicBezTo>
                      <a:pt x="1289" y="1814"/>
                      <a:pt x="1326" y="1815"/>
                      <a:pt x="1362" y="1815"/>
                    </a:cubicBezTo>
                    <a:cubicBezTo>
                      <a:pt x="1843" y="1815"/>
                      <a:pt x="2294" y="1685"/>
                      <a:pt x="2723" y="1477"/>
                    </a:cubicBezTo>
                    <a:cubicBezTo>
                      <a:pt x="3021" y="1332"/>
                      <a:pt x="3287" y="1141"/>
                      <a:pt x="3502" y="883"/>
                    </a:cubicBezTo>
                    <a:cubicBezTo>
                      <a:pt x="3671" y="680"/>
                      <a:pt x="3753" y="441"/>
                      <a:pt x="3779" y="185"/>
                    </a:cubicBezTo>
                    <a:cubicBezTo>
                      <a:pt x="3787" y="127"/>
                      <a:pt x="3711" y="16"/>
                      <a:pt x="3657" y="4"/>
                    </a:cubicBezTo>
                    <a:cubicBezTo>
                      <a:pt x="3647" y="1"/>
                      <a:pt x="3637" y="0"/>
                      <a:pt x="36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1820" name="Google Shape;1820;p25"/>
          <p:cNvGrpSpPr/>
          <p:nvPr/>
        </p:nvGrpSpPr>
        <p:grpSpPr>
          <a:xfrm>
            <a:off x="208201" y="1336600"/>
            <a:ext cx="870986" cy="714088"/>
            <a:chOff x="4743606" y="4369375"/>
            <a:chExt cx="692900" cy="714088"/>
          </a:xfrm>
        </p:grpSpPr>
        <p:sp>
          <p:nvSpPr>
            <p:cNvPr id="1821" name="Google Shape;1821;p25"/>
            <p:cNvSpPr/>
            <p:nvPr/>
          </p:nvSpPr>
          <p:spPr>
            <a:xfrm>
              <a:off x="4743606" y="4369375"/>
              <a:ext cx="692900" cy="714088"/>
            </a:xfrm>
            <a:custGeom>
              <a:avLst/>
              <a:gdLst/>
              <a:ahLst/>
              <a:cxnLst/>
              <a:rect l="l" t="t" r="r" b="b"/>
              <a:pathLst>
                <a:path w="7490" h="7723" extrusionOk="0">
                  <a:moveTo>
                    <a:pt x="5624" y="1015"/>
                  </a:moveTo>
                  <a:cubicBezTo>
                    <a:pt x="5896" y="1015"/>
                    <a:pt x="6171" y="1063"/>
                    <a:pt x="6452" y="1162"/>
                  </a:cubicBezTo>
                  <a:cubicBezTo>
                    <a:pt x="6234" y="1370"/>
                    <a:pt x="5765" y="1484"/>
                    <a:pt x="5317" y="1484"/>
                  </a:cubicBezTo>
                  <a:cubicBezTo>
                    <a:pt x="4994" y="1484"/>
                    <a:pt x="4683" y="1425"/>
                    <a:pt x="4483" y="1301"/>
                  </a:cubicBezTo>
                  <a:cubicBezTo>
                    <a:pt x="4860" y="1112"/>
                    <a:pt x="5238" y="1015"/>
                    <a:pt x="5624" y="1015"/>
                  </a:cubicBezTo>
                  <a:close/>
                  <a:moveTo>
                    <a:pt x="5732" y="2304"/>
                  </a:moveTo>
                  <a:cubicBezTo>
                    <a:pt x="5795" y="2304"/>
                    <a:pt x="5857" y="2308"/>
                    <a:pt x="5918" y="2316"/>
                  </a:cubicBezTo>
                  <a:cubicBezTo>
                    <a:pt x="6578" y="2407"/>
                    <a:pt x="7051" y="2913"/>
                    <a:pt x="7132" y="3580"/>
                  </a:cubicBezTo>
                  <a:cubicBezTo>
                    <a:pt x="7188" y="4030"/>
                    <a:pt x="7260" y="4478"/>
                    <a:pt x="7179" y="4936"/>
                  </a:cubicBezTo>
                  <a:cubicBezTo>
                    <a:pt x="7100" y="5385"/>
                    <a:pt x="6933" y="5790"/>
                    <a:pt x="6634" y="6128"/>
                  </a:cubicBezTo>
                  <a:cubicBezTo>
                    <a:pt x="6116" y="6716"/>
                    <a:pt x="5465" y="7115"/>
                    <a:pt x="4716" y="7313"/>
                  </a:cubicBezTo>
                  <a:cubicBezTo>
                    <a:pt x="4302" y="7422"/>
                    <a:pt x="3857" y="7414"/>
                    <a:pt x="3424" y="7454"/>
                  </a:cubicBezTo>
                  <a:cubicBezTo>
                    <a:pt x="3377" y="7458"/>
                    <a:pt x="3329" y="7460"/>
                    <a:pt x="3282" y="7460"/>
                  </a:cubicBezTo>
                  <a:cubicBezTo>
                    <a:pt x="3202" y="7460"/>
                    <a:pt x="3123" y="7456"/>
                    <a:pt x="3044" y="7456"/>
                  </a:cubicBezTo>
                  <a:cubicBezTo>
                    <a:pt x="2993" y="7458"/>
                    <a:pt x="2943" y="7459"/>
                    <a:pt x="2893" y="7459"/>
                  </a:cubicBezTo>
                  <a:cubicBezTo>
                    <a:pt x="2155" y="7459"/>
                    <a:pt x="1517" y="7193"/>
                    <a:pt x="989" y="6653"/>
                  </a:cubicBezTo>
                  <a:cubicBezTo>
                    <a:pt x="959" y="6623"/>
                    <a:pt x="927" y="6593"/>
                    <a:pt x="906" y="6558"/>
                  </a:cubicBezTo>
                  <a:cubicBezTo>
                    <a:pt x="450" y="5800"/>
                    <a:pt x="233" y="4992"/>
                    <a:pt x="379" y="4104"/>
                  </a:cubicBezTo>
                  <a:cubicBezTo>
                    <a:pt x="436" y="3757"/>
                    <a:pt x="522" y="3434"/>
                    <a:pt x="724" y="3129"/>
                  </a:cubicBezTo>
                  <a:cubicBezTo>
                    <a:pt x="1043" y="2646"/>
                    <a:pt x="1507" y="2456"/>
                    <a:pt x="2040" y="2421"/>
                  </a:cubicBezTo>
                  <a:cubicBezTo>
                    <a:pt x="2123" y="2415"/>
                    <a:pt x="2205" y="2412"/>
                    <a:pt x="2287" y="2412"/>
                  </a:cubicBezTo>
                  <a:cubicBezTo>
                    <a:pt x="2789" y="2412"/>
                    <a:pt x="3269" y="2524"/>
                    <a:pt x="3678" y="2880"/>
                  </a:cubicBezTo>
                  <a:cubicBezTo>
                    <a:pt x="3754" y="2946"/>
                    <a:pt x="3819" y="2978"/>
                    <a:pt x="3884" y="2978"/>
                  </a:cubicBezTo>
                  <a:cubicBezTo>
                    <a:pt x="3959" y="2978"/>
                    <a:pt x="4032" y="2935"/>
                    <a:pt x="4117" y="2854"/>
                  </a:cubicBezTo>
                  <a:cubicBezTo>
                    <a:pt x="4437" y="2545"/>
                    <a:pt x="4849" y="2446"/>
                    <a:pt x="5262" y="2359"/>
                  </a:cubicBezTo>
                  <a:cubicBezTo>
                    <a:pt x="5414" y="2327"/>
                    <a:pt x="5575" y="2304"/>
                    <a:pt x="5732" y="2304"/>
                  </a:cubicBezTo>
                  <a:close/>
                  <a:moveTo>
                    <a:pt x="4247" y="1"/>
                  </a:moveTo>
                  <a:cubicBezTo>
                    <a:pt x="4124" y="1"/>
                    <a:pt x="4055" y="84"/>
                    <a:pt x="3997" y="269"/>
                  </a:cubicBezTo>
                  <a:cubicBezTo>
                    <a:pt x="3869" y="681"/>
                    <a:pt x="3763" y="1102"/>
                    <a:pt x="3673" y="1525"/>
                  </a:cubicBezTo>
                  <a:cubicBezTo>
                    <a:pt x="3613" y="1812"/>
                    <a:pt x="3599" y="2108"/>
                    <a:pt x="3558" y="2436"/>
                  </a:cubicBezTo>
                  <a:cubicBezTo>
                    <a:pt x="3459" y="2412"/>
                    <a:pt x="3396" y="2404"/>
                    <a:pt x="3339" y="2379"/>
                  </a:cubicBezTo>
                  <a:cubicBezTo>
                    <a:pt x="2960" y="2217"/>
                    <a:pt x="2566" y="2163"/>
                    <a:pt x="2160" y="2163"/>
                  </a:cubicBezTo>
                  <a:cubicBezTo>
                    <a:pt x="2118" y="2163"/>
                    <a:pt x="2077" y="2164"/>
                    <a:pt x="2035" y="2165"/>
                  </a:cubicBezTo>
                  <a:cubicBezTo>
                    <a:pt x="1001" y="2191"/>
                    <a:pt x="311" y="2844"/>
                    <a:pt x="124" y="3865"/>
                  </a:cubicBezTo>
                  <a:cubicBezTo>
                    <a:pt x="20" y="4442"/>
                    <a:pt x="1" y="5014"/>
                    <a:pt x="150" y="5597"/>
                  </a:cubicBezTo>
                  <a:cubicBezTo>
                    <a:pt x="260" y="6028"/>
                    <a:pt x="447" y="6427"/>
                    <a:pt x="719" y="6752"/>
                  </a:cubicBezTo>
                  <a:cubicBezTo>
                    <a:pt x="1224" y="7357"/>
                    <a:pt x="1897" y="7711"/>
                    <a:pt x="2713" y="7720"/>
                  </a:cubicBezTo>
                  <a:cubicBezTo>
                    <a:pt x="2835" y="7721"/>
                    <a:pt x="2957" y="7722"/>
                    <a:pt x="3079" y="7722"/>
                  </a:cubicBezTo>
                  <a:cubicBezTo>
                    <a:pt x="3316" y="7722"/>
                    <a:pt x="3554" y="7718"/>
                    <a:pt x="3790" y="7702"/>
                  </a:cubicBezTo>
                  <a:cubicBezTo>
                    <a:pt x="4127" y="7681"/>
                    <a:pt x="4474" y="7666"/>
                    <a:pt x="4796" y="7577"/>
                  </a:cubicBezTo>
                  <a:cubicBezTo>
                    <a:pt x="5391" y="7411"/>
                    <a:pt x="5914" y="7095"/>
                    <a:pt x="6409" y="6722"/>
                  </a:cubicBezTo>
                  <a:cubicBezTo>
                    <a:pt x="7160" y="6151"/>
                    <a:pt x="7479" y="5386"/>
                    <a:pt x="7487" y="4470"/>
                  </a:cubicBezTo>
                  <a:cubicBezTo>
                    <a:pt x="7489" y="4175"/>
                    <a:pt x="7460" y="3879"/>
                    <a:pt x="7422" y="3586"/>
                  </a:cubicBezTo>
                  <a:cubicBezTo>
                    <a:pt x="7316" y="2762"/>
                    <a:pt x="6704" y="2047"/>
                    <a:pt x="5779" y="2047"/>
                  </a:cubicBezTo>
                  <a:cubicBezTo>
                    <a:pt x="5737" y="2047"/>
                    <a:pt x="5694" y="2049"/>
                    <a:pt x="5650" y="2052"/>
                  </a:cubicBezTo>
                  <a:cubicBezTo>
                    <a:pt x="5262" y="2079"/>
                    <a:pt x="4871" y="2136"/>
                    <a:pt x="4509" y="2307"/>
                  </a:cubicBezTo>
                  <a:cubicBezTo>
                    <a:pt x="4396" y="2361"/>
                    <a:pt x="4274" y="2395"/>
                    <a:pt x="4139" y="2445"/>
                  </a:cubicBezTo>
                  <a:cubicBezTo>
                    <a:pt x="4106" y="2117"/>
                    <a:pt x="4119" y="1823"/>
                    <a:pt x="4241" y="1535"/>
                  </a:cubicBezTo>
                  <a:cubicBezTo>
                    <a:pt x="4578" y="1678"/>
                    <a:pt x="4910" y="1735"/>
                    <a:pt x="5232" y="1735"/>
                  </a:cubicBezTo>
                  <a:cubicBezTo>
                    <a:pt x="5720" y="1735"/>
                    <a:pt x="6187" y="1603"/>
                    <a:pt x="6618" y="1441"/>
                  </a:cubicBezTo>
                  <a:cubicBezTo>
                    <a:pt x="6702" y="1409"/>
                    <a:pt x="6798" y="1375"/>
                    <a:pt x="6804" y="1253"/>
                  </a:cubicBezTo>
                  <a:cubicBezTo>
                    <a:pt x="6810" y="1123"/>
                    <a:pt x="6741" y="1062"/>
                    <a:pt x="6634" y="1014"/>
                  </a:cubicBezTo>
                  <a:cubicBezTo>
                    <a:pt x="6402" y="909"/>
                    <a:pt x="6172" y="819"/>
                    <a:pt x="5908" y="809"/>
                  </a:cubicBezTo>
                  <a:cubicBezTo>
                    <a:pt x="5830" y="806"/>
                    <a:pt x="5752" y="804"/>
                    <a:pt x="5674" y="804"/>
                  </a:cubicBezTo>
                  <a:cubicBezTo>
                    <a:pt x="5369" y="804"/>
                    <a:pt x="5071" y="833"/>
                    <a:pt x="4776" y="933"/>
                  </a:cubicBezTo>
                  <a:cubicBezTo>
                    <a:pt x="4639" y="979"/>
                    <a:pt x="4496" y="1007"/>
                    <a:pt x="4329" y="1052"/>
                  </a:cubicBezTo>
                  <a:cubicBezTo>
                    <a:pt x="4412" y="714"/>
                    <a:pt x="4488" y="403"/>
                    <a:pt x="4563" y="100"/>
                  </a:cubicBezTo>
                  <a:cubicBezTo>
                    <a:pt x="4428" y="35"/>
                    <a:pt x="4327" y="1"/>
                    <a:pt x="42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22" name="Google Shape;1822;p25"/>
            <p:cNvSpPr/>
            <p:nvPr/>
          </p:nvSpPr>
          <p:spPr>
            <a:xfrm>
              <a:off x="4808827" y="4623094"/>
              <a:ext cx="235068" cy="236519"/>
            </a:xfrm>
            <a:custGeom>
              <a:avLst/>
              <a:gdLst/>
              <a:ahLst/>
              <a:cxnLst/>
              <a:rect l="l" t="t" r="r" b="b"/>
              <a:pathLst>
                <a:path w="2541" h="2558" extrusionOk="0">
                  <a:moveTo>
                    <a:pt x="1586" y="202"/>
                  </a:moveTo>
                  <a:cubicBezTo>
                    <a:pt x="1730" y="202"/>
                    <a:pt x="1876" y="220"/>
                    <a:pt x="2024" y="256"/>
                  </a:cubicBezTo>
                  <a:cubicBezTo>
                    <a:pt x="2188" y="296"/>
                    <a:pt x="2329" y="474"/>
                    <a:pt x="2324" y="616"/>
                  </a:cubicBezTo>
                  <a:cubicBezTo>
                    <a:pt x="2319" y="778"/>
                    <a:pt x="2228" y="882"/>
                    <a:pt x="2021" y="929"/>
                  </a:cubicBezTo>
                  <a:cubicBezTo>
                    <a:pt x="1900" y="956"/>
                    <a:pt x="1771" y="954"/>
                    <a:pt x="1703" y="959"/>
                  </a:cubicBezTo>
                  <a:cubicBezTo>
                    <a:pt x="1638" y="951"/>
                    <a:pt x="1576" y="947"/>
                    <a:pt x="1517" y="947"/>
                  </a:cubicBezTo>
                  <a:cubicBezTo>
                    <a:pt x="1222" y="947"/>
                    <a:pt x="1000" y="1047"/>
                    <a:pt x="864" y="1307"/>
                  </a:cubicBezTo>
                  <a:cubicBezTo>
                    <a:pt x="799" y="1431"/>
                    <a:pt x="775" y="1581"/>
                    <a:pt x="755" y="1722"/>
                  </a:cubicBezTo>
                  <a:cubicBezTo>
                    <a:pt x="734" y="1877"/>
                    <a:pt x="751" y="2038"/>
                    <a:pt x="728" y="2193"/>
                  </a:cubicBezTo>
                  <a:cubicBezTo>
                    <a:pt x="720" y="2250"/>
                    <a:pt x="649" y="2334"/>
                    <a:pt x="599" y="2341"/>
                  </a:cubicBezTo>
                  <a:cubicBezTo>
                    <a:pt x="593" y="2342"/>
                    <a:pt x="586" y="2342"/>
                    <a:pt x="580" y="2342"/>
                  </a:cubicBezTo>
                  <a:cubicBezTo>
                    <a:pt x="511" y="2342"/>
                    <a:pt x="417" y="2309"/>
                    <a:pt x="388" y="2261"/>
                  </a:cubicBezTo>
                  <a:cubicBezTo>
                    <a:pt x="318" y="2148"/>
                    <a:pt x="263" y="2015"/>
                    <a:pt x="247" y="1884"/>
                  </a:cubicBezTo>
                  <a:cubicBezTo>
                    <a:pt x="196" y="1472"/>
                    <a:pt x="175" y="1058"/>
                    <a:pt x="450" y="705"/>
                  </a:cubicBezTo>
                  <a:cubicBezTo>
                    <a:pt x="537" y="592"/>
                    <a:pt x="651" y="489"/>
                    <a:pt x="773" y="419"/>
                  </a:cubicBezTo>
                  <a:cubicBezTo>
                    <a:pt x="1032" y="272"/>
                    <a:pt x="1305" y="202"/>
                    <a:pt x="1586" y="202"/>
                  </a:cubicBezTo>
                  <a:close/>
                  <a:moveTo>
                    <a:pt x="1562" y="1"/>
                  </a:moveTo>
                  <a:cubicBezTo>
                    <a:pt x="1262" y="1"/>
                    <a:pt x="969" y="75"/>
                    <a:pt x="690" y="214"/>
                  </a:cubicBezTo>
                  <a:cubicBezTo>
                    <a:pt x="486" y="317"/>
                    <a:pt x="293" y="469"/>
                    <a:pt x="191" y="716"/>
                  </a:cubicBezTo>
                  <a:cubicBezTo>
                    <a:pt x="62" y="1026"/>
                    <a:pt x="10" y="1341"/>
                    <a:pt x="10" y="1735"/>
                  </a:cubicBezTo>
                  <a:cubicBezTo>
                    <a:pt x="0" y="1928"/>
                    <a:pt x="45" y="2171"/>
                    <a:pt x="201" y="2387"/>
                  </a:cubicBezTo>
                  <a:cubicBezTo>
                    <a:pt x="285" y="2501"/>
                    <a:pt x="407" y="2558"/>
                    <a:pt x="528" y="2558"/>
                  </a:cubicBezTo>
                  <a:cubicBezTo>
                    <a:pt x="665" y="2558"/>
                    <a:pt x="800" y="2485"/>
                    <a:pt x="876" y="2343"/>
                  </a:cubicBezTo>
                  <a:cubicBezTo>
                    <a:pt x="980" y="2151"/>
                    <a:pt x="994" y="1943"/>
                    <a:pt x="970" y="1729"/>
                  </a:cubicBezTo>
                  <a:cubicBezTo>
                    <a:pt x="942" y="1470"/>
                    <a:pt x="1067" y="1274"/>
                    <a:pt x="1316" y="1208"/>
                  </a:cubicBezTo>
                  <a:cubicBezTo>
                    <a:pt x="1425" y="1180"/>
                    <a:pt x="1544" y="1188"/>
                    <a:pt x="1660" y="1180"/>
                  </a:cubicBezTo>
                  <a:cubicBezTo>
                    <a:pt x="1806" y="1170"/>
                    <a:pt x="1956" y="1178"/>
                    <a:pt x="2097" y="1146"/>
                  </a:cubicBezTo>
                  <a:cubicBezTo>
                    <a:pt x="2372" y="1085"/>
                    <a:pt x="2530" y="876"/>
                    <a:pt x="2535" y="601"/>
                  </a:cubicBezTo>
                  <a:cubicBezTo>
                    <a:pt x="2541" y="371"/>
                    <a:pt x="2398" y="177"/>
                    <a:pt x="2139" y="93"/>
                  </a:cubicBezTo>
                  <a:cubicBezTo>
                    <a:pt x="1945" y="31"/>
                    <a:pt x="1752" y="1"/>
                    <a:pt x="156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23" name="Google Shape;1823;p25"/>
            <p:cNvSpPr/>
            <p:nvPr/>
          </p:nvSpPr>
          <p:spPr>
            <a:xfrm>
              <a:off x="4830753" y="4877090"/>
              <a:ext cx="82704" cy="80905"/>
            </a:xfrm>
            <a:custGeom>
              <a:avLst/>
              <a:gdLst/>
              <a:ahLst/>
              <a:cxnLst/>
              <a:rect l="l" t="t" r="r" b="b"/>
              <a:pathLst>
                <a:path w="894" h="875" extrusionOk="0">
                  <a:moveTo>
                    <a:pt x="377" y="242"/>
                  </a:moveTo>
                  <a:cubicBezTo>
                    <a:pt x="546" y="242"/>
                    <a:pt x="674" y="345"/>
                    <a:pt x="684" y="453"/>
                  </a:cubicBezTo>
                  <a:cubicBezTo>
                    <a:pt x="693" y="557"/>
                    <a:pt x="602" y="645"/>
                    <a:pt x="486" y="645"/>
                  </a:cubicBezTo>
                  <a:cubicBezTo>
                    <a:pt x="485" y="645"/>
                    <a:pt x="485" y="645"/>
                    <a:pt x="484" y="645"/>
                  </a:cubicBezTo>
                  <a:cubicBezTo>
                    <a:pt x="343" y="644"/>
                    <a:pt x="267" y="544"/>
                    <a:pt x="255" y="430"/>
                  </a:cubicBezTo>
                  <a:cubicBezTo>
                    <a:pt x="248" y="365"/>
                    <a:pt x="328" y="288"/>
                    <a:pt x="354" y="243"/>
                  </a:cubicBezTo>
                  <a:cubicBezTo>
                    <a:pt x="362" y="242"/>
                    <a:pt x="370" y="242"/>
                    <a:pt x="377" y="242"/>
                  </a:cubicBezTo>
                  <a:close/>
                  <a:moveTo>
                    <a:pt x="432" y="0"/>
                  </a:moveTo>
                  <a:cubicBezTo>
                    <a:pt x="241" y="0"/>
                    <a:pt x="0" y="221"/>
                    <a:pt x="2" y="396"/>
                  </a:cubicBezTo>
                  <a:cubicBezTo>
                    <a:pt x="6" y="608"/>
                    <a:pt x="267" y="874"/>
                    <a:pt x="472" y="874"/>
                  </a:cubicBezTo>
                  <a:cubicBezTo>
                    <a:pt x="474" y="874"/>
                    <a:pt x="476" y="874"/>
                    <a:pt x="478" y="874"/>
                  </a:cubicBezTo>
                  <a:cubicBezTo>
                    <a:pt x="705" y="869"/>
                    <a:pt x="893" y="671"/>
                    <a:pt x="888" y="445"/>
                  </a:cubicBezTo>
                  <a:cubicBezTo>
                    <a:pt x="883" y="262"/>
                    <a:pt x="616" y="2"/>
                    <a:pt x="4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824" name="Google Shape;1824;p25"/>
          <p:cNvSpPr/>
          <p:nvPr/>
        </p:nvSpPr>
        <p:spPr>
          <a:xfrm rot="-2564244">
            <a:off x="-83965" y="2537615"/>
            <a:ext cx="1455305" cy="1221593"/>
          </a:xfrm>
          <a:custGeom>
            <a:avLst/>
            <a:gdLst/>
            <a:ahLst/>
            <a:cxnLst/>
            <a:rect l="l" t="t" r="r" b="b"/>
            <a:pathLst>
              <a:path w="12515" h="13212" extrusionOk="0">
                <a:moveTo>
                  <a:pt x="2238" y="8772"/>
                </a:moveTo>
                <a:cubicBezTo>
                  <a:pt x="1605" y="10123"/>
                  <a:pt x="920" y="11396"/>
                  <a:pt x="442" y="12764"/>
                </a:cubicBezTo>
                <a:cubicBezTo>
                  <a:pt x="719" y="12855"/>
                  <a:pt x="4282" y="12508"/>
                  <a:pt x="4699" y="12340"/>
                </a:cubicBezTo>
                <a:cubicBezTo>
                  <a:pt x="4543" y="12184"/>
                  <a:pt x="4408" y="12023"/>
                  <a:pt x="4246" y="11892"/>
                </a:cubicBezTo>
                <a:cubicBezTo>
                  <a:pt x="3945" y="11649"/>
                  <a:pt x="3743" y="11326"/>
                  <a:pt x="3510" y="11028"/>
                </a:cubicBezTo>
                <a:cubicBezTo>
                  <a:pt x="3414" y="10904"/>
                  <a:pt x="3451" y="10797"/>
                  <a:pt x="3603" y="10741"/>
                </a:cubicBezTo>
                <a:cubicBezTo>
                  <a:pt x="4950" y="10248"/>
                  <a:pt x="5992" y="9330"/>
                  <a:pt x="6985" y="8335"/>
                </a:cubicBezTo>
                <a:cubicBezTo>
                  <a:pt x="7448" y="7870"/>
                  <a:pt x="7768" y="7315"/>
                  <a:pt x="8093" y="6757"/>
                </a:cubicBezTo>
                <a:cubicBezTo>
                  <a:pt x="8436" y="6168"/>
                  <a:pt x="8600" y="5515"/>
                  <a:pt x="8836" y="4888"/>
                </a:cubicBezTo>
                <a:cubicBezTo>
                  <a:pt x="9043" y="4343"/>
                  <a:pt x="9299" y="3818"/>
                  <a:pt x="9656" y="3350"/>
                </a:cubicBezTo>
                <a:cubicBezTo>
                  <a:pt x="9801" y="3159"/>
                  <a:pt x="9937" y="2963"/>
                  <a:pt x="10068" y="2764"/>
                </a:cubicBezTo>
                <a:cubicBezTo>
                  <a:pt x="10306" y="2407"/>
                  <a:pt x="10614" y="2121"/>
                  <a:pt x="10938" y="1845"/>
                </a:cubicBezTo>
                <a:cubicBezTo>
                  <a:pt x="11309" y="1532"/>
                  <a:pt x="11724" y="1308"/>
                  <a:pt x="12170" y="1130"/>
                </a:cubicBezTo>
                <a:cubicBezTo>
                  <a:pt x="12211" y="1114"/>
                  <a:pt x="12257" y="1082"/>
                  <a:pt x="12293" y="1089"/>
                </a:cubicBezTo>
                <a:cubicBezTo>
                  <a:pt x="12355" y="1104"/>
                  <a:pt x="12430" y="1132"/>
                  <a:pt x="12463" y="1180"/>
                </a:cubicBezTo>
                <a:cubicBezTo>
                  <a:pt x="12514" y="1254"/>
                  <a:pt x="12453" y="1308"/>
                  <a:pt x="12381" y="1340"/>
                </a:cubicBezTo>
                <a:cubicBezTo>
                  <a:pt x="12284" y="1384"/>
                  <a:pt x="12190" y="1440"/>
                  <a:pt x="12091" y="1469"/>
                </a:cubicBezTo>
                <a:cubicBezTo>
                  <a:pt x="11678" y="1586"/>
                  <a:pt x="11358" y="1848"/>
                  <a:pt x="11042" y="2121"/>
                </a:cubicBezTo>
                <a:cubicBezTo>
                  <a:pt x="10348" y="2722"/>
                  <a:pt x="9865" y="3479"/>
                  <a:pt x="9435" y="4275"/>
                </a:cubicBezTo>
                <a:cubicBezTo>
                  <a:pt x="9203" y="4705"/>
                  <a:pt x="9043" y="5163"/>
                  <a:pt x="8906" y="5632"/>
                </a:cubicBezTo>
                <a:cubicBezTo>
                  <a:pt x="8730" y="6230"/>
                  <a:pt x="8411" y="6765"/>
                  <a:pt x="8116" y="7309"/>
                </a:cubicBezTo>
                <a:cubicBezTo>
                  <a:pt x="7844" y="7809"/>
                  <a:pt x="7498" y="8254"/>
                  <a:pt x="7083" y="8644"/>
                </a:cubicBezTo>
                <a:cubicBezTo>
                  <a:pt x="6708" y="8995"/>
                  <a:pt x="6348" y="9362"/>
                  <a:pt x="5951" y="9684"/>
                </a:cubicBezTo>
                <a:cubicBezTo>
                  <a:pt x="5574" y="9989"/>
                  <a:pt x="5163" y="10252"/>
                  <a:pt x="4755" y="10515"/>
                </a:cubicBezTo>
                <a:cubicBezTo>
                  <a:pt x="4481" y="10691"/>
                  <a:pt x="4189" y="10834"/>
                  <a:pt x="3875" y="11009"/>
                </a:cubicBezTo>
                <a:cubicBezTo>
                  <a:pt x="3904" y="11059"/>
                  <a:pt x="3931" y="11132"/>
                  <a:pt x="3981" y="11185"/>
                </a:cubicBezTo>
                <a:cubicBezTo>
                  <a:pt x="4195" y="11420"/>
                  <a:pt x="4416" y="11650"/>
                  <a:pt x="4635" y="11880"/>
                </a:cubicBezTo>
                <a:cubicBezTo>
                  <a:pt x="4774" y="12028"/>
                  <a:pt x="4920" y="12170"/>
                  <a:pt x="5053" y="12324"/>
                </a:cubicBezTo>
                <a:cubicBezTo>
                  <a:pt x="5190" y="12485"/>
                  <a:pt x="5138" y="12631"/>
                  <a:pt x="4929" y="12660"/>
                </a:cubicBezTo>
                <a:cubicBezTo>
                  <a:pt x="4325" y="12746"/>
                  <a:pt x="3722" y="12836"/>
                  <a:pt x="3116" y="12897"/>
                </a:cubicBezTo>
                <a:cubicBezTo>
                  <a:pt x="2404" y="12967"/>
                  <a:pt x="1689" y="13007"/>
                  <a:pt x="976" y="13067"/>
                </a:cubicBezTo>
                <a:cubicBezTo>
                  <a:pt x="765" y="13084"/>
                  <a:pt x="554" y="13115"/>
                  <a:pt x="346" y="13155"/>
                </a:cubicBezTo>
                <a:cubicBezTo>
                  <a:pt x="38" y="13212"/>
                  <a:pt x="0" y="13000"/>
                  <a:pt x="90" y="12811"/>
                </a:cubicBezTo>
                <a:cubicBezTo>
                  <a:pt x="156" y="12675"/>
                  <a:pt x="232" y="12546"/>
                  <a:pt x="291" y="12407"/>
                </a:cubicBezTo>
                <a:cubicBezTo>
                  <a:pt x="420" y="12107"/>
                  <a:pt x="530" y="11798"/>
                  <a:pt x="665" y="11501"/>
                </a:cubicBezTo>
                <a:cubicBezTo>
                  <a:pt x="908" y="10962"/>
                  <a:pt x="1167" y="10431"/>
                  <a:pt x="1416" y="9895"/>
                </a:cubicBezTo>
                <a:cubicBezTo>
                  <a:pt x="1642" y="9407"/>
                  <a:pt x="1859" y="8915"/>
                  <a:pt x="2087" y="8428"/>
                </a:cubicBezTo>
                <a:cubicBezTo>
                  <a:pt x="2120" y="8357"/>
                  <a:pt x="2192" y="8304"/>
                  <a:pt x="2272" y="8212"/>
                </a:cubicBezTo>
                <a:cubicBezTo>
                  <a:pt x="2573" y="8673"/>
                  <a:pt x="2671" y="9171"/>
                  <a:pt x="2875" y="9644"/>
                </a:cubicBezTo>
                <a:cubicBezTo>
                  <a:pt x="2917" y="9632"/>
                  <a:pt x="2971" y="9628"/>
                  <a:pt x="3013" y="9605"/>
                </a:cubicBezTo>
                <a:cubicBezTo>
                  <a:pt x="3889" y="9119"/>
                  <a:pt x="4732" y="8583"/>
                  <a:pt x="5447" y="7874"/>
                </a:cubicBezTo>
                <a:cubicBezTo>
                  <a:pt x="5987" y="7338"/>
                  <a:pt x="6514" y="6787"/>
                  <a:pt x="6886" y="6114"/>
                </a:cubicBezTo>
                <a:cubicBezTo>
                  <a:pt x="7078" y="5767"/>
                  <a:pt x="7239" y="5401"/>
                  <a:pt x="7407" y="5042"/>
                </a:cubicBezTo>
                <a:cubicBezTo>
                  <a:pt x="7742" y="4331"/>
                  <a:pt x="8063" y="3613"/>
                  <a:pt x="8410" y="2907"/>
                </a:cubicBezTo>
                <a:cubicBezTo>
                  <a:pt x="8631" y="2462"/>
                  <a:pt x="8918" y="2056"/>
                  <a:pt x="9286" y="1717"/>
                </a:cubicBezTo>
                <a:cubicBezTo>
                  <a:pt x="9672" y="1365"/>
                  <a:pt x="10053" y="1010"/>
                  <a:pt x="10451" y="673"/>
                </a:cubicBezTo>
                <a:cubicBezTo>
                  <a:pt x="10785" y="391"/>
                  <a:pt x="11190" y="223"/>
                  <a:pt x="11594" y="67"/>
                </a:cubicBezTo>
                <a:cubicBezTo>
                  <a:pt x="11738" y="11"/>
                  <a:pt x="11905" y="15"/>
                  <a:pt x="12061" y="3"/>
                </a:cubicBezTo>
                <a:cubicBezTo>
                  <a:pt x="12092" y="0"/>
                  <a:pt x="12155" y="54"/>
                  <a:pt x="12153" y="73"/>
                </a:cubicBezTo>
                <a:cubicBezTo>
                  <a:pt x="12147" y="117"/>
                  <a:pt x="12112" y="160"/>
                  <a:pt x="12081" y="195"/>
                </a:cubicBezTo>
                <a:cubicBezTo>
                  <a:pt x="12066" y="211"/>
                  <a:pt x="12031" y="210"/>
                  <a:pt x="12004" y="211"/>
                </a:cubicBezTo>
                <a:cubicBezTo>
                  <a:pt x="11446" y="241"/>
                  <a:pt x="10997" y="531"/>
                  <a:pt x="10579" y="855"/>
                </a:cubicBezTo>
                <a:cubicBezTo>
                  <a:pt x="10216" y="1136"/>
                  <a:pt x="9887" y="1460"/>
                  <a:pt x="9548" y="1770"/>
                </a:cubicBezTo>
                <a:cubicBezTo>
                  <a:pt x="9078" y="2203"/>
                  <a:pt x="8746" y="2734"/>
                  <a:pt x="8481" y="3308"/>
                </a:cubicBezTo>
                <a:cubicBezTo>
                  <a:pt x="8171" y="3974"/>
                  <a:pt x="7867" y="4642"/>
                  <a:pt x="7581" y="5317"/>
                </a:cubicBezTo>
                <a:cubicBezTo>
                  <a:pt x="7001" y="6689"/>
                  <a:pt x="6068" y="7773"/>
                  <a:pt x="4913" y="8689"/>
                </a:cubicBezTo>
                <a:cubicBezTo>
                  <a:pt x="4362" y="9125"/>
                  <a:pt x="3766" y="9484"/>
                  <a:pt x="3163" y="9838"/>
                </a:cubicBezTo>
                <a:cubicBezTo>
                  <a:pt x="3065" y="9896"/>
                  <a:pt x="2974" y="9972"/>
                  <a:pt x="2874" y="10024"/>
                </a:cubicBezTo>
                <a:cubicBezTo>
                  <a:pt x="2809" y="10056"/>
                  <a:pt x="2721" y="10085"/>
                  <a:pt x="2658" y="10066"/>
                </a:cubicBezTo>
                <a:cubicBezTo>
                  <a:pt x="2621" y="10056"/>
                  <a:pt x="2595" y="9951"/>
                  <a:pt x="2593" y="9885"/>
                </a:cubicBezTo>
                <a:cubicBezTo>
                  <a:pt x="2578" y="9552"/>
                  <a:pt x="2456" y="9135"/>
                  <a:pt x="2238" y="877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825" name="Google Shape;1825;p25"/>
          <p:cNvSpPr/>
          <p:nvPr/>
        </p:nvSpPr>
        <p:spPr>
          <a:xfrm rot="10800000">
            <a:off x="377185" y="4784449"/>
            <a:ext cx="386303" cy="1197389"/>
          </a:xfrm>
          <a:custGeom>
            <a:avLst/>
            <a:gdLst/>
            <a:ahLst/>
            <a:cxnLst/>
            <a:rect l="l" t="t" r="r" b="b"/>
            <a:pathLst>
              <a:path w="3322" h="12950" extrusionOk="0">
                <a:moveTo>
                  <a:pt x="1354" y="0"/>
                </a:moveTo>
                <a:cubicBezTo>
                  <a:pt x="1332" y="0"/>
                  <a:pt x="1312" y="6"/>
                  <a:pt x="1294" y="18"/>
                </a:cubicBezTo>
                <a:cubicBezTo>
                  <a:pt x="1286" y="23"/>
                  <a:pt x="1279" y="28"/>
                  <a:pt x="1270" y="36"/>
                </a:cubicBezTo>
                <a:cubicBezTo>
                  <a:pt x="1239" y="44"/>
                  <a:pt x="1213" y="68"/>
                  <a:pt x="1202" y="102"/>
                </a:cubicBezTo>
                <a:cubicBezTo>
                  <a:pt x="754" y="1433"/>
                  <a:pt x="451" y="2538"/>
                  <a:pt x="249" y="3577"/>
                </a:cubicBezTo>
                <a:cubicBezTo>
                  <a:pt x="184" y="3913"/>
                  <a:pt x="129" y="4246"/>
                  <a:pt x="86" y="4569"/>
                </a:cubicBezTo>
                <a:cubicBezTo>
                  <a:pt x="63" y="4741"/>
                  <a:pt x="44" y="4897"/>
                  <a:pt x="32" y="5043"/>
                </a:cubicBezTo>
                <a:cubicBezTo>
                  <a:pt x="23" y="5125"/>
                  <a:pt x="17" y="5204"/>
                  <a:pt x="12" y="5286"/>
                </a:cubicBezTo>
                <a:cubicBezTo>
                  <a:pt x="8" y="5342"/>
                  <a:pt x="7" y="5398"/>
                  <a:pt x="5" y="5453"/>
                </a:cubicBezTo>
                <a:lnTo>
                  <a:pt x="2" y="5527"/>
                </a:lnTo>
                <a:cubicBezTo>
                  <a:pt x="1" y="5549"/>
                  <a:pt x="10" y="5570"/>
                  <a:pt x="26" y="5586"/>
                </a:cubicBezTo>
                <a:cubicBezTo>
                  <a:pt x="42" y="5605"/>
                  <a:pt x="65" y="5615"/>
                  <a:pt x="90" y="5615"/>
                </a:cubicBezTo>
                <a:cubicBezTo>
                  <a:pt x="114" y="5615"/>
                  <a:pt x="135" y="5606"/>
                  <a:pt x="152" y="5590"/>
                </a:cubicBezTo>
                <a:cubicBezTo>
                  <a:pt x="171" y="5571"/>
                  <a:pt x="176" y="5550"/>
                  <a:pt x="178" y="5527"/>
                </a:cubicBezTo>
                <a:lnTo>
                  <a:pt x="181" y="5510"/>
                </a:lnTo>
                <a:lnTo>
                  <a:pt x="183" y="5493"/>
                </a:lnTo>
                <a:cubicBezTo>
                  <a:pt x="310" y="4990"/>
                  <a:pt x="472" y="4395"/>
                  <a:pt x="712" y="3821"/>
                </a:cubicBezTo>
                <a:cubicBezTo>
                  <a:pt x="797" y="3624"/>
                  <a:pt x="881" y="3446"/>
                  <a:pt x="973" y="3275"/>
                </a:cubicBezTo>
                <a:cubicBezTo>
                  <a:pt x="1002" y="3220"/>
                  <a:pt x="1032" y="3166"/>
                  <a:pt x="1063" y="3112"/>
                </a:cubicBezTo>
                <a:lnTo>
                  <a:pt x="1063" y="3112"/>
                </a:lnTo>
                <a:cubicBezTo>
                  <a:pt x="932" y="3789"/>
                  <a:pt x="815" y="4450"/>
                  <a:pt x="714" y="5082"/>
                </a:cubicBezTo>
                <a:cubicBezTo>
                  <a:pt x="699" y="5178"/>
                  <a:pt x="683" y="5276"/>
                  <a:pt x="669" y="5373"/>
                </a:cubicBezTo>
                <a:cubicBezTo>
                  <a:pt x="668" y="5377"/>
                  <a:pt x="668" y="5380"/>
                  <a:pt x="668" y="5384"/>
                </a:cubicBezTo>
                <a:cubicBezTo>
                  <a:pt x="567" y="6038"/>
                  <a:pt x="478" y="6716"/>
                  <a:pt x="394" y="7459"/>
                </a:cubicBezTo>
                <a:cubicBezTo>
                  <a:pt x="303" y="8256"/>
                  <a:pt x="235" y="9048"/>
                  <a:pt x="187" y="9812"/>
                </a:cubicBezTo>
                <a:cubicBezTo>
                  <a:pt x="160" y="10256"/>
                  <a:pt x="143" y="10645"/>
                  <a:pt x="136" y="11004"/>
                </a:cubicBezTo>
                <a:cubicBezTo>
                  <a:pt x="134" y="11178"/>
                  <a:pt x="134" y="11361"/>
                  <a:pt x="137" y="11601"/>
                </a:cubicBezTo>
                <a:lnTo>
                  <a:pt x="139" y="11720"/>
                </a:lnTo>
                <a:cubicBezTo>
                  <a:pt x="140" y="11877"/>
                  <a:pt x="143" y="12038"/>
                  <a:pt x="157" y="12198"/>
                </a:cubicBezTo>
                <a:cubicBezTo>
                  <a:pt x="160" y="12221"/>
                  <a:pt x="165" y="12249"/>
                  <a:pt x="187" y="12270"/>
                </a:cubicBezTo>
                <a:cubicBezTo>
                  <a:pt x="207" y="12290"/>
                  <a:pt x="233" y="12300"/>
                  <a:pt x="260" y="12300"/>
                </a:cubicBezTo>
                <a:cubicBezTo>
                  <a:pt x="286" y="12300"/>
                  <a:pt x="313" y="12288"/>
                  <a:pt x="333" y="12270"/>
                </a:cubicBezTo>
                <a:cubicBezTo>
                  <a:pt x="344" y="12269"/>
                  <a:pt x="353" y="12267"/>
                  <a:pt x="360" y="12265"/>
                </a:cubicBezTo>
                <a:cubicBezTo>
                  <a:pt x="379" y="12260"/>
                  <a:pt x="404" y="12245"/>
                  <a:pt x="411" y="12225"/>
                </a:cubicBezTo>
                <a:cubicBezTo>
                  <a:pt x="446" y="12147"/>
                  <a:pt x="488" y="12057"/>
                  <a:pt x="534" y="11966"/>
                </a:cubicBezTo>
                <a:cubicBezTo>
                  <a:pt x="580" y="11877"/>
                  <a:pt x="626" y="11789"/>
                  <a:pt x="673" y="11701"/>
                </a:cubicBezTo>
                <a:cubicBezTo>
                  <a:pt x="767" y="11524"/>
                  <a:pt x="865" y="11344"/>
                  <a:pt x="974" y="11153"/>
                </a:cubicBezTo>
                <a:cubicBezTo>
                  <a:pt x="1183" y="10786"/>
                  <a:pt x="1404" y="10433"/>
                  <a:pt x="1631" y="10102"/>
                </a:cubicBezTo>
                <a:lnTo>
                  <a:pt x="1665" y="10051"/>
                </a:lnTo>
                <a:cubicBezTo>
                  <a:pt x="1689" y="10018"/>
                  <a:pt x="1711" y="9984"/>
                  <a:pt x="1734" y="9950"/>
                </a:cubicBezTo>
                <a:cubicBezTo>
                  <a:pt x="1748" y="9930"/>
                  <a:pt x="1762" y="9909"/>
                  <a:pt x="1776" y="9887"/>
                </a:cubicBezTo>
                <a:cubicBezTo>
                  <a:pt x="1871" y="10020"/>
                  <a:pt x="1964" y="10169"/>
                  <a:pt x="2053" y="10330"/>
                </a:cubicBezTo>
                <a:cubicBezTo>
                  <a:pt x="2157" y="10515"/>
                  <a:pt x="2255" y="10716"/>
                  <a:pt x="2346" y="10926"/>
                </a:cubicBezTo>
                <a:cubicBezTo>
                  <a:pt x="2486" y="11260"/>
                  <a:pt x="2596" y="11603"/>
                  <a:pt x="2685" y="11897"/>
                </a:cubicBezTo>
                <a:cubicBezTo>
                  <a:pt x="2713" y="11985"/>
                  <a:pt x="2739" y="12075"/>
                  <a:pt x="2766" y="12163"/>
                </a:cubicBezTo>
                <a:cubicBezTo>
                  <a:pt x="2787" y="12238"/>
                  <a:pt x="2811" y="12314"/>
                  <a:pt x="2834" y="12389"/>
                </a:cubicBezTo>
                <a:cubicBezTo>
                  <a:pt x="2880" y="12538"/>
                  <a:pt x="2936" y="12712"/>
                  <a:pt x="3009" y="12883"/>
                </a:cubicBezTo>
                <a:cubicBezTo>
                  <a:pt x="3021" y="12904"/>
                  <a:pt x="3037" y="12920"/>
                  <a:pt x="3057" y="12932"/>
                </a:cubicBezTo>
                <a:cubicBezTo>
                  <a:pt x="3077" y="12943"/>
                  <a:pt x="3101" y="12950"/>
                  <a:pt x="3124" y="12950"/>
                </a:cubicBezTo>
                <a:cubicBezTo>
                  <a:pt x="3135" y="12950"/>
                  <a:pt x="3149" y="12949"/>
                  <a:pt x="3159" y="12944"/>
                </a:cubicBezTo>
                <a:cubicBezTo>
                  <a:pt x="3229" y="12925"/>
                  <a:pt x="3270" y="12852"/>
                  <a:pt x="3254" y="12779"/>
                </a:cubicBezTo>
                <a:cubicBezTo>
                  <a:pt x="3248" y="12756"/>
                  <a:pt x="3242" y="12732"/>
                  <a:pt x="3237" y="12710"/>
                </a:cubicBezTo>
                <a:cubicBezTo>
                  <a:pt x="3234" y="12617"/>
                  <a:pt x="3229" y="12525"/>
                  <a:pt x="3225" y="12432"/>
                </a:cubicBezTo>
                <a:cubicBezTo>
                  <a:pt x="3222" y="12370"/>
                  <a:pt x="3219" y="12309"/>
                  <a:pt x="3217" y="12246"/>
                </a:cubicBezTo>
                <a:cubicBezTo>
                  <a:pt x="3211" y="12076"/>
                  <a:pt x="3202" y="11905"/>
                  <a:pt x="3192" y="11734"/>
                </a:cubicBezTo>
                <a:cubicBezTo>
                  <a:pt x="3173" y="11351"/>
                  <a:pt x="3152" y="11014"/>
                  <a:pt x="3131" y="10703"/>
                </a:cubicBezTo>
                <a:cubicBezTo>
                  <a:pt x="3083" y="9996"/>
                  <a:pt x="3022" y="9300"/>
                  <a:pt x="2952" y="8636"/>
                </a:cubicBezTo>
                <a:cubicBezTo>
                  <a:pt x="2789" y="7102"/>
                  <a:pt x="2581" y="5758"/>
                  <a:pt x="2317" y="4533"/>
                </a:cubicBezTo>
                <a:cubicBezTo>
                  <a:pt x="2191" y="3944"/>
                  <a:pt x="2048" y="3368"/>
                  <a:pt x="1896" y="2819"/>
                </a:cubicBezTo>
                <a:lnTo>
                  <a:pt x="1896" y="2819"/>
                </a:lnTo>
                <a:cubicBezTo>
                  <a:pt x="1913" y="2843"/>
                  <a:pt x="1933" y="2868"/>
                  <a:pt x="1953" y="2893"/>
                </a:cubicBezTo>
                <a:lnTo>
                  <a:pt x="1945" y="2879"/>
                </a:lnTo>
                <a:lnTo>
                  <a:pt x="1945" y="2879"/>
                </a:lnTo>
                <a:cubicBezTo>
                  <a:pt x="2186" y="3197"/>
                  <a:pt x="2393" y="3566"/>
                  <a:pt x="2596" y="4043"/>
                </a:cubicBezTo>
                <a:cubicBezTo>
                  <a:pt x="2677" y="4229"/>
                  <a:pt x="2749" y="4425"/>
                  <a:pt x="2830" y="4667"/>
                </a:cubicBezTo>
                <a:cubicBezTo>
                  <a:pt x="2850" y="4722"/>
                  <a:pt x="2868" y="4779"/>
                  <a:pt x="2886" y="4835"/>
                </a:cubicBezTo>
                <a:cubicBezTo>
                  <a:pt x="2902" y="4885"/>
                  <a:pt x="2918" y="4934"/>
                  <a:pt x="2936" y="4985"/>
                </a:cubicBezTo>
                <a:cubicBezTo>
                  <a:pt x="2953" y="5037"/>
                  <a:pt x="2972" y="5089"/>
                  <a:pt x="2990" y="5140"/>
                </a:cubicBezTo>
                <a:cubicBezTo>
                  <a:pt x="3000" y="5164"/>
                  <a:pt x="3009" y="5187"/>
                  <a:pt x="3019" y="5208"/>
                </a:cubicBezTo>
                <a:lnTo>
                  <a:pt x="3046" y="5275"/>
                </a:lnTo>
                <a:cubicBezTo>
                  <a:pt x="3052" y="5296"/>
                  <a:pt x="3057" y="5317"/>
                  <a:pt x="3062" y="5340"/>
                </a:cubicBezTo>
                <a:cubicBezTo>
                  <a:pt x="3075" y="5394"/>
                  <a:pt x="3130" y="5436"/>
                  <a:pt x="3189" y="5436"/>
                </a:cubicBezTo>
                <a:cubicBezTo>
                  <a:pt x="3223" y="5436"/>
                  <a:pt x="3262" y="5420"/>
                  <a:pt x="3286" y="5393"/>
                </a:cubicBezTo>
                <a:cubicBezTo>
                  <a:pt x="3309" y="5368"/>
                  <a:pt x="3322" y="5336"/>
                  <a:pt x="3321" y="5305"/>
                </a:cubicBezTo>
                <a:lnTo>
                  <a:pt x="3319" y="5264"/>
                </a:lnTo>
                <a:cubicBezTo>
                  <a:pt x="3315" y="5196"/>
                  <a:pt x="3310" y="5125"/>
                  <a:pt x="3304" y="5056"/>
                </a:cubicBezTo>
                <a:cubicBezTo>
                  <a:pt x="3294" y="4957"/>
                  <a:pt x="3279" y="4855"/>
                  <a:pt x="3267" y="4762"/>
                </a:cubicBezTo>
                <a:cubicBezTo>
                  <a:pt x="3243" y="4603"/>
                  <a:pt x="3212" y="4430"/>
                  <a:pt x="3171" y="4233"/>
                </a:cubicBezTo>
                <a:cubicBezTo>
                  <a:pt x="3099" y="3892"/>
                  <a:pt x="3009" y="3536"/>
                  <a:pt x="2899" y="3173"/>
                </a:cubicBezTo>
                <a:cubicBezTo>
                  <a:pt x="2680" y="2444"/>
                  <a:pt x="2407" y="1756"/>
                  <a:pt x="2087" y="1124"/>
                </a:cubicBezTo>
                <a:cubicBezTo>
                  <a:pt x="1898" y="751"/>
                  <a:pt x="1688" y="393"/>
                  <a:pt x="1460" y="60"/>
                </a:cubicBezTo>
                <a:cubicBezTo>
                  <a:pt x="1439" y="30"/>
                  <a:pt x="1416" y="13"/>
                  <a:pt x="1387" y="4"/>
                </a:cubicBezTo>
                <a:cubicBezTo>
                  <a:pt x="1378" y="2"/>
                  <a:pt x="1367" y="0"/>
                  <a:pt x="135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90;p3"/>
          <p:cNvGrpSpPr/>
          <p:nvPr/>
        </p:nvGrpSpPr>
        <p:grpSpPr>
          <a:xfrm>
            <a:off x="-102830" y="-76343"/>
            <a:ext cx="13646339" cy="7753195"/>
            <a:chOff x="-83604" y="6819238"/>
            <a:chExt cx="10852887" cy="7755521"/>
          </a:xfrm>
        </p:grpSpPr>
        <p:sp>
          <p:nvSpPr>
            <p:cNvPr id="91" name="Google Shape;91;p3"/>
            <p:cNvSpPr/>
            <p:nvPr/>
          </p:nvSpPr>
          <p:spPr>
            <a:xfrm>
              <a:off x="19562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44384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6919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94026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18832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4366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8459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9328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21811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242908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267744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292565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17356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342192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36701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91820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416641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441447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466283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491089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51591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540731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565538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590359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615180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640001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664807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689628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144650" y="6819238"/>
              <a:ext cx="0" cy="7755521"/>
            </a:xfrm>
            <a:custGeom>
              <a:avLst/>
              <a:gdLst/>
              <a:ahLst/>
              <a:cxnLst/>
              <a:rect l="l" t="t" r="r" b="b"/>
              <a:pathLst>
                <a:path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739256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83604" y="1429539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83604" y="1404718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83604" y="1379912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-83604" y="1355091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-83604" y="1330255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-83604" y="1305464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-83604" y="1280627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-83604" y="1255821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-83604" y="1231015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-83604" y="1206179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-83604" y="1181372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-83604" y="1156536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-83604" y="1131730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-83604" y="1106924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-83604" y="1082088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-83604" y="1057281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-83604" y="1032475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-83604" y="1007639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-83604" y="982848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-83604" y="958012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-83604" y="933190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-83604" y="908384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-83604" y="883563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-83604" y="858742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-83604" y="833921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-83604" y="809114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-83604" y="784278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-83604" y="759472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-83604" y="7346512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-83604" y="709830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764152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78895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813764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838600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86340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888213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913049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937855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962691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987497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101230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103714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1061931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64" name="Google Shape;164;p3"/>
          <p:cNvSpPr txBox="1">
            <a:spLocks noGrp="1"/>
          </p:cNvSpPr>
          <p:nvPr>
            <p:ph type="title"/>
          </p:nvPr>
        </p:nvSpPr>
        <p:spPr>
          <a:xfrm>
            <a:off x="458142" y="3161354"/>
            <a:ext cx="12523646" cy="1237500"/>
          </a:xfrm>
          <a:prstGeom prst="rect">
            <a:avLst/>
          </a:prstGeom>
        </p:spPr>
        <p:txBody>
          <a:bodyPr spcFirstLastPara="1" wrap="square" lIns="110750" tIns="110750" rIns="110750" bIns="1107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9pPr>
          </a:lstStyle>
          <a:p>
            <a:endParaRPr/>
          </a:p>
        </p:txBody>
      </p:sp>
      <p:sp>
        <p:nvSpPr>
          <p:cNvPr id="165" name="Google Shape;165;p3"/>
          <p:cNvSpPr txBox="1">
            <a:spLocks noGrp="1"/>
          </p:cNvSpPr>
          <p:nvPr>
            <p:ph type="title" idx="2" hasCustomPrompt="1"/>
          </p:nvPr>
        </p:nvSpPr>
        <p:spPr>
          <a:xfrm>
            <a:off x="458142" y="1625801"/>
            <a:ext cx="12523646" cy="2886000"/>
          </a:xfrm>
          <a:prstGeom prst="rect">
            <a:avLst/>
          </a:prstGeom>
        </p:spPr>
        <p:txBody>
          <a:bodyPr spcFirstLastPara="1" wrap="square" lIns="110750" tIns="110750" rIns="110750" bIns="1107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9pPr>
          </a:lstStyle>
          <a:p>
            <a:r>
              <a:t>xx%</a:t>
            </a:r>
          </a:p>
        </p:txBody>
      </p:sp>
      <p:sp>
        <p:nvSpPr>
          <p:cNvPr id="166" name="Google Shape;166;p3"/>
          <p:cNvSpPr txBox="1">
            <a:spLocks noGrp="1"/>
          </p:cNvSpPr>
          <p:nvPr>
            <p:ph type="subTitle" idx="1"/>
          </p:nvPr>
        </p:nvSpPr>
        <p:spPr>
          <a:xfrm>
            <a:off x="390238" y="4120005"/>
            <a:ext cx="12001733" cy="18153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" name="Google Shape;246;p5"/>
          <p:cNvGrpSpPr/>
          <p:nvPr/>
        </p:nvGrpSpPr>
        <p:grpSpPr>
          <a:xfrm>
            <a:off x="-102830" y="-76343"/>
            <a:ext cx="13646339" cy="7753195"/>
            <a:chOff x="-83604" y="6819238"/>
            <a:chExt cx="10852887" cy="7755521"/>
          </a:xfrm>
        </p:grpSpPr>
        <p:sp>
          <p:nvSpPr>
            <p:cNvPr id="247" name="Google Shape;247;p5"/>
            <p:cNvSpPr/>
            <p:nvPr/>
          </p:nvSpPr>
          <p:spPr>
            <a:xfrm>
              <a:off x="19562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44384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6919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94026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118832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14366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168459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19328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21811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242908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267744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292565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317356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342192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36701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391820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416641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441447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466283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491089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51591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540731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565538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590359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615180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640001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664807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689628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7144650" y="6819238"/>
              <a:ext cx="0" cy="7755521"/>
            </a:xfrm>
            <a:custGeom>
              <a:avLst/>
              <a:gdLst/>
              <a:ahLst/>
              <a:cxnLst/>
              <a:rect l="l" t="t" r="r" b="b"/>
              <a:pathLst>
                <a:path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739256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-83604" y="1429539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-83604" y="1404718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-83604" y="1379912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-83604" y="1355091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-83604" y="1330255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-83604" y="1305464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-83604" y="1280627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-83604" y="1255821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-83604" y="1231015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-83604" y="1206179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-83604" y="1181372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-83604" y="1156536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-83604" y="1131730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-83604" y="1106924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-83604" y="1082088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-83604" y="1057281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-83604" y="1032475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-83604" y="1007639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-83604" y="982848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-83604" y="958012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-83604" y="933190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-83604" y="908384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-83604" y="883563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-83604" y="858742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-83604" y="833921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-83604" y="809114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-83604" y="784278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-83604" y="759472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-83604" y="7346512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-83604" y="709830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764152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78895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813764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838600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86340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888213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913049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937855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962691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987497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101230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103714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1061931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320" name="Google Shape;320;p5"/>
          <p:cNvSpPr txBox="1">
            <a:spLocks noGrp="1"/>
          </p:cNvSpPr>
          <p:nvPr>
            <p:ph type="title"/>
          </p:nvPr>
        </p:nvSpPr>
        <p:spPr>
          <a:xfrm>
            <a:off x="862278" y="792955"/>
            <a:ext cx="11715510" cy="841500"/>
          </a:xfrm>
          <a:prstGeom prst="rect">
            <a:avLst/>
          </a:prstGeom>
        </p:spPr>
        <p:txBody>
          <a:bodyPr spcFirstLastPara="1" wrap="square" lIns="110750" tIns="110750" rIns="110750" bIns="11075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5"/>
          <p:cNvSpPr txBox="1">
            <a:spLocks noGrp="1"/>
          </p:cNvSpPr>
          <p:nvPr>
            <p:ph type="body" idx="1"/>
          </p:nvPr>
        </p:nvSpPr>
        <p:spPr>
          <a:xfrm>
            <a:off x="1050846" y="2601612"/>
            <a:ext cx="5669391" cy="41721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>
            <a:lvl1pPr marL="457200" lvl="0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marL="914400" lvl="1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2pPr>
            <a:lvl3pPr marL="1371600" lvl="2" indent="-33655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3pPr>
            <a:lvl4pPr marL="1828800" lvl="3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4pPr>
            <a:lvl5pPr marL="2286000" lvl="4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5pPr>
            <a:lvl6pPr marL="2743200" lvl="5" indent="-33655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6pPr>
            <a:lvl7pPr marL="3200400" lvl="6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7pPr>
            <a:lvl8pPr marL="3657600" lvl="7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8pPr>
            <a:lvl9pPr marL="4114800" lvl="8" indent="-33655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9pPr>
          </a:lstStyle>
          <a:p>
            <a:endParaRPr/>
          </a:p>
        </p:txBody>
      </p:sp>
      <p:sp>
        <p:nvSpPr>
          <p:cNvPr id="322" name="Google Shape;322;p5"/>
          <p:cNvSpPr txBox="1">
            <a:spLocks noGrp="1"/>
          </p:cNvSpPr>
          <p:nvPr>
            <p:ph type="body" idx="2"/>
          </p:nvPr>
        </p:nvSpPr>
        <p:spPr>
          <a:xfrm>
            <a:off x="6720078" y="2601612"/>
            <a:ext cx="5669391" cy="41721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>
            <a:lvl1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marL="914400" lvl="1" indent="-336550" rtl="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2pPr>
            <a:lvl3pPr marL="1371600" lvl="2" indent="-336550" rtl="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3pPr>
            <a:lvl4pPr marL="1828800" lvl="3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4pPr>
            <a:lvl5pPr marL="2286000" lvl="4" indent="-336550" rtl="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5pPr>
            <a:lvl6pPr marL="2743200" lvl="5" indent="-336550" rtl="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6pPr>
            <a:lvl7pPr marL="3200400" lvl="6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7pPr>
            <a:lvl8pPr marL="3657600" lvl="7" indent="-336550" rtl="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8pPr>
            <a:lvl9pPr marL="4114800" lvl="8" indent="-336550" rtl="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4" name="Google Shape;324;p6"/>
          <p:cNvGrpSpPr/>
          <p:nvPr/>
        </p:nvGrpSpPr>
        <p:grpSpPr>
          <a:xfrm>
            <a:off x="-102830" y="-76343"/>
            <a:ext cx="13646339" cy="7753195"/>
            <a:chOff x="-83604" y="6819238"/>
            <a:chExt cx="10852887" cy="7755521"/>
          </a:xfrm>
        </p:grpSpPr>
        <p:sp>
          <p:nvSpPr>
            <p:cNvPr id="325" name="Google Shape;325;p6"/>
            <p:cNvSpPr/>
            <p:nvPr/>
          </p:nvSpPr>
          <p:spPr>
            <a:xfrm>
              <a:off x="19562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26" name="Google Shape;326;p6"/>
            <p:cNvSpPr/>
            <p:nvPr/>
          </p:nvSpPr>
          <p:spPr>
            <a:xfrm>
              <a:off x="44384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27" name="Google Shape;327;p6"/>
            <p:cNvSpPr/>
            <p:nvPr/>
          </p:nvSpPr>
          <p:spPr>
            <a:xfrm>
              <a:off x="6919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94026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118832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14366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168459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19328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21811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42908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267744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292565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317356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342192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36701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391820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416641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441447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466283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491089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51591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540731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565538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590359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615180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640001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664807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689628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7144650" y="6819238"/>
              <a:ext cx="0" cy="7755521"/>
            </a:xfrm>
            <a:custGeom>
              <a:avLst/>
              <a:gdLst/>
              <a:ahLst/>
              <a:cxnLst/>
              <a:rect l="l" t="t" r="r" b="b"/>
              <a:pathLst>
                <a:path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739256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-83604" y="1429539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-83604" y="1404718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-83604" y="1379912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-83604" y="1355091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-83604" y="1330255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0" name="Google Shape;360;p6"/>
            <p:cNvSpPr/>
            <p:nvPr/>
          </p:nvSpPr>
          <p:spPr>
            <a:xfrm>
              <a:off x="-83604" y="1305464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1" name="Google Shape;361;p6"/>
            <p:cNvSpPr/>
            <p:nvPr/>
          </p:nvSpPr>
          <p:spPr>
            <a:xfrm>
              <a:off x="-83604" y="1280627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-83604" y="1255821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-83604" y="1231015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-83604" y="1206179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-83604" y="1181372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-83604" y="1156536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-83604" y="1131730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-83604" y="1106924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-83604" y="1082088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-83604" y="1057281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-83604" y="1032475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-83604" y="1007639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-83604" y="982848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-83604" y="958012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-83604" y="933190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-83604" y="908384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-83604" y="883563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-83604" y="858742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-83604" y="833921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-83604" y="809114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-83604" y="784278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-83604" y="759472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-83604" y="7346512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-83604" y="709830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764152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78895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813764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838600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86340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888213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913049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2" name="Google Shape;392;p6"/>
            <p:cNvSpPr/>
            <p:nvPr/>
          </p:nvSpPr>
          <p:spPr>
            <a:xfrm>
              <a:off x="937855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3" name="Google Shape;393;p6"/>
            <p:cNvSpPr/>
            <p:nvPr/>
          </p:nvSpPr>
          <p:spPr>
            <a:xfrm>
              <a:off x="962691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4" name="Google Shape;394;p6"/>
            <p:cNvSpPr/>
            <p:nvPr/>
          </p:nvSpPr>
          <p:spPr>
            <a:xfrm>
              <a:off x="987497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5" name="Google Shape;395;p6"/>
            <p:cNvSpPr/>
            <p:nvPr/>
          </p:nvSpPr>
          <p:spPr>
            <a:xfrm>
              <a:off x="101230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6" name="Google Shape;396;p6"/>
            <p:cNvSpPr/>
            <p:nvPr/>
          </p:nvSpPr>
          <p:spPr>
            <a:xfrm>
              <a:off x="103714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1061931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398" name="Google Shape;398;p6"/>
          <p:cNvSpPr txBox="1">
            <a:spLocks noGrp="1"/>
          </p:cNvSpPr>
          <p:nvPr>
            <p:ph type="title"/>
          </p:nvPr>
        </p:nvSpPr>
        <p:spPr>
          <a:xfrm>
            <a:off x="643686" y="792950"/>
            <a:ext cx="12183874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6"/>
          <p:cNvSpPr txBox="1"/>
          <p:nvPr/>
        </p:nvSpPr>
        <p:spPr>
          <a:xfrm>
            <a:off x="3454846" y="6843150"/>
            <a:ext cx="6530321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This template has been created by </a:t>
            </a:r>
            <a:r>
              <a:rPr lang="en" sz="1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Slidesgo</a:t>
            </a:r>
            <a:endParaRPr sz="1400" b="1">
              <a:solidFill>
                <a:schemeClr val="dk2"/>
              </a:solidFill>
              <a:latin typeface="Gaegu"/>
              <a:ea typeface="Gaegu"/>
              <a:cs typeface="Gaegu"/>
              <a:sym typeface="Gaegu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" name="Google Shape;401;p7"/>
          <p:cNvGrpSpPr/>
          <p:nvPr/>
        </p:nvGrpSpPr>
        <p:grpSpPr>
          <a:xfrm>
            <a:off x="-102830" y="-76343"/>
            <a:ext cx="13646339" cy="7753195"/>
            <a:chOff x="-83604" y="6819238"/>
            <a:chExt cx="10852887" cy="7755521"/>
          </a:xfrm>
        </p:grpSpPr>
        <p:sp>
          <p:nvSpPr>
            <p:cNvPr id="402" name="Google Shape;402;p7"/>
            <p:cNvSpPr/>
            <p:nvPr/>
          </p:nvSpPr>
          <p:spPr>
            <a:xfrm>
              <a:off x="19562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03" name="Google Shape;403;p7"/>
            <p:cNvSpPr/>
            <p:nvPr/>
          </p:nvSpPr>
          <p:spPr>
            <a:xfrm>
              <a:off x="44384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04" name="Google Shape;404;p7"/>
            <p:cNvSpPr/>
            <p:nvPr/>
          </p:nvSpPr>
          <p:spPr>
            <a:xfrm>
              <a:off x="6919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05" name="Google Shape;405;p7"/>
            <p:cNvSpPr/>
            <p:nvPr/>
          </p:nvSpPr>
          <p:spPr>
            <a:xfrm>
              <a:off x="94026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06" name="Google Shape;406;p7"/>
            <p:cNvSpPr/>
            <p:nvPr/>
          </p:nvSpPr>
          <p:spPr>
            <a:xfrm>
              <a:off x="118832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07" name="Google Shape;407;p7"/>
            <p:cNvSpPr/>
            <p:nvPr/>
          </p:nvSpPr>
          <p:spPr>
            <a:xfrm>
              <a:off x="14366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08" name="Google Shape;408;p7"/>
            <p:cNvSpPr/>
            <p:nvPr/>
          </p:nvSpPr>
          <p:spPr>
            <a:xfrm>
              <a:off x="168459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09" name="Google Shape;409;p7"/>
            <p:cNvSpPr/>
            <p:nvPr/>
          </p:nvSpPr>
          <p:spPr>
            <a:xfrm>
              <a:off x="19328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10" name="Google Shape;410;p7"/>
            <p:cNvSpPr/>
            <p:nvPr/>
          </p:nvSpPr>
          <p:spPr>
            <a:xfrm>
              <a:off x="21811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242908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12" name="Google Shape;412;p7"/>
            <p:cNvSpPr/>
            <p:nvPr/>
          </p:nvSpPr>
          <p:spPr>
            <a:xfrm>
              <a:off x="267744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292565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14" name="Google Shape;414;p7"/>
            <p:cNvSpPr/>
            <p:nvPr/>
          </p:nvSpPr>
          <p:spPr>
            <a:xfrm>
              <a:off x="317356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15" name="Google Shape;415;p7"/>
            <p:cNvSpPr/>
            <p:nvPr/>
          </p:nvSpPr>
          <p:spPr>
            <a:xfrm>
              <a:off x="342192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16" name="Google Shape;416;p7"/>
            <p:cNvSpPr/>
            <p:nvPr/>
          </p:nvSpPr>
          <p:spPr>
            <a:xfrm>
              <a:off x="36701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391820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416641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441447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466283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491089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51591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540731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565538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590359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615180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640001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28" name="Google Shape;428;p7"/>
            <p:cNvSpPr/>
            <p:nvPr/>
          </p:nvSpPr>
          <p:spPr>
            <a:xfrm>
              <a:off x="664807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29" name="Google Shape;429;p7"/>
            <p:cNvSpPr/>
            <p:nvPr/>
          </p:nvSpPr>
          <p:spPr>
            <a:xfrm>
              <a:off x="689628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7144650" y="6819238"/>
              <a:ext cx="0" cy="7755521"/>
            </a:xfrm>
            <a:custGeom>
              <a:avLst/>
              <a:gdLst/>
              <a:ahLst/>
              <a:cxnLst/>
              <a:rect l="l" t="t" r="r" b="b"/>
              <a:pathLst>
                <a:path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739256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-83604" y="1429539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-83604" y="1404718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-83604" y="1379912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-83604" y="1355091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-83604" y="1330255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37" name="Google Shape;437;p7"/>
            <p:cNvSpPr/>
            <p:nvPr/>
          </p:nvSpPr>
          <p:spPr>
            <a:xfrm>
              <a:off x="-83604" y="1305464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38" name="Google Shape;438;p7"/>
            <p:cNvSpPr/>
            <p:nvPr/>
          </p:nvSpPr>
          <p:spPr>
            <a:xfrm>
              <a:off x="-83604" y="1280627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-83604" y="1255821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-83604" y="1231015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-83604" y="1206179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-83604" y="1181372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-83604" y="1156536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44" name="Google Shape;444;p7"/>
            <p:cNvSpPr/>
            <p:nvPr/>
          </p:nvSpPr>
          <p:spPr>
            <a:xfrm>
              <a:off x="-83604" y="1131730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45" name="Google Shape;445;p7"/>
            <p:cNvSpPr/>
            <p:nvPr/>
          </p:nvSpPr>
          <p:spPr>
            <a:xfrm>
              <a:off x="-83604" y="1106924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-83604" y="1082088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-83604" y="1057281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-83604" y="1032475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-83604" y="1007639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-83604" y="982848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-83604" y="958012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-83604" y="933190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53" name="Google Shape;453;p7"/>
            <p:cNvSpPr/>
            <p:nvPr/>
          </p:nvSpPr>
          <p:spPr>
            <a:xfrm>
              <a:off x="-83604" y="908384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54" name="Google Shape;454;p7"/>
            <p:cNvSpPr/>
            <p:nvPr/>
          </p:nvSpPr>
          <p:spPr>
            <a:xfrm>
              <a:off x="-83604" y="883563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55" name="Google Shape;455;p7"/>
            <p:cNvSpPr/>
            <p:nvPr/>
          </p:nvSpPr>
          <p:spPr>
            <a:xfrm>
              <a:off x="-83604" y="858742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56" name="Google Shape;456;p7"/>
            <p:cNvSpPr/>
            <p:nvPr/>
          </p:nvSpPr>
          <p:spPr>
            <a:xfrm>
              <a:off x="-83604" y="833921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57" name="Google Shape;457;p7"/>
            <p:cNvSpPr/>
            <p:nvPr/>
          </p:nvSpPr>
          <p:spPr>
            <a:xfrm>
              <a:off x="-83604" y="809114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58" name="Google Shape;458;p7"/>
            <p:cNvSpPr/>
            <p:nvPr/>
          </p:nvSpPr>
          <p:spPr>
            <a:xfrm>
              <a:off x="-83604" y="784278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59" name="Google Shape;459;p7"/>
            <p:cNvSpPr/>
            <p:nvPr/>
          </p:nvSpPr>
          <p:spPr>
            <a:xfrm>
              <a:off x="-83604" y="759472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0" name="Google Shape;460;p7"/>
            <p:cNvSpPr/>
            <p:nvPr/>
          </p:nvSpPr>
          <p:spPr>
            <a:xfrm>
              <a:off x="-83604" y="7346512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1" name="Google Shape;461;p7"/>
            <p:cNvSpPr/>
            <p:nvPr/>
          </p:nvSpPr>
          <p:spPr>
            <a:xfrm>
              <a:off x="-83604" y="709830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2" name="Google Shape;462;p7"/>
            <p:cNvSpPr/>
            <p:nvPr/>
          </p:nvSpPr>
          <p:spPr>
            <a:xfrm>
              <a:off x="764152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3" name="Google Shape;463;p7"/>
            <p:cNvSpPr/>
            <p:nvPr/>
          </p:nvSpPr>
          <p:spPr>
            <a:xfrm>
              <a:off x="78895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4" name="Google Shape;464;p7"/>
            <p:cNvSpPr/>
            <p:nvPr/>
          </p:nvSpPr>
          <p:spPr>
            <a:xfrm>
              <a:off x="813764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5" name="Google Shape;465;p7"/>
            <p:cNvSpPr/>
            <p:nvPr/>
          </p:nvSpPr>
          <p:spPr>
            <a:xfrm>
              <a:off x="838600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6" name="Google Shape;466;p7"/>
            <p:cNvSpPr/>
            <p:nvPr/>
          </p:nvSpPr>
          <p:spPr>
            <a:xfrm>
              <a:off x="86340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7" name="Google Shape;467;p7"/>
            <p:cNvSpPr/>
            <p:nvPr/>
          </p:nvSpPr>
          <p:spPr>
            <a:xfrm>
              <a:off x="888213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8" name="Google Shape;468;p7"/>
            <p:cNvSpPr/>
            <p:nvPr/>
          </p:nvSpPr>
          <p:spPr>
            <a:xfrm>
              <a:off x="913049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9" name="Google Shape;469;p7"/>
            <p:cNvSpPr/>
            <p:nvPr/>
          </p:nvSpPr>
          <p:spPr>
            <a:xfrm>
              <a:off x="937855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70" name="Google Shape;470;p7"/>
            <p:cNvSpPr/>
            <p:nvPr/>
          </p:nvSpPr>
          <p:spPr>
            <a:xfrm>
              <a:off x="962691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71" name="Google Shape;471;p7"/>
            <p:cNvSpPr/>
            <p:nvPr/>
          </p:nvSpPr>
          <p:spPr>
            <a:xfrm>
              <a:off x="987497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72" name="Google Shape;472;p7"/>
            <p:cNvSpPr/>
            <p:nvPr/>
          </p:nvSpPr>
          <p:spPr>
            <a:xfrm>
              <a:off x="101230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73" name="Google Shape;473;p7"/>
            <p:cNvSpPr/>
            <p:nvPr/>
          </p:nvSpPr>
          <p:spPr>
            <a:xfrm>
              <a:off x="103714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74" name="Google Shape;474;p7"/>
            <p:cNvSpPr/>
            <p:nvPr/>
          </p:nvSpPr>
          <p:spPr>
            <a:xfrm>
              <a:off x="1061931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475" name="Google Shape;475;p7"/>
          <p:cNvSpPr txBox="1">
            <a:spLocks noGrp="1"/>
          </p:cNvSpPr>
          <p:nvPr>
            <p:ph type="title"/>
          </p:nvPr>
        </p:nvSpPr>
        <p:spPr>
          <a:xfrm>
            <a:off x="643686" y="792950"/>
            <a:ext cx="12183874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7"/>
          <p:cNvSpPr txBox="1"/>
          <p:nvPr/>
        </p:nvSpPr>
        <p:spPr>
          <a:xfrm>
            <a:off x="3454846" y="6843150"/>
            <a:ext cx="6530321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This template has been created by </a:t>
            </a:r>
            <a:r>
              <a:rPr lang="en" sz="1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Slidesgo</a:t>
            </a:r>
            <a:endParaRPr sz="1400" b="1">
              <a:solidFill>
                <a:schemeClr val="dk2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477" name="Google Shape;477;p7"/>
          <p:cNvSpPr txBox="1">
            <a:spLocks noGrp="1"/>
          </p:cNvSpPr>
          <p:nvPr>
            <p:ph type="body" idx="1"/>
          </p:nvPr>
        </p:nvSpPr>
        <p:spPr>
          <a:xfrm>
            <a:off x="643686" y="1713850"/>
            <a:ext cx="6725284" cy="27237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oogle Shape;479;p8"/>
          <p:cNvGrpSpPr/>
          <p:nvPr/>
        </p:nvGrpSpPr>
        <p:grpSpPr>
          <a:xfrm>
            <a:off x="-102830" y="-76343"/>
            <a:ext cx="13646339" cy="7753195"/>
            <a:chOff x="-83604" y="6819238"/>
            <a:chExt cx="10852887" cy="7755521"/>
          </a:xfrm>
        </p:grpSpPr>
        <p:sp>
          <p:nvSpPr>
            <p:cNvPr id="480" name="Google Shape;480;p8"/>
            <p:cNvSpPr/>
            <p:nvPr/>
          </p:nvSpPr>
          <p:spPr>
            <a:xfrm>
              <a:off x="19562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44384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6919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94026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118832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14366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168459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9328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21811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242908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267744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292565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317356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342192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36701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391820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416641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441447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466283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491089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51591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1" name="Google Shape;501;p8"/>
            <p:cNvSpPr/>
            <p:nvPr/>
          </p:nvSpPr>
          <p:spPr>
            <a:xfrm>
              <a:off x="540731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2" name="Google Shape;502;p8"/>
            <p:cNvSpPr/>
            <p:nvPr/>
          </p:nvSpPr>
          <p:spPr>
            <a:xfrm>
              <a:off x="565538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590359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615180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5" name="Google Shape;505;p8"/>
            <p:cNvSpPr/>
            <p:nvPr/>
          </p:nvSpPr>
          <p:spPr>
            <a:xfrm>
              <a:off x="640001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664807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689628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7144650" y="6819238"/>
              <a:ext cx="0" cy="7755521"/>
            </a:xfrm>
            <a:custGeom>
              <a:avLst/>
              <a:gdLst/>
              <a:ahLst/>
              <a:cxnLst/>
              <a:rect l="l" t="t" r="r" b="b"/>
              <a:pathLst>
                <a:path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739256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-83604" y="1429539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-83604" y="1404718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-83604" y="1379912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-83604" y="1355091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-83604" y="1330255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-83604" y="1305464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-83604" y="1280627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-83604" y="1255821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-83604" y="1231015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-83604" y="1206179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-83604" y="1181372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-83604" y="1156536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-83604" y="1131730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-83604" y="1106924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-83604" y="1082088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-83604" y="1057281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-83604" y="1032475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-83604" y="1007639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-83604" y="982848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-83604" y="958012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30" name="Google Shape;530;p8"/>
            <p:cNvSpPr/>
            <p:nvPr/>
          </p:nvSpPr>
          <p:spPr>
            <a:xfrm>
              <a:off x="-83604" y="933190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31" name="Google Shape;531;p8"/>
            <p:cNvSpPr/>
            <p:nvPr/>
          </p:nvSpPr>
          <p:spPr>
            <a:xfrm>
              <a:off x="-83604" y="908384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-83604" y="883563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-83604" y="858742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-83604" y="833921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-83604" y="809114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-83604" y="784278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-83604" y="759472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-83604" y="7346512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-83604" y="709830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764152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78895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813764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838600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86340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45" name="Google Shape;545;p8"/>
            <p:cNvSpPr/>
            <p:nvPr/>
          </p:nvSpPr>
          <p:spPr>
            <a:xfrm>
              <a:off x="888213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46" name="Google Shape;546;p8"/>
            <p:cNvSpPr/>
            <p:nvPr/>
          </p:nvSpPr>
          <p:spPr>
            <a:xfrm>
              <a:off x="913049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937855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48" name="Google Shape;548;p8"/>
            <p:cNvSpPr/>
            <p:nvPr/>
          </p:nvSpPr>
          <p:spPr>
            <a:xfrm>
              <a:off x="962691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987497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101230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103714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1061931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553" name="Google Shape;553;p8"/>
          <p:cNvSpPr txBox="1">
            <a:spLocks noGrp="1"/>
          </p:cNvSpPr>
          <p:nvPr>
            <p:ph type="title"/>
          </p:nvPr>
        </p:nvSpPr>
        <p:spPr>
          <a:xfrm>
            <a:off x="1048311" y="792966"/>
            <a:ext cx="9205502" cy="5980500"/>
          </a:xfrm>
          <a:prstGeom prst="rect">
            <a:avLst/>
          </a:prstGeom>
        </p:spPr>
        <p:txBody>
          <a:bodyPr spcFirstLastPara="1" wrap="square" lIns="110750" tIns="110750" rIns="110750" bIns="11075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3" name="Google Shape;633;p10"/>
          <p:cNvGrpSpPr/>
          <p:nvPr/>
        </p:nvGrpSpPr>
        <p:grpSpPr>
          <a:xfrm>
            <a:off x="-102830" y="-76343"/>
            <a:ext cx="13646339" cy="7753195"/>
            <a:chOff x="-83604" y="6819238"/>
            <a:chExt cx="10852887" cy="7755521"/>
          </a:xfrm>
        </p:grpSpPr>
        <p:sp>
          <p:nvSpPr>
            <p:cNvPr id="634" name="Google Shape;634;p10"/>
            <p:cNvSpPr/>
            <p:nvPr/>
          </p:nvSpPr>
          <p:spPr>
            <a:xfrm>
              <a:off x="19562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35" name="Google Shape;635;p10"/>
            <p:cNvSpPr/>
            <p:nvPr/>
          </p:nvSpPr>
          <p:spPr>
            <a:xfrm>
              <a:off x="44384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36" name="Google Shape;636;p10"/>
            <p:cNvSpPr/>
            <p:nvPr/>
          </p:nvSpPr>
          <p:spPr>
            <a:xfrm>
              <a:off x="6919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37" name="Google Shape;637;p10"/>
            <p:cNvSpPr/>
            <p:nvPr/>
          </p:nvSpPr>
          <p:spPr>
            <a:xfrm>
              <a:off x="94026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38" name="Google Shape;638;p10"/>
            <p:cNvSpPr/>
            <p:nvPr/>
          </p:nvSpPr>
          <p:spPr>
            <a:xfrm>
              <a:off x="118832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39" name="Google Shape;639;p10"/>
            <p:cNvSpPr/>
            <p:nvPr/>
          </p:nvSpPr>
          <p:spPr>
            <a:xfrm>
              <a:off x="14366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40" name="Google Shape;640;p10"/>
            <p:cNvSpPr/>
            <p:nvPr/>
          </p:nvSpPr>
          <p:spPr>
            <a:xfrm>
              <a:off x="168459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41" name="Google Shape;641;p10"/>
            <p:cNvSpPr/>
            <p:nvPr/>
          </p:nvSpPr>
          <p:spPr>
            <a:xfrm>
              <a:off x="19328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42" name="Google Shape;642;p10"/>
            <p:cNvSpPr/>
            <p:nvPr/>
          </p:nvSpPr>
          <p:spPr>
            <a:xfrm>
              <a:off x="21811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43" name="Google Shape;643;p10"/>
            <p:cNvSpPr/>
            <p:nvPr/>
          </p:nvSpPr>
          <p:spPr>
            <a:xfrm>
              <a:off x="242908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44" name="Google Shape;644;p10"/>
            <p:cNvSpPr/>
            <p:nvPr/>
          </p:nvSpPr>
          <p:spPr>
            <a:xfrm>
              <a:off x="267744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45" name="Google Shape;645;p10"/>
            <p:cNvSpPr/>
            <p:nvPr/>
          </p:nvSpPr>
          <p:spPr>
            <a:xfrm>
              <a:off x="292565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46" name="Google Shape;646;p10"/>
            <p:cNvSpPr/>
            <p:nvPr/>
          </p:nvSpPr>
          <p:spPr>
            <a:xfrm>
              <a:off x="317356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47" name="Google Shape;647;p10"/>
            <p:cNvSpPr/>
            <p:nvPr/>
          </p:nvSpPr>
          <p:spPr>
            <a:xfrm>
              <a:off x="342192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48" name="Google Shape;648;p10"/>
            <p:cNvSpPr/>
            <p:nvPr/>
          </p:nvSpPr>
          <p:spPr>
            <a:xfrm>
              <a:off x="36701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49" name="Google Shape;649;p10"/>
            <p:cNvSpPr/>
            <p:nvPr/>
          </p:nvSpPr>
          <p:spPr>
            <a:xfrm>
              <a:off x="391820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50" name="Google Shape;650;p10"/>
            <p:cNvSpPr/>
            <p:nvPr/>
          </p:nvSpPr>
          <p:spPr>
            <a:xfrm>
              <a:off x="416641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51" name="Google Shape;651;p10"/>
            <p:cNvSpPr/>
            <p:nvPr/>
          </p:nvSpPr>
          <p:spPr>
            <a:xfrm>
              <a:off x="441447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52" name="Google Shape;652;p10"/>
            <p:cNvSpPr/>
            <p:nvPr/>
          </p:nvSpPr>
          <p:spPr>
            <a:xfrm>
              <a:off x="466283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53" name="Google Shape;653;p10"/>
            <p:cNvSpPr/>
            <p:nvPr/>
          </p:nvSpPr>
          <p:spPr>
            <a:xfrm>
              <a:off x="491089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54" name="Google Shape;654;p10"/>
            <p:cNvSpPr/>
            <p:nvPr/>
          </p:nvSpPr>
          <p:spPr>
            <a:xfrm>
              <a:off x="51591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55" name="Google Shape;655;p10"/>
            <p:cNvSpPr/>
            <p:nvPr/>
          </p:nvSpPr>
          <p:spPr>
            <a:xfrm>
              <a:off x="540731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56" name="Google Shape;656;p10"/>
            <p:cNvSpPr/>
            <p:nvPr/>
          </p:nvSpPr>
          <p:spPr>
            <a:xfrm>
              <a:off x="565538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57" name="Google Shape;657;p10"/>
            <p:cNvSpPr/>
            <p:nvPr/>
          </p:nvSpPr>
          <p:spPr>
            <a:xfrm>
              <a:off x="590359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58" name="Google Shape;658;p10"/>
            <p:cNvSpPr/>
            <p:nvPr/>
          </p:nvSpPr>
          <p:spPr>
            <a:xfrm>
              <a:off x="615180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59" name="Google Shape;659;p10"/>
            <p:cNvSpPr/>
            <p:nvPr/>
          </p:nvSpPr>
          <p:spPr>
            <a:xfrm>
              <a:off x="640001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60" name="Google Shape;660;p10"/>
            <p:cNvSpPr/>
            <p:nvPr/>
          </p:nvSpPr>
          <p:spPr>
            <a:xfrm>
              <a:off x="664807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61" name="Google Shape;661;p10"/>
            <p:cNvSpPr/>
            <p:nvPr/>
          </p:nvSpPr>
          <p:spPr>
            <a:xfrm>
              <a:off x="689628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62" name="Google Shape;662;p10"/>
            <p:cNvSpPr/>
            <p:nvPr/>
          </p:nvSpPr>
          <p:spPr>
            <a:xfrm>
              <a:off x="7144650" y="6819238"/>
              <a:ext cx="0" cy="7755521"/>
            </a:xfrm>
            <a:custGeom>
              <a:avLst/>
              <a:gdLst/>
              <a:ahLst/>
              <a:cxnLst/>
              <a:rect l="l" t="t" r="r" b="b"/>
              <a:pathLst>
                <a:path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63" name="Google Shape;663;p10"/>
            <p:cNvSpPr/>
            <p:nvPr/>
          </p:nvSpPr>
          <p:spPr>
            <a:xfrm>
              <a:off x="739256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64" name="Google Shape;664;p10"/>
            <p:cNvSpPr/>
            <p:nvPr/>
          </p:nvSpPr>
          <p:spPr>
            <a:xfrm>
              <a:off x="-83604" y="1429539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65" name="Google Shape;665;p10"/>
            <p:cNvSpPr/>
            <p:nvPr/>
          </p:nvSpPr>
          <p:spPr>
            <a:xfrm>
              <a:off x="-83604" y="1404718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66" name="Google Shape;666;p10"/>
            <p:cNvSpPr/>
            <p:nvPr/>
          </p:nvSpPr>
          <p:spPr>
            <a:xfrm>
              <a:off x="-83604" y="1379912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67" name="Google Shape;667;p10"/>
            <p:cNvSpPr/>
            <p:nvPr/>
          </p:nvSpPr>
          <p:spPr>
            <a:xfrm>
              <a:off x="-83604" y="1355091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68" name="Google Shape;668;p10"/>
            <p:cNvSpPr/>
            <p:nvPr/>
          </p:nvSpPr>
          <p:spPr>
            <a:xfrm>
              <a:off x="-83604" y="1330255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69" name="Google Shape;669;p10"/>
            <p:cNvSpPr/>
            <p:nvPr/>
          </p:nvSpPr>
          <p:spPr>
            <a:xfrm>
              <a:off x="-83604" y="1305464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0" name="Google Shape;670;p10"/>
            <p:cNvSpPr/>
            <p:nvPr/>
          </p:nvSpPr>
          <p:spPr>
            <a:xfrm>
              <a:off x="-83604" y="1280627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1" name="Google Shape;671;p10"/>
            <p:cNvSpPr/>
            <p:nvPr/>
          </p:nvSpPr>
          <p:spPr>
            <a:xfrm>
              <a:off x="-83604" y="1255821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2" name="Google Shape;672;p10"/>
            <p:cNvSpPr/>
            <p:nvPr/>
          </p:nvSpPr>
          <p:spPr>
            <a:xfrm>
              <a:off x="-83604" y="1231015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3" name="Google Shape;673;p10"/>
            <p:cNvSpPr/>
            <p:nvPr/>
          </p:nvSpPr>
          <p:spPr>
            <a:xfrm>
              <a:off x="-83604" y="1206179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4" name="Google Shape;674;p10"/>
            <p:cNvSpPr/>
            <p:nvPr/>
          </p:nvSpPr>
          <p:spPr>
            <a:xfrm>
              <a:off x="-83604" y="1181372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5" name="Google Shape;675;p10"/>
            <p:cNvSpPr/>
            <p:nvPr/>
          </p:nvSpPr>
          <p:spPr>
            <a:xfrm>
              <a:off x="-83604" y="1156536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6" name="Google Shape;676;p10"/>
            <p:cNvSpPr/>
            <p:nvPr/>
          </p:nvSpPr>
          <p:spPr>
            <a:xfrm>
              <a:off x="-83604" y="1131730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7" name="Google Shape;677;p10"/>
            <p:cNvSpPr/>
            <p:nvPr/>
          </p:nvSpPr>
          <p:spPr>
            <a:xfrm>
              <a:off x="-83604" y="1106924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8" name="Google Shape;678;p10"/>
            <p:cNvSpPr/>
            <p:nvPr/>
          </p:nvSpPr>
          <p:spPr>
            <a:xfrm>
              <a:off x="-83604" y="1082088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9" name="Google Shape;679;p10"/>
            <p:cNvSpPr/>
            <p:nvPr/>
          </p:nvSpPr>
          <p:spPr>
            <a:xfrm>
              <a:off x="-83604" y="1057281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0" name="Google Shape;680;p10"/>
            <p:cNvSpPr/>
            <p:nvPr/>
          </p:nvSpPr>
          <p:spPr>
            <a:xfrm>
              <a:off x="-83604" y="1032475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1" name="Google Shape;681;p10"/>
            <p:cNvSpPr/>
            <p:nvPr/>
          </p:nvSpPr>
          <p:spPr>
            <a:xfrm>
              <a:off x="-83604" y="1007639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2" name="Google Shape;682;p10"/>
            <p:cNvSpPr/>
            <p:nvPr/>
          </p:nvSpPr>
          <p:spPr>
            <a:xfrm>
              <a:off x="-83604" y="982848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3" name="Google Shape;683;p10"/>
            <p:cNvSpPr/>
            <p:nvPr/>
          </p:nvSpPr>
          <p:spPr>
            <a:xfrm>
              <a:off x="-83604" y="958012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4" name="Google Shape;684;p10"/>
            <p:cNvSpPr/>
            <p:nvPr/>
          </p:nvSpPr>
          <p:spPr>
            <a:xfrm>
              <a:off x="-83604" y="933190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5" name="Google Shape;685;p10"/>
            <p:cNvSpPr/>
            <p:nvPr/>
          </p:nvSpPr>
          <p:spPr>
            <a:xfrm>
              <a:off x="-83604" y="908384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6" name="Google Shape;686;p10"/>
            <p:cNvSpPr/>
            <p:nvPr/>
          </p:nvSpPr>
          <p:spPr>
            <a:xfrm>
              <a:off x="-83604" y="883563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7" name="Google Shape;687;p10"/>
            <p:cNvSpPr/>
            <p:nvPr/>
          </p:nvSpPr>
          <p:spPr>
            <a:xfrm>
              <a:off x="-83604" y="858742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8" name="Google Shape;688;p10"/>
            <p:cNvSpPr/>
            <p:nvPr/>
          </p:nvSpPr>
          <p:spPr>
            <a:xfrm>
              <a:off x="-83604" y="833921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9" name="Google Shape;689;p10"/>
            <p:cNvSpPr/>
            <p:nvPr/>
          </p:nvSpPr>
          <p:spPr>
            <a:xfrm>
              <a:off x="-83604" y="809114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90" name="Google Shape;690;p10"/>
            <p:cNvSpPr/>
            <p:nvPr/>
          </p:nvSpPr>
          <p:spPr>
            <a:xfrm>
              <a:off x="-83604" y="784278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91" name="Google Shape;691;p10"/>
            <p:cNvSpPr/>
            <p:nvPr/>
          </p:nvSpPr>
          <p:spPr>
            <a:xfrm>
              <a:off x="-83604" y="759472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92" name="Google Shape;692;p10"/>
            <p:cNvSpPr/>
            <p:nvPr/>
          </p:nvSpPr>
          <p:spPr>
            <a:xfrm>
              <a:off x="-83604" y="7346512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93" name="Google Shape;693;p10"/>
            <p:cNvSpPr/>
            <p:nvPr/>
          </p:nvSpPr>
          <p:spPr>
            <a:xfrm>
              <a:off x="-83604" y="709830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94" name="Google Shape;694;p10"/>
            <p:cNvSpPr/>
            <p:nvPr/>
          </p:nvSpPr>
          <p:spPr>
            <a:xfrm>
              <a:off x="764152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95" name="Google Shape;695;p10"/>
            <p:cNvSpPr/>
            <p:nvPr/>
          </p:nvSpPr>
          <p:spPr>
            <a:xfrm>
              <a:off x="78895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96" name="Google Shape;696;p10"/>
            <p:cNvSpPr/>
            <p:nvPr/>
          </p:nvSpPr>
          <p:spPr>
            <a:xfrm>
              <a:off x="813764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97" name="Google Shape;697;p10"/>
            <p:cNvSpPr/>
            <p:nvPr/>
          </p:nvSpPr>
          <p:spPr>
            <a:xfrm>
              <a:off x="838600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98" name="Google Shape;698;p10"/>
            <p:cNvSpPr/>
            <p:nvPr/>
          </p:nvSpPr>
          <p:spPr>
            <a:xfrm>
              <a:off x="86340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99" name="Google Shape;699;p10"/>
            <p:cNvSpPr/>
            <p:nvPr/>
          </p:nvSpPr>
          <p:spPr>
            <a:xfrm>
              <a:off x="888213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00" name="Google Shape;700;p10"/>
            <p:cNvSpPr/>
            <p:nvPr/>
          </p:nvSpPr>
          <p:spPr>
            <a:xfrm>
              <a:off x="913049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01" name="Google Shape;701;p10"/>
            <p:cNvSpPr/>
            <p:nvPr/>
          </p:nvSpPr>
          <p:spPr>
            <a:xfrm>
              <a:off x="937855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02" name="Google Shape;702;p10"/>
            <p:cNvSpPr/>
            <p:nvPr/>
          </p:nvSpPr>
          <p:spPr>
            <a:xfrm>
              <a:off x="962691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03" name="Google Shape;703;p10"/>
            <p:cNvSpPr/>
            <p:nvPr/>
          </p:nvSpPr>
          <p:spPr>
            <a:xfrm>
              <a:off x="987497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04" name="Google Shape;704;p10"/>
            <p:cNvSpPr/>
            <p:nvPr/>
          </p:nvSpPr>
          <p:spPr>
            <a:xfrm>
              <a:off x="101230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05" name="Google Shape;705;p10"/>
            <p:cNvSpPr/>
            <p:nvPr/>
          </p:nvSpPr>
          <p:spPr>
            <a:xfrm>
              <a:off x="103714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06" name="Google Shape;706;p10"/>
            <p:cNvSpPr/>
            <p:nvPr/>
          </p:nvSpPr>
          <p:spPr>
            <a:xfrm>
              <a:off x="1061931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707" name="Google Shape;707;p10"/>
          <p:cNvSpPr txBox="1">
            <a:spLocks noGrp="1"/>
          </p:cNvSpPr>
          <p:nvPr>
            <p:ph type="body" idx="1"/>
          </p:nvPr>
        </p:nvSpPr>
        <p:spPr>
          <a:xfrm>
            <a:off x="1048312" y="5884373"/>
            <a:ext cx="8817461" cy="889500"/>
          </a:xfrm>
          <a:prstGeom prst="rect">
            <a:avLst/>
          </a:prstGeom>
        </p:spPr>
        <p:txBody>
          <a:bodyPr spcFirstLastPara="1" wrap="square" lIns="110750" tIns="110750" rIns="110750" bIns="110750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11"/>
          <p:cNvGrpSpPr/>
          <p:nvPr/>
        </p:nvGrpSpPr>
        <p:grpSpPr>
          <a:xfrm>
            <a:off x="-102830" y="-76343"/>
            <a:ext cx="13646339" cy="7753195"/>
            <a:chOff x="-83604" y="6819238"/>
            <a:chExt cx="10852887" cy="7755521"/>
          </a:xfrm>
        </p:grpSpPr>
        <p:sp>
          <p:nvSpPr>
            <p:cNvPr id="710" name="Google Shape;710;p11"/>
            <p:cNvSpPr/>
            <p:nvPr/>
          </p:nvSpPr>
          <p:spPr>
            <a:xfrm>
              <a:off x="19562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11" name="Google Shape;711;p11"/>
            <p:cNvSpPr/>
            <p:nvPr/>
          </p:nvSpPr>
          <p:spPr>
            <a:xfrm>
              <a:off x="44384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12" name="Google Shape;712;p11"/>
            <p:cNvSpPr/>
            <p:nvPr/>
          </p:nvSpPr>
          <p:spPr>
            <a:xfrm>
              <a:off x="6919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13" name="Google Shape;713;p11"/>
            <p:cNvSpPr/>
            <p:nvPr/>
          </p:nvSpPr>
          <p:spPr>
            <a:xfrm>
              <a:off x="94026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14" name="Google Shape;714;p11"/>
            <p:cNvSpPr/>
            <p:nvPr/>
          </p:nvSpPr>
          <p:spPr>
            <a:xfrm>
              <a:off x="118832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15" name="Google Shape;715;p11"/>
            <p:cNvSpPr/>
            <p:nvPr/>
          </p:nvSpPr>
          <p:spPr>
            <a:xfrm>
              <a:off x="14366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16" name="Google Shape;716;p11"/>
            <p:cNvSpPr/>
            <p:nvPr/>
          </p:nvSpPr>
          <p:spPr>
            <a:xfrm>
              <a:off x="168459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17" name="Google Shape;717;p11"/>
            <p:cNvSpPr/>
            <p:nvPr/>
          </p:nvSpPr>
          <p:spPr>
            <a:xfrm>
              <a:off x="19328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18" name="Google Shape;718;p11"/>
            <p:cNvSpPr/>
            <p:nvPr/>
          </p:nvSpPr>
          <p:spPr>
            <a:xfrm>
              <a:off x="21811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19" name="Google Shape;719;p11"/>
            <p:cNvSpPr/>
            <p:nvPr/>
          </p:nvSpPr>
          <p:spPr>
            <a:xfrm>
              <a:off x="242908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20" name="Google Shape;720;p11"/>
            <p:cNvSpPr/>
            <p:nvPr/>
          </p:nvSpPr>
          <p:spPr>
            <a:xfrm>
              <a:off x="267744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21" name="Google Shape;721;p11"/>
            <p:cNvSpPr/>
            <p:nvPr/>
          </p:nvSpPr>
          <p:spPr>
            <a:xfrm>
              <a:off x="292565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22" name="Google Shape;722;p11"/>
            <p:cNvSpPr/>
            <p:nvPr/>
          </p:nvSpPr>
          <p:spPr>
            <a:xfrm>
              <a:off x="317356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23" name="Google Shape;723;p11"/>
            <p:cNvSpPr/>
            <p:nvPr/>
          </p:nvSpPr>
          <p:spPr>
            <a:xfrm>
              <a:off x="342192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24" name="Google Shape;724;p11"/>
            <p:cNvSpPr/>
            <p:nvPr/>
          </p:nvSpPr>
          <p:spPr>
            <a:xfrm>
              <a:off x="36701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25" name="Google Shape;725;p11"/>
            <p:cNvSpPr/>
            <p:nvPr/>
          </p:nvSpPr>
          <p:spPr>
            <a:xfrm>
              <a:off x="391820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416641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27" name="Google Shape;727;p11"/>
            <p:cNvSpPr/>
            <p:nvPr/>
          </p:nvSpPr>
          <p:spPr>
            <a:xfrm>
              <a:off x="441447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28" name="Google Shape;728;p11"/>
            <p:cNvSpPr/>
            <p:nvPr/>
          </p:nvSpPr>
          <p:spPr>
            <a:xfrm>
              <a:off x="466283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29" name="Google Shape;729;p11"/>
            <p:cNvSpPr/>
            <p:nvPr/>
          </p:nvSpPr>
          <p:spPr>
            <a:xfrm>
              <a:off x="491089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30" name="Google Shape;730;p11"/>
            <p:cNvSpPr/>
            <p:nvPr/>
          </p:nvSpPr>
          <p:spPr>
            <a:xfrm>
              <a:off x="515910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31" name="Google Shape;731;p11"/>
            <p:cNvSpPr/>
            <p:nvPr/>
          </p:nvSpPr>
          <p:spPr>
            <a:xfrm>
              <a:off x="540731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32" name="Google Shape;732;p11"/>
            <p:cNvSpPr/>
            <p:nvPr/>
          </p:nvSpPr>
          <p:spPr>
            <a:xfrm>
              <a:off x="565538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5903592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34" name="Google Shape;734;p11"/>
            <p:cNvSpPr/>
            <p:nvPr/>
          </p:nvSpPr>
          <p:spPr>
            <a:xfrm>
              <a:off x="615180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35" name="Google Shape;735;p11"/>
            <p:cNvSpPr/>
            <p:nvPr/>
          </p:nvSpPr>
          <p:spPr>
            <a:xfrm>
              <a:off x="640001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36" name="Google Shape;736;p11"/>
            <p:cNvSpPr/>
            <p:nvPr/>
          </p:nvSpPr>
          <p:spPr>
            <a:xfrm>
              <a:off x="664807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37" name="Google Shape;737;p11"/>
            <p:cNvSpPr/>
            <p:nvPr/>
          </p:nvSpPr>
          <p:spPr>
            <a:xfrm>
              <a:off x="689628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7144650" y="6819238"/>
              <a:ext cx="0" cy="7755521"/>
            </a:xfrm>
            <a:custGeom>
              <a:avLst/>
              <a:gdLst/>
              <a:ahLst/>
              <a:cxnLst/>
              <a:rect l="l" t="t" r="r" b="b"/>
              <a:pathLst>
                <a:path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739256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40" name="Google Shape;740;p11"/>
            <p:cNvSpPr/>
            <p:nvPr/>
          </p:nvSpPr>
          <p:spPr>
            <a:xfrm>
              <a:off x="-83604" y="1429539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41" name="Google Shape;741;p11"/>
            <p:cNvSpPr/>
            <p:nvPr/>
          </p:nvSpPr>
          <p:spPr>
            <a:xfrm>
              <a:off x="-83604" y="1404718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42" name="Google Shape;742;p11"/>
            <p:cNvSpPr/>
            <p:nvPr/>
          </p:nvSpPr>
          <p:spPr>
            <a:xfrm>
              <a:off x="-83604" y="1379912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43" name="Google Shape;743;p11"/>
            <p:cNvSpPr/>
            <p:nvPr/>
          </p:nvSpPr>
          <p:spPr>
            <a:xfrm>
              <a:off x="-83604" y="1355091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44" name="Google Shape;744;p11"/>
            <p:cNvSpPr/>
            <p:nvPr/>
          </p:nvSpPr>
          <p:spPr>
            <a:xfrm>
              <a:off x="-83604" y="1330255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45" name="Google Shape;745;p11"/>
            <p:cNvSpPr/>
            <p:nvPr/>
          </p:nvSpPr>
          <p:spPr>
            <a:xfrm>
              <a:off x="-83604" y="1305464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46" name="Google Shape;746;p11"/>
            <p:cNvSpPr/>
            <p:nvPr/>
          </p:nvSpPr>
          <p:spPr>
            <a:xfrm>
              <a:off x="-83604" y="1280627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47" name="Google Shape;747;p11"/>
            <p:cNvSpPr/>
            <p:nvPr/>
          </p:nvSpPr>
          <p:spPr>
            <a:xfrm>
              <a:off x="-83604" y="1255821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48" name="Google Shape;748;p11"/>
            <p:cNvSpPr/>
            <p:nvPr/>
          </p:nvSpPr>
          <p:spPr>
            <a:xfrm>
              <a:off x="-83604" y="1231015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49" name="Google Shape;749;p11"/>
            <p:cNvSpPr/>
            <p:nvPr/>
          </p:nvSpPr>
          <p:spPr>
            <a:xfrm>
              <a:off x="-83604" y="1206179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0" name="Google Shape;750;p11"/>
            <p:cNvSpPr/>
            <p:nvPr/>
          </p:nvSpPr>
          <p:spPr>
            <a:xfrm>
              <a:off x="-83604" y="1181372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1" name="Google Shape;751;p11"/>
            <p:cNvSpPr/>
            <p:nvPr/>
          </p:nvSpPr>
          <p:spPr>
            <a:xfrm>
              <a:off x="-83604" y="1156536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2" name="Google Shape;752;p11"/>
            <p:cNvSpPr/>
            <p:nvPr/>
          </p:nvSpPr>
          <p:spPr>
            <a:xfrm>
              <a:off x="-83604" y="1131730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3" name="Google Shape;753;p11"/>
            <p:cNvSpPr/>
            <p:nvPr/>
          </p:nvSpPr>
          <p:spPr>
            <a:xfrm>
              <a:off x="-83604" y="1106924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-83604" y="1082088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-83604" y="1057281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6" name="Google Shape;756;p11"/>
            <p:cNvSpPr/>
            <p:nvPr/>
          </p:nvSpPr>
          <p:spPr>
            <a:xfrm>
              <a:off x="-83604" y="1032475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7" name="Google Shape;757;p11"/>
            <p:cNvSpPr/>
            <p:nvPr/>
          </p:nvSpPr>
          <p:spPr>
            <a:xfrm>
              <a:off x="-83604" y="1007639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8" name="Google Shape;758;p11"/>
            <p:cNvSpPr/>
            <p:nvPr/>
          </p:nvSpPr>
          <p:spPr>
            <a:xfrm>
              <a:off x="-83604" y="982848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-83604" y="9580121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0" name="Google Shape;760;p11"/>
            <p:cNvSpPr/>
            <p:nvPr/>
          </p:nvSpPr>
          <p:spPr>
            <a:xfrm>
              <a:off x="-83604" y="933190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1" name="Google Shape;761;p11"/>
            <p:cNvSpPr/>
            <p:nvPr/>
          </p:nvSpPr>
          <p:spPr>
            <a:xfrm>
              <a:off x="-83604" y="9083847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-83604" y="8835635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-83604" y="8587423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-83604" y="833921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5" name="Google Shape;765;p11"/>
            <p:cNvSpPr/>
            <p:nvPr/>
          </p:nvSpPr>
          <p:spPr>
            <a:xfrm>
              <a:off x="-83604" y="8091149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-83604" y="7842786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-83604" y="7594724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1"/>
                  </a:moveTo>
                  <a:lnTo>
                    <a:pt x="51523" y="1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-83604" y="7346512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-83604" y="7098300"/>
              <a:ext cx="10852887" cy="151"/>
            </a:xfrm>
            <a:custGeom>
              <a:avLst/>
              <a:gdLst/>
              <a:ahLst/>
              <a:cxnLst/>
              <a:rect l="l" t="t" r="r" b="b"/>
              <a:pathLst>
                <a:path w="51524" h="1" fill="none" extrusionOk="0">
                  <a:moveTo>
                    <a:pt x="1" y="0"/>
                  </a:moveTo>
                  <a:lnTo>
                    <a:pt x="51523" y="0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0" name="Google Shape;770;p11"/>
            <p:cNvSpPr/>
            <p:nvPr/>
          </p:nvSpPr>
          <p:spPr>
            <a:xfrm>
              <a:off x="7641525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1" name="Google Shape;771;p11"/>
            <p:cNvSpPr/>
            <p:nvPr/>
          </p:nvSpPr>
          <p:spPr>
            <a:xfrm>
              <a:off x="788958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8137647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838600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8634070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888213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9130493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7" name="Google Shape;777;p11"/>
            <p:cNvSpPr/>
            <p:nvPr/>
          </p:nvSpPr>
          <p:spPr>
            <a:xfrm>
              <a:off x="9378554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8" name="Google Shape;778;p11"/>
            <p:cNvSpPr/>
            <p:nvPr/>
          </p:nvSpPr>
          <p:spPr>
            <a:xfrm>
              <a:off x="9626916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9874978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80" name="Google Shape;780;p11"/>
            <p:cNvSpPr/>
            <p:nvPr/>
          </p:nvSpPr>
          <p:spPr>
            <a:xfrm>
              <a:off x="10123039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81" name="Google Shape;781;p11"/>
            <p:cNvSpPr/>
            <p:nvPr/>
          </p:nvSpPr>
          <p:spPr>
            <a:xfrm>
              <a:off x="1037140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0" y="1"/>
                  </a:moveTo>
                  <a:lnTo>
                    <a:pt x="0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10619311" y="6819238"/>
              <a:ext cx="151" cy="7755521"/>
            </a:xfrm>
            <a:custGeom>
              <a:avLst/>
              <a:gdLst/>
              <a:ahLst/>
              <a:cxnLst/>
              <a:rect l="l" t="t" r="r" b="b"/>
              <a:pathLst>
                <a:path w="1" h="51524" fill="none" extrusionOk="0">
                  <a:moveTo>
                    <a:pt x="1" y="1"/>
                  </a:moveTo>
                  <a:lnTo>
                    <a:pt x="1" y="51523"/>
                  </a:lnTo>
                </a:path>
              </a:pathLst>
            </a:custGeom>
            <a:solidFill>
              <a:schemeClr val="lt1"/>
            </a:solidFill>
            <a:ln w="3600" cap="flat" cmpd="sng">
              <a:solidFill>
                <a:srgbClr val="D9D9D9"/>
              </a:solidFill>
              <a:prstDash val="solid"/>
              <a:miter lim="103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783" name="Google Shape;783;p11"/>
          <p:cNvSpPr txBox="1">
            <a:spLocks noGrp="1"/>
          </p:cNvSpPr>
          <p:nvPr>
            <p:ph type="title" hasCustomPrompt="1"/>
          </p:nvPr>
        </p:nvSpPr>
        <p:spPr>
          <a:xfrm>
            <a:off x="458142" y="1625801"/>
            <a:ext cx="12523646" cy="2886000"/>
          </a:xfrm>
          <a:prstGeom prst="rect">
            <a:avLst/>
          </a:prstGeom>
        </p:spPr>
        <p:txBody>
          <a:bodyPr spcFirstLastPara="1" wrap="square" lIns="110750" tIns="110750" rIns="110750" bIns="1107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9pPr>
          </a:lstStyle>
          <a:p>
            <a:r>
              <a:t>xx%</a:t>
            </a:r>
          </a:p>
        </p:txBody>
      </p:sp>
      <p:sp>
        <p:nvSpPr>
          <p:cNvPr id="784" name="Google Shape;784;p11"/>
          <p:cNvSpPr txBox="1">
            <a:spLocks noGrp="1"/>
          </p:cNvSpPr>
          <p:nvPr>
            <p:ph type="subTitle" idx="1"/>
          </p:nvPr>
        </p:nvSpPr>
        <p:spPr>
          <a:xfrm>
            <a:off x="390238" y="4120005"/>
            <a:ext cx="12001733" cy="18153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62278" y="792955"/>
            <a:ext cx="11715510" cy="8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750" tIns="110750" rIns="110750" bIns="11075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Gaegu"/>
              <a:buNone/>
              <a:defRPr sz="50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Gaegu"/>
              <a:buNone/>
              <a:defRPr sz="50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Gaegu"/>
              <a:buNone/>
              <a:defRPr sz="50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Gaegu"/>
              <a:buNone/>
              <a:defRPr sz="50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Gaegu"/>
              <a:buNone/>
              <a:defRPr sz="50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Gaegu"/>
              <a:buNone/>
              <a:defRPr sz="50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Gaegu"/>
              <a:buNone/>
              <a:defRPr sz="50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Gaegu"/>
              <a:buNone/>
              <a:defRPr sz="50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Gaegu"/>
              <a:buNone/>
              <a:defRPr sz="50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62278" y="2438699"/>
            <a:ext cx="11715510" cy="43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750" tIns="110750" rIns="110750" bIns="110750" anchor="t" anchorCtr="0">
            <a:noAutofit/>
          </a:bodyPr>
          <a:lstStyle>
            <a:lvl1pPr marL="457200" lvl="0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Char char="●"/>
              <a:defRPr sz="22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L="914400" lvl="1" indent="-3365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Gaegu"/>
              <a:buChar char="○"/>
              <a:defRPr sz="17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marL="1371600" lvl="2" indent="-3365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Gaegu"/>
              <a:buChar char="■"/>
              <a:defRPr sz="17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marL="1828800" lvl="3" indent="-3365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Gaegu"/>
              <a:buChar char="●"/>
              <a:defRPr sz="17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marL="2286000" lvl="4" indent="-3365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Gaegu"/>
              <a:buChar char="○"/>
              <a:defRPr sz="17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marL="2743200" lvl="5" indent="-3365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Gaegu"/>
              <a:buChar char="■"/>
              <a:defRPr sz="17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marL="3200400" lvl="6" indent="-3365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Gaegu"/>
              <a:buChar char="●"/>
              <a:defRPr sz="17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marL="3657600" lvl="7" indent="-3365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Gaegu"/>
              <a:buChar char="○"/>
              <a:defRPr sz="17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marL="4114800" lvl="8" indent="-3365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Gaegu"/>
              <a:buChar char="■"/>
              <a:defRPr sz="1700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  <p:sldLayoutId id="2147483668" r:id="rId11"/>
    <p:sldLayoutId id="2147483670" r:id="rId12"/>
    <p:sldLayoutId id="214748367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06" userDrawn="1">
          <p15:clr>
            <a:srgbClr val="EA4335"/>
          </p15:clr>
        </p15:guide>
        <p15:guide id="2" pos="8080" userDrawn="1">
          <p15:clr>
            <a:srgbClr val="EA4335"/>
          </p15:clr>
        </p15:guide>
        <p15:guide id="3" orient="horz" pos="432" userDrawn="1">
          <p15:clr>
            <a:srgbClr val="EA4335"/>
          </p15:clr>
        </p15:guide>
        <p15:guide id="4" orient="horz" pos="4332" userDrawn="1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4DE3C3-A350-27DA-0F04-5ACD02F7C7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1BA3ED2-121E-DD33-DAAF-4582B66E75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0CB5506-F705-EED6-27D5-2929FA880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" y="0"/>
            <a:ext cx="13439422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995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1">
          <a:extLst>
            <a:ext uri="{FF2B5EF4-FFF2-40B4-BE49-F238E27FC236}">
              <a16:creationId xmlns:a16="http://schemas.microsoft.com/office/drawing/2014/main" id="{4C2A6DDE-43EA-146E-6038-00AB1C60D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p38">
            <a:extLst>
              <a:ext uri="{FF2B5EF4-FFF2-40B4-BE49-F238E27FC236}">
                <a16:creationId xmlns:a16="http://schemas.microsoft.com/office/drawing/2014/main" id="{7C49CA02-88C9-DB45-78EE-03D2E643D156}"/>
              </a:ext>
            </a:extLst>
          </p:cNvPr>
          <p:cNvSpPr/>
          <p:nvPr/>
        </p:nvSpPr>
        <p:spPr>
          <a:xfrm>
            <a:off x="2059953" y="2040333"/>
            <a:ext cx="9320100" cy="461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83" name="Google Shape;2083;p38">
            <a:extLst>
              <a:ext uri="{FF2B5EF4-FFF2-40B4-BE49-F238E27FC236}">
                <a16:creationId xmlns:a16="http://schemas.microsoft.com/office/drawing/2014/main" id="{CE5DCF26-22D2-3020-7F2D-143EC3A368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46695" y="793027"/>
            <a:ext cx="9692700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r>
              <a:rPr lang="pt-BR" dirty="0"/>
              <a:t>Definindo: </a:t>
            </a:r>
            <a:endParaRPr dirty="0"/>
          </a:p>
        </p:txBody>
      </p:sp>
      <p:grpSp>
        <p:nvGrpSpPr>
          <p:cNvPr id="2084" name="Google Shape;2084;p38">
            <a:extLst>
              <a:ext uri="{FF2B5EF4-FFF2-40B4-BE49-F238E27FC236}">
                <a16:creationId xmlns:a16="http://schemas.microsoft.com/office/drawing/2014/main" id="{113A5B13-B45B-8E39-4259-33DE53A920AA}"/>
              </a:ext>
            </a:extLst>
          </p:cNvPr>
          <p:cNvGrpSpPr/>
          <p:nvPr/>
        </p:nvGrpSpPr>
        <p:grpSpPr>
          <a:xfrm>
            <a:off x="1839075" y="1845069"/>
            <a:ext cx="9764027" cy="4892262"/>
            <a:chOff x="465091" y="1845069"/>
            <a:chExt cx="9764027" cy="4892262"/>
          </a:xfrm>
        </p:grpSpPr>
        <p:sp>
          <p:nvSpPr>
            <p:cNvPr id="2085" name="Google Shape;2085;p38">
              <a:extLst>
                <a:ext uri="{FF2B5EF4-FFF2-40B4-BE49-F238E27FC236}">
                  <a16:creationId xmlns:a16="http://schemas.microsoft.com/office/drawing/2014/main" id="{ED7222E6-A2ED-ECDB-CC20-E814098BAA26}"/>
                </a:ext>
              </a:extLst>
            </p:cNvPr>
            <p:cNvSpPr/>
            <p:nvPr/>
          </p:nvSpPr>
          <p:spPr>
            <a:xfrm>
              <a:off x="685978" y="1845071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6" name="Google Shape;2086;p38">
              <a:extLst>
                <a:ext uri="{FF2B5EF4-FFF2-40B4-BE49-F238E27FC236}">
                  <a16:creationId xmlns:a16="http://schemas.microsoft.com/office/drawing/2014/main" id="{5EDADE88-8E59-D2A7-2A01-FF8BA3FAE128}"/>
                </a:ext>
              </a:extLst>
            </p:cNvPr>
            <p:cNvSpPr/>
            <p:nvPr/>
          </p:nvSpPr>
          <p:spPr>
            <a:xfrm rot="5400000">
              <a:off x="-566617" y="2963339"/>
              <a:ext cx="2369536" cy="306116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7" name="Google Shape;2087;p38">
              <a:extLst>
                <a:ext uri="{FF2B5EF4-FFF2-40B4-BE49-F238E27FC236}">
                  <a16:creationId xmlns:a16="http://schemas.microsoft.com/office/drawing/2014/main" id="{9AD7F143-C61E-376B-1CAE-35238495A90C}"/>
                </a:ext>
              </a:extLst>
            </p:cNvPr>
            <p:cNvSpPr/>
            <p:nvPr/>
          </p:nvSpPr>
          <p:spPr>
            <a:xfrm rot="-5400000" flipH="1">
              <a:off x="-566620" y="5181698"/>
              <a:ext cx="2369536" cy="306116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8" name="Google Shape;2088;p38">
              <a:extLst>
                <a:ext uri="{FF2B5EF4-FFF2-40B4-BE49-F238E27FC236}">
                  <a16:creationId xmlns:a16="http://schemas.microsoft.com/office/drawing/2014/main" id="{F108D436-4298-F94B-CEC3-0D7BD3179A97}"/>
                </a:ext>
              </a:extLst>
            </p:cNvPr>
            <p:cNvSpPr/>
            <p:nvPr/>
          </p:nvSpPr>
          <p:spPr>
            <a:xfrm>
              <a:off x="685978" y="6431372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9" name="Google Shape;2089;p38">
              <a:extLst>
                <a:ext uri="{FF2B5EF4-FFF2-40B4-BE49-F238E27FC236}">
                  <a16:creationId xmlns:a16="http://schemas.microsoft.com/office/drawing/2014/main" id="{C8DB9D99-460F-C768-EAF9-87E46B364450}"/>
                </a:ext>
              </a:extLst>
            </p:cNvPr>
            <p:cNvSpPr/>
            <p:nvPr/>
          </p:nvSpPr>
          <p:spPr>
            <a:xfrm flipH="1">
              <a:off x="7637477" y="1845071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0" name="Google Shape;2090;p38">
              <a:extLst>
                <a:ext uri="{FF2B5EF4-FFF2-40B4-BE49-F238E27FC236}">
                  <a16:creationId xmlns:a16="http://schemas.microsoft.com/office/drawing/2014/main" id="{FBA49C04-500A-F986-90CE-1EC3E2558578}"/>
                </a:ext>
              </a:extLst>
            </p:cNvPr>
            <p:cNvSpPr/>
            <p:nvPr/>
          </p:nvSpPr>
          <p:spPr>
            <a:xfrm rot="-5400000" flipH="1">
              <a:off x="8891290" y="2963339"/>
              <a:ext cx="2369536" cy="306116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1" name="Google Shape;2091;p38">
              <a:extLst>
                <a:ext uri="{FF2B5EF4-FFF2-40B4-BE49-F238E27FC236}">
                  <a16:creationId xmlns:a16="http://schemas.microsoft.com/office/drawing/2014/main" id="{686E5052-4161-4F72-36F8-DB8086085519}"/>
                </a:ext>
              </a:extLst>
            </p:cNvPr>
            <p:cNvSpPr/>
            <p:nvPr/>
          </p:nvSpPr>
          <p:spPr>
            <a:xfrm rot="5400000">
              <a:off x="8891292" y="5181698"/>
              <a:ext cx="2369536" cy="306116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2" name="Google Shape;2092;p38">
              <a:extLst>
                <a:ext uri="{FF2B5EF4-FFF2-40B4-BE49-F238E27FC236}">
                  <a16:creationId xmlns:a16="http://schemas.microsoft.com/office/drawing/2014/main" id="{8B9C1EDB-0142-C940-1035-EDDE6958C036}"/>
                </a:ext>
              </a:extLst>
            </p:cNvPr>
            <p:cNvSpPr/>
            <p:nvPr/>
          </p:nvSpPr>
          <p:spPr>
            <a:xfrm flipH="1">
              <a:off x="7637477" y="6431372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3" name="Google Shape;2093;p38">
              <a:extLst>
                <a:ext uri="{FF2B5EF4-FFF2-40B4-BE49-F238E27FC236}">
                  <a16:creationId xmlns:a16="http://schemas.microsoft.com/office/drawing/2014/main" id="{D53496F9-876F-F62C-4FCA-CAFE7A1F1EE7}"/>
                </a:ext>
              </a:extLst>
            </p:cNvPr>
            <p:cNvSpPr/>
            <p:nvPr/>
          </p:nvSpPr>
          <p:spPr>
            <a:xfrm flipH="1">
              <a:off x="2980612" y="1845071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4" name="Google Shape;2094;p38">
              <a:extLst>
                <a:ext uri="{FF2B5EF4-FFF2-40B4-BE49-F238E27FC236}">
                  <a16:creationId xmlns:a16="http://schemas.microsoft.com/office/drawing/2014/main" id="{33813234-7568-1C2E-5162-44F538A184AC}"/>
                </a:ext>
              </a:extLst>
            </p:cNvPr>
            <p:cNvSpPr/>
            <p:nvPr/>
          </p:nvSpPr>
          <p:spPr>
            <a:xfrm flipH="1">
              <a:off x="2904393" y="6431372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5" name="Google Shape;2095;p38">
              <a:extLst>
                <a:ext uri="{FF2B5EF4-FFF2-40B4-BE49-F238E27FC236}">
                  <a16:creationId xmlns:a16="http://schemas.microsoft.com/office/drawing/2014/main" id="{71FB33F6-B08E-EE84-E0C3-282EFC294840}"/>
                </a:ext>
              </a:extLst>
            </p:cNvPr>
            <p:cNvSpPr/>
            <p:nvPr/>
          </p:nvSpPr>
          <p:spPr>
            <a:xfrm rot="10800000">
              <a:off x="5275161" y="6431370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6" name="Google Shape;2096;p38">
              <a:extLst>
                <a:ext uri="{FF2B5EF4-FFF2-40B4-BE49-F238E27FC236}">
                  <a16:creationId xmlns:a16="http://schemas.microsoft.com/office/drawing/2014/main" id="{F19EC4F5-551C-6BF2-09A8-D713DBF6E8FE}"/>
                </a:ext>
              </a:extLst>
            </p:cNvPr>
            <p:cNvSpPr/>
            <p:nvPr/>
          </p:nvSpPr>
          <p:spPr>
            <a:xfrm rot="10800000">
              <a:off x="5351380" y="1845069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585756E5-5363-B437-EA09-022110106E41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5" name="Google Shape;1928;p34">
            <a:extLst>
              <a:ext uri="{FF2B5EF4-FFF2-40B4-BE49-F238E27FC236}">
                <a16:creationId xmlns:a16="http://schemas.microsoft.com/office/drawing/2014/main" id="{933F06EB-01FF-AC0C-01EF-CB7810151590}"/>
              </a:ext>
            </a:extLst>
          </p:cNvPr>
          <p:cNvSpPr txBox="1">
            <a:spLocks/>
          </p:cNvSpPr>
          <p:nvPr/>
        </p:nvSpPr>
        <p:spPr>
          <a:xfrm>
            <a:off x="2366066" y="2259731"/>
            <a:ext cx="7756802" cy="2432700"/>
          </a:xfrm>
          <a:prstGeom prst="rect">
            <a:avLst/>
          </a:prstGeom>
        </p:spPr>
        <p:txBody>
          <a:bodyPr spcFirstLastPara="1" wrap="square" lIns="110750" tIns="110750" rIns="110750" bIns="1107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pt-BR" sz="4400" dirty="0">
              <a:latin typeface="Gaegu" pitchFamily="2" charset="0"/>
              <a:ea typeface="Gaegu" pitchFamily="2" charset="0"/>
            </a:endParaRPr>
          </a:p>
          <a:p>
            <a:r>
              <a:rPr lang="pt-BR" sz="4800" dirty="0">
                <a:latin typeface="Gaegu" pitchFamily="2" charset="0"/>
                <a:ea typeface="Gaegu" pitchFamily="2" charset="0"/>
              </a:rPr>
              <a:t>“As emoções/sentimentos são frutos daquilo que eu </a:t>
            </a:r>
            <a:r>
              <a:rPr lang="pt-BR" sz="4800" b="1" dirty="0">
                <a:latin typeface="Gaegu" pitchFamily="2" charset="0"/>
                <a:ea typeface="Gaegu" pitchFamily="2" charset="0"/>
              </a:rPr>
              <a:t>DESEJO</a:t>
            </a:r>
            <a:r>
              <a:rPr lang="pt-BR" sz="4800" dirty="0">
                <a:latin typeface="Gaegu" pitchFamily="2" charset="0"/>
                <a:ea typeface="Gaegu" pitchFamily="2" charset="0"/>
              </a:rPr>
              <a:t>”</a:t>
            </a:r>
            <a:endParaRPr lang="en-US" sz="4800" dirty="0">
              <a:latin typeface="Gaegu" pitchFamily="2" charset="0"/>
              <a:ea typeface="Gaegu" pitchFamily="2" charset="0"/>
            </a:endParaRPr>
          </a:p>
        </p:txBody>
      </p:sp>
      <p:pic>
        <p:nvPicPr>
          <p:cNvPr id="3" name="Imagem 2" descr="Brinquedo de criança&#10;&#10;Descrição gerada automaticamente com confiança baixa">
            <a:extLst>
              <a:ext uri="{FF2B5EF4-FFF2-40B4-BE49-F238E27FC236}">
                <a16:creationId xmlns:a16="http://schemas.microsoft.com/office/drawing/2014/main" id="{BE32E693-7E51-EADF-2AAC-F2B3642E6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069" y="2793064"/>
            <a:ext cx="9037126" cy="508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532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4">
          <a:extLst>
            <a:ext uri="{FF2B5EF4-FFF2-40B4-BE49-F238E27FC236}">
              <a16:creationId xmlns:a16="http://schemas.microsoft.com/office/drawing/2014/main" id="{91034AF4-8C38-18A9-F1BA-5095DE7A0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Google Shape;2055;p37">
            <a:extLst>
              <a:ext uri="{FF2B5EF4-FFF2-40B4-BE49-F238E27FC236}">
                <a16:creationId xmlns:a16="http://schemas.microsoft.com/office/drawing/2014/main" id="{FC9AE416-CB1F-5E5A-5DD5-4FAC1ECD87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73537" y="519316"/>
            <a:ext cx="9692700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r>
              <a:rPr lang="en" sz="6600" b="1" dirty="0"/>
              <a:t>2- Desejo, logo sinto.</a:t>
            </a:r>
            <a:endParaRPr sz="6600" b="1" dirty="0"/>
          </a:p>
        </p:txBody>
      </p:sp>
      <p:sp>
        <p:nvSpPr>
          <p:cNvPr id="2056" name="Google Shape;2056;p37">
            <a:extLst>
              <a:ext uri="{FF2B5EF4-FFF2-40B4-BE49-F238E27FC236}">
                <a16:creationId xmlns:a16="http://schemas.microsoft.com/office/drawing/2014/main" id="{83D4C54C-A44D-EAB7-2F43-72FFA7C63EAE}"/>
              </a:ext>
            </a:extLst>
          </p:cNvPr>
          <p:cNvSpPr/>
          <p:nvPr/>
        </p:nvSpPr>
        <p:spPr>
          <a:xfrm>
            <a:off x="2059953" y="2040333"/>
            <a:ext cx="9320100" cy="461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057" name="Google Shape;2057;p37">
            <a:extLst>
              <a:ext uri="{FF2B5EF4-FFF2-40B4-BE49-F238E27FC236}">
                <a16:creationId xmlns:a16="http://schemas.microsoft.com/office/drawing/2014/main" id="{BA273900-D16B-96DE-050C-130C79094996}"/>
              </a:ext>
            </a:extLst>
          </p:cNvPr>
          <p:cNvGrpSpPr/>
          <p:nvPr/>
        </p:nvGrpSpPr>
        <p:grpSpPr>
          <a:xfrm>
            <a:off x="1742465" y="1470179"/>
            <a:ext cx="10017860" cy="5648119"/>
            <a:chOff x="368484" y="1470176"/>
            <a:chExt cx="10017860" cy="5648119"/>
          </a:xfrm>
        </p:grpSpPr>
        <p:sp>
          <p:nvSpPr>
            <p:cNvPr id="2058" name="Google Shape;2058;p37">
              <a:extLst>
                <a:ext uri="{FF2B5EF4-FFF2-40B4-BE49-F238E27FC236}">
                  <a16:creationId xmlns:a16="http://schemas.microsoft.com/office/drawing/2014/main" id="{8DC11B42-E0D7-BC13-7BA6-E2EA8E851084}"/>
                </a:ext>
              </a:extLst>
            </p:cNvPr>
            <p:cNvSpPr/>
            <p:nvPr/>
          </p:nvSpPr>
          <p:spPr>
            <a:xfrm>
              <a:off x="5235568" y="1964135"/>
              <a:ext cx="2074629" cy="230694"/>
            </a:xfrm>
            <a:custGeom>
              <a:avLst/>
              <a:gdLst/>
              <a:ahLst/>
              <a:cxnLst/>
              <a:rect l="l" t="t" r="r" b="b"/>
              <a:pathLst>
                <a:path w="22426" h="2495" extrusionOk="0">
                  <a:moveTo>
                    <a:pt x="18352" y="0"/>
                  </a:moveTo>
                  <a:cubicBezTo>
                    <a:pt x="18240" y="0"/>
                    <a:pt x="18127" y="10"/>
                    <a:pt x="18012" y="31"/>
                  </a:cubicBezTo>
                  <a:cubicBezTo>
                    <a:pt x="17476" y="130"/>
                    <a:pt x="16985" y="344"/>
                    <a:pt x="16508" y="603"/>
                  </a:cubicBezTo>
                  <a:cubicBezTo>
                    <a:pt x="16204" y="769"/>
                    <a:pt x="15953" y="1004"/>
                    <a:pt x="15689" y="1222"/>
                  </a:cubicBezTo>
                  <a:cubicBezTo>
                    <a:pt x="15289" y="1554"/>
                    <a:pt x="14853" y="1732"/>
                    <a:pt x="14370" y="1732"/>
                  </a:cubicBezTo>
                  <a:cubicBezTo>
                    <a:pt x="14207" y="1732"/>
                    <a:pt x="14038" y="1712"/>
                    <a:pt x="13863" y="1670"/>
                  </a:cubicBezTo>
                  <a:cubicBezTo>
                    <a:pt x="13502" y="1584"/>
                    <a:pt x="13214" y="1377"/>
                    <a:pt x="12929" y="1154"/>
                  </a:cubicBezTo>
                  <a:cubicBezTo>
                    <a:pt x="12658" y="943"/>
                    <a:pt x="12380" y="742"/>
                    <a:pt x="12070" y="592"/>
                  </a:cubicBezTo>
                  <a:cubicBezTo>
                    <a:pt x="11885" y="502"/>
                    <a:pt x="11693" y="438"/>
                    <a:pt x="11487" y="425"/>
                  </a:cubicBezTo>
                  <a:cubicBezTo>
                    <a:pt x="11436" y="421"/>
                    <a:pt x="11386" y="420"/>
                    <a:pt x="11337" y="420"/>
                  </a:cubicBezTo>
                  <a:cubicBezTo>
                    <a:pt x="10939" y="420"/>
                    <a:pt x="10559" y="523"/>
                    <a:pt x="10188" y="670"/>
                  </a:cubicBezTo>
                  <a:cubicBezTo>
                    <a:pt x="9755" y="842"/>
                    <a:pt x="9359" y="1088"/>
                    <a:pt x="8966" y="1332"/>
                  </a:cubicBezTo>
                  <a:cubicBezTo>
                    <a:pt x="8674" y="1514"/>
                    <a:pt x="8393" y="1717"/>
                    <a:pt x="8070" y="1850"/>
                  </a:cubicBezTo>
                  <a:cubicBezTo>
                    <a:pt x="7621" y="2034"/>
                    <a:pt x="7163" y="2165"/>
                    <a:pt x="6683" y="2165"/>
                  </a:cubicBezTo>
                  <a:cubicBezTo>
                    <a:pt x="6576" y="2165"/>
                    <a:pt x="6468" y="2159"/>
                    <a:pt x="6358" y="2145"/>
                  </a:cubicBezTo>
                  <a:cubicBezTo>
                    <a:pt x="6081" y="2110"/>
                    <a:pt x="5825" y="2020"/>
                    <a:pt x="5598" y="1855"/>
                  </a:cubicBezTo>
                  <a:cubicBezTo>
                    <a:pt x="5264" y="1614"/>
                    <a:pt x="4974" y="1326"/>
                    <a:pt x="4688" y="1032"/>
                  </a:cubicBezTo>
                  <a:cubicBezTo>
                    <a:pt x="4466" y="805"/>
                    <a:pt x="4227" y="602"/>
                    <a:pt x="3951" y="446"/>
                  </a:cubicBezTo>
                  <a:cubicBezTo>
                    <a:pt x="3670" y="284"/>
                    <a:pt x="3373" y="171"/>
                    <a:pt x="3046" y="171"/>
                  </a:cubicBezTo>
                  <a:cubicBezTo>
                    <a:pt x="3039" y="171"/>
                    <a:pt x="3032" y="171"/>
                    <a:pt x="3025" y="171"/>
                  </a:cubicBezTo>
                  <a:cubicBezTo>
                    <a:pt x="2792" y="174"/>
                    <a:pt x="2565" y="225"/>
                    <a:pt x="2347" y="312"/>
                  </a:cubicBezTo>
                  <a:cubicBezTo>
                    <a:pt x="1523" y="643"/>
                    <a:pt x="816" y="1134"/>
                    <a:pt x="265" y="1838"/>
                  </a:cubicBezTo>
                  <a:cubicBezTo>
                    <a:pt x="193" y="1929"/>
                    <a:pt x="120" y="2020"/>
                    <a:pt x="51" y="2113"/>
                  </a:cubicBezTo>
                  <a:cubicBezTo>
                    <a:pt x="1" y="2181"/>
                    <a:pt x="10" y="2265"/>
                    <a:pt x="65" y="2312"/>
                  </a:cubicBezTo>
                  <a:cubicBezTo>
                    <a:pt x="92" y="2335"/>
                    <a:pt x="122" y="2346"/>
                    <a:pt x="152" y="2346"/>
                  </a:cubicBezTo>
                  <a:cubicBezTo>
                    <a:pt x="188" y="2346"/>
                    <a:pt x="226" y="2329"/>
                    <a:pt x="262" y="2294"/>
                  </a:cubicBezTo>
                  <a:cubicBezTo>
                    <a:pt x="296" y="2260"/>
                    <a:pt x="328" y="2226"/>
                    <a:pt x="359" y="2191"/>
                  </a:cubicBezTo>
                  <a:cubicBezTo>
                    <a:pt x="489" y="2040"/>
                    <a:pt x="614" y="1885"/>
                    <a:pt x="751" y="1741"/>
                  </a:cubicBezTo>
                  <a:cubicBezTo>
                    <a:pt x="1223" y="1246"/>
                    <a:pt x="1784" y="886"/>
                    <a:pt x="2415" y="628"/>
                  </a:cubicBezTo>
                  <a:cubicBezTo>
                    <a:pt x="2621" y="544"/>
                    <a:pt x="2827" y="495"/>
                    <a:pt x="3034" y="495"/>
                  </a:cubicBezTo>
                  <a:cubicBezTo>
                    <a:pt x="3217" y="495"/>
                    <a:pt x="3400" y="533"/>
                    <a:pt x="3584" y="618"/>
                  </a:cubicBezTo>
                  <a:cubicBezTo>
                    <a:pt x="3880" y="757"/>
                    <a:pt x="4140" y="949"/>
                    <a:pt x="4375" y="1177"/>
                  </a:cubicBezTo>
                  <a:cubicBezTo>
                    <a:pt x="4604" y="1399"/>
                    <a:pt x="4816" y="1640"/>
                    <a:pt x="5061" y="1846"/>
                  </a:cubicBezTo>
                  <a:cubicBezTo>
                    <a:pt x="5250" y="2005"/>
                    <a:pt x="5436" y="2166"/>
                    <a:pt x="5659" y="2275"/>
                  </a:cubicBezTo>
                  <a:cubicBezTo>
                    <a:pt x="5906" y="2398"/>
                    <a:pt x="6168" y="2461"/>
                    <a:pt x="6442" y="2483"/>
                  </a:cubicBezTo>
                  <a:cubicBezTo>
                    <a:pt x="6534" y="2490"/>
                    <a:pt x="6625" y="2494"/>
                    <a:pt x="6715" y="2494"/>
                  </a:cubicBezTo>
                  <a:cubicBezTo>
                    <a:pt x="6830" y="2494"/>
                    <a:pt x="6944" y="2488"/>
                    <a:pt x="7058" y="2475"/>
                  </a:cubicBezTo>
                  <a:cubicBezTo>
                    <a:pt x="7352" y="2441"/>
                    <a:pt x="7634" y="2350"/>
                    <a:pt x="7915" y="2260"/>
                  </a:cubicBezTo>
                  <a:cubicBezTo>
                    <a:pt x="8336" y="2127"/>
                    <a:pt x="8701" y="1890"/>
                    <a:pt x="9068" y="1657"/>
                  </a:cubicBezTo>
                  <a:cubicBezTo>
                    <a:pt x="9466" y="1404"/>
                    <a:pt x="9866" y="1156"/>
                    <a:pt x="10305" y="978"/>
                  </a:cubicBezTo>
                  <a:cubicBezTo>
                    <a:pt x="10594" y="860"/>
                    <a:pt x="10891" y="777"/>
                    <a:pt x="11201" y="748"/>
                  </a:cubicBezTo>
                  <a:cubicBezTo>
                    <a:pt x="11242" y="744"/>
                    <a:pt x="11282" y="742"/>
                    <a:pt x="11323" y="742"/>
                  </a:cubicBezTo>
                  <a:cubicBezTo>
                    <a:pt x="11575" y="742"/>
                    <a:pt x="11813" y="816"/>
                    <a:pt x="12036" y="944"/>
                  </a:cubicBezTo>
                  <a:cubicBezTo>
                    <a:pt x="12356" y="1125"/>
                    <a:pt x="12647" y="1348"/>
                    <a:pt x="12936" y="1574"/>
                  </a:cubicBezTo>
                  <a:cubicBezTo>
                    <a:pt x="13363" y="1910"/>
                    <a:pt x="13844" y="2063"/>
                    <a:pt x="14359" y="2063"/>
                  </a:cubicBezTo>
                  <a:cubicBezTo>
                    <a:pt x="14461" y="2063"/>
                    <a:pt x="14565" y="2057"/>
                    <a:pt x="14670" y="2046"/>
                  </a:cubicBezTo>
                  <a:cubicBezTo>
                    <a:pt x="15105" y="1996"/>
                    <a:pt x="15492" y="1799"/>
                    <a:pt x="15836" y="1528"/>
                  </a:cubicBezTo>
                  <a:cubicBezTo>
                    <a:pt x="16024" y="1380"/>
                    <a:pt x="16192" y="1208"/>
                    <a:pt x="16389" y="1072"/>
                  </a:cubicBezTo>
                  <a:cubicBezTo>
                    <a:pt x="16852" y="753"/>
                    <a:pt x="17357" y="529"/>
                    <a:pt x="17901" y="390"/>
                  </a:cubicBezTo>
                  <a:cubicBezTo>
                    <a:pt x="18054" y="350"/>
                    <a:pt x="18206" y="330"/>
                    <a:pt x="18357" y="330"/>
                  </a:cubicBezTo>
                  <a:cubicBezTo>
                    <a:pt x="18548" y="330"/>
                    <a:pt x="18737" y="363"/>
                    <a:pt x="18925" y="432"/>
                  </a:cubicBezTo>
                  <a:cubicBezTo>
                    <a:pt x="19175" y="525"/>
                    <a:pt x="19405" y="656"/>
                    <a:pt x="19622" y="809"/>
                  </a:cubicBezTo>
                  <a:cubicBezTo>
                    <a:pt x="19870" y="982"/>
                    <a:pt x="20111" y="1167"/>
                    <a:pt x="20391" y="1291"/>
                  </a:cubicBezTo>
                  <a:cubicBezTo>
                    <a:pt x="20573" y="1370"/>
                    <a:pt x="20760" y="1412"/>
                    <a:pt x="20953" y="1412"/>
                  </a:cubicBezTo>
                  <a:cubicBezTo>
                    <a:pt x="21012" y="1412"/>
                    <a:pt x="21071" y="1408"/>
                    <a:pt x="21131" y="1400"/>
                  </a:cubicBezTo>
                  <a:cubicBezTo>
                    <a:pt x="21138" y="1399"/>
                    <a:pt x="21143" y="1399"/>
                    <a:pt x="21148" y="1399"/>
                  </a:cubicBezTo>
                  <a:cubicBezTo>
                    <a:pt x="21178" y="1399"/>
                    <a:pt x="21179" y="1416"/>
                    <a:pt x="21175" y="1451"/>
                  </a:cubicBezTo>
                  <a:cubicBezTo>
                    <a:pt x="21160" y="1581"/>
                    <a:pt x="21148" y="1710"/>
                    <a:pt x="21142" y="1839"/>
                  </a:cubicBezTo>
                  <a:cubicBezTo>
                    <a:pt x="21136" y="1927"/>
                    <a:pt x="21185" y="1994"/>
                    <a:pt x="21256" y="2015"/>
                  </a:cubicBezTo>
                  <a:cubicBezTo>
                    <a:pt x="21274" y="2021"/>
                    <a:pt x="21292" y="2024"/>
                    <a:pt x="21309" y="2024"/>
                  </a:cubicBezTo>
                  <a:cubicBezTo>
                    <a:pt x="21367" y="2024"/>
                    <a:pt x="21420" y="1993"/>
                    <a:pt x="21459" y="1937"/>
                  </a:cubicBezTo>
                  <a:cubicBezTo>
                    <a:pt x="21476" y="1911"/>
                    <a:pt x="21492" y="1886"/>
                    <a:pt x="21521" y="1869"/>
                  </a:cubicBezTo>
                  <a:cubicBezTo>
                    <a:pt x="21738" y="1735"/>
                    <a:pt x="21947" y="1590"/>
                    <a:pt x="22151" y="1435"/>
                  </a:cubicBezTo>
                  <a:cubicBezTo>
                    <a:pt x="22269" y="1343"/>
                    <a:pt x="22386" y="1249"/>
                    <a:pt x="22425" y="1093"/>
                  </a:cubicBezTo>
                  <a:cubicBezTo>
                    <a:pt x="22425" y="1064"/>
                    <a:pt x="22425" y="1036"/>
                    <a:pt x="22426" y="1010"/>
                  </a:cubicBezTo>
                  <a:cubicBezTo>
                    <a:pt x="22397" y="919"/>
                    <a:pt x="22335" y="857"/>
                    <a:pt x="22257" y="807"/>
                  </a:cubicBezTo>
                  <a:cubicBezTo>
                    <a:pt x="22103" y="709"/>
                    <a:pt x="21937" y="633"/>
                    <a:pt x="21774" y="551"/>
                  </a:cubicBezTo>
                  <a:cubicBezTo>
                    <a:pt x="21685" y="508"/>
                    <a:pt x="21595" y="468"/>
                    <a:pt x="21530" y="388"/>
                  </a:cubicBezTo>
                  <a:cubicBezTo>
                    <a:pt x="21502" y="353"/>
                    <a:pt x="21465" y="338"/>
                    <a:pt x="21426" y="338"/>
                  </a:cubicBezTo>
                  <a:cubicBezTo>
                    <a:pt x="21397" y="338"/>
                    <a:pt x="21365" y="347"/>
                    <a:pt x="21334" y="363"/>
                  </a:cubicBezTo>
                  <a:cubicBezTo>
                    <a:pt x="21248" y="406"/>
                    <a:pt x="21198" y="473"/>
                    <a:pt x="21212" y="544"/>
                  </a:cubicBezTo>
                  <a:cubicBezTo>
                    <a:pt x="21245" y="696"/>
                    <a:pt x="21207" y="845"/>
                    <a:pt x="21201" y="995"/>
                  </a:cubicBezTo>
                  <a:cubicBezTo>
                    <a:pt x="21200" y="1040"/>
                    <a:pt x="21178" y="1055"/>
                    <a:pt x="21137" y="1067"/>
                  </a:cubicBezTo>
                  <a:cubicBezTo>
                    <a:pt x="21079" y="1084"/>
                    <a:pt x="21020" y="1091"/>
                    <a:pt x="20962" y="1091"/>
                  </a:cubicBezTo>
                  <a:cubicBezTo>
                    <a:pt x="20898" y="1091"/>
                    <a:pt x="20835" y="1082"/>
                    <a:pt x="20772" y="1069"/>
                  </a:cubicBezTo>
                  <a:cubicBezTo>
                    <a:pt x="20539" y="1019"/>
                    <a:pt x="20332" y="912"/>
                    <a:pt x="20140" y="773"/>
                  </a:cubicBezTo>
                  <a:cubicBezTo>
                    <a:pt x="19849" y="564"/>
                    <a:pt x="19557" y="353"/>
                    <a:pt x="19228" y="202"/>
                  </a:cubicBezTo>
                  <a:cubicBezTo>
                    <a:pt x="18945" y="73"/>
                    <a:pt x="18653" y="0"/>
                    <a:pt x="183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9" name="Google Shape;2059;p37">
              <a:extLst>
                <a:ext uri="{FF2B5EF4-FFF2-40B4-BE49-F238E27FC236}">
                  <a16:creationId xmlns:a16="http://schemas.microsoft.com/office/drawing/2014/main" id="{C6D40C8D-E047-B53F-A3DC-4D991545C5D8}"/>
                </a:ext>
              </a:extLst>
            </p:cNvPr>
            <p:cNvSpPr/>
            <p:nvPr/>
          </p:nvSpPr>
          <p:spPr>
            <a:xfrm rot="-6300429">
              <a:off x="333215" y="5635326"/>
              <a:ext cx="804711" cy="396667"/>
            </a:xfrm>
            <a:custGeom>
              <a:avLst/>
              <a:gdLst/>
              <a:ahLst/>
              <a:cxnLst/>
              <a:rect l="l" t="t" r="r" b="b"/>
              <a:pathLst>
                <a:path w="8703" h="4288" extrusionOk="0">
                  <a:moveTo>
                    <a:pt x="7196" y="2622"/>
                  </a:moveTo>
                  <a:cubicBezTo>
                    <a:pt x="7305" y="2341"/>
                    <a:pt x="7405" y="2087"/>
                    <a:pt x="7503" y="1833"/>
                  </a:cubicBezTo>
                  <a:cubicBezTo>
                    <a:pt x="7538" y="1744"/>
                    <a:pt x="7563" y="1647"/>
                    <a:pt x="7611" y="1566"/>
                  </a:cubicBezTo>
                  <a:cubicBezTo>
                    <a:pt x="7706" y="1401"/>
                    <a:pt x="7851" y="1402"/>
                    <a:pt x="7928" y="1569"/>
                  </a:cubicBezTo>
                  <a:cubicBezTo>
                    <a:pt x="8046" y="1823"/>
                    <a:pt x="8156" y="2081"/>
                    <a:pt x="8259" y="2339"/>
                  </a:cubicBezTo>
                  <a:cubicBezTo>
                    <a:pt x="8390" y="2667"/>
                    <a:pt x="8514" y="2997"/>
                    <a:pt x="8637" y="3327"/>
                  </a:cubicBezTo>
                  <a:cubicBezTo>
                    <a:pt x="8702" y="3502"/>
                    <a:pt x="8683" y="3519"/>
                    <a:pt x="8523" y="3617"/>
                  </a:cubicBezTo>
                  <a:cubicBezTo>
                    <a:pt x="8036" y="3918"/>
                    <a:pt x="7484" y="4053"/>
                    <a:pt x="6947" y="4223"/>
                  </a:cubicBezTo>
                  <a:cubicBezTo>
                    <a:pt x="6742" y="4287"/>
                    <a:pt x="6658" y="4219"/>
                    <a:pt x="6702" y="4000"/>
                  </a:cubicBezTo>
                  <a:cubicBezTo>
                    <a:pt x="6757" y="3723"/>
                    <a:pt x="6845" y="3453"/>
                    <a:pt x="6921" y="3182"/>
                  </a:cubicBezTo>
                  <a:cubicBezTo>
                    <a:pt x="6947" y="3090"/>
                    <a:pt x="6984" y="3001"/>
                    <a:pt x="7026" y="2887"/>
                  </a:cubicBezTo>
                  <a:cubicBezTo>
                    <a:pt x="6567" y="2669"/>
                    <a:pt x="6100" y="2571"/>
                    <a:pt x="5611" y="2702"/>
                  </a:cubicBezTo>
                  <a:cubicBezTo>
                    <a:pt x="5280" y="2790"/>
                    <a:pt x="4960" y="2923"/>
                    <a:pt x="4636" y="3039"/>
                  </a:cubicBezTo>
                  <a:cubicBezTo>
                    <a:pt x="4420" y="3116"/>
                    <a:pt x="4205" y="3194"/>
                    <a:pt x="3994" y="3283"/>
                  </a:cubicBezTo>
                  <a:cubicBezTo>
                    <a:pt x="3450" y="3515"/>
                    <a:pt x="2979" y="3354"/>
                    <a:pt x="2536" y="3027"/>
                  </a:cubicBezTo>
                  <a:cubicBezTo>
                    <a:pt x="2220" y="2791"/>
                    <a:pt x="1979" y="2487"/>
                    <a:pt x="1776" y="2152"/>
                  </a:cubicBezTo>
                  <a:cubicBezTo>
                    <a:pt x="1547" y="1774"/>
                    <a:pt x="1325" y="1392"/>
                    <a:pt x="1082" y="1023"/>
                  </a:cubicBezTo>
                  <a:cubicBezTo>
                    <a:pt x="901" y="749"/>
                    <a:pt x="668" y="519"/>
                    <a:pt x="371" y="362"/>
                  </a:cubicBezTo>
                  <a:cubicBezTo>
                    <a:pt x="242" y="295"/>
                    <a:pt x="120" y="212"/>
                    <a:pt x="0" y="139"/>
                  </a:cubicBezTo>
                  <a:cubicBezTo>
                    <a:pt x="50" y="0"/>
                    <a:pt x="130" y="25"/>
                    <a:pt x="206" y="45"/>
                  </a:cubicBezTo>
                  <a:cubicBezTo>
                    <a:pt x="470" y="110"/>
                    <a:pt x="702" y="247"/>
                    <a:pt x="894" y="429"/>
                  </a:cubicBezTo>
                  <a:cubicBezTo>
                    <a:pt x="1103" y="628"/>
                    <a:pt x="1300" y="848"/>
                    <a:pt x="1466" y="1085"/>
                  </a:cubicBezTo>
                  <a:cubicBezTo>
                    <a:pt x="1693" y="1410"/>
                    <a:pt x="1883" y="1762"/>
                    <a:pt x="2097" y="2096"/>
                  </a:cubicBezTo>
                  <a:cubicBezTo>
                    <a:pt x="2350" y="2490"/>
                    <a:pt x="2668" y="2815"/>
                    <a:pt x="3106" y="3006"/>
                  </a:cubicBezTo>
                  <a:cubicBezTo>
                    <a:pt x="3256" y="3072"/>
                    <a:pt x="3405" y="3112"/>
                    <a:pt x="3567" y="3058"/>
                  </a:cubicBezTo>
                  <a:cubicBezTo>
                    <a:pt x="4027" y="2904"/>
                    <a:pt x="4488" y="2751"/>
                    <a:pt x="4946" y="2600"/>
                  </a:cubicBezTo>
                  <a:cubicBezTo>
                    <a:pt x="5157" y="2532"/>
                    <a:pt x="5365" y="2459"/>
                    <a:pt x="5578" y="2407"/>
                  </a:cubicBezTo>
                  <a:cubicBezTo>
                    <a:pt x="6033" y="2295"/>
                    <a:pt x="6473" y="2375"/>
                    <a:pt x="6904" y="2530"/>
                  </a:cubicBezTo>
                  <a:cubicBezTo>
                    <a:pt x="6990" y="2556"/>
                    <a:pt x="7073" y="2582"/>
                    <a:pt x="7196" y="26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0" name="Google Shape;2060;p37">
              <a:extLst>
                <a:ext uri="{FF2B5EF4-FFF2-40B4-BE49-F238E27FC236}">
                  <a16:creationId xmlns:a16="http://schemas.microsoft.com/office/drawing/2014/main" id="{72540AED-1C92-EDA8-5E37-08422BA67367}"/>
                </a:ext>
              </a:extLst>
            </p:cNvPr>
            <p:cNvSpPr/>
            <p:nvPr/>
          </p:nvSpPr>
          <p:spPr>
            <a:xfrm rot="-9900476">
              <a:off x="484263" y="3709248"/>
              <a:ext cx="502586" cy="960327"/>
            </a:xfrm>
            <a:custGeom>
              <a:avLst/>
              <a:gdLst/>
              <a:ahLst/>
              <a:cxnLst/>
              <a:rect l="l" t="t" r="r" b="b"/>
              <a:pathLst>
                <a:path w="5433" h="10386" extrusionOk="0">
                  <a:moveTo>
                    <a:pt x="3089" y="8379"/>
                  </a:moveTo>
                  <a:cubicBezTo>
                    <a:pt x="3280" y="8509"/>
                    <a:pt x="3493" y="8503"/>
                    <a:pt x="3704" y="8498"/>
                  </a:cubicBezTo>
                  <a:cubicBezTo>
                    <a:pt x="3854" y="8494"/>
                    <a:pt x="4004" y="8481"/>
                    <a:pt x="4154" y="8476"/>
                  </a:cubicBezTo>
                  <a:cubicBezTo>
                    <a:pt x="4306" y="8472"/>
                    <a:pt x="4411" y="8542"/>
                    <a:pt x="4444" y="8693"/>
                  </a:cubicBezTo>
                  <a:cubicBezTo>
                    <a:pt x="4485" y="8872"/>
                    <a:pt x="4521" y="9055"/>
                    <a:pt x="4549" y="9237"/>
                  </a:cubicBezTo>
                  <a:cubicBezTo>
                    <a:pt x="4583" y="9452"/>
                    <a:pt x="4608" y="9667"/>
                    <a:pt x="4637" y="9897"/>
                  </a:cubicBezTo>
                  <a:cubicBezTo>
                    <a:pt x="4785" y="9788"/>
                    <a:pt x="5009" y="9513"/>
                    <a:pt x="5084" y="9358"/>
                  </a:cubicBezTo>
                  <a:cubicBezTo>
                    <a:pt x="5107" y="9311"/>
                    <a:pt x="5126" y="9260"/>
                    <a:pt x="5152" y="9216"/>
                  </a:cubicBezTo>
                  <a:cubicBezTo>
                    <a:pt x="5194" y="9141"/>
                    <a:pt x="5253" y="9079"/>
                    <a:pt x="5343" y="9129"/>
                  </a:cubicBezTo>
                  <a:cubicBezTo>
                    <a:pt x="5432" y="9177"/>
                    <a:pt x="5417" y="9258"/>
                    <a:pt x="5372" y="9335"/>
                  </a:cubicBezTo>
                  <a:cubicBezTo>
                    <a:pt x="5319" y="9426"/>
                    <a:pt x="5266" y="9517"/>
                    <a:pt x="5211" y="9607"/>
                  </a:cubicBezTo>
                  <a:cubicBezTo>
                    <a:pt x="5093" y="9804"/>
                    <a:pt x="4977" y="10003"/>
                    <a:pt x="4857" y="10197"/>
                  </a:cubicBezTo>
                  <a:cubicBezTo>
                    <a:pt x="4755" y="10361"/>
                    <a:pt x="4713" y="10386"/>
                    <a:pt x="4533" y="10313"/>
                  </a:cubicBezTo>
                  <a:cubicBezTo>
                    <a:pt x="4192" y="10171"/>
                    <a:pt x="3857" y="10015"/>
                    <a:pt x="3519" y="9865"/>
                  </a:cubicBezTo>
                  <a:cubicBezTo>
                    <a:pt x="3511" y="9861"/>
                    <a:pt x="3503" y="9858"/>
                    <a:pt x="3496" y="9852"/>
                  </a:cubicBezTo>
                  <a:cubicBezTo>
                    <a:pt x="3365" y="9771"/>
                    <a:pt x="3311" y="9672"/>
                    <a:pt x="3368" y="9602"/>
                  </a:cubicBezTo>
                  <a:cubicBezTo>
                    <a:pt x="3455" y="9498"/>
                    <a:pt x="3553" y="9537"/>
                    <a:pt x="3653" y="9590"/>
                  </a:cubicBezTo>
                  <a:cubicBezTo>
                    <a:pt x="3878" y="9710"/>
                    <a:pt x="4106" y="9822"/>
                    <a:pt x="4375" y="9959"/>
                  </a:cubicBezTo>
                  <a:cubicBezTo>
                    <a:pt x="4375" y="9849"/>
                    <a:pt x="4380" y="9792"/>
                    <a:pt x="4373" y="9736"/>
                  </a:cubicBezTo>
                  <a:cubicBezTo>
                    <a:pt x="4350" y="9498"/>
                    <a:pt x="4329" y="9262"/>
                    <a:pt x="4299" y="9025"/>
                  </a:cubicBezTo>
                  <a:cubicBezTo>
                    <a:pt x="4262" y="8727"/>
                    <a:pt x="4181" y="8659"/>
                    <a:pt x="3885" y="8674"/>
                  </a:cubicBezTo>
                  <a:cubicBezTo>
                    <a:pt x="3594" y="8687"/>
                    <a:pt x="3304" y="8701"/>
                    <a:pt x="3019" y="8613"/>
                  </a:cubicBezTo>
                  <a:cubicBezTo>
                    <a:pt x="2811" y="8549"/>
                    <a:pt x="2796" y="8530"/>
                    <a:pt x="2856" y="8315"/>
                  </a:cubicBezTo>
                  <a:cubicBezTo>
                    <a:pt x="2970" y="7917"/>
                    <a:pt x="3192" y="7574"/>
                    <a:pt x="3440" y="7253"/>
                  </a:cubicBezTo>
                  <a:cubicBezTo>
                    <a:pt x="3612" y="7030"/>
                    <a:pt x="3819" y="6835"/>
                    <a:pt x="4021" y="6638"/>
                  </a:cubicBezTo>
                  <a:cubicBezTo>
                    <a:pt x="4227" y="6438"/>
                    <a:pt x="4399" y="6220"/>
                    <a:pt x="4520" y="5959"/>
                  </a:cubicBezTo>
                  <a:cubicBezTo>
                    <a:pt x="4668" y="5632"/>
                    <a:pt x="4584" y="5464"/>
                    <a:pt x="4225" y="5442"/>
                  </a:cubicBezTo>
                  <a:cubicBezTo>
                    <a:pt x="4025" y="5430"/>
                    <a:pt x="3818" y="5461"/>
                    <a:pt x="3624" y="5510"/>
                  </a:cubicBezTo>
                  <a:cubicBezTo>
                    <a:pt x="3205" y="5615"/>
                    <a:pt x="2790" y="5743"/>
                    <a:pt x="2374" y="5865"/>
                  </a:cubicBezTo>
                  <a:cubicBezTo>
                    <a:pt x="2139" y="5934"/>
                    <a:pt x="1908" y="5950"/>
                    <a:pt x="1673" y="5861"/>
                  </a:cubicBezTo>
                  <a:cubicBezTo>
                    <a:pt x="1497" y="5794"/>
                    <a:pt x="1476" y="5774"/>
                    <a:pt x="1513" y="5594"/>
                  </a:cubicBezTo>
                  <a:cubicBezTo>
                    <a:pt x="1591" y="5203"/>
                    <a:pt x="1726" y="4830"/>
                    <a:pt x="1922" y="4480"/>
                  </a:cubicBezTo>
                  <a:cubicBezTo>
                    <a:pt x="2176" y="4023"/>
                    <a:pt x="2464" y="3588"/>
                    <a:pt x="2840" y="3221"/>
                  </a:cubicBezTo>
                  <a:cubicBezTo>
                    <a:pt x="3056" y="3013"/>
                    <a:pt x="3196" y="2761"/>
                    <a:pt x="3304" y="2487"/>
                  </a:cubicBezTo>
                  <a:cubicBezTo>
                    <a:pt x="3376" y="2306"/>
                    <a:pt x="3345" y="2251"/>
                    <a:pt x="3158" y="2200"/>
                  </a:cubicBezTo>
                  <a:cubicBezTo>
                    <a:pt x="3047" y="2170"/>
                    <a:pt x="2932" y="2144"/>
                    <a:pt x="2819" y="2138"/>
                  </a:cubicBezTo>
                  <a:cubicBezTo>
                    <a:pt x="2139" y="2102"/>
                    <a:pt x="1461" y="2096"/>
                    <a:pt x="792" y="2265"/>
                  </a:cubicBezTo>
                  <a:cubicBezTo>
                    <a:pt x="596" y="2314"/>
                    <a:pt x="396" y="2353"/>
                    <a:pt x="189" y="2299"/>
                  </a:cubicBezTo>
                  <a:cubicBezTo>
                    <a:pt x="13" y="2252"/>
                    <a:pt x="1" y="2238"/>
                    <a:pt x="38" y="2068"/>
                  </a:cubicBezTo>
                  <a:cubicBezTo>
                    <a:pt x="202" y="1312"/>
                    <a:pt x="588" y="679"/>
                    <a:pt x="1113" y="123"/>
                  </a:cubicBezTo>
                  <a:cubicBezTo>
                    <a:pt x="1227" y="1"/>
                    <a:pt x="1229" y="4"/>
                    <a:pt x="1426" y="17"/>
                  </a:cubicBezTo>
                  <a:cubicBezTo>
                    <a:pt x="1405" y="67"/>
                    <a:pt x="1399" y="121"/>
                    <a:pt x="1368" y="150"/>
                  </a:cubicBezTo>
                  <a:cubicBezTo>
                    <a:pt x="841" y="622"/>
                    <a:pt x="487" y="1202"/>
                    <a:pt x="281" y="1875"/>
                  </a:cubicBezTo>
                  <a:cubicBezTo>
                    <a:pt x="214" y="2097"/>
                    <a:pt x="280" y="2171"/>
                    <a:pt x="513" y="2149"/>
                  </a:cubicBezTo>
                  <a:cubicBezTo>
                    <a:pt x="653" y="2134"/>
                    <a:pt x="793" y="2109"/>
                    <a:pt x="932" y="2077"/>
                  </a:cubicBezTo>
                  <a:cubicBezTo>
                    <a:pt x="1504" y="1947"/>
                    <a:pt x="2088" y="1928"/>
                    <a:pt x="2672" y="1953"/>
                  </a:cubicBezTo>
                  <a:cubicBezTo>
                    <a:pt x="2917" y="1963"/>
                    <a:pt x="3161" y="2019"/>
                    <a:pt x="3401" y="2077"/>
                  </a:cubicBezTo>
                  <a:cubicBezTo>
                    <a:pt x="3590" y="2124"/>
                    <a:pt x="3619" y="2207"/>
                    <a:pt x="3557" y="2394"/>
                  </a:cubicBezTo>
                  <a:cubicBezTo>
                    <a:pt x="3423" y="2796"/>
                    <a:pt x="3206" y="3139"/>
                    <a:pt x="2905" y="3442"/>
                  </a:cubicBezTo>
                  <a:cubicBezTo>
                    <a:pt x="2388" y="3965"/>
                    <a:pt x="2022" y="4586"/>
                    <a:pt x="1789" y="5285"/>
                  </a:cubicBezTo>
                  <a:cubicBezTo>
                    <a:pt x="1778" y="5319"/>
                    <a:pt x="1765" y="5353"/>
                    <a:pt x="1757" y="5386"/>
                  </a:cubicBezTo>
                  <a:cubicBezTo>
                    <a:pt x="1699" y="5620"/>
                    <a:pt x="1767" y="5731"/>
                    <a:pt x="2009" y="5733"/>
                  </a:cubicBezTo>
                  <a:cubicBezTo>
                    <a:pt x="2155" y="5734"/>
                    <a:pt x="2305" y="5696"/>
                    <a:pt x="2449" y="5658"/>
                  </a:cubicBezTo>
                  <a:cubicBezTo>
                    <a:pt x="2944" y="5530"/>
                    <a:pt x="3434" y="5377"/>
                    <a:pt x="3933" y="5268"/>
                  </a:cubicBezTo>
                  <a:cubicBezTo>
                    <a:pt x="4123" y="5226"/>
                    <a:pt x="4336" y="5257"/>
                    <a:pt x="4535" y="5285"/>
                  </a:cubicBezTo>
                  <a:cubicBezTo>
                    <a:pt x="4723" y="5311"/>
                    <a:pt x="4817" y="5422"/>
                    <a:pt x="4813" y="5610"/>
                  </a:cubicBezTo>
                  <a:cubicBezTo>
                    <a:pt x="4811" y="5746"/>
                    <a:pt x="4781" y="5892"/>
                    <a:pt x="4725" y="6016"/>
                  </a:cubicBezTo>
                  <a:cubicBezTo>
                    <a:pt x="4569" y="6357"/>
                    <a:pt x="4324" y="6640"/>
                    <a:pt x="4044" y="6885"/>
                  </a:cubicBezTo>
                  <a:cubicBezTo>
                    <a:pt x="3632" y="7243"/>
                    <a:pt x="3365" y="7695"/>
                    <a:pt x="3128" y="8172"/>
                  </a:cubicBezTo>
                  <a:cubicBezTo>
                    <a:pt x="3108" y="8211"/>
                    <a:pt x="3097" y="8255"/>
                    <a:pt x="3086" y="8296"/>
                  </a:cubicBezTo>
                  <a:cubicBezTo>
                    <a:pt x="3081" y="8315"/>
                    <a:pt x="3087" y="8332"/>
                    <a:pt x="3089" y="83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1" name="Google Shape;2061;p37">
              <a:extLst>
                <a:ext uri="{FF2B5EF4-FFF2-40B4-BE49-F238E27FC236}">
                  <a16:creationId xmlns:a16="http://schemas.microsoft.com/office/drawing/2014/main" id="{5951E5D7-A578-3A6D-84EE-4258E4BF8029}"/>
                </a:ext>
              </a:extLst>
            </p:cNvPr>
            <p:cNvSpPr/>
            <p:nvPr/>
          </p:nvSpPr>
          <p:spPr>
            <a:xfrm rot="9900476">
              <a:off x="550144" y="2301305"/>
              <a:ext cx="370858" cy="864627"/>
            </a:xfrm>
            <a:custGeom>
              <a:avLst/>
              <a:gdLst/>
              <a:ahLst/>
              <a:cxnLst/>
              <a:rect l="l" t="t" r="r" b="b"/>
              <a:pathLst>
                <a:path w="4009" h="9351" extrusionOk="0">
                  <a:moveTo>
                    <a:pt x="2180" y="6638"/>
                  </a:moveTo>
                  <a:cubicBezTo>
                    <a:pt x="2063" y="6642"/>
                    <a:pt x="2081" y="6748"/>
                    <a:pt x="2056" y="6813"/>
                  </a:cubicBezTo>
                  <a:cubicBezTo>
                    <a:pt x="1934" y="7131"/>
                    <a:pt x="1819" y="7455"/>
                    <a:pt x="1653" y="7765"/>
                  </a:cubicBezTo>
                  <a:cubicBezTo>
                    <a:pt x="1689" y="7576"/>
                    <a:pt x="1715" y="7385"/>
                    <a:pt x="1764" y="7201"/>
                  </a:cubicBezTo>
                  <a:cubicBezTo>
                    <a:pt x="1981" y="6354"/>
                    <a:pt x="2206" y="5511"/>
                    <a:pt x="2423" y="4665"/>
                  </a:cubicBezTo>
                  <a:cubicBezTo>
                    <a:pt x="2592" y="4007"/>
                    <a:pt x="2743" y="3344"/>
                    <a:pt x="2914" y="2688"/>
                  </a:cubicBezTo>
                  <a:cubicBezTo>
                    <a:pt x="3084" y="2038"/>
                    <a:pt x="3266" y="1392"/>
                    <a:pt x="3449" y="746"/>
                  </a:cubicBezTo>
                  <a:cubicBezTo>
                    <a:pt x="3491" y="596"/>
                    <a:pt x="3555" y="452"/>
                    <a:pt x="3652" y="312"/>
                  </a:cubicBezTo>
                  <a:lnTo>
                    <a:pt x="3605" y="891"/>
                  </a:lnTo>
                  <a:cubicBezTo>
                    <a:pt x="3621" y="894"/>
                    <a:pt x="3636" y="896"/>
                    <a:pt x="3652" y="897"/>
                  </a:cubicBezTo>
                  <a:cubicBezTo>
                    <a:pt x="3685" y="745"/>
                    <a:pt x="3718" y="594"/>
                    <a:pt x="3750" y="440"/>
                  </a:cubicBezTo>
                  <a:cubicBezTo>
                    <a:pt x="3763" y="381"/>
                    <a:pt x="3758" y="311"/>
                    <a:pt x="3788" y="263"/>
                  </a:cubicBezTo>
                  <a:cubicBezTo>
                    <a:pt x="3810" y="228"/>
                    <a:pt x="3877" y="207"/>
                    <a:pt x="3923" y="208"/>
                  </a:cubicBezTo>
                  <a:cubicBezTo>
                    <a:pt x="3952" y="210"/>
                    <a:pt x="4001" y="263"/>
                    <a:pt x="4003" y="296"/>
                  </a:cubicBezTo>
                  <a:cubicBezTo>
                    <a:pt x="4009" y="374"/>
                    <a:pt x="4003" y="457"/>
                    <a:pt x="3985" y="532"/>
                  </a:cubicBezTo>
                  <a:cubicBezTo>
                    <a:pt x="3691" y="1779"/>
                    <a:pt x="3395" y="3024"/>
                    <a:pt x="3098" y="4271"/>
                  </a:cubicBezTo>
                  <a:cubicBezTo>
                    <a:pt x="3086" y="4323"/>
                    <a:pt x="3067" y="4374"/>
                    <a:pt x="3058" y="4425"/>
                  </a:cubicBezTo>
                  <a:cubicBezTo>
                    <a:pt x="2909" y="5291"/>
                    <a:pt x="2594" y="6109"/>
                    <a:pt x="2318" y="6938"/>
                  </a:cubicBezTo>
                  <a:cubicBezTo>
                    <a:pt x="2266" y="7094"/>
                    <a:pt x="2240" y="7259"/>
                    <a:pt x="2226" y="7435"/>
                  </a:cubicBezTo>
                  <a:cubicBezTo>
                    <a:pt x="2460" y="7330"/>
                    <a:pt x="2618" y="7144"/>
                    <a:pt x="2795" y="6981"/>
                  </a:cubicBezTo>
                  <a:cubicBezTo>
                    <a:pt x="2834" y="6947"/>
                    <a:pt x="2859" y="6885"/>
                    <a:pt x="2904" y="6869"/>
                  </a:cubicBezTo>
                  <a:cubicBezTo>
                    <a:pt x="2961" y="6849"/>
                    <a:pt x="3029" y="6862"/>
                    <a:pt x="3092" y="6861"/>
                  </a:cubicBezTo>
                  <a:cubicBezTo>
                    <a:pt x="3087" y="6918"/>
                    <a:pt x="3102" y="6988"/>
                    <a:pt x="3074" y="7028"/>
                  </a:cubicBezTo>
                  <a:cubicBezTo>
                    <a:pt x="3018" y="7108"/>
                    <a:pt x="2939" y="7167"/>
                    <a:pt x="2870" y="7237"/>
                  </a:cubicBezTo>
                  <a:cubicBezTo>
                    <a:pt x="2774" y="7333"/>
                    <a:pt x="2639" y="7400"/>
                    <a:pt x="2639" y="7571"/>
                  </a:cubicBezTo>
                  <a:cubicBezTo>
                    <a:pt x="2639" y="7611"/>
                    <a:pt x="2577" y="7652"/>
                    <a:pt x="2544" y="7694"/>
                  </a:cubicBezTo>
                  <a:cubicBezTo>
                    <a:pt x="2492" y="7758"/>
                    <a:pt x="2442" y="7824"/>
                    <a:pt x="2391" y="7889"/>
                  </a:cubicBezTo>
                  <a:cubicBezTo>
                    <a:pt x="2407" y="7902"/>
                    <a:pt x="2421" y="7913"/>
                    <a:pt x="2437" y="7927"/>
                  </a:cubicBezTo>
                  <a:cubicBezTo>
                    <a:pt x="2526" y="7824"/>
                    <a:pt x="2616" y="7724"/>
                    <a:pt x="2706" y="7620"/>
                  </a:cubicBezTo>
                  <a:cubicBezTo>
                    <a:pt x="2786" y="7525"/>
                    <a:pt x="2863" y="7430"/>
                    <a:pt x="2941" y="7333"/>
                  </a:cubicBezTo>
                  <a:cubicBezTo>
                    <a:pt x="3014" y="7244"/>
                    <a:pt x="3075" y="7281"/>
                    <a:pt x="3133" y="7349"/>
                  </a:cubicBezTo>
                  <a:cubicBezTo>
                    <a:pt x="3013" y="7705"/>
                    <a:pt x="1598" y="9189"/>
                    <a:pt x="1211" y="9351"/>
                  </a:cubicBezTo>
                  <a:cubicBezTo>
                    <a:pt x="799" y="8763"/>
                    <a:pt x="423" y="8150"/>
                    <a:pt x="200" y="7458"/>
                  </a:cubicBezTo>
                  <a:cubicBezTo>
                    <a:pt x="135" y="7256"/>
                    <a:pt x="0" y="7059"/>
                    <a:pt x="76" y="6829"/>
                  </a:cubicBezTo>
                  <a:cubicBezTo>
                    <a:pt x="236" y="6781"/>
                    <a:pt x="263" y="6893"/>
                    <a:pt x="305" y="6991"/>
                  </a:cubicBezTo>
                  <a:cubicBezTo>
                    <a:pt x="426" y="7285"/>
                    <a:pt x="545" y="7579"/>
                    <a:pt x="674" y="7870"/>
                  </a:cubicBezTo>
                  <a:cubicBezTo>
                    <a:pt x="734" y="8004"/>
                    <a:pt x="813" y="8131"/>
                    <a:pt x="904" y="8255"/>
                  </a:cubicBezTo>
                  <a:cubicBezTo>
                    <a:pt x="947" y="8107"/>
                    <a:pt x="900" y="7968"/>
                    <a:pt x="869" y="7834"/>
                  </a:cubicBezTo>
                  <a:cubicBezTo>
                    <a:pt x="828" y="7653"/>
                    <a:pt x="757" y="7480"/>
                    <a:pt x="711" y="7300"/>
                  </a:cubicBezTo>
                  <a:cubicBezTo>
                    <a:pt x="687" y="7208"/>
                    <a:pt x="585" y="7119"/>
                    <a:pt x="711" y="7009"/>
                  </a:cubicBezTo>
                  <a:cubicBezTo>
                    <a:pt x="742" y="6981"/>
                    <a:pt x="679" y="6846"/>
                    <a:pt x="658" y="6762"/>
                  </a:cubicBezTo>
                  <a:cubicBezTo>
                    <a:pt x="636" y="6676"/>
                    <a:pt x="601" y="6593"/>
                    <a:pt x="588" y="6508"/>
                  </a:cubicBezTo>
                  <a:cubicBezTo>
                    <a:pt x="583" y="6474"/>
                    <a:pt x="615" y="6409"/>
                    <a:pt x="641" y="6401"/>
                  </a:cubicBezTo>
                  <a:cubicBezTo>
                    <a:pt x="684" y="6390"/>
                    <a:pt x="755" y="6399"/>
                    <a:pt x="780" y="6429"/>
                  </a:cubicBezTo>
                  <a:cubicBezTo>
                    <a:pt x="829" y="6488"/>
                    <a:pt x="858" y="6565"/>
                    <a:pt x="887" y="6638"/>
                  </a:cubicBezTo>
                  <a:cubicBezTo>
                    <a:pt x="990" y="6892"/>
                    <a:pt x="1089" y="7147"/>
                    <a:pt x="1194" y="7401"/>
                  </a:cubicBezTo>
                  <a:cubicBezTo>
                    <a:pt x="1218" y="7462"/>
                    <a:pt x="1261" y="7515"/>
                    <a:pt x="1311" y="7601"/>
                  </a:cubicBezTo>
                  <a:cubicBezTo>
                    <a:pt x="1434" y="7429"/>
                    <a:pt x="1470" y="7256"/>
                    <a:pt x="1526" y="7093"/>
                  </a:cubicBezTo>
                  <a:cubicBezTo>
                    <a:pt x="1534" y="7066"/>
                    <a:pt x="1527" y="7015"/>
                    <a:pt x="1506" y="6996"/>
                  </a:cubicBezTo>
                  <a:cubicBezTo>
                    <a:pt x="1397" y="6887"/>
                    <a:pt x="1441" y="6772"/>
                    <a:pt x="1471" y="6650"/>
                  </a:cubicBezTo>
                  <a:cubicBezTo>
                    <a:pt x="1710" y="5700"/>
                    <a:pt x="1931" y="4744"/>
                    <a:pt x="2188" y="3799"/>
                  </a:cubicBezTo>
                  <a:cubicBezTo>
                    <a:pt x="2487" y="2691"/>
                    <a:pt x="2815" y="1589"/>
                    <a:pt x="3133" y="486"/>
                  </a:cubicBezTo>
                  <a:cubicBezTo>
                    <a:pt x="3172" y="350"/>
                    <a:pt x="3219" y="216"/>
                    <a:pt x="3283" y="91"/>
                  </a:cubicBezTo>
                  <a:cubicBezTo>
                    <a:pt x="3307" y="46"/>
                    <a:pt x="3401" y="0"/>
                    <a:pt x="3448" y="12"/>
                  </a:cubicBezTo>
                  <a:cubicBezTo>
                    <a:pt x="3533" y="34"/>
                    <a:pt x="3514" y="117"/>
                    <a:pt x="3490" y="190"/>
                  </a:cubicBezTo>
                  <a:cubicBezTo>
                    <a:pt x="2910" y="1972"/>
                    <a:pt x="2460" y="3789"/>
                    <a:pt x="2004" y="5606"/>
                  </a:cubicBezTo>
                  <a:cubicBezTo>
                    <a:pt x="1868" y="6144"/>
                    <a:pt x="1729" y="6681"/>
                    <a:pt x="1596" y="7219"/>
                  </a:cubicBezTo>
                  <a:cubicBezTo>
                    <a:pt x="1572" y="7322"/>
                    <a:pt x="1577" y="7432"/>
                    <a:pt x="1552" y="7533"/>
                  </a:cubicBezTo>
                  <a:cubicBezTo>
                    <a:pt x="1528" y="7632"/>
                    <a:pt x="1482" y="7725"/>
                    <a:pt x="1428" y="7870"/>
                  </a:cubicBezTo>
                  <a:cubicBezTo>
                    <a:pt x="1449" y="7903"/>
                    <a:pt x="1495" y="7981"/>
                    <a:pt x="1547" y="8063"/>
                  </a:cubicBezTo>
                  <a:cubicBezTo>
                    <a:pt x="1766" y="7986"/>
                    <a:pt x="1873" y="7817"/>
                    <a:pt x="2014" y="7689"/>
                  </a:cubicBezTo>
                  <a:cubicBezTo>
                    <a:pt x="2026" y="7677"/>
                    <a:pt x="2040" y="7656"/>
                    <a:pt x="2038" y="7643"/>
                  </a:cubicBezTo>
                  <a:cubicBezTo>
                    <a:pt x="1969" y="7290"/>
                    <a:pt x="2199" y="6980"/>
                    <a:pt x="2181" y="6633"/>
                  </a:cubicBezTo>
                  <a:cubicBezTo>
                    <a:pt x="2205" y="6557"/>
                    <a:pt x="2232" y="6482"/>
                    <a:pt x="2255" y="6406"/>
                  </a:cubicBezTo>
                  <a:cubicBezTo>
                    <a:pt x="2411" y="5866"/>
                    <a:pt x="2569" y="5324"/>
                    <a:pt x="2718" y="4783"/>
                  </a:cubicBezTo>
                  <a:cubicBezTo>
                    <a:pt x="2743" y="4685"/>
                    <a:pt x="2727" y="4577"/>
                    <a:pt x="2729" y="4473"/>
                  </a:cubicBezTo>
                  <a:cubicBezTo>
                    <a:pt x="2768" y="4399"/>
                    <a:pt x="2822" y="4329"/>
                    <a:pt x="2842" y="4250"/>
                  </a:cubicBezTo>
                  <a:cubicBezTo>
                    <a:pt x="3018" y="3558"/>
                    <a:pt x="3189" y="2863"/>
                    <a:pt x="3360" y="2169"/>
                  </a:cubicBezTo>
                  <a:cubicBezTo>
                    <a:pt x="3371" y="2121"/>
                    <a:pt x="3372" y="2069"/>
                    <a:pt x="3379" y="2020"/>
                  </a:cubicBezTo>
                  <a:cubicBezTo>
                    <a:pt x="3028" y="2807"/>
                    <a:pt x="2905" y="3649"/>
                    <a:pt x="2737" y="4479"/>
                  </a:cubicBezTo>
                  <a:cubicBezTo>
                    <a:pt x="2698" y="4567"/>
                    <a:pt x="2647" y="4651"/>
                    <a:pt x="2621" y="4742"/>
                  </a:cubicBezTo>
                  <a:cubicBezTo>
                    <a:pt x="2497" y="5193"/>
                    <a:pt x="2374" y="5643"/>
                    <a:pt x="2262" y="6098"/>
                  </a:cubicBezTo>
                  <a:cubicBezTo>
                    <a:pt x="2214" y="6272"/>
                    <a:pt x="2205" y="6457"/>
                    <a:pt x="2180" y="6638"/>
                  </a:cubicBezTo>
                  <a:close/>
                  <a:moveTo>
                    <a:pt x="1532" y="8535"/>
                  </a:moveTo>
                  <a:cubicBezTo>
                    <a:pt x="1341" y="8258"/>
                    <a:pt x="1184" y="8029"/>
                    <a:pt x="1019" y="7789"/>
                  </a:cubicBezTo>
                  <a:cubicBezTo>
                    <a:pt x="1051" y="8135"/>
                    <a:pt x="1174" y="8475"/>
                    <a:pt x="1330" y="8649"/>
                  </a:cubicBezTo>
                  <a:cubicBezTo>
                    <a:pt x="1360" y="8635"/>
                    <a:pt x="1392" y="8622"/>
                    <a:pt x="1422" y="8605"/>
                  </a:cubicBezTo>
                  <a:cubicBezTo>
                    <a:pt x="1460" y="8583"/>
                    <a:pt x="1497" y="8558"/>
                    <a:pt x="1532" y="8535"/>
                  </a:cubicBezTo>
                  <a:close/>
                  <a:moveTo>
                    <a:pt x="2309" y="8036"/>
                  </a:moveTo>
                  <a:cubicBezTo>
                    <a:pt x="1962" y="8200"/>
                    <a:pt x="1505" y="8669"/>
                    <a:pt x="1454" y="8892"/>
                  </a:cubicBezTo>
                  <a:cubicBezTo>
                    <a:pt x="1724" y="8628"/>
                    <a:pt x="1970" y="8392"/>
                    <a:pt x="2213" y="8154"/>
                  </a:cubicBezTo>
                  <a:cubicBezTo>
                    <a:pt x="2249" y="8117"/>
                    <a:pt x="2277" y="8074"/>
                    <a:pt x="2309" y="80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2" name="Google Shape;2062;p37">
              <a:extLst>
                <a:ext uri="{FF2B5EF4-FFF2-40B4-BE49-F238E27FC236}">
                  <a16:creationId xmlns:a16="http://schemas.microsoft.com/office/drawing/2014/main" id="{4D182FEB-6B6C-412A-1961-D1A8C4F99214}"/>
                </a:ext>
              </a:extLst>
            </p:cNvPr>
            <p:cNvSpPr/>
            <p:nvPr/>
          </p:nvSpPr>
          <p:spPr>
            <a:xfrm rot="3098582">
              <a:off x="1989473" y="1650632"/>
              <a:ext cx="875704" cy="857678"/>
            </a:xfrm>
            <a:custGeom>
              <a:avLst/>
              <a:gdLst/>
              <a:ahLst/>
              <a:cxnLst/>
              <a:rect l="l" t="t" r="r" b="b"/>
              <a:pathLst>
                <a:path w="9469" h="9273" extrusionOk="0">
                  <a:moveTo>
                    <a:pt x="8122" y="1675"/>
                  </a:moveTo>
                  <a:cubicBezTo>
                    <a:pt x="7854" y="1455"/>
                    <a:pt x="7582" y="1277"/>
                    <a:pt x="7380" y="1044"/>
                  </a:cubicBezTo>
                  <a:cubicBezTo>
                    <a:pt x="7416" y="878"/>
                    <a:pt x="7530" y="842"/>
                    <a:pt x="7633" y="792"/>
                  </a:cubicBezTo>
                  <a:cubicBezTo>
                    <a:pt x="8094" y="569"/>
                    <a:pt x="8556" y="348"/>
                    <a:pt x="9013" y="119"/>
                  </a:cubicBezTo>
                  <a:cubicBezTo>
                    <a:pt x="9251" y="1"/>
                    <a:pt x="9331" y="56"/>
                    <a:pt x="9374" y="325"/>
                  </a:cubicBezTo>
                  <a:cubicBezTo>
                    <a:pt x="9468" y="938"/>
                    <a:pt x="9364" y="1541"/>
                    <a:pt x="9296" y="2147"/>
                  </a:cubicBezTo>
                  <a:cubicBezTo>
                    <a:pt x="9269" y="2384"/>
                    <a:pt x="9110" y="2434"/>
                    <a:pt x="8953" y="2295"/>
                  </a:cubicBezTo>
                  <a:cubicBezTo>
                    <a:pt x="8770" y="2132"/>
                    <a:pt x="8568" y="1991"/>
                    <a:pt x="8355" y="1827"/>
                  </a:cubicBezTo>
                  <a:cubicBezTo>
                    <a:pt x="8275" y="1935"/>
                    <a:pt x="8214" y="2019"/>
                    <a:pt x="8152" y="2103"/>
                  </a:cubicBezTo>
                  <a:cubicBezTo>
                    <a:pt x="7967" y="2356"/>
                    <a:pt x="7744" y="2567"/>
                    <a:pt x="7485" y="2743"/>
                  </a:cubicBezTo>
                  <a:cubicBezTo>
                    <a:pt x="7328" y="2849"/>
                    <a:pt x="7162" y="2874"/>
                    <a:pt x="6980" y="2833"/>
                  </a:cubicBezTo>
                  <a:cubicBezTo>
                    <a:pt x="6636" y="2758"/>
                    <a:pt x="6345" y="2570"/>
                    <a:pt x="6055" y="2386"/>
                  </a:cubicBezTo>
                  <a:cubicBezTo>
                    <a:pt x="5697" y="2158"/>
                    <a:pt x="5353" y="1905"/>
                    <a:pt x="4983" y="1698"/>
                  </a:cubicBezTo>
                  <a:cubicBezTo>
                    <a:pt x="4576" y="1471"/>
                    <a:pt x="4156" y="1462"/>
                    <a:pt x="3758" y="1746"/>
                  </a:cubicBezTo>
                  <a:cubicBezTo>
                    <a:pt x="3568" y="1881"/>
                    <a:pt x="3455" y="2060"/>
                    <a:pt x="3424" y="2294"/>
                  </a:cubicBezTo>
                  <a:cubicBezTo>
                    <a:pt x="3377" y="2661"/>
                    <a:pt x="3437" y="3004"/>
                    <a:pt x="3661" y="3300"/>
                  </a:cubicBezTo>
                  <a:cubicBezTo>
                    <a:pt x="3917" y="3639"/>
                    <a:pt x="4190" y="3965"/>
                    <a:pt x="4462" y="4288"/>
                  </a:cubicBezTo>
                  <a:cubicBezTo>
                    <a:pt x="4534" y="4374"/>
                    <a:pt x="4633" y="4444"/>
                    <a:pt x="4733" y="4499"/>
                  </a:cubicBezTo>
                  <a:cubicBezTo>
                    <a:pt x="5050" y="4678"/>
                    <a:pt x="5279" y="4941"/>
                    <a:pt x="5485" y="5234"/>
                  </a:cubicBezTo>
                  <a:cubicBezTo>
                    <a:pt x="5655" y="5475"/>
                    <a:pt x="5641" y="5717"/>
                    <a:pt x="5518" y="5957"/>
                  </a:cubicBezTo>
                  <a:cubicBezTo>
                    <a:pt x="5295" y="6395"/>
                    <a:pt x="4909" y="6609"/>
                    <a:pt x="4435" y="6668"/>
                  </a:cubicBezTo>
                  <a:cubicBezTo>
                    <a:pt x="4017" y="6718"/>
                    <a:pt x="3630" y="6577"/>
                    <a:pt x="3254" y="6420"/>
                  </a:cubicBezTo>
                  <a:cubicBezTo>
                    <a:pt x="2944" y="6291"/>
                    <a:pt x="2668" y="6100"/>
                    <a:pt x="2413" y="5876"/>
                  </a:cubicBezTo>
                  <a:cubicBezTo>
                    <a:pt x="2142" y="5635"/>
                    <a:pt x="1851" y="5418"/>
                    <a:pt x="1557" y="5209"/>
                  </a:cubicBezTo>
                  <a:cubicBezTo>
                    <a:pt x="1462" y="5140"/>
                    <a:pt x="1328" y="5081"/>
                    <a:pt x="1215" y="5089"/>
                  </a:cubicBezTo>
                  <a:cubicBezTo>
                    <a:pt x="749" y="5113"/>
                    <a:pt x="556" y="5304"/>
                    <a:pt x="594" y="5722"/>
                  </a:cubicBezTo>
                  <a:cubicBezTo>
                    <a:pt x="619" y="5987"/>
                    <a:pt x="720" y="6220"/>
                    <a:pt x="889" y="6420"/>
                  </a:cubicBezTo>
                  <a:cubicBezTo>
                    <a:pt x="1188" y="6772"/>
                    <a:pt x="1515" y="7087"/>
                    <a:pt x="1893" y="7360"/>
                  </a:cubicBezTo>
                  <a:cubicBezTo>
                    <a:pt x="2155" y="7548"/>
                    <a:pt x="2359" y="7813"/>
                    <a:pt x="2587" y="8045"/>
                  </a:cubicBezTo>
                  <a:cubicBezTo>
                    <a:pt x="2612" y="8069"/>
                    <a:pt x="2628" y="8104"/>
                    <a:pt x="2654" y="8128"/>
                  </a:cubicBezTo>
                  <a:cubicBezTo>
                    <a:pt x="2940" y="8400"/>
                    <a:pt x="2843" y="8470"/>
                    <a:pt x="2659" y="8706"/>
                  </a:cubicBezTo>
                  <a:cubicBezTo>
                    <a:pt x="2571" y="8820"/>
                    <a:pt x="2439" y="8918"/>
                    <a:pt x="2306" y="8974"/>
                  </a:cubicBezTo>
                  <a:cubicBezTo>
                    <a:pt x="1585" y="9273"/>
                    <a:pt x="877" y="9245"/>
                    <a:pt x="195" y="8845"/>
                  </a:cubicBezTo>
                  <a:cubicBezTo>
                    <a:pt x="180" y="8836"/>
                    <a:pt x="164" y="8828"/>
                    <a:pt x="151" y="8818"/>
                  </a:cubicBezTo>
                  <a:cubicBezTo>
                    <a:pt x="34" y="8736"/>
                    <a:pt x="0" y="8654"/>
                    <a:pt x="63" y="8582"/>
                  </a:cubicBezTo>
                  <a:cubicBezTo>
                    <a:pt x="147" y="8482"/>
                    <a:pt x="235" y="8528"/>
                    <a:pt x="319" y="8587"/>
                  </a:cubicBezTo>
                  <a:cubicBezTo>
                    <a:pt x="898" y="8995"/>
                    <a:pt x="1518" y="9008"/>
                    <a:pt x="2161" y="8777"/>
                  </a:cubicBezTo>
                  <a:cubicBezTo>
                    <a:pt x="2218" y="8756"/>
                    <a:pt x="2274" y="8725"/>
                    <a:pt x="2325" y="8693"/>
                  </a:cubicBezTo>
                  <a:cubicBezTo>
                    <a:pt x="2558" y="8542"/>
                    <a:pt x="2574" y="8447"/>
                    <a:pt x="2396" y="8230"/>
                  </a:cubicBezTo>
                  <a:cubicBezTo>
                    <a:pt x="2172" y="7955"/>
                    <a:pt x="1930" y="7709"/>
                    <a:pt x="1632" y="7504"/>
                  </a:cubicBezTo>
                  <a:cubicBezTo>
                    <a:pt x="1207" y="7214"/>
                    <a:pt x="842" y="6850"/>
                    <a:pt x="563" y="6410"/>
                  </a:cubicBezTo>
                  <a:cubicBezTo>
                    <a:pt x="370" y="6105"/>
                    <a:pt x="317" y="5769"/>
                    <a:pt x="361" y="5418"/>
                  </a:cubicBezTo>
                  <a:cubicBezTo>
                    <a:pt x="385" y="5235"/>
                    <a:pt x="480" y="5091"/>
                    <a:pt x="639" y="4987"/>
                  </a:cubicBezTo>
                  <a:cubicBezTo>
                    <a:pt x="979" y="4768"/>
                    <a:pt x="1462" y="4762"/>
                    <a:pt x="1785" y="5004"/>
                  </a:cubicBezTo>
                  <a:cubicBezTo>
                    <a:pt x="2047" y="5199"/>
                    <a:pt x="2300" y="5410"/>
                    <a:pt x="2539" y="5632"/>
                  </a:cubicBezTo>
                  <a:cubicBezTo>
                    <a:pt x="3016" y="6076"/>
                    <a:pt x="3580" y="6322"/>
                    <a:pt x="4217" y="6416"/>
                  </a:cubicBezTo>
                  <a:cubicBezTo>
                    <a:pt x="4570" y="6468"/>
                    <a:pt x="4863" y="6342"/>
                    <a:pt x="5111" y="6104"/>
                  </a:cubicBezTo>
                  <a:cubicBezTo>
                    <a:pt x="5347" y="5876"/>
                    <a:pt x="5382" y="5635"/>
                    <a:pt x="5194" y="5366"/>
                  </a:cubicBezTo>
                  <a:cubicBezTo>
                    <a:pt x="5070" y="5188"/>
                    <a:pt x="4927" y="4997"/>
                    <a:pt x="4746" y="4888"/>
                  </a:cubicBezTo>
                  <a:cubicBezTo>
                    <a:pt x="4273" y="4605"/>
                    <a:pt x="3957" y="4188"/>
                    <a:pt x="3637" y="3763"/>
                  </a:cubicBezTo>
                  <a:cubicBezTo>
                    <a:pt x="3594" y="3706"/>
                    <a:pt x="3556" y="3646"/>
                    <a:pt x="3511" y="3592"/>
                  </a:cubicBezTo>
                  <a:cubicBezTo>
                    <a:pt x="3103" y="3102"/>
                    <a:pt x="3069" y="2551"/>
                    <a:pt x="3240" y="1966"/>
                  </a:cubicBezTo>
                  <a:cubicBezTo>
                    <a:pt x="3301" y="1755"/>
                    <a:pt x="3471" y="1633"/>
                    <a:pt x="3630" y="1511"/>
                  </a:cubicBezTo>
                  <a:cubicBezTo>
                    <a:pt x="4120" y="1134"/>
                    <a:pt x="4792" y="1210"/>
                    <a:pt x="5180" y="1457"/>
                  </a:cubicBezTo>
                  <a:cubicBezTo>
                    <a:pt x="5656" y="1762"/>
                    <a:pt x="6131" y="2070"/>
                    <a:pt x="6610" y="2368"/>
                  </a:cubicBezTo>
                  <a:cubicBezTo>
                    <a:pt x="6792" y="2482"/>
                    <a:pt x="6996" y="2554"/>
                    <a:pt x="7216" y="2517"/>
                  </a:cubicBezTo>
                  <a:cubicBezTo>
                    <a:pt x="7299" y="2503"/>
                    <a:pt x="7393" y="2480"/>
                    <a:pt x="7458" y="2428"/>
                  </a:cubicBezTo>
                  <a:cubicBezTo>
                    <a:pt x="7717" y="2221"/>
                    <a:pt x="7930" y="1976"/>
                    <a:pt x="8122" y="16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3" name="Google Shape;2063;p37">
              <a:extLst>
                <a:ext uri="{FF2B5EF4-FFF2-40B4-BE49-F238E27FC236}">
                  <a16:creationId xmlns:a16="http://schemas.microsoft.com/office/drawing/2014/main" id="{1E9BC910-7D3B-3C36-253A-0081E3854564}"/>
                </a:ext>
              </a:extLst>
            </p:cNvPr>
            <p:cNvSpPr/>
            <p:nvPr/>
          </p:nvSpPr>
          <p:spPr>
            <a:xfrm rot="-1958134">
              <a:off x="9539718" y="2288847"/>
              <a:ext cx="658571" cy="889517"/>
            </a:xfrm>
            <a:custGeom>
              <a:avLst/>
              <a:gdLst/>
              <a:ahLst/>
              <a:cxnLst/>
              <a:rect l="l" t="t" r="r" b="b"/>
              <a:pathLst>
                <a:path w="7120" h="9619" extrusionOk="0">
                  <a:moveTo>
                    <a:pt x="970" y="7716"/>
                  </a:moveTo>
                  <a:cubicBezTo>
                    <a:pt x="1038" y="7598"/>
                    <a:pt x="1099" y="7494"/>
                    <a:pt x="1160" y="7388"/>
                  </a:cubicBezTo>
                  <a:cubicBezTo>
                    <a:pt x="1322" y="7104"/>
                    <a:pt x="1484" y="6821"/>
                    <a:pt x="1647" y="6538"/>
                  </a:cubicBezTo>
                  <a:cubicBezTo>
                    <a:pt x="1704" y="6436"/>
                    <a:pt x="1800" y="6436"/>
                    <a:pt x="1898" y="6430"/>
                  </a:cubicBezTo>
                  <a:cubicBezTo>
                    <a:pt x="2233" y="6406"/>
                    <a:pt x="2566" y="6379"/>
                    <a:pt x="2901" y="6348"/>
                  </a:cubicBezTo>
                  <a:cubicBezTo>
                    <a:pt x="2958" y="6343"/>
                    <a:pt x="3014" y="6313"/>
                    <a:pt x="3105" y="6284"/>
                  </a:cubicBezTo>
                  <a:cubicBezTo>
                    <a:pt x="2996" y="6145"/>
                    <a:pt x="2908" y="6028"/>
                    <a:pt x="2815" y="5917"/>
                  </a:cubicBezTo>
                  <a:cubicBezTo>
                    <a:pt x="2612" y="5671"/>
                    <a:pt x="2406" y="5430"/>
                    <a:pt x="2203" y="5186"/>
                  </a:cubicBezTo>
                  <a:cubicBezTo>
                    <a:pt x="2170" y="5146"/>
                    <a:pt x="2139" y="5101"/>
                    <a:pt x="2123" y="5052"/>
                  </a:cubicBezTo>
                  <a:cubicBezTo>
                    <a:pt x="2088" y="4941"/>
                    <a:pt x="2139" y="4858"/>
                    <a:pt x="2248" y="4832"/>
                  </a:cubicBezTo>
                  <a:cubicBezTo>
                    <a:pt x="2291" y="4824"/>
                    <a:pt x="2336" y="4824"/>
                    <a:pt x="2380" y="4825"/>
                  </a:cubicBezTo>
                  <a:cubicBezTo>
                    <a:pt x="3062" y="4831"/>
                    <a:pt x="3739" y="4768"/>
                    <a:pt x="4413" y="4667"/>
                  </a:cubicBezTo>
                  <a:cubicBezTo>
                    <a:pt x="4648" y="4632"/>
                    <a:pt x="4888" y="4625"/>
                    <a:pt x="5126" y="4602"/>
                  </a:cubicBezTo>
                  <a:cubicBezTo>
                    <a:pt x="5292" y="4586"/>
                    <a:pt x="5458" y="4563"/>
                    <a:pt x="5684" y="4535"/>
                  </a:cubicBezTo>
                  <a:cubicBezTo>
                    <a:pt x="5588" y="4432"/>
                    <a:pt x="5533" y="4356"/>
                    <a:pt x="5464" y="4299"/>
                  </a:cubicBezTo>
                  <a:cubicBezTo>
                    <a:pt x="5076" y="3980"/>
                    <a:pt x="4682" y="3665"/>
                    <a:pt x="4291" y="3346"/>
                  </a:cubicBezTo>
                  <a:cubicBezTo>
                    <a:pt x="4099" y="3190"/>
                    <a:pt x="3901" y="3040"/>
                    <a:pt x="3723" y="2870"/>
                  </a:cubicBezTo>
                  <a:cubicBezTo>
                    <a:pt x="3553" y="2711"/>
                    <a:pt x="3586" y="2615"/>
                    <a:pt x="3807" y="2530"/>
                  </a:cubicBezTo>
                  <a:cubicBezTo>
                    <a:pt x="4306" y="2335"/>
                    <a:pt x="4842" y="2310"/>
                    <a:pt x="5357" y="2199"/>
                  </a:cubicBezTo>
                  <a:cubicBezTo>
                    <a:pt x="5720" y="2121"/>
                    <a:pt x="6079" y="2029"/>
                    <a:pt x="6438" y="1940"/>
                  </a:cubicBezTo>
                  <a:cubicBezTo>
                    <a:pt x="6504" y="1922"/>
                    <a:pt x="6562" y="1884"/>
                    <a:pt x="6649" y="1844"/>
                  </a:cubicBezTo>
                  <a:cubicBezTo>
                    <a:pt x="6582" y="1759"/>
                    <a:pt x="6532" y="1688"/>
                    <a:pt x="6476" y="1622"/>
                  </a:cubicBezTo>
                  <a:cubicBezTo>
                    <a:pt x="6101" y="1173"/>
                    <a:pt x="5665" y="786"/>
                    <a:pt x="5223" y="404"/>
                  </a:cubicBezTo>
                  <a:cubicBezTo>
                    <a:pt x="5176" y="364"/>
                    <a:pt x="5124" y="326"/>
                    <a:pt x="5087" y="279"/>
                  </a:cubicBezTo>
                  <a:cubicBezTo>
                    <a:pt x="5031" y="208"/>
                    <a:pt x="5029" y="128"/>
                    <a:pt x="5098" y="65"/>
                  </a:cubicBezTo>
                  <a:cubicBezTo>
                    <a:pt x="5173" y="0"/>
                    <a:pt x="5242" y="27"/>
                    <a:pt x="5308" y="93"/>
                  </a:cubicBezTo>
                  <a:cubicBezTo>
                    <a:pt x="5709" y="502"/>
                    <a:pt x="6116" y="907"/>
                    <a:pt x="6519" y="1316"/>
                  </a:cubicBezTo>
                  <a:cubicBezTo>
                    <a:pt x="6661" y="1461"/>
                    <a:pt x="6797" y="1614"/>
                    <a:pt x="6941" y="1757"/>
                  </a:cubicBezTo>
                  <a:cubicBezTo>
                    <a:pt x="7120" y="1938"/>
                    <a:pt x="7100" y="2026"/>
                    <a:pt x="6861" y="2106"/>
                  </a:cubicBezTo>
                  <a:cubicBezTo>
                    <a:pt x="6195" y="2321"/>
                    <a:pt x="5507" y="2443"/>
                    <a:pt x="4821" y="2558"/>
                  </a:cubicBezTo>
                  <a:cubicBezTo>
                    <a:pt x="4570" y="2600"/>
                    <a:pt x="4313" y="2621"/>
                    <a:pt x="4052" y="2782"/>
                  </a:cubicBezTo>
                  <a:cubicBezTo>
                    <a:pt x="4133" y="2864"/>
                    <a:pt x="4197" y="2940"/>
                    <a:pt x="4274" y="3002"/>
                  </a:cubicBezTo>
                  <a:cubicBezTo>
                    <a:pt x="4860" y="3485"/>
                    <a:pt x="5451" y="3964"/>
                    <a:pt x="6035" y="4449"/>
                  </a:cubicBezTo>
                  <a:cubicBezTo>
                    <a:pt x="6087" y="4494"/>
                    <a:pt x="6133" y="4582"/>
                    <a:pt x="6131" y="4648"/>
                  </a:cubicBezTo>
                  <a:cubicBezTo>
                    <a:pt x="6127" y="4744"/>
                    <a:pt x="6040" y="4785"/>
                    <a:pt x="5941" y="4795"/>
                  </a:cubicBezTo>
                  <a:cubicBezTo>
                    <a:pt x="5704" y="4820"/>
                    <a:pt x="5468" y="4857"/>
                    <a:pt x="5231" y="4881"/>
                  </a:cubicBezTo>
                  <a:cubicBezTo>
                    <a:pt x="4774" y="4928"/>
                    <a:pt x="4317" y="4969"/>
                    <a:pt x="3859" y="5011"/>
                  </a:cubicBezTo>
                  <a:cubicBezTo>
                    <a:pt x="3524" y="5043"/>
                    <a:pt x="3190" y="5073"/>
                    <a:pt x="2855" y="5104"/>
                  </a:cubicBezTo>
                  <a:cubicBezTo>
                    <a:pt x="2762" y="5112"/>
                    <a:pt x="2669" y="5125"/>
                    <a:pt x="2545" y="5140"/>
                  </a:cubicBezTo>
                  <a:cubicBezTo>
                    <a:pt x="2592" y="5220"/>
                    <a:pt x="2616" y="5276"/>
                    <a:pt x="2653" y="5318"/>
                  </a:cubicBezTo>
                  <a:cubicBezTo>
                    <a:pt x="2897" y="5598"/>
                    <a:pt x="3143" y="5876"/>
                    <a:pt x="3389" y="6155"/>
                  </a:cubicBezTo>
                  <a:cubicBezTo>
                    <a:pt x="3424" y="6194"/>
                    <a:pt x="3467" y="6227"/>
                    <a:pt x="3497" y="6270"/>
                  </a:cubicBezTo>
                  <a:cubicBezTo>
                    <a:pt x="3606" y="6422"/>
                    <a:pt x="3564" y="6553"/>
                    <a:pt x="3382" y="6580"/>
                  </a:cubicBezTo>
                  <a:cubicBezTo>
                    <a:pt x="3032" y="6631"/>
                    <a:pt x="2682" y="6691"/>
                    <a:pt x="2331" y="6698"/>
                  </a:cubicBezTo>
                  <a:cubicBezTo>
                    <a:pt x="2014" y="6705"/>
                    <a:pt x="1799" y="6800"/>
                    <a:pt x="1659" y="7098"/>
                  </a:cubicBezTo>
                  <a:cubicBezTo>
                    <a:pt x="1536" y="7359"/>
                    <a:pt x="1360" y="7595"/>
                    <a:pt x="1275" y="7901"/>
                  </a:cubicBezTo>
                  <a:cubicBezTo>
                    <a:pt x="1414" y="7981"/>
                    <a:pt x="1540" y="8058"/>
                    <a:pt x="1670" y="8130"/>
                  </a:cubicBezTo>
                  <a:cubicBezTo>
                    <a:pt x="1871" y="8243"/>
                    <a:pt x="1886" y="8335"/>
                    <a:pt x="1701" y="8482"/>
                  </a:cubicBezTo>
                  <a:cubicBezTo>
                    <a:pt x="1266" y="8828"/>
                    <a:pt x="825" y="9168"/>
                    <a:pt x="385" y="9507"/>
                  </a:cubicBezTo>
                  <a:cubicBezTo>
                    <a:pt x="241" y="9619"/>
                    <a:pt x="130" y="9581"/>
                    <a:pt x="106" y="9402"/>
                  </a:cubicBezTo>
                  <a:cubicBezTo>
                    <a:pt x="74" y="9149"/>
                    <a:pt x="67" y="8892"/>
                    <a:pt x="54" y="8636"/>
                  </a:cubicBezTo>
                  <a:cubicBezTo>
                    <a:pt x="36" y="8291"/>
                    <a:pt x="22" y="7948"/>
                    <a:pt x="6" y="7605"/>
                  </a:cubicBezTo>
                  <a:cubicBezTo>
                    <a:pt x="5" y="7560"/>
                    <a:pt x="0" y="7515"/>
                    <a:pt x="3" y="7472"/>
                  </a:cubicBezTo>
                  <a:cubicBezTo>
                    <a:pt x="19" y="7311"/>
                    <a:pt x="114" y="7261"/>
                    <a:pt x="260" y="7337"/>
                  </a:cubicBezTo>
                  <a:cubicBezTo>
                    <a:pt x="483" y="7457"/>
                    <a:pt x="707" y="7577"/>
                    <a:pt x="970" y="77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4" name="Google Shape;2064;p37">
              <a:extLst>
                <a:ext uri="{FF2B5EF4-FFF2-40B4-BE49-F238E27FC236}">
                  <a16:creationId xmlns:a16="http://schemas.microsoft.com/office/drawing/2014/main" id="{40A5A6AC-46FE-9D98-03E2-872BFFE75FFE}"/>
                </a:ext>
              </a:extLst>
            </p:cNvPr>
            <p:cNvSpPr/>
            <p:nvPr/>
          </p:nvSpPr>
          <p:spPr>
            <a:xfrm rot="1054681">
              <a:off x="9675628" y="5443018"/>
              <a:ext cx="502590" cy="960354"/>
            </a:xfrm>
            <a:custGeom>
              <a:avLst/>
              <a:gdLst/>
              <a:ahLst/>
              <a:cxnLst/>
              <a:rect l="l" t="t" r="r" b="b"/>
              <a:pathLst>
                <a:path w="5433" h="10386" extrusionOk="0">
                  <a:moveTo>
                    <a:pt x="3089" y="8379"/>
                  </a:moveTo>
                  <a:cubicBezTo>
                    <a:pt x="3280" y="8509"/>
                    <a:pt x="3493" y="8503"/>
                    <a:pt x="3704" y="8498"/>
                  </a:cubicBezTo>
                  <a:cubicBezTo>
                    <a:pt x="3854" y="8494"/>
                    <a:pt x="4004" y="8481"/>
                    <a:pt x="4154" y="8476"/>
                  </a:cubicBezTo>
                  <a:cubicBezTo>
                    <a:pt x="4306" y="8472"/>
                    <a:pt x="4411" y="8542"/>
                    <a:pt x="4444" y="8693"/>
                  </a:cubicBezTo>
                  <a:cubicBezTo>
                    <a:pt x="4485" y="8872"/>
                    <a:pt x="4521" y="9055"/>
                    <a:pt x="4549" y="9237"/>
                  </a:cubicBezTo>
                  <a:cubicBezTo>
                    <a:pt x="4583" y="9452"/>
                    <a:pt x="4608" y="9667"/>
                    <a:pt x="4637" y="9897"/>
                  </a:cubicBezTo>
                  <a:cubicBezTo>
                    <a:pt x="4785" y="9788"/>
                    <a:pt x="5009" y="9513"/>
                    <a:pt x="5084" y="9358"/>
                  </a:cubicBezTo>
                  <a:cubicBezTo>
                    <a:pt x="5107" y="9311"/>
                    <a:pt x="5126" y="9260"/>
                    <a:pt x="5152" y="9216"/>
                  </a:cubicBezTo>
                  <a:cubicBezTo>
                    <a:pt x="5194" y="9141"/>
                    <a:pt x="5253" y="9079"/>
                    <a:pt x="5343" y="9129"/>
                  </a:cubicBezTo>
                  <a:cubicBezTo>
                    <a:pt x="5432" y="9177"/>
                    <a:pt x="5417" y="9258"/>
                    <a:pt x="5372" y="9335"/>
                  </a:cubicBezTo>
                  <a:cubicBezTo>
                    <a:pt x="5319" y="9426"/>
                    <a:pt x="5266" y="9517"/>
                    <a:pt x="5211" y="9607"/>
                  </a:cubicBezTo>
                  <a:cubicBezTo>
                    <a:pt x="5093" y="9804"/>
                    <a:pt x="4977" y="10003"/>
                    <a:pt x="4857" y="10197"/>
                  </a:cubicBezTo>
                  <a:cubicBezTo>
                    <a:pt x="4755" y="10361"/>
                    <a:pt x="4713" y="10386"/>
                    <a:pt x="4533" y="10313"/>
                  </a:cubicBezTo>
                  <a:cubicBezTo>
                    <a:pt x="4192" y="10171"/>
                    <a:pt x="3857" y="10015"/>
                    <a:pt x="3519" y="9865"/>
                  </a:cubicBezTo>
                  <a:cubicBezTo>
                    <a:pt x="3511" y="9861"/>
                    <a:pt x="3503" y="9858"/>
                    <a:pt x="3496" y="9852"/>
                  </a:cubicBezTo>
                  <a:cubicBezTo>
                    <a:pt x="3365" y="9771"/>
                    <a:pt x="3311" y="9672"/>
                    <a:pt x="3368" y="9602"/>
                  </a:cubicBezTo>
                  <a:cubicBezTo>
                    <a:pt x="3455" y="9498"/>
                    <a:pt x="3553" y="9537"/>
                    <a:pt x="3653" y="9590"/>
                  </a:cubicBezTo>
                  <a:cubicBezTo>
                    <a:pt x="3878" y="9710"/>
                    <a:pt x="4106" y="9822"/>
                    <a:pt x="4375" y="9959"/>
                  </a:cubicBezTo>
                  <a:cubicBezTo>
                    <a:pt x="4375" y="9849"/>
                    <a:pt x="4380" y="9792"/>
                    <a:pt x="4373" y="9736"/>
                  </a:cubicBezTo>
                  <a:cubicBezTo>
                    <a:pt x="4350" y="9498"/>
                    <a:pt x="4329" y="9262"/>
                    <a:pt x="4299" y="9025"/>
                  </a:cubicBezTo>
                  <a:cubicBezTo>
                    <a:pt x="4262" y="8727"/>
                    <a:pt x="4181" y="8659"/>
                    <a:pt x="3885" y="8674"/>
                  </a:cubicBezTo>
                  <a:cubicBezTo>
                    <a:pt x="3594" y="8687"/>
                    <a:pt x="3304" y="8701"/>
                    <a:pt x="3019" y="8613"/>
                  </a:cubicBezTo>
                  <a:cubicBezTo>
                    <a:pt x="2811" y="8549"/>
                    <a:pt x="2796" y="8530"/>
                    <a:pt x="2856" y="8315"/>
                  </a:cubicBezTo>
                  <a:cubicBezTo>
                    <a:pt x="2970" y="7917"/>
                    <a:pt x="3192" y="7574"/>
                    <a:pt x="3440" y="7253"/>
                  </a:cubicBezTo>
                  <a:cubicBezTo>
                    <a:pt x="3612" y="7030"/>
                    <a:pt x="3819" y="6835"/>
                    <a:pt x="4021" y="6638"/>
                  </a:cubicBezTo>
                  <a:cubicBezTo>
                    <a:pt x="4227" y="6438"/>
                    <a:pt x="4399" y="6220"/>
                    <a:pt x="4520" y="5959"/>
                  </a:cubicBezTo>
                  <a:cubicBezTo>
                    <a:pt x="4668" y="5632"/>
                    <a:pt x="4584" y="5464"/>
                    <a:pt x="4225" y="5442"/>
                  </a:cubicBezTo>
                  <a:cubicBezTo>
                    <a:pt x="4025" y="5430"/>
                    <a:pt x="3818" y="5461"/>
                    <a:pt x="3624" y="5510"/>
                  </a:cubicBezTo>
                  <a:cubicBezTo>
                    <a:pt x="3205" y="5615"/>
                    <a:pt x="2790" y="5743"/>
                    <a:pt x="2374" y="5865"/>
                  </a:cubicBezTo>
                  <a:cubicBezTo>
                    <a:pt x="2139" y="5934"/>
                    <a:pt x="1908" y="5950"/>
                    <a:pt x="1673" y="5861"/>
                  </a:cubicBezTo>
                  <a:cubicBezTo>
                    <a:pt x="1497" y="5794"/>
                    <a:pt x="1476" y="5774"/>
                    <a:pt x="1513" y="5594"/>
                  </a:cubicBezTo>
                  <a:cubicBezTo>
                    <a:pt x="1591" y="5203"/>
                    <a:pt x="1726" y="4830"/>
                    <a:pt x="1922" y="4480"/>
                  </a:cubicBezTo>
                  <a:cubicBezTo>
                    <a:pt x="2176" y="4023"/>
                    <a:pt x="2464" y="3588"/>
                    <a:pt x="2840" y="3221"/>
                  </a:cubicBezTo>
                  <a:cubicBezTo>
                    <a:pt x="3056" y="3013"/>
                    <a:pt x="3196" y="2761"/>
                    <a:pt x="3304" y="2487"/>
                  </a:cubicBezTo>
                  <a:cubicBezTo>
                    <a:pt x="3376" y="2306"/>
                    <a:pt x="3345" y="2251"/>
                    <a:pt x="3158" y="2200"/>
                  </a:cubicBezTo>
                  <a:cubicBezTo>
                    <a:pt x="3047" y="2170"/>
                    <a:pt x="2932" y="2144"/>
                    <a:pt x="2819" y="2138"/>
                  </a:cubicBezTo>
                  <a:cubicBezTo>
                    <a:pt x="2139" y="2102"/>
                    <a:pt x="1461" y="2096"/>
                    <a:pt x="792" y="2265"/>
                  </a:cubicBezTo>
                  <a:cubicBezTo>
                    <a:pt x="596" y="2314"/>
                    <a:pt x="396" y="2353"/>
                    <a:pt x="189" y="2299"/>
                  </a:cubicBezTo>
                  <a:cubicBezTo>
                    <a:pt x="13" y="2252"/>
                    <a:pt x="1" y="2238"/>
                    <a:pt x="38" y="2068"/>
                  </a:cubicBezTo>
                  <a:cubicBezTo>
                    <a:pt x="202" y="1312"/>
                    <a:pt x="588" y="679"/>
                    <a:pt x="1113" y="123"/>
                  </a:cubicBezTo>
                  <a:cubicBezTo>
                    <a:pt x="1227" y="1"/>
                    <a:pt x="1229" y="4"/>
                    <a:pt x="1426" y="17"/>
                  </a:cubicBezTo>
                  <a:cubicBezTo>
                    <a:pt x="1405" y="67"/>
                    <a:pt x="1399" y="121"/>
                    <a:pt x="1368" y="150"/>
                  </a:cubicBezTo>
                  <a:cubicBezTo>
                    <a:pt x="841" y="622"/>
                    <a:pt x="487" y="1202"/>
                    <a:pt x="281" y="1875"/>
                  </a:cubicBezTo>
                  <a:cubicBezTo>
                    <a:pt x="214" y="2097"/>
                    <a:pt x="280" y="2171"/>
                    <a:pt x="513" y="2149"/>
                  </a:cubicBezTo>
                  <a:cubicBezTo>
                    <a:pt x="653" y="2134"/>
                    <a:pt x="793" y="2109"/>
                    <a:pt x="932" y="2077"/>
                  </a:cubicBezTo>
                  <a:cubicBezTo>
                    <a:pt x="1504" y="1947"/>
                    <a:pt x="2088" y="1928"/>
                    <a:pt x="2672" y="1953"/>
                  </a:cubicBezTo>
                  <a:cubicBezTo>
                    <a:pt x="2917" y="1963"/>
                    <a:pt x="3161" y="2019"/>
                    <a:pt x="3401" y="2077"/>
                  </a:cubicBezTo>
                  <a:cubicBezTo>
                    <a:pt x="3590" y="2124"/>
                    <a:pt x="3619" y="2207"/>
                    <a:pt x="3557" y="2394"/>
                  </a:cubicBezTo>
                  <a:cubicBezTo>
                    <a:pt x="3423" y="2796"/>
                    <a:pt x="3206" y="3139"/>
                    <a:pt x="2905" y="3442"/>
                  </a:cubicBezTo>
                  <a:cubicBezTo>
                    <a:pt x="2388" y="3965"/>
                    <a:pt x="2022" y="4586"/>
                    <a:pt x="1789" y="5285"/>
                  </a:cubicBezTo>
                  <a:cubicBezTo>
                    <a:pt x="1778" y="5319"/>
                    <a:pt x="1765" y="5353"/>
                    <a:pt x="1757" y="5386"/>
                  </a:cubicBezTo>
                  <a:cubicBezTo>
                    <a:pt x="1699" y="5620"/>
                    <a:pt x="1767" y="5731"/>
                    <a:pt x="2009" y="5733"/>
                  </a:cubicBezTo>
                  <a:cubicBezTo>
                    <a:pt x="2155" y="5734"/>
                    <a:pt x="2305" y="5696"/>
                    <a:pt x="2449" y="5658"/>
                  </a:cubicBezTo>
                  <a:cubicBezTo>
                    <a:pt x="2944" y="5530"/>
                    <a:pt x="3434" y="5377"/>
                    <a:pt x="3933" y="5268"/>
                  </a:cubicBezTo>
                  <a:cubicBezTo>
                    <a:pt x="4123" y="5226"/>
                    <a:pt x="4336" y="5257"/>
                    <a:pt x="4535" y="5285"/>
                  </a:cubicBezTo>
                  <a:cubicBezTo>
                    <a:pt x="4723" y="5311"/>
                    <a:pt x="4817" y="5422"/>
                    <a:pt x="4813" y="5610"/>
                  </a:cubicBezTo>
                  <a:cubicBezTo>
                    <a:pt x="4811" y="5746"/>
                    <a:pt x="4781" y="5892"/>
                    <a:pt x="4725" y="6016"/>
                  </a:cubicBezTo>
                  <a:cubicBezTo>
                    <a:pt x="4569" y="6357"/>
                    <a:pt x="4324" y="6640"/>
                    <a:pt x="4044" y="6885"/>
                  </a:cubicBezTo>
                  <a:cubicBezTo>
                    <a:pt x="3632" y="7243"/>
                    <a:pt x="3365" y="7695"/>
                    <a:pt x="3128" y="8172"/>
                  </a:cubicBezTo>
                  <a:cubicBezTo>
                    <a:pt x="3108" y="8211"/>
                    <a:pt x="3097" y="8255"/>
                    <a:pt x="3086" y="8296"/>
                  </a:cubicBezTo>
                  <a:cubicBezTo>
                    <a:pt x="3081" y="8315"/>
                    <a:pt x="3087" y="8332"/>
                    <a:pt x="3089" y="83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5" name="Google Shape;2065;p37">
              <a:extLst>
                <a:ext uri="{FF2B5EF4-FFF2-40B4-BE49-F238E27FC236}">
                  <a16:creationId xmlns:a16="http://schemas.microsoft.com/office/drawing/2014/main" id="{038CACE0-2C74-B941-ADC9-7F2116B8BF0F}"/>
                </a:ext>
              </a:extLst>
            </p:cNvPr>
            <p:cNvSpPr/>
            <p:nvPr/>
          </p:nvSpPr>
          <p:spPr>
            <a:xfrm rot="1284397">
              <a:off x="9809913" y="3553912"/>
              <a:ext cx="234035" cy="450495"/>
            </a:xfrm>
            <a:custGeom>
              <a:avLst/>
              <a:gdLst/>
              <a:ahLst/>
              <a:cxnLst/>
              <a:rect l="l" t="t" r="r" b="b"/>
              <a:pathLst>
                <a:path w="2530" h="4872" extrusionOk="0">
                  <a:moveTo>
                    <a:pt x="894" y="1835"/>
                  </a:moveTo>
                  <a:cubicBezTo>
                    <a:pt x="726" y="1379"/>
                    <a:pt x="557" y="924"/>
                    <a:pt x="389" y="469"/>
                  </a:cubicBezTo>
                  <a:cubicBezTo>
                    <a:pt x="353" y="369"/>
                    <a:pt x="308" y="269"/>
                    <a:pt x="296" y="166"/>
                  </a:cubicBezTo>
                  <a:cubicBezTo>
                    <a:pt x="291" y="115"/>
                    <a:pt x="352" y="57"/>
                    <a:pt x="383" y="1"/>
                  </a:cubicBezTo>
                  <a:cubicBezTo>
                    <a:pt x="423" y="40"/>
                    <a:pt x="480" y="71"/>
                    <a:pt x="499" y="118"/>
                  </a:cubicBezTo>
                  <a:cubicBezTo>
                    <a:pt x="568" y="290"/>
                    <a:pt x="616" y="470"/>
                    <a:pt x="685" y="642"/>
                  </a:cubicBezTo>
                  <a:cubicBezTo>
                    <a:pt x="1032" y="1520"/>
                    <a:pt x="1383" y="2397"/>
                    <a:pt x="1732" y="3273"/>
                  </a:cubicBezTo>
                  <a:cubicBezTo>
                    <a:pt x="1776" y="3385"/>
                    <a:pt x="1821" y="3495"/>
                    <a:pt x="1885" y="3654"/>
                  </a:cubicBezTo>
                  <a:cubicBezTo>
                    <a:pt x="2000" y="3425"/>
                    <a:pt x="2014" y="3237"/>
                    <a:pt x="2015" y="3047"/>
                  </a:cubicBezTo>
                  <a:cubicBezTo>
                    <a:pt x="2017" y="2764"/>
                    <a:pt x="2017" y="2765"/>
                    <a:pt x="2295" y="2680"/>
                  </a:cubicBezTo>
                  <a:cubicBezTo>
                    <a:pt x="2344" y="2664"/>
                    <a:pt x="2392" y="2640"/>
                    <a:pt x="2480" y="2606"/>
                  </a:cubicBezTo>
                  <a:cubicBezTo>
                    <a:pt x="2493" y="2723"/>
                    <a:pt x="2529" y="2826"/>
                    <a:pt x="2511" y="2918"/>
                  </a:cubicBezTo>
                  <a:cubicBezTo>
                    <a:pt x="2429" y="3350"/>
                    <a:pt x="2333" y="3782"/>
                    <a:pt x="2239" y="4211"/>
                  </a:cubicBezTo>
                  <a:cubicBezTo>
                    <a:pt x="2213" y="4332"/>
                    <a:pt x="2168" y="4447"/>
                    <a:pt x="2140" y="4566"/>
                  </a:cubicBezTo>
                  <a:cubicBezTo>
                    <a:pt x="2084" y="4793"/>
                    <a:pt x="1875" y="4871"/>
                    <a:pt x="1681" y="4736"/>
                  </a:cubicBezTo>
                  <a:cubicBezTo>
                    <a:pt x="1618" y="4693"/>
                    <a:pt x="1545" y="4658"/>
                    <a:pt x="1472" y="4635"/>
                  </a:cubicBezTo>
                  <a:cubicBezTo>
                    <a:pt x="991" y="4493"/>
                    <a:pt x="570" y="4235"/>
                    <a:pt x="152" y="3969"/>
                  </a:cubicBezTo>
                  <a:cubicBezTo>
                    <a:pt x="69" y="3915"/>
                    <a:pt x="11" y="3847"/>
                    <a:pt x="60" y="3752"/>
                  </a:cubicBezTo>
                  <a:cubicBezTo>
                    <a:pt x="107" y="3662"/>
                    <a:pt x="194" y="3685"/>
                    <a:pt x="270" y="3718"/>
                  </a:cubicBezTo>
                  <a:cubicBezTo>
                    <a:pt x="327" y="3743"/>
                    <a:pt x="381" y="3772"/>
                    <a:pt x="456" y="3809"/>
                  </a:cubicBezTo>
                  <a:cubicBezTo>
                    <a:pt x="566" y="3618"/>
                    <a:pt x="702" y="3644"/>
                    <a:pt x="862" y="3760"/>
                  </a:cubicBezTo>
                  <a:cubicBezTo>
                    <a:pt x="940" y="3819"/>
                    <a:pt x="1046" y="3842"/>
                    <a:pt x="1158" y="3861"/>
                  </a:cubicBezTo>
                  <a:cubicBezTo>
                    <a:pt x="768" y="2646"/>
                    <a:pt x="173" y="1507"/>
                    <a:pt x="0" y="241"/>
                  </a:cubicBezTo>
                  <a:lnTo>
                    <a:pt x="62" y="206"/>
                  </a:lnTo>
                  <a:cubicBezTo>
                    <a:pt x="96" y="255"/>
                    <a:pt x="141" y="300"/>
                    <a:pt x="167" y="355"/>
                  </a:cubicBezTo>
                  <a:cubicBezTo>
                    <a:pt x="369" y="796"/>
                    <a:pt x="566" y="1240"/>
                    <a:pt x="770" y="1680"/>
                  </a:cubicBezTo>
                  <a:cubicBezTo>
                    <a:pt x="795" y="1737"/>
                    <a:pt x="857" y="1779"/>
                    <a:pt x="901" y="1826"/>
                  </a:cubicBezTo>
                  <a:cubicBezTo>
                    <a:pt x="863" y="1960"/>
                    <a:pt x="935" y="2051"/>
                    <a:pt x="1038" y="2132"/>
                  </a:cubicBezTo>
                  <a:cubicBezTo>
                    <a:pt x="989" y="2035"/>
                    <a:pt x="942" y="1934"/>
                    <a:pt x="894" y="1835"/>
                  </a:cubicBezTo>
                  <a:close/>
                  <a:moveTo>
                    <a:pt x="1006" y="2795"/>
                  </a:moveTo>
                  <a:cubicBezTo>
                    <a:pt x="1067" y="2664"/>
                    <a:pt x="1057" y="2546"/>
                    <a:pt x="911" y="2411"/>
                  </a:cubicBezTo>
                  <a:cubicBezTo>
                    <a:pt x="949" y="2567"/>
                    <a:pt x="977" y="2681"/>
                    <a:pt x="1006" y="2795"/>
                  </a:cubicBezTo>
                  <a:cubicBezTo>
                    <a:pt x="1037" y="2857"/>
                    <a:pt x="1073" y="2918"/>
                    <a:pt x="1099" y="2982"/>
                  </a:cubicBezTo>
                  <a:cubicBezTo>
                    <a:pt x="1215" y="3287"/>
                    <a:pt x="1329" y="3592"/>
                    <a:pt x="1443" y="3898"/>
                  </a:cubicBezTo>
                  <a:cubicBezTo>
                    <a:pt x="1479" y="3997"/>
                    <a:pt x="1519" y="4091"/>
                    <a:pt x="1645" y="4102"/>
                  </a:cubicBezTo>
                  <a:cubicBezTo>
                    <a:pt x="1653" y="4075"/>
                    <a:pt x="1667" y="4055"/>
                    <a:pt x="1662" y="4044"/>
                  </a:cubicBezTo>
                  <a:cubicBezTo>
                    <a:pt x="1488" y="3649"/>
                    <a:pt x="1316" y="3252"/>
                    <a:pt x="1135" y="2861"/>
                  </a:cubicBezTo>
                  <a:cubicBezTo>
                    <a:pt x="1119" y="2827"/>
                    <a:pt x="1048" y="2816"/>
                    <a:pt x="1006" y="27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6" name="Google Shape;2066;p37">
              <a:extLst>
                <a:ext uri="{FF2B5EF4-FFF2-40B4-BE49-F238E27FC236}">
                  <a16:creationId xmlns:a16="http://schemas.microsoft.com/office/drawing/2014/main" id="{FD430795-EEE2-78DC-3736-E199407A2CBF}"/>
                </a:ext>
              </a:extLst>
            </p:cNvPr>
            <p:cNvSpPr/>
            <p:nvPr/>
          </p:nvSpPr>
          <p:spPr>
            <a:xfrm rot="4615899">
              <a:off x="9559695" y="4590176"/>
              <a:ext cx="734447" cy="240800"/>
            </a:xfrm>
            <a:custGeom>
              <a:avLst/>
              <a:gdLst/>
              <a:ahLst/>
              <a:cxnLst/>
              <a:rect l="l" t="t" r="r" b="b"/>
              <a:pathLst>
                <a:path w="7943" h="2603" extrusionOk="0">
                  <a:moveTo>
                    <a:pt x="7306" y="1819"/>
                  </a:moveTo>
                  <a:cubicBezTo>
                    <a:pt x="7102" y="1776"/>
                    <a:pt x="6900" y="1721"/>
                    <a:pt x="6694" y="1690"/>
                  </a:cubicBezTo>
                  <a:cubicBezTo>
                    <a:pt x="6161" y="1610"/>
                    <a:pt x="5670" y="1429"/>
                    <a:pt x="5225" y="1120"/>
                  </a:cubicBezTo>
                  <a:cubicBezTo>
                    <a:pt x="5161" y="1075"/>
                    <a:pt x="5090" y="1039"/>
                    <a:pt x="5017" y="1007"/>
                  </a:cubicBezTo>
                  <a:cubicBezTo>
                    <a:pt x="4633" y="838"/>
                    <a:pt x="4356" y="897"/>
                    <a:pt x="4065" y="1207"/>
                  </a:cubicBezTo>
                  <a:cubicBezTo>
                    <a:pt x="3992" y="1285"/>
                    <a:pt x="3921" y="1364"/>
                    <a:pt x="3858" y="1449"/>
                  </a:cubicBezTo>
                  <a:cubicBezTo>
                    <a:pt x="3623" y="1769"/>
                    <a:pt x="3296" y="1963"/>
                    <a:pt x="2931" y="2078"/>
                  </a:cubicBezTo>
                  <a:cubicBezTo>
                    <a:pt x="2500" y="2214"/>
                    <a:pt x="2084" y="2155"/>
                    <a:pt x="1697" y="1893"/>
                  </a:cubicBezTo>
                  <a:cubicBezTo>
                    <a:pt x="1331" y="1648"/>
                    <a:pt x="1057" y="1313"/>
                    <a:pt x="769" y="991"/>
                  </a:cubicBezTo>
                  <a:cubicBezTo>
                    <a:pt x="729" y="945"/>
                    <a:pt x="692" y="893"/>
                    <a:pt x="668" y="836"/>
                  </a:cubicBezTo>
                  <a:cubicBezTo>
                    <a:pt x="567" y="592"/>
                    <a:pt x="413" y="397"/>
                    <a:pt x="187" y="253"/>
                  </a:cubicBezTo>
                  <a:cubicBezTo>
                    <a:pt x="117" y="208"/>
                    <a:pt x="75" y="119"/>
                    <a:pt x="1" y="28"/>
                  </a:cubicBezTo>
                  <a:cubicBezTo>
                    <a:pt x="75" y="16"/>
                    <a:pt x="107" y="1"/>
                    <a:pt x="123" y="11"/>
                  </a:cubicBezTo>
                  <a:cubicBezTo>
                    <a:pt x="371" y="181"/>
                    <a:pt x="612" y="349"/>
                    <a:pt x="776" y="615"/>
                  </a:cubicBezTo>
                  <a:cubicBezTo>
                    <a:pt x="1072" y="1095"/>
                    <a:pt x="1437" y="1519"/>
                    <a:pt x="1953" y="1767"/>
                  </a:cubicBezTo>
                  <a:cubicBezTo>
                    <a:pt x="2459" y="2008"/>
                    <a:pt x="2919" y="1935"/>
                    <a:pt x="3376" y="1542"/>
                  </a:cubicBezTo>
                  <a:cubicBezTo>
                    <a:pt x="3562" y="1380"/>
                    <a:pt x="3728" y="1195"/>
                    <a:pt x="3909" y="1026"/>
                  </a:cubicBezTo>
                  <a:cubicBezTo>
                    <a:pt x="3998" y="941"/>
                    <a:pt x="4098" y="868"/>
                    <a:pt x="4199" y="798"/>
                  </a:cubicBezTo>
                  <a:cubicBezTo>
                    <a:pt x="4501" y="587"/>
                    <a:pt x="4816" y="625"/>
                    <a:pt x="5131" y="759"/>
                  </a:cubicBezTo>
                  <a:cubicBezTo>
                    <a:pt x="5236" y="804"/>
                    <a:pt x="5340" y="858"/>
                    <a:pt x="5431" y="928"/>
                  </a:cubicBezTo>
                  <a:cubicBezTo>
                    <a:pt x="5784" y="1198"/>
                    <a:pt x="6184" y="1342"/>
                    <a:pt x="6618" y="1416"/>
                  </a:cubicBezTo>
                  <a:cubicBezTo>
                    <a:pt x="6894" y="1462"/>
                    <a:pt x="7168" y="1519"/>
                    <a:pt x="7468" y="1575"/>
                  </a:cubicBezTo>
                  <a:cubicBezTo>
                    <a:pt x="7414" y="1172"/>
                    <a:pt x="7081" y="902"/>
                    <a:pt x="7064" y="521"/>
                  </a:cubicBezTo>
                  <a:cubicBezTo>
                    <a:pt x="7190" y="448"/>
                    <a:pt x="7270" y="479"/>
                    <a:pt x="7331" y="575"/>
                  </a:cubicBezTo>
                  <a:cubicBezTo>
                    <a:pt x="7373" y="640"/>
                    <a:pt x="7419" y="707"/>
                    <a:pt x="7451" y="779"/>
                  </a:cubicBezTo>
                  <a:cubicBezTo>
                    <a:pt x="7590" y="1084"/>
                    <a:pt x="7723" y="1391"/>
                    <a:pt x="7861" y="1696"/>
                  </a:cubicBezTo>
                  <a:cubicBezTo>
                    <a:pt x="7943" y="1875"/>
                    <a:pt x="7937" y="1875"/>
                    <a:pt x="7773" y="1980"/>
                  </a:cubicBezTo>
                  <a:cubicBezTo>
                    <a:pt x="7543" y="2126"/>
                    <a:pt x="7322" y="2290"/>
                    <a:pt x="7097" y="2445"/>
                  </a:cubicBezTo>
                  <a:cubicBezTo>
                    <a:pt x="7089" y="2450"/>
                    <a:pt x="7084" y="2457"/>
                    <a:pt x="7077" y="2463"/>
                  </a:cubicBezTo>
                  <a:cubicBezTo>
                    <a:pt x="6933" y="2583"/>
                    <a:pt x="6816" y="2602"/>
                    <a:pt x="6758" y="2514"/>
                  </a:cubicBezTo>
                  <a:cubicBezTo>
                    <a:pt x="6706" y="2437"/>
                    <a:pt x="6750" y="2322"/>
                    <a:pt x="6871" y="2225"/>
                  </a:cubicBezTo>
                  <a:cubicBezTo>
                    <a:pt x="6940" y="2172"/>
                    <a:pt x="7016" y="2126"/>
                    <a:pt x="7088" y="2073"/>
                  </a:cubicBezTo>
                  <a:cubicBezTo>
                    <a:pt x="7163" y="2016"/>
                    <a:pt x="7238" y="1956"/>
                    <a:pt x="7312" y="1898"/>
                  </a:cubicBezTo>
                  <a:cubicBezTo>
                    <a:pt x="7311" y="1871"/>
                    <a:pt x="7309" y="1845"/>
                    <a:pt x="7306" y="18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7" name="Google Shape;2067;p37">
              <a:extLst>
                <a:ext uri="{FF2B5EF4-FFF2-40B4-BE49-F238E27FC236}">
                  <a16:creationId xmlns:a16="http://schemas.microsoft.com/office/drawing/2014/main" id="{95E9FD98-AF02-1628-7EBE-EF68E2DD9153}"/>
                </a:ext>
              </a:extLst>
            </p:cNvPr>
            <p:cNvSpPr/>
            <p:nvPr/>
          </p:nvSpPr>
          <p:spPr>
            <a:xfrm rot="-9590473">
              <a:off x="8626344" y="6302321"/>
              <a:ext cx="1329416" cy="605483"/>
            </a:xfrm>
            <a:custGeom>
              <a:avLst/>
              <a:gdLst/>
              <a:ahLst/>
              <a:cxnLst/>
              <a:rect l="l" t="t" r="r" b="b"/>
              <a:pathLst>
                <a:path w="14371" h="6548" extrusionOk="0">
                  <a:moveTo>
                    <a:pt x="11242" y="1508"/>
                  </a:moveTo>
                  <a:cubicBezTo>
                    <a:pt x="10968" y="1310"/>
                    <a:pt x="10739" y="1147"/>
                    <a:pt x="10513" y="981"/>
                  </a:cubicBezTo>
                  <a:cubicBezTo>
                    <a:pt x="10357" y="866"/>
                    <a:pt x="10199" y="752"/>
                    <a:pt x="10052" y="624"/>
                  </a:cubicBezTo>
                  <a:cubicBezTo>
                    <a:pt x="10000" y="577"/>
                    <a:pt x="9948" y="492"/>
                    <a:pt x="9949" y="426"/>
                  </a:cubicBezTo>
                  <a:cubicBezTo>
                    <a:pt x="9952" y="321"/>
                    <a:pt x="10058" y="297"/>
                    <a:pt x="10148" y="285"/>
                  </a:cubicBezTo>
                  <a:cubicBezTo>
                    <a:pt x="10629" y="224"/>
                    <a:pt x="11109" y="155"/>
                    <a:pt x="11592" y="113"/>
                  </a:cubicBezTo>
                  <a:cubicBezTo>
                    <a:pt x="12129" y="68"/>
                    <a:pt x="12667" y="47"/>
                    <a:pt x="13206" y="22"/>
                  </a:cubicBezTo>
                  <a:cubicBezTo>
                    <a:pt x="13489" y="10"/>
                    <a:pt x="13770" y="11"/>
                    <a:pt x="14053" y="6"/>
                  </a:cubicBezTo>
                  <a:cubicBezTo>
                    <a:pt x="14278" y="0"/>
                    <a:pt x="14371" y="116"/>
                    <a:pt x="14272" y="316"/>
                  </a:cubicBezTo>
                  <a:cubicBezTo>
                    <a:pt x="14096" y="673"/>
                    <a:pt x="13936" y="1042"/>
                    <a:pt x="13706" y="1361"/>
                  </a:cubicBezTo>
                  <a:cubicBezTo>
                    <a:pt x="13200" y="2062"/>
                    <a:pt x="12654" y="2734"/>
                    <a:pt x="12123" y="3419"/>
                  </a:cubicBezTo>
                  <a:cubicBezTo>
                    <a:pt x="12090" y="3460"/>
                    <a:pt x="12059" y="3506"/>
                    <a:pt x="12018" y="3538"/>
                  </a:cubicBezTo>
                  <a:cubicBezTo>
                    <a:pt x="11926" y="3615"/>
                    <a:pt x="11828" y="3584"/>
                    <a:pt x="11795" y="3467"/>
                  </a:cubicBezTo>
                  <a:cubicBezTo>
                    <a:pt x="11774" y="3392"/>
                    <a:pt x="11771" y="3310"/>
                    <a:pt x="11753" y="3233"/>
                  </a:cubicBezTo>
                  <a:cubicBezTo>
                    <a:pt x="11623" y="2703"/>
                    <a:pt x="11492" y="2173"/>
                    <a:pt x="11354" y="1618"/>
                  </a:cubicBezTo>
                  <a:cubicBezTo>
                    <a:pt x="11023" y="1850"/>
                    <a:pt x="10672" y="2014"/>
                    <a:pt x="10423" y="2305"/>
                  </a:cubicBezTo>
                  <a:cubicBezTo>
                    <a:pt x="10313" y="2433"/>
                    <a:pt x="10237" y="2605"/>
                    <a:pt x="10190" y="2770"/>
                  </a:cubicBezTo>
                  <a:cubicBezTo>
                    <a:pt x="10083" y="3142"/>
                    <a:pt x="10015" y="3527"/>
                    <a:pt x="9913" y="3901"/>
                  </a:cubicBezTo>
                  <a:cubicBezTo>
                    <a:pt x="9852" y="4121"/>
                    <a:pt x="9764" y="4334"/>
                    <a:pt x="9671" y="4544"/>
                  </a:cubicBezTo>
                  <a:cubicBezTo>
                    <a:pt x="9580" y="4747"/>
                    <a:pt x="9418" y="4887"/>
                    <a:pt x="9206" y="4953"/>
                  </a:cubicBezTo>
                  <a:cubicBezTo>
                    <a:pt x="8867" y="5060"/>
                    <a:pt x="8520" y="5124"/>
                    <a:pt x="8161" y="5069"/>
                  </a:cubicBezTo>
                  <a:cubicBezTo>
                    <a:pt x="7866" y="5023"/>
                    <a:pt x="7629" y="4856"/>
                    <a:pt x="7446" y="4642"/>
                  </a:cubicBezTo>
                  <a:cubicBezTo>
                    <a:pt x="7212" y="4370"/>
                    <a:pt x="7017" y="4061"/>
                    <a:pt x="6808" y="3767"/>
                  </a:cubicBezTo>
                  <a:cubicBezTo>
                    <a:pt x="6660" y="3559"/>
                    <a:pt x="6528" y="3339"/>
                    <a:pt x="6366" y="3141"/>
                  </a:cubicBezTo>
                  <a:cubicBezTo>
                    <a:pt x="5972" y="2661"/>
                    <a:pt x="5204" y="2701"/>
                    <a:pt x="4776" y="3112"/>
                  </a:cubicBezTo>
                  <a:cubicBezTo>
                    <a:pt x="4393" y="3480"/>
                    <a:pt x="4236" y="3956"/>
                    <a:pt x="4174" y="4465"/>
                  </a:cubicBezTo>
                  <a:cubicBezTo>
                    <a:pt x="4120" y="4910"/>
                    <a:pt x="3993" y="5329"/>
                    <a:pt x="3780" y="5720"/>
                  </a:cubicBezTo>
                  <a:cubicBezTo>
                    <a:pt x="3564" y="6114"/>
                    <a:pt x="3200" y="6336"/>
                    <a:pt x="2802" y="6495"/>
                  </a:cubicBezTo>
                  <a:cubicBezTo>
                    <a:pt x="2668" y="6548"/>
                    <a:pt x="2487" y="6505"/>
                    <a:pt x="2335" y="6474"/>
                  </a:cubicBezTo>
                  <a:cubicBezTo>
                    <a:pt x="1870" y="6378"/>
                    <a:pt x="1500" y="6102"/>
                    <a:pt x="1146" y="5806"/>
                  </a:cubicBezTo>
                  <a:cubicBezTo>
                    <a:pt x="887" y="5590"/>
                    <a:pt x="669" y="5338"/>
                    <a:pt x="509" y="5033"/>
                  </a:cubicBezTo>
                  <a:cubicBezTo>
                    <a:pt x="395" y="4816"/>
                    <a:pt x="243" y="4618"/>
                    <a:pt x="113" y="4409"/>
                  </a:cubicBezTo>
                  <a:cubicBezTo>
                    <a:pt x="73" y="4346"/>
                    <a:pt x="1" y="4264"/>
                    <a:pt x="102" y="4205"/>
                  </a:cubicBezTo>
                  <a:cubicBezTo>
                    <a:pt x="188" y="4153"/>
                    <a:pt x="245" y="4225"/>
                    <a:pt x="291" y="4297"/>
                  </a:cubicBezTo>
                  <a:cubicBezTo>
                    <a:pt x="468" y="4580"/>
                    <a:pt x="637" y="4872"/>
                    <a:pt x="830" y="5144"/>
                  </a:cubicBezTo>
                  <a:cubicBezTo>
                    <a:pt x="1236" y="5712"/>
                    <a:pt x="1778" y="6089"/>
                    <a:pt x="2464" y="6237"/>
                  </a:cubicBezTo>
                  <a:cubicBezTo>
                    <a:pt x="2555" y="6257"/>
                    <a:pt x="2668" y="6263"/>
                    <a:pt x="2749" y="6225"/>
                  </a:cubicBezTo>
                  <a:cubicBezTo>
                    <a:pt x="3065" y="6080"/>
                    <a:pt x="3349" y="5889"/>
                    <a:pt x="3537" y="5582"/>
                  </a:cubicBezTo>
                  <a:cubicBezTo>
                    <a:pt x="3790" y="5170"/>
                    <a:pt x="3848" y="4704"/>
                    <a:pt x="3926" y="4242"/>
                  </a:cubicBezTo>
                  <a:cubicBezTo>
                    <a:pt x="4010" y="3734"/>
                    <a:pt x="4190" y="3268"/>
                    <a:pt x="4578" y="2913"/>
                  </a:cubicBezTo>
                  <a:cubicBezTo>
                    <a:pt x="4698" y="2803"/>
                    <a:pt x="4852" y="2720"/>
                    <a:pt x="5003" y="2657"/>
                  </a:cubicBezTo>
                  <a:cubicBezTo>
                    <a:pt x="5302" y="2531"/>
                    <a:pt x="5617" y="2508"/>
                    <a:pt x="5939" y="2566"/>
                  </a:cubicBezTo>
                  <a:cubicBezTo>
                    <a:pt x="6381" y="2646"/>
                    <a:pt x="6634" y="2963"/>
                    <a:pt x="6868" y="3299"/>
                  </a:cubicBezTo>
                  <a:cubicBezTo>
                    <a:pt x="6999" y="3486"/>
                    <a:pt x="7093" y="3700"/>
                    <a:pt x="7222" y="3889"/>
                  </a:cubicBezTo>
                  <a:cubicBezTo>
                    <a:pt x="7367" y="4100"/>
                    <a:pt x="7522" y="4304"/>
                    <a:pt x="7693" y="4495"/>
                  </a:cubicBezTo>
                  <a:cubicBezTo>
                    <a:pt x="7914" y="4740"/>
                    <a:pt x="8206" y="4841"/>
                    <a:pt x="8533" y="4797"/>
                  </a:cubicBezTo>
                  <a:cubicBezTo>
                    <a:pt x="9167" y="4715"/>
                    <a:pt x="9360" y="4701"/>
                    <a:pt x="9574" y="3950"/>
                  </a:cubicBezTo>
                  <a:cubicBezTo>
                    <a:pt x="9674" y="3594"/>
                    <a:pt x="9772" y="3234"/>
                    <a:pt x="9836" y="2870"/>
                  </a:cubicBezTo>
                  <a:cubicBezTo>
                    <a:pt x="9939" y="2288"/>
                    <a:pt x="10285" y="1931"/>
                    <a:pt x="10814" y="1716"/>
                  </a:cubicBezTo>
                  <a:cubicBezTo>
                    <a:pt x="10945" y="1669"/>
                    <a:pt x="11065" y="1597"/>
                    <a:pt x="11242" y="1508"/>
                  </a:cubicBezTo>
                  <a:close/>
                  <a:moveTo>
                    <a:pt x="10389" y="513"/>
                  </a:moveTo>
                  <a:cubicBezTo>
                    <a:pt x="10383" y="531"/>
                    <a:pt x="10375" y="550"/>
                    <a:pt x="10368" y="569"/>
                  </a:cubicBezTo>
                  <a:cubicBezTo>
                    <a:pt x="10436" y="630"/>
                    <a:pt x="10498" y="702"/>
                    <a:pt x="10573" y="752"/>
                  </a:cubicBezTo>
                  <a:cubicBezTo>
                    <a:pt x="10850" y="941"/>
                    <a:pt x="11128" y="1128"/>
                    <a:pt x="11413" y="1303"/>
                  </a:cubicBezTo>
                  <a:cubicBezTo>
                    <a:pt x="11502" y="1359"/>
                    <a:pt x="11554" y="1420"/>
                    <a:pt x="11580" y="1524"/>
                  </a:cubicBezTo>
                  <a:cubicBezTo>
                    <a:pt x="11693" y="1985"/>
                    <a:pt x="11814" y="2444"/>
                    <a:pt x="11933" y="2903"/>
                  </a:cubicBezTo>
                  <a:cubicBezTo>
                    <a:pt x="11951" y="2970"/>
                    <a:pt x="11971" y="3036"/>
                    <a:pt x="12002" y="3148"/>
                  </a:cubicBezTo>
                  <a:cubicBezTo>
                    <a:pt x="12091" y="3049"/>
                    <a:pt x="12156" y="2983"/>
                    <a:pt x="12216" y="2912"/>
                  </a:cubicBezTo>
                  <a:cubicBezTo>
                    <a:pt x="12334" y="2768"/>
                    <a:pt x="12453" y="2627"/>
                    <a:pt x="12563" y="2478"/>
                  </a:cubicBezTo>
                  <a:cubicBezTo>
                    <a:pt x="12932" y="1973"/>
                    <a:pt x="13307" y="1470"/>
                    <a:pt x="13661" y="954"/>
                  </a:cubicBezTo>
                  <a:cubicBezTo>
                    <a:pt x="13792" y="764"/>
                    <a:pt x="13904" y="553"/>
                    <a:pt x="13966" y="279"/>
                  </a:cubicBezTo>
                  <a:cubicBezTo>
                    <a:pt x="12740" y="232"/>
                    <a:pt x="11564" y="367"/>
                    <a:pt x="10389" y="5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8" name="Google Shape;2068;p37">
              <a:extLst>
                <a:ext uri="{FF2B5EF4-FFF2-40B4-BE49-F238E27FC236}">
                  <a16:creationId xmlns:a16="http://schemas.microsoft.com/office/drawing/2014/main" id="{8E135337-05F1-5AAD-9DF3-CE93ED5456BD}"/>
                </a:ext>
              </a:extLst>
            </p:cNvPr>
            <p:cNvSpPr/>
            <p:nvPr/>
          </p:nvSpPr>
          <p:spPr>
            <a:xfrm rot="-4697743" flipH="1">
              <a:off x="940620" y="6401412"/>
              <a:ext cx="194177" cy="544326"/>
            </a:xfrm>
            <a:custGeom>
              <a:avLst/>
              <a:gdLst/>
              <a:ahLst/>
              <a:cxnLst/>
              <a:rect l="l" t="t" r="r" b="b"/>
              <a:pathLst>
                <a:path w="2100" h="5884" extrusionOk="0">
                  <a:moveTo>
                    <a:pt x="1010" y="450"/>
                  </a:moveTo>
                  <a:cubicBezTo>
                    <a:pt x="1167" y="631"/>
                    <a:pt x="1312" y="773"/>
                    <a:pt x="1430" y="933"/>
                  </a:cubicBezTo>
                  <a:cubicBezTo>
                    <a:pt x="1810" y="1455"/>
                    <a:pt x="2008" y="2040"/>
                    <a:pt x="2008" y="2690"/>
                  </a:cubicBezTo>
                  <a:cubicBezTo>
                    <a:pt x="2008" y="3429"/>
                    <a:pt x="1847" y="4126"/>
                    <a:pt x="1478" y="4773"/>
                  </a:cubicBezTo>
                  <a:cubicBezTo>
                    <a:pt x="1253" y="5168"/>
                    <a:pt x="938" y="5472"/>
                    <a:pt x="561" y="5713"/>
                  </a:cubicBezTo>
                  <a:cubicBezTo>
                    <a:pt x="446" y="5787"/>
                    <a:pt x="304" y="5830"/>
                    <a:pt x="168" y="5861"/>
                  </a:cubicBezTo>
                  <a:cubicBezTo>
                    <a:pt x="63" y="5884"/>
                    <a:pt x="1" y="5778"/>
                    <a:pt x="62" y="5690"/>
                  </a:cubicBezTo>
                  <a:cubicBezTo>
                    <a:pt x="155" y="5554"/>
                    <a:pt x="271" y="5433"/>
                    <a:pt x="358" y="5293"/>
                  </a:cubicBezTo>
                  <a:cubicBezTo>
                    <a:pt x="586" y="4927"/>
                    <a:pt x="835" y="4568"/>
                    <a:pt x="1016" y="4179"/>
                  </a:cubicBezTo>
                  <a:cubicBezTo>
                    <a:pt x="1289" y="3593"/>
                    <a:pt x="1358" y="2961"/>
                    <a:pt x="1325" y="2315"/>
                  </a:cubicBezTo>
                  <a:cubicBezTo>
                    <a:pt x="1304" y="1877"/>
                    <a:pt x="1154" y="1487"/>
                    <a:pt x="924" y="1124"/>
                  </a:cubicBezTo>
                  <a:cubicBezTo>
                    <a:pt x="849" y="1006"/>
                    <a:pt x="762" y="895"/>
                    <a:pt x="660" y="750"/>
                  </a:cubicBezTo>
                  <a:cubicBezTo>
                    <a:pt x="496" y="1104"/>
                    <a:pt x="555" y="1485"/>
                    <a:pt x="403" y="1812"/>
                  </a:cubicBezTo>
                  <a:cubicBezTo>
                    <a:pt x="358" y="1817"/>
                    <a:pt x="325" y="1823"/>
                    <a:pt x="290" y="1824"/>
                  </a:cubicBezTo>
                  <a:cubicBezTo>
                    <a:pt x="31" y="1840"/>
                    <a:pt x="4" y="1799"/>
                    <a:pt x="58" y="1538"/>
                  </a:cubicBezTo>
                  <a:cubicBezTo>
                    <a:pt x="147" y="1098"/>
                    <a:pt x="230" y="655"/>
                    <a:pt x="313" y="213"/>
                  </a:cubicBezTo>
                  <a:cubicBezTo>
                    <a:pt x="348" y="22"/>
                    <a:pt x="388" y="0"/>
                    <a:pt x="580" y="31"/>
                  </a:cubicBezTo>
                  <a:cubicBezTo>
                    <a:pt x="998" y="100"/>
                    <a:pt x="1418" y="161"/>
                    <a:pt x="1837" y="218"/>
                  </a:cubicBezTo>
                  <a:cubicBezTo>
                    <a:pt x="2031" y="245"/>
                    <a:pt x="2099" y="281"/>
                    <a:pt x="2091" y="383"/>
                  </a:cubicBezTo>
                  <a:cubicBezTo>
                    <a:pt x="2081" y="494"/>
                    <a:pt x="2004" y="514"/>
                    <a:pt x="1793" y="471"/>
                  </a:cubicBezTo>
                  <a:cubicBezTo>
                    <a:pt x="1549" y="423"/>
                    <a:pt x="1306" y="395"/>
                    <a:pt x="1010" y="450"/>
                  </a:cubicBezTo>
                  <a:close/>
                  <a:moveTo>
                    <a:pt x="1592" y="1943"/>
                  </a:moveTo>
                  <a:cubicBezTo>
                    <a:pt x="1576" y="2507"/>
                    <a:pt x="1596" y="3071"/>
                    <a:pt x="1455" y="3626"/>
                  </a:cubicBezTo>
                  <a:cubicBezTo>
                    <a:pt x="1314" y="4184"/>
                    <a:pt x="1055" y="4686"/>
                    <a:pt x="762" y="5176"/>
                  </a:cubicBezTo>
                  <a:cubicBezTo>
                    <a:pt x="1597" y="4650"/>
                    <a:pt x="1999" y="2772"/>
                    <a:pt x="1592" y="19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9" name="Google Shape;2069;p37">
              <a:extLst>
                <a:ext uri="{FF2B5EF4-FFF2-40B4-BE49-F238E27FC236}">
                  <a16:creationId xmlns:a16="http://schemas.microsoft.com/office/drawing/2014/main" id="{21A89FD4-9E90-6DA2-5CD1-558C850C8720}"/>
                </a:ext>
              </a:extLst>
            </p:cNvPr>
            <p:cNvSpPr/>
            <p:nvPr/>
          </p:nvSpPr>
          <p:spPr>
            <a:xfrm rot="9000752">
              <a:off x="3476161" y="1846160"/>
              <a:ext cx="1023698" cy="628927"/>
            </a:xfrm>
            <a:custGeom>
              <a:avLst/>
              <a:gdLst/>
              <a:ahLst/>
              <a:cxnLst/>
              <a:rect l="l" t="t" r="r" b="b"/>
              <a:pathLst>
                <a:path w="11067" h="6801" extrusionOk="0">
                  <a:moveTo>
                    <a:pt x="524" y="2196"/>
                  </a:moveTo>
                  <a:cubicBezTo>
                    <a:pt x="424" y="1879"/>
                    <a:pt x="326" y="1568"/>
                    <a:pt x="230" y="1258"/>
                  </a:cubicBezTo>
                  <a:cubicBezTo>
                    <a:pt x="166" y="1056"/>
                    <a:pt x="106" y="854"/>
                    <a:pt x="44" y="655"/>
                  </a:cubicBezTo>
                  <a:cubicBezTo>
                    <a:pt x="1" y="513"/>
                    <a:pt x="48" y="414"/>
                    <a:pt x="200" y="372"/>
                  </a:cubicBezTo>
                  <a:cubicBezTo>
                    <a:pt x="710" y="231"/>
                    <a:pt x="1219" y="83"/>
                    <a:pt x="1747" y="14"/>
                  </a:cubicBezTo>
                  <a:cubicBezTo>
                    <a:pt x="1842" y="0"/>
                    <a:pt x="1919" y="26"/>
                    <a:pt x="1924" y="117"/>
                  </a:cubicBezTo>
                  <a:cubicBezTo>
                    <a:pt x="1928" y="183"/>
                    <a:pt x="1890" y="272"/>
                    <a:pt x="1839" y="314"/>
                  </a:cubicBezTo>
                  <a:cubicBezTo>
                    <a:pt x="1792" y="352"/>
                    <a:pt x="1705" y="345"/>
                    <a:pt x="1635" y="352"/>
                  </a:cubicBezTo>
                  <a:cubicBezTo>
                    <a:pt x="1249" y="394"/>
                    <a:pt x="999" y="470"/>
                    <a:pt x="769" y="627"/>
                  </a:cubicBezTo>
                  <a:cubicBezTo>
                    <a:pt x="811" y="661"/>
                    <a:pt x="844" y="698"/>
                    <a:pt x="884" y="719"/>
                  </a:cubicBezTo>
                  <a:cubicBezTo>
                    <a:pt x="1942" y="1271"/>
                    <a:pt x="3000" y="1822"/>
                    <a:pt x="4060" y="2370"/>
                  </a:cubicBezTo>
                  <a:cubicBezTo>
                    <a:pt x="4893" y="2799"/>
                    <a:pt x="5734" y="3214"/>
                    <a:pt x="6561" y="3651"/>
                  </a:cubicBezTo>
                  <a:cubicBezTo>
                    <a:pt x="7123" y="3949"/>
                    <a:pt x="7673" y="4269"/>
                    <a:pt x="8218" y="4595"/>
                  </a:cubicBezTo>
                  <a:cubicBezTo>
                    <a:pt x="8902" y="5002"/>
                    <a:pt x="9575" y="5427"/>
                    <a:pt x="10252" y="5843"/>
                  </a:cubicBezTo>
                  <a:cubicBezTo>
                    <a:pt x="10388" y="5926"/>
                    <a:pt x="10519" y="6015"/>
                    <a:pt x="10695" y="5944"/>
                  </a:cubicBezTo>
                  <a:cubicBezTo>
                    <a:pt x="10739" y="5928"/>
                    <a:pt x="10823" y="5960"/>
                    <a:pt x="10860" y="5998"/>
                  </a:cubicBezTo>
                  <a:cubicBezTo>
                    <a:pt x="10990" y="6126"/>
                    <a:pt x="11066" y="6288"/>
                    <a:pt x="11066" y="6473"/>
                  </a:cubicBezTo>
                  <a:cubicBezTo>
                    <a:pt x="11066" y="6684"/>
                    <a:pt x="10827" y="6801"/>
                    <a:pt x="10636" y="6678"/>
                  </a:cubicBezTo>
                  <a:cubicBezTo>
                    <a:pt x="10568" y="6632"/>
                    <a:pt x="10499" y="6554"/>
                    <a:pt x="10476" y="6478"/>
                  </a:cubicBezTo>
                  <a:cubicBezTo>
                    <a:pt x="10429" y="6319"/>
                    <a:pt x="10326" y="6227"/>
                    <a:pt x="10192" y="6146"/>
                  </a:cubicBezTo>
                  <a:cubicBezTo>
                    <a:pt x="9379" y="5663"/>
                    <a:pt x="8570" y="5173"/>
                    <a:pt x="7756" y="4693"/>
                  </a:cubicBezTo>
                  <a:cubicBezTo>
                    <a:pt x="7261" y="4401"/>
                    <a:pt x="6765" y="4111"/>
                    <a:pt x="6260" y="3840"/>
                  </a:cubicBezTo>
                  <a:cubicBezTo>
                    <a:pt x="5567" y="3468"/>
                    <a:pt x="4863" y="3115"/>
                    <a:pt x="4164" y="2755"/>
                  </a:cubicBezTo>
                  <a:cubicBezTo>
                    <a:pt x="3371" y="2346"/>
                    <a:pt x="2576" y="1939"/>
                    <a:pt x="1783" y="1531"/>
                  </a:cubicBezTo>
                  <a:cubicBezTo>
                    <a:pt x="1406" y="1336"/>
                    <a:pt x="1030" y="1141"/>
                    <a:pt x="652" y="950"/>
                  </a:cubicBezTo>
                  <a:cubicBezTo>
                    <a:pt x="591" y="919"/>
                    <a:pt x="523" y="905"/>
                    <a:pt x="406" y="868"/>
                  </a:cubicBezTo>
                  <a:cubicBezTo>
                    <a:pt x="429" y="996"/>
                    <a:pt x="438" y="1086"/>
                    <a:pt x="464" y="1173"/>
                  </a:cubicBezTo>
                  <a:cubicBezTo>
                    <a:pt x="540" y="1427"/>
                    <a:pt x="626" y="1678"/>
                    <a:pt x="706" y="1931"/>
                  </a:cubicBezTo>
                  <a:cubicBezTo>
                    <a:pt x="743" y="2058"/>
                    <a:pt x="737" y="2162"/>
                    <a:pt x="524" y="21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0" name="Google Shape;2070;p37">
              <a:extLst>
                <a:ext uri="{FF2B5EF4-FFF2-40B4-BE49-F238E27FC236}">
                  <a16:creationId xmlns:a16="http://schemas.microsoft.com/office/drawing/2014/main" id="{08777272-8ADA-AFC9-F68A-7BAACFDE23F8}"/>
                </a:ext>
              </a:extLst>
            </p:cNvPr>
            <p:cNvSpPr/>
            <p:nvPr/>
          </p:nvSpPr>
          <p:spPr>
            <a:xfrm rot="-1221140">
              <a:off x="7921767" y="6467972"/>
              <a:ext cx="518953" cy="274163"/>
            </a:xfrm>
            <a:custGeom>
              <a:avLst/>
              <a:gdLst/>
              <a:ahLst/>
              <a:cxnLst/>
              <a:rect l="l" t="t" r="r" b="b"/>
              <a:pathLst>
                <a:path w="5610" h="2965" extrusionOk="0">
                  <a:moveTo>
                    <a:pt x="637" y="857"/>
                  </a:moveTo>
                  <a:cubicBezTo>
                    <a:pt x="865" y="942"/>
                    <a:pt x="1094" y="1027"/>
                    <a:pt x="1322" y="1111"/>
                  </a:cubicBezTo>
                  <a:cubicBezTo>
                    <a:pt x="2418" y="1514"/>
                    <a:pt x="3511" y="1914"/>
                    <a:pt x="4605" y="2318"/>
                  </a:cubicBezTo>
                  <a:cubicBezTo>
                    <a:pt x="4895" y="2426"/>
                    <a:pt x="5181" y="2540"/>
                    <a:pt x="5470" y="2652"/>
                  </a:cubicBezTo>
                  <a:cubicBezTo>
                    <a:pt x="5569" y="2690"/>
                    <a:pt x="5610" y="2761"/>
                    <a:pt x="5573" y="2860"/>
                  </a:cubicBezTo>
                  <a:cubicBezTo>
                    <a:pt x="5535" y="2965"/>
                    <a:pt x="5457" y="2939"/>
                    <a:pt x="5375" y="2909"/>
                  </a:cubicBezTo>
                  <a:cubicBezTo>
                    <a:pt x="3995" y="2393"/>
                    <a:pt x="2615" y="1877"/>
                    <a:pt x="1232" y="1365"/>
                  </a:cubicBezTo>
                  <a:cubicBezTo>
                    <a:pt x="1068" y="1303"/>
                    <a:pt x="897" y="1262"/>
                    <a:pt x="678" y="1197"/>
                  </a:cubicBezTo>
                  <a:cubicBezTo>
                    <a:pt x="727" y="1282"/>
                    <a:pt x="743" y="1325"/>
                    <a:pt x="772" y="1359"/>
                  </a:cubicBezTo>
                  <a:cubicBezTo>
                    <a:pt x="1056" y="1709"/>
                    <a:pt x="1342" y="2056"/>
                    <a:pt x="1626" y="2406"/>
                  </a:cubicBezTo>
                  <a:cubicBezTo>
                    <a:pt x="1658" y="2447"/>
                    <a:pt x="1691" y="2496"/>
                    <a:pt x="1695" y="2544"/>
                  </a:cubicBezTo>
                  <a:cubicBezTo>
                    <a:pt x="1699" y="2590"/>
                    <a:pt x="1677" y="2658"/>
                    <a:pt x="1643" y="2680"/>
                  </a:cubicBezTo>
                  <a:cubicBezTo>
                    <a:pt x="1612" y="2700"/>
                    <a:pt x="1549" y="2679"/>
                    <a:pt x="1500" y="2665"/>
                  </a:cubicBezTo>
                  <a:cubicBezTo>
                    <a:pt x="1477" y="2659"/>
                    <a:pt x="1458" y="2634"/>
                    <a:pt x="1442" y="2613"/>
                  </a:cubicBezTo>
                  <a:cubicBezTo>
                    <a:pt x="1203" y="2320"/>
                    <a:pt x="965" y="2024"/>
                    <a:pt x="724" y="1730"/>
                  </a:cubicBezTo>
                  <a:cubicBezTo>
                    <a:pt x="534" y="1498"/>
                    <a:pt x="342" y="1266"/>
                    <a:pt x="148" y="1037"/>
                  </a:cubicBezTo>
                  <a:cubicBezTo>
                    <a:pt x="1" y="862"/>
                    <a:pt x="16" y="739"/>
                    <a:pt x="219" y="643"/>
                  </a:cubicBezTo>
                  <a:cubicBezTo>
                    <a:pt x="379" y="566"/>
                    <a:pt x="542" y="498"/>
                    <a:pt x="711" y="446"/>
                  </a:cubicBezTo>
                  <a:cubicBezTo>
                    <a:pt x="1185" y="303"/>
                    <a:pt x="1661" y="172"/>
                    <a:pt x="2136" y="37"/>
                  </a:cubicBezTo>
                  <a:cubicBezTo>
                    <a:pt x="2154" y="32"/>
                    <a:pt x="2170" y="28"/>
                    <a:pt x="2188" y="23"/>
                  </a:cubicBezTo>
                  <a:cubicBezTo>
                    <a:pt x="2319" y="1"/>
                    <a:pt x="2441" y="57"/>
                    <a:pt x="2438" y="146"/>
                  </a:cubicBezTo>
                  <a:cubicBezTo>
                    <a:pt x="2434" y="253"/>
                    <a:pt x="2372" y="311"/>
                    <a:pt x="2259" y="339"/>
                  </a:cubicBezTo>
                  <a:cubicBezTo>
                    <a:pt x="1797" y="457"/>
                    <a:pt x="1339" y="586"/>
                    <a:pt x="879" y="711"/>
                  </a:cubicBezTo>
                  <a:cubicBezTo>
                    <a:pt x="797" y="735"/>
                    <a:pt x="716" y="768"/>
                    <a:pt x="635" y="798"/>
                  </a:cubicBezTo>
                  <a:cubicBezTo>
                    <a:pt x="638" y="817"/>
                    <a:pt x="638" y="838"/>
                    <a:pt x="637" y="8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1" name="Google Shape;2071;p37">
              <a:extLst>
                <a:ext uri="{FF2B5EF4-FFF2-40B4-BE49-F238E27FC236}">
                  <a16:creationId xmlns:a16="http://schemas.microsoft.com/office/drawing/2014/main" id="{DFB8A1B1-FA9E-EAFF-057A-6DDF2E2CBB12}"/>
                </a:ext>
              </a:extLst>
            </p:cNvPr>
            <p:cNvSpPr/>
            <p:nvPr/>
          </p:nvSpPr>
          <p:spPr>
            <a:xfrm rot="5400000">
              <a:off x="1135477" y="1859163"/>
              <a:ext cx="222927" cy="440625"/>
            </a:xfrm>
            <a:custGeom>
              <a:avLst/>
              <a:gdLst/>
              <a:ahLst/>
              <a:cxnLst/>
              <a:rect l="l" t="t" r="r" b="b"/>
              <a:pathLst>
                <a:path w="2411" h="4763" extrusionOk="0">
                  <a:moveTo>
                    <a:pt x="907" y="487"/>
                  </a:moveTo>
                  <a:cubicBezTo>
                    <a:pt x="698" y="703"/>
                    <a:pt x="520" y="880"/>
                    <a:pt x="349" y="1064"/>
                  </a:cubicBezTo>
                  <a:cubicBezTo>
                    <a:pt x="232" y="1192"/>
                    <a:pt x="235" y="1196"/>
                    <a:pt x="65" y="1186"/>
                  </a:cubicBezTo>
                  <a:cubicBezTo>
                    <a:pt x="0" y="1066"/>
                    <a:pt x="77" y="990"/>
                    <a:pt x="152" y="914"/>
                  </a:cubicBezTo>
                  <a:cubicBezTo>
                    <a:pt x="424" y="637"/>
                    <a:pt x="694" y="358"/>
                    <a:pt x="969" y="83"/>
                  </a:cubicBezTo>
                  <a:cubicBezTo>
                    <a:pt x="1043" y="8"/>
                    <a:pt x="1268" y="1"/>
                    <a:pt x="1351" y="81"/>
                  </a:cubicBezTo>
                  <a:cubicBezTo>
                    <a:pt x="1675" y="392"/>
                    <a:pt x="1998" y="708"/>
                    <a:pt x="2316" y="1025"/>
                  </a:cubicBezTo>
                  <a:cubicBezTo>
                    <a:pt x="2351" y="1060"/>
                    <a:pt x="2377" y="1113"/>
                    <a:pt x="2388" y="1163"/>
                  </a:cubicBezTo>
                  <a:cubicBezTo>
                    <a:pt x="2410" y="1257"/>
                    <a:pt x="2337" y="1324"/>
                    <a:pt x="2249" y="1282"/>
                  </a:cubicBezTo>
                  <a:cubicBezTo>
                    <a:pt x="2174" y="1245"/>
                    <a:pt x="2109" y="1180"/>
                    <a:pt x="2048" y="1119"/>
                  </a:cubicBezTo>
                  <a:cubicBezTo>
                    <a:pt x="1843" y="914"/>
                    <a:pt x="1642" y="703"/>
                    <a:pt x="1435" y="498"/>
                  </a:cubicBezTo>
                  <a:cubicBezTo>
                    <a:pt x="1375" y="440"/>
                    <a:pt x="1299" y="397"/>
                    <a:pt x="1192" y="321"/>
                  </a:cubicBezTo>
                  <a:cubicBezTo>
                    <a:pt x="1185" y="450"/>
                    <a:pt x="1173" y="533"/>
                    <a:pt x="1177" y="617"/>
                  </a:cubicBezTo>
                  <a:cubicBezTo>
                    <a:pt x="1216" y="1606"/>
                    <a:pt x="1258" y="2594"/>
                    <a:pt x="1297" y="3583"/>
                  </a:cubicBezTo>
                  <a:cubicBezTo>
                    <a:pt x="1311" y="3918"/>
                    <a:pt x="1327" y="4252"/>
                    <a:pt x="1340" y="4587"/>
                  </a:cubicBezTo>
                  <a:cubicBezTo>
                    <a:pt x="1341" y="4623"/>
                    <a:pt x="1346" y="4661"/>
                    <a:pt x="1332" y="4692"/>
                  </a:cubicBezTo>
                  <a:cubicBezTo>
                    <a:pt x="1321" y="4721"/>
                    <a:pt x="1291" y="4756"/>
                    <a:pt x="1265" y="4758"/>
                  </a:cubicBezTo>
                  <a:cubicBezTo>
                    <a:pt x="1239" y="4762"/>
                    <a:pt x="1190" y="4736"/>
                    <a:pt x="1182" y="4713"/>
                  </a:cubicBezTo>
                  <a:cubicBezTo>
                    <a:pt x="1157" y="4639"/>
                    <a:pt x="1136" y="4560"/>
                    <a:pt x="1133" y="4483"/>
                  </a:cubicBezTo>
                  <a:cubicBezTo>
                    <a:pt x="1093" y="3795"/>
                    <a:pt x="1054" y="3107"/>
                    <a:pt x="1020" y="2419"/>
                  </a:cubicBezTo>
                  <a:cubicBezTo>
                    <a:pt x="991" y="1854"/>
                    <a:pt x="971" y="1290"/>
                    <a:pt x="945" y="726"/>
                  </a:cubicBezTo>
                  <a:cubicBezTo>
                    <a:pt x="942" y="663"/>
                    <a:pt x="926" y="605"/>
                    <a:pt x="907" y="4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2" name="Google Shape;2072;p37">
              <a:extLst>
                <a:ext uri="{FF2B5EF4-FFF2-40B4-BE49-F238E27FC236}">
                  <a16:creationId xmlns:a16="http://schemas.microsoft.com/office/drawing/2014/main" id="{7B3DE276-03C3-FC00-E8E2-56920E4F8391}"/>
                </a:ext>
              </a:extLst>
            </p:cNvPr>
            <p:cNvSpPr/>
            <p:nvPr/>
          </p:nvSpPr>
          <p:spPr>
            <a:xfrm>
              <a:off x="8031053" y="1873068"/>
              <a:ext cx="1511151" cy="575117"/>
            </a:xfrm>
            <a:custGeom>
              <a:avLst/>
              <a:gdLst/>
              <a:ahLst/>
              <a:cxnLst/>
              <a:rect l="l" t="t" r="r" b="b"/>
              <a:pathLst>
                <a:path w="16335" h="6220" extrusionOk="0">
                  <a:moveTo>
                    <a:pt x="13118" y="719"/>
                  </a:moveTo>
                  <a:cubicBezTo>
                    <a:pt x="13148" y="742"/>
                    <a:pt x="13178" y="765"/>
                    <a:pt x="13209" y="787"/>
                  </a:cubicBezTo>
                  <a:lnTo>
                    <a:pt x="13208" y="787"/>
                  </a:lnTo>
                  <a:cubicBezTo>
                    <a:pt x="13150" y="791"/>
                    <a:pt x="13099" y="840"/>
                    <a:pt x="13096" y="898"/>
                  </a:cubicBezTo>
                  <a:cubicBezTo>
                    <a:pt x="13080" y="903"/>
                    <a:pt x="13064" y="913"/>
                    <a:pt x="13052" y="926"/>
                  </a:cubicBezTo>
                  <a:cubicBezTo>
                    <a:pt x="13073" y="857"/>
                    <a:pt x="13095" y="788"/>
                    <a:pt x="13118" y="719"/>
                  </a:cubicBezTo>
                  <a:close/>
                  <a:moveTo>
                    <a:pt x="12758" y="444"/>
                  </a:moveTo>
                  <a:lnTo>
                    <a:pt x="12758" y="444"/>
                  </a:lnTo>
                  <a:cubicBezTo>
                    <a:pt x="12820" y="491"/>
                    <a:pt x="12883" y="539"/>
                    <a:pt x="12945" y="586"/>
                  </a:cubicBezTo>
                  <a:cubicBezTo>
                    <a:pt x="12898" y="779"/>
                    <a:pt x="12850" y="973"/>
                    <a:pt x="12794" y="1164"/>
                  </a:cubicBezTo>
                  <a:cubicBezTo>
                    <a:pt x="12781" y="1203"/>
                    <a:pt x="12770" y="1240"/>
                    <a:pt x="12759" y="1279"/>
                  </a:cubicBezTo>
                  <a:cubicBezTo>
                    <a:pt x="12763" y="1001"/>
                    <a:pt x="12762" y="722"/>
                    <a:pt x="12758" y="444"/>
                  </a:cubicBezTo>
                  <a:close/>
                  <a:moveTo>
                    <a:pt x="14126" y="1504"/>
                  </a:moveTo>
                  <a:lnTo>
                    <a:pt x="14126" y="1504"/>
                  </a:lnTo>
                  <a:cubicBezTo>
                    <a:pt x="14131" y="1509"/>
                    <a:pt x="14136" y="1513"/>
                    <a:pt x="14141" y="1517"/>
                  </a:cubicBezTo>
                  <a:cubicBezTo>
                    <a:pt x="14141" y="1518"/>
                    <a:pt x="14140" y="1518"/>
                    <a:pt x="14140" y="1519"/>
                  </a:cubicBezTo>
                  <a:cubicBezTo>
                    <a:pt x="14135" y="1514"/>
                    <a:pt x="14130" y="1509"/>
                    <a:pt x="14126" y="1504"/>
                  </a:cubicBezTo>
                  <a:close/>
                  <a:moveTo>
                    <a:pt x="13028" y="1005"/>
                  </a:moveTo>
                  <a:cubicBezTo>
                    <a:pt x="13046" y="1111"/>
                    <a:pt x="13060" y="1219"/>
                    <a:pt x="13073" y="1327"/>
                  </a:cubicBezTo>
                  <a:cubicBezTo>
                    <a:pt x="13049" y="1375"/>
                    <a:pt x="13023" y="1425"/>
                    <a:pt x="12998" y="1474"/>
                  </a:cubicBezTo>
                  <a:cubicBezTo>
                    <a:pt x="12925" y="1622"/>
                    <a:pt x="12856" y="1771"/>
                    <a:pt x="12788" y="1921"/>
                  </a:cubicBezTo>
                  <a:cubicBezTo>
                    <a:pt x="12770" y="1960"/>
                    <a:pt x="12753" y="1999"/>
                    <a:pt x="12737" y="2039"/>
                  </a:cubicBezTo>
                  <a:cubicBezTo>
                    <a:pt x="12739" y="1999"/>
                    <a:pt x="12741" y="1959"/>
                    <a:pt x="12742" y="1918"/>
                  </a:cubicBezTo>
                  <a:cubicBezTo>
                    <a:pt x="12744" y="1917"/>
                    <a:pt x="12747" y="1917"/>
                    <a:pt x="12749" y="1916"/>
                  </a:cubicBezTo>
                  <a:cubicBezTo>
                    <a:pt x="12766" y="1906"/>
                    <a:pt x="12775" y="1890"/>
                    <a:pt x="12780" y="1870"/>
                  </a:cubicBezTo>
                  <a:cubicBezTo>
                    <a:pt x="12840" y="1662"/>
                    <a:pt x="12897" y="1451"/>
                    <a:pt x="12956" y="1243"/>
                  </a:cubicBezTo>
                  <a:cubicBezTo>
                    <a:pt x="12980" y="1163"/>
                    <a:pt x="13003" y="1083"/>
                    <a:pt x="13028" y="1005"/>
                  </a:cubicBezTo>
                  <a:close/>
                  <a:moveTo>
                    <a:pt x="14323" y="1664"/>
                  </a:moveTo>
                  <a:cubicBezTo>
                    <a:pt x="14344" y="1681"/>
                    <a:pt x="14365" y="1698"/>
                    <a:pt x="14385" y="1714"/>
                  </a:cubicBezTo>
                  <a:cubicBezTo>
                    <a:pt x="14533" y="1835"/>
                    <a:pt x="14680" y="1959"/>
                    <a:pt x="14825" y="2083"/>
                  </a:cubicBezTo>
                  <a:cubicBezTo>
                    <a:pt x="14824" y="2089"/>
                    <a:pt x="14820" y="2095"/>
                    <a:pt x="14819" y="2102"/>
                  </a:cubicBezTo>
                  <a:cubicBezTo>
                    <a:pt x="14810" y="2080"/>
                    <a:pt x="14794" y="2061"/>
                    <a:pt x="14771" y="2049"/>
                  </a:cubicBezTo>
                  <a:cubicBezTo>
                    <a:pt x="14755" y="2041"/>
                    <a:pt x="14738" y="2037"/>
                    <a:pt x="14721" y="2037"/>
                  </a:cubicBezTo>
                  <a:cubicBezTo>
                    <a:pt x="14710" y="2037"/>
                    <a:pt x="14698" y="2040"/>
                    <a:pt x="14688" y="2042"/>
                  </a:cubicBezTo>
                  <a:cubicBezTo>
                    <a:pt x="14615" y="1975"/>
                    <a:pt x="14544" y="1907"/>
                    <a:pt x="14473" y="1839"/>
                  </a:cubicBezTo>
                  <a:cubicBezTo>
                    <a:pt x="14468" y="1802"/>
                    <a:pt x="14437" y="1768"/>
                    <a:pt x="14400" y="1761"/>
                  </a:cubicBezTo>
                  <a:cubicBezTo>
                    <a:pt x="14396" y="1759"/>
                    <a:pt x="14393" y="1759"/>
                    <a:pt x="14389" y="1759"/>
                  </a:cubicBezTo>
                  <a:cubicBezTo>
                    <a:pt x="14363" y="1735"/>
                    <a:pt x="14337" y="1710"/>
                    <a:pt x="14312" y="1685"/>
                  </a:cubicBezTo>
                  <a:cubicBezTo>
                    <a:pt x="14315" y="1679"/>
                    <a:pt x="14320" y="1673"/>
                    <a:pt x="14323" y="1664"/>
                  </a:cubicBezTo>
                  <a:close/>
                  <a:moveTo>
                    <a:pt x="13333" y="892"/>
                  </a:moveTo>
                  <a:cubicBezTo>
                    <a:pt x="13351" y="913"/>
                    <a:pt x="13371" y="934"/>
                    <a:pt x="13390" y="955"/>
                  </a:cubicBezTo>
                  <a:cubicBezTo>
                    <a:pt x="13517" y="1088"/>
                    <a:pt x="13649" y="1216"/>
                    <a:pt x="13783" y="1341"/>
                  </a:cubicBezTo>
                  <a:cubicBezTo>
                    <a:pt x="13786" y="1344"/>
                    <a:pt x="13790" y="1347"/>
                    <a:pt x="13794" y="1352"/>
                  </a:cubicBezTo>
                  <a:cubicBezTo>
                    <a:pt x="13676" y="1608"/>
                    <a:pt x="13556" y="1866"/>
                    <a:pt x="13436" y="2123"/>
                  </a:cubicBezTo>
                  <a:cubicBezTo>
                    <a:pt x="13435" y="2107"/>
                    <a:pt x="13435" y="2091"/>
                    <a:pt x="13433" y="2073"/>
                  </a:cubicBezTo>
                  <a:cubicBezTo>
                    <a:pt x="13431" y="2022"/>
                    <a:pt x="13427" y="1969"/>
                    <a:pt x="13423" y="1917"/>
                  </a:cubicBezTo>
                  <a:cubicBezTo>
                    <a:pt x="13499" y="1713"/>
                    <a:pt x="13563" y="1503"/>
                    <a:pt x="13612" y="1290"/>
                  </a:cubicBezTo>
                  <a:cubicBezTo>
                    <a:pt x="13627" y="1221"/>
                    <a:pt x="13578" y="1150"/>
                    <a:pt x="13510" y="1136"/>
                  </a:cubicBezTo>
                  <a:cubicBezTo>
                    <a:pt x="13501" y="1135"/>
                    <a:pt x="13494" y="1134"/>
                    <a:pt x="13485" y="1134"/>
                  </a:cubicBezTo>
                  <a:cubicBezTo>
                    <a:pt x="13433" y="1134"/>
                    <a:pt x="13386" y="1166"/>
                    <a:pt x="13365" y="1213"/>
                  </a:cubicBezTo>
                  <a:cubicBezTo>
                    <a:pt x="13364" y="1198"/>
                    <a:pt x="13363" y="1186"/>
                    <a:pt x="13361" y="1171"/>
                  </a:cubicBezTo>
                  <a:cubicBezTo>
                    <a:pt x="13369" y="1160"/>
                    <a:pt x="13374" y="1147"/>
                    <a:pt x="13380" y="1135"/>
                  </a:cubicBezTo>
                  <a:cubicBezTo>
                    <a:pt x="13402" y="1093"/>
                    <a:pt x="13386" y="1040"/>
                    <a:pt x="13347" y="1015"/>
                  </a:cubicBezTo>
                  <a:cubicBezTo>
                    <a:pt x="13343" y="976"/>
                    <a:pt x="13339" y="938"/>
                    <a:pt x="13334" y="900"/>
                  </a:cubicBezTo>
                  <a:cubicBezTo>
                    <a:pt x="13334" y="897"/>
                    <a:pt x="13333" y="895"/>
                    <a:pt x="13333" y="892"/>
                  </a:cubicBezTo>
                  <a:close/>
                  <a:moveTo>
                    <a:pt x="14259" y="1777"/>
                  </a:moveTo>
                  <a:cubicBezTo>
                    <a:pt x="14274" y="1791"/>
                    <a:pt x="14286" y="1802"/>
                    <a:pt x="14301" y="1814"/>
                  </a:cubicBezTo>
                  <a:cubicBezTo>
                    <a:pt x="14298" y="1820"/>
                    <a:pt x="14294" y="1825"/>
                    <a:pt x="14292" y="1832"/>
                  </a:cubicBezTo>
                  <a:cubicBezTo>
                    <a:pt x="14270" y="1917"/>
                    <a:pt x="14249" y="2003"/>
                    <a:pt x="14230" y="2088"/>
                  </a:cubicBezTo>
                  <a:cubicBezTo>
                    <a:pt x="14208" y="2129"/>
                    <a:pt x="14187" y="2170"/>
                    <a:pt x="14165" y="2211"/>
                  </a:cubicBezTo>
                  <a:cubicBezTo>
                    <a:pt x="14188" y="2082"/>
                    <a:pt x="14218" y="1953"/>
                    <a:pt x="14254" y="1826"/>
                  </a:cubicBezTo>
                  <a:cubicBezTo>
                    <a:pt x="14256" y="1815"/>
                    <a:pt x="14255" y="1802"/>
                    <a:pt x="14253" y="1789"/>
                  </a:cubicBezTo>
                  <a:cubicBezTo>
                    <a:pt x="14255" y="1786"/>
                    <a:pt x="14258" y="1781"/>
                    <a:pt x="14259" y="1777"/>
                  </a:cubicBezTo>
                  <a:close/>
                  <a:moveTo>
                    <a:pt x="14011" y="1553"/>
                  </a:moveTo>
                  <a:cubicBezTo>
                    <a:pt x="14036" y="1573"/>
                    <a:pt x="14059" y="1596"/>
                    <a:pt x="14083" y="1618"/>
                  </a:cubicBezTo>
                  <a:cubicBezTo>
                    <a:pt x="13964" y="1823"/>
                    <a:pt x="13846" y="2027"/>
                    <a:pt x="13728" y="2233"/>
                  </a:cubicBezTo>
                  <a:cubicBezTo>
                    <a:pt x="13737" y="2187"/>
                    <a:pt x="13748" y="2143"/>
                    <a:pt x="13758" y="2097"/>
                  </a:cubicBezTo>
                  <a:cubicBezTo>
                    <a:pt x="13843" y="1916"/>
                    <a:pt x="13926" y="1734"/>
                    <a:pt x="14011" y="1553"/>
                  </a:cubicBezTo>
                  <a:close/>
                  <a:moveTo>
                    <a:pt x="14912" y="2159"/>
                  </a:moveTo>
                  <a:cubicBezTo>
                    <a:pt x="14938" y="2181"/>
                    <a:pt x="14962" y="2203"/>
                    <a:pt x="14988" y="2227"/>
                  </a:cubicBezTo>
                  <a:cubicBezTo>
                    <a:pt x="14962" y="2231"/>
                    <a:pt x="14939" y="2242"/>
                    <a:pt x="14919" y="2260"/>
                  </a:cubicBezTo>
                  <a:cubicBezTo>
                    <a:pt x="14911" y="2252"/>
                    <a:pt x="14900" y="2242"/>
                    <a:pt x="14891" y="2234"/>
                  </a:cubicBezTo>
                  <a:cubicBezTo>
                    <a:pt x="14897" y="2207"/>
                    <a:pt x="14905" y="2182"/>
                    <a:pt x="14912" y="2159"/>
                  </a:cubicBezTo>
                  <a:close/>
                  <a:moveTo>
                    <a:pt x="14870" y="2314"/>
                  </a:moveTo>
                  <a:cubicBezTo>
                    <a:pt x="14872" y="2316"/>
                    <a:pt x="14875" y="2319"/>
                    <a:pt x="14880" y="2321"/>
                  </a:cubicBezTo>
                  <a:cubicBezTo>
                    <a:pt x="14872" y="2334"/>
                    <a:pt x="14866" y="2346"/>
                    <a:pt x="14860" y="2358"/>
                  </a:cubicBezTo>
                  <a:cubicBezTo>
                    <a:pt x="14862" y="2343"/>
                    <a:pt x="14866" y="2329"/>
                    <a:pt x="14870" y="2314"/>
                  </a:cubicBezTo>
                  <a:close/>
                  <a:moveTo>
                    <a:pt x="3864" y="1613"/>
                  </a:moveTo>
                  <a:cubicBezTo>
                    <a:pt x="3868" y="1642"/>
                    <a:pt x="3882" y="1670"/>
                    <a:pt x="3904" y="1692"/>
                  </a:cubicBezTo>
                  <a:cubicBezTo>
                    <a:pt x="4042" y="1830"/>
                    <a:pt x="4194" y="1954"/>
                    <a:pt x="4345" y="2077"/>
                  </a:cubicBezTo>
                  <a:cubicBezTo>
                    <a:pt x="4422" y="2138"/>
                    <a:pt x="4500" y="2198"/>
                    <a:pt x="4577" y="2257"/>
                  </a:cubicBezTo>
                  <a:cubicBezTo>
                    <a:pt x="3982" y="2270"/>
                    <a:pt x="3372" y="2291"/>
                    <a:pt x="2729" y="2317"/>
                  </a:cubicBezTo>
                  <a:cubicBezTo>
                    <a:pt x="2231" y="2338"/>
                    <a:pt x="1726" y="2361"/>
                    <a:pt x="1228" y="2386"/>
                  </a:cubicBezTo>
                  <a:cubicBezTo>
                    <a:pt x="1219" y="2378"/>
                    <a:pt x="1211" y="2371"/>
                    <a:pt x="1200" y="2366"/>
                  </a:cubicBezTo>
                  <a:cubicBezTo>
                    <a:pt x="1183" y="2357"/>
                    <a:pt x="1165" y="2352"/>
                    <a:pt x="1145" y="2352"/>
                  </a:cubicBezTo>
                  <a:cubicBezTo>
                    <a:pt x="1139" y="2352"/>
                    <a:pt x="1131" y="2353"/>
                    <a:pt x="1125" y="2355"/>
                  </a:cubicBezTo>
                  <a:cubicBezTo>
                    <a:pt x="1089" y="2294"/>
                    <a:pt x="1051" y="2237"/>
                    <a:pt x="1009" y="2182"/>
                  </a:cubicBezTo>
                  <a:cubicBezTo>
                    <a:pt x="946" y="2099"/>
                    <a:pt x="879" y="2021"/>
                    <a:pt x="809" y="1942"/>
                  </a:cubicBezTo>
                  <a:cubicBezTo>
                    <a:pt x="723" y="1844"/>
                    <a:pt x="630" y="1749"/>
                    <a:pt x="536" y="1657"/>
                  </a:cubicBezTo>
                  <a:lnTo>
                    <a:pt x="536" y="1657"/>
                  </a:lnTo>
                  <a:cubicBezTo>
                    <a:pt x="620" y="1663"/>
                    <a:pt x="704" y="1670"/>
                    <a:pt x="787" y="1675"/>
                  </a:cubicBezTo>
                  <a:cubicBezTo>
                    <a:pt x="936" y="1684"/>
                    <a:pt x="1085" y="1689"/>
                    <a:pt x="1232" y="1694"/>
                  </a:cubicBezTo>
                  <a:cubicBezTo>
                    <a:pt x="1393" y="1699"/>
                    <a:pt x="1554" y="1701"/>
                    <a:pt x="1714" y="1701"/>
                  </a:cubicBezTo>
                  <a:cubicBezTo>
                    <a:pt x="1853" y="1701"/>
                    <a:pt x="1992" y="1700"/>
                    <a:pt x="2130" y="1698"/>
                  </a:cubicBezTo>
                  <a:cubicBezTo>
                    <a:pt x="2709" y="1687"/>
                    <a:pt x="3287" y="1657"/>
                    <a:pt x="3864" y="1613"/>
                  </a:cubicBezTo>
                  <a:close/>
                  <a:moveTo>
                    <a:pt x="15134" y="2356"/>
                  </a:moveTo>
                  <a:cubicBezTo>
                    <a:pt x="15156" y="2376"/>
                    <a:pt x="15178" y="2397"/>
                    <a:pt x="15201" y="2415"/>
                  </a:cubicBezTo>
                  <a:cubicBezTo>
                    <a:pt x="15183" y="2426"/>
                    <a:pt x="15167" y="2440"/>
                    <a:pt x="15157" y="2459"/>
                  </a:cubicBezTo>
                  <a:cubicBezTo>
                    <a:pt x="15155" y="2462"/>
                    <a:pt x="15152" y="2466"/>
                    <a:pt x="15151" y="2470"/>
                  </a:cubicBezTo>
                  <a:cubicBezTo>
                    <a:pt x="15138" y="2457"/>
                    <a:pt x="15124" y="2445"/>
                    <a:pt x="15109" y="2433"/>
                  </a:cubicBezTo>
                  <a:lnTo>
                    <a:pt x="15121" y="2409"/>
                  </a:lnTo>
                  <a:cubicBezTo>
                    <a:pt x="15130" y="2392"/>
                    <a:pt x="15134" y="2374"/>
                    <a:pt x="15134" y="2356"/>
                  </a:cubicBezTo>
                  <a:close/>
                  <a:moveTo>
                    <a:pt x="13111" y="1695"/>
                  </a:moveTo>
                  <a:cubicBezTo>
                    <a:pt x="13116" y="1789"/>
                    <a:pt x="13122" y="1882"/>
                    <a:pt x="13126" y="1975"/>
                  </a:cubicBezTo>
                  <a:cubicBezTo>
                    <a:pt x="13059" y="2146"/>
                    <a:pt x="12986" y="2315"/>
                    <a:pt x="12912" y="2481"/>
                  </a:cubicBezTo>
                  <a:cubicBezTo>
                    <a:pt x="12909" y="2488"/>
                    <a:pt x="12905" y="2496"/>
                    <a:pt x="12903" y="2502"/>
                  </a:cubicBezTo>
                  <a:cubicBezTo>
                    <a:pt x="12866" y="2480"/>
                    <a:pt x="12826" y="2461"/>
                    <a:pt x="12784" y="2444"/>
                  </a:cubicBezTo>
                  <a:cubicBezTo>
                    <a:pt x="12851" y="2275"/>
                    <a:pt x="12920" y="2109"/>
                    <a:pt x="12996" y="1943"/>
                  </a:cubicBezTo>
                  <a:cubicBezTo>
                    <a:pt x="13033" y="1860"/>
                    <a:pt x="13072" y="1777"/>
                    <a:pt x="13111" y="1695"/>
                  </a:cubicBezTo>
                  <a:close/>
                  <a:moveTo>
                    <a:pt x="15372" y="2573"/>
                  </a:moveTo>
                  <a:cubicBezTo>
                    <a:pt x="15388" y="2586"/>
                    <a:pt x="15404" y="2601"/>
                    <a:pt x="15419" y="2616"/>
                  </a:cubicBezTo>
                  <a:cubicBezTo>
                    <a:pt x="15411" y="2624"/>
                    <a:pt x="15405" y="2633"/>
                    <a:pt x="15398" y="2643"/>
                  </a:cubicBezTo>
                  <a:cubicBezTo>
                    <a:pt x="15392" y="2653"/>
                    <a:pt x="15385" y="2666"/>
                    <a:pt x="15379" y="2676"/>
                  </a:cubicBezTo>
                  <a:cubicBezTo>
                    <a:pt x="15368" y="2667"/>
                    <a:pt x="15358" y="2657"/>
                    <a:pt x="15348" y="2647"/>
                  </a:cubicBezTo>
                  <a:cubicBezTo>
                    <a:pt x="15354" y="2626"/>
                    <a:pt x="15361" y="2605"/>
                    <a:pt x="15368" y="2584"/>
                  </a:cubicBezTo>
                  <a:lnTo>
                    <a:pt x="15372" y="2573"/>
                  </a:lnTo>
                  <a:close/>
                  <a:moveTo>
                    <a:pt x="14524" y="2013"/>
                  </a:moveTo>
                  <a:lnTo>
                    <a:pt x="14524" y="2013"/>
                  </a:lnTo>
                  <a:cubicBezTo>
                    <a:pt x="14555" y="2040"/>
                    <a:pt x="14585" y="2067"/>
                    <a:pt x="14616" y="2094"/>
                  </a:cubicBezTo>
                  <a:cubicBezTo>
                    <a:pt x="14618" y="2095"/>
                    <a:pt x="14619" y="2097"/>
                    <a:pt x="14622" y="2098"/>
                  </a:cubicBezTo>
                  <a:cubicBezTo>
                    <a:pt x="14565" y="2225"/>
                    <a:pt x="14499" y="2349"/>
                    <a:pt x="14434" y="2473"/>
                  </a:cubicBezTo>
                  <a:cubicBezTo>
                    <a:pt x="14390" y="2556"/>
                    <a:pt x="14344" y="2639"/>
                    <a:pt x="14300" y="2721"/>
                  </a:cubicBezTo>
                  <a:cubicBezTo>
                    <a:pt x="14316" y="2607"/>
                    <a:pt x="14334" y="2493"/>
                    <a:pt x="14354" y="2381"/>
                  </a:cubicBezTo>
                  <a:cubicBezTo>
                    <a:pt x="14407" y="2284"/>
                    <a:pt x="14461" y="2185"/>
                    <a:pt x="14513" y="2087"/>
                  </a:cubicBezTo>
                  <a:cubicBezTo>
                    <a:pt x="14524" y="2063"/>
                    <a:pt x="14528" y="2037"/>
                    <a:pt x="14524" y="2013"/>
                  </a:cubicBezTo>
                  <a:close/>
                  <a:moveTo>
                    <a:pt x="15327" y="2709"/>
                  </a:moveTo>
                  <a:cubicBezTo>
                    <a:pt x="15333" y="2715"/>
                    <a:pt x="15340" y="2721"/>
                    <a:pt x="15347" y="2726"/>
                  </a:cubicBezTo>
                  <a:cubicBezTo>
                    <a:pt x="15331" y="2752"/>
                    <a:pt x="15314" y="2780"/>
                    <a:pt x="15299" y="2806"/>
                  </a:cubicBezTo>
                  <a:cubicBezTo>
                    <a:pt x="15307" y="2772"/>
                    <a:pt x="15318" y="2741"/>
                    <a:pt x="15327" y="2709"/>
                  </a:cubicBezTo>
                  <a:close/>
                  <a:moveTo>
                    <a:pt x="15582" y="2770"/>
                  </a:moveTo>
                  <a:cubicBezTo>
                    <a:pt x="15587" y="2776"/>
                    <a:pt x="15592" y="2780"/>
                    <a:pt x="15596" y="2785"/>
                  </a:cubicBezTo>
                  <a:cubicBezTo>
                    <a:pt x="15594" y="2788"/>
                    <a:pt x="15591" y="2791"/>
                    <a:pt x="15589" y="2796"/>
                  </a:cubicBezTo>
                  <a:cubicBezTo>
                    <a:pt x="15582" y="2813"/>
                    <a:pt x="15573" y="2828"/>
                    <a:pt x="15566" y="2845"/>
                  </a:cubicBezTo>
                  <a:cubicBezTo>
                    <a:pt x="15560" y="2839"/>
                    <a:pt x="15554" y="2834"/>
                    <a:pt x="15547" y="2827"/>
                  </a:cubicBezTo>
                  <a:cubicBezTo>
                    <a:pt x="15559" y="2809"/>
                    <a:pt x="15570" y="2790"/>
                    <a:pt x="15582" y="2770"/>
                  </a:cubicBezTo>
                  <a:close/>
                  <a:moveTo>
                    <a:pt x="12718" y="2909"/>
                  </a:moveTo>
                  <a:cubicBezTo>
                    <a:pt x="12702" y="2945"/>
                    <a:pt x="12686" y="2983"/>
                    <a:pt x="12671" y="3019"/>
                  </a:cubicBezTo>
                  <a:cubicBezTo>
                    <a:pt x="12674" y="2987"/>
                    <a:pt x="12676" y="2952"/>
                    <a:pt x="12680" y="2916"/>
                  </a:cubicBezTo>
                  <a:lnTo>
                    <a:pt x="12718" y="2909"/>
                  </a:lnTo>
                  <a:close/>
                  <a:moveTo>
                    <a:pt x="15683" y="2869"/>
                  </a:moveTo>
                  <a:cubicBezTo>
                    <a:pt x="15688" y="2874"/>
                    <a:pt x="15694" y="2878"/>
                    <a:pt x="15698" y="2883"/>
                  </a:cubicBezTo>
                  <a:cubicBezTo>
                    <a:pt x="15740" y="2925"/>
                    <a:pt x="15783" y="2967"/>
                    <a:pt x="15824" y="3010"/>
                  </a:cubicBezTo>
                  <a:cubicBezTo>
                    <a:pt x="15804" y="3010"/>
                    <a:pt x="15787" y="3020"/>
                    <a:pt x="15776" y="3037"/>
                  </a:cubicBezTo>
                  <a:cubicBezTo>
                    <a:pt x="15736" y="3000"/>
                    <a:pt x="15696" y="2964"/>
                    <a:pt x="15657" y="2928"/>
                  </a:cubicBezTo>
                  <a:cubicBezTo>
                    <a:pt x="15665" y="2907"/>
                    <a:pt x="15674" y="2888"/>
                    <a:pt x="15683" y="2869"/>
                  </a:cubicBezTo>
                  <a:close/>
                  <a:moveTo>
                    <a:pt x="14111" y="2816"/>
                  </a:moveTo>
                  <a:cubicBezTo>
                    <a:pt x="14100" y="2914"/>
                    <a:pt x="14089" y="3014"/>
                    <a:pt x="14079" y="3112"/>
                  </a:cubicBezTo>
                  <a:cubicBezTo>
                    <a:pt x="14076" y="3116"/>
                    <a:pt x="14074" y="3119"/>
                    <a:pt x="14073" y="3124"/>
                  </a:cubicBezTo>
                  <a:cubicBezTo>
                    <a:pt x="14076" y="3035"/>
                    <a:pt x="14082" y="2945"/>
                    <a:pt x="14086" y="2857"/>
                  </a:cubicBezTo>
                  <a:cubicBezTo>
                    <a:pt x="14095" y="2843"/>
                    <a:pt x="14102" y="2829"/>
                    <a:pt x="14111" y="2816"/>
                  </a:cubicBezTo>
                  <a:close/>
                  <a:moveTo>
                    <a:pt x="15078" y="2493"/>
                  </a:moveTo>
                  <a:cubicBezTo>
                    <a:pt x="15091" y="2505"/>
                    <a:pt x="15104" y="2517"/>
                    <a:pt x="15117" y="2527"/>
                  </a:cubicBezTo>
                  <a:cubicBezTo>
                    <a:pt x="14985" y="2754"/>
                    <a:pt x="14846" y="2974"/>
                    <a:pt x="14707" y="3194"/>
                  </a:cubicBezTo>
                  <a:lnTo>
                    <a:pt x="14715" y="3135"/>
                  </a:lnTo>
                  <a:cubicBezTo>
                    <a:pt x="14841" y="2926"/>
                    <a:pt x="14965" y="2712"/>
                    <a:pt x="15078" y="2493"/>
                  </a:cubicBezTo>
                  <a:close/>
                  <a:moveTo>
                    <a:pt x="13980" y="2268"/>
                  </a:moveTo>
                  <a:lnTo>
                    <a:pt x="13980" y="2268"/>
                  </a:lnTo>
                  <a:cubicBezTo>
                    <a:pt x="13960" y="2387"/>
                    <a:pt x="13945" y="2507"/>
                    <a:pt x="13934" y="2630"/>
                  </a:cubicBezTo>
                  <a:cubicBezTo>
                    <a:pt x="13819" y="2833"/>
                    <a:pt x="13702" y="3036"/>
                    <a:pt x="13583" y="3237"/>
                  </a:cubicBezTo>
                  <a:cubicBezTo>
                    <a:pt x="13595" y="3130"/>
                    <a:pt x="13607" y="3023"/>
                    <a:pt x="13619" y="2915"/>
                  </a:cubicBezTo>
                  <a:cubicBezTo>
                    <a:pt x="13737" y="2699"/>
                    <a:pt x="13857" y="2483"/>
                    <a:pt x="13980" y="2268"/>
                  </a:cubicBezTo>
                  <a:close/>
                  <a:moveTo>
                    <a:pt x="16025" y="3220"/>
                  </a:moveTo>
                  <a:cubicBezTo>
                    <a:pt x="16038" y="3235"/>
                    <a:pt x="16053" y="3251"/>
                    <a:pt x="16066" y="3266"/>
                  </a:cubicBezTo>
                  <a:cubicBezTo>
                    <a:pt x="16055" y="3263"/>
                    <a:pt x="16043" y="3261"/>
                    <a:pt x="16030" y="3261"/>
                  </a:cubicBezTo>
                  <a:cubicBezTo>
                    <a:pt x="16017" y="3261"/>
                    <a:pt x="16004" y="3263"/>
                    <a:pt x="15993" y="3268"/>
                  </a:cubicBezTo>
                  <a:cubicBezTo>
                    <a:pt x="15989" y="3269"/>
                    <a:pt x="15986" y="3272"/>
                    <a:pt x="15982" y="3273"/>
                  </a:cubicBezTo>
                  <a:cubicBezTo>
                    <a:pt x="15996" y="3256"/>
                    <a:pt x="16010" y="3237"/>
                    <a:pt x="16025" y="3220"/>
                  </a:cubicBezTo>
                  <a:close/>
                  <a:moveTo>
                    <a:pt x="15881" y="3068"/>
                  </a:moveTo>
                  <a:lnTo>
                    <a:pt x="15970" y="3161"/>
                  </a:lnTo>
                  <a:cubicBezTo>
                    <a:pt x="15942" y="3197"/>
                    <a:pt x="15912" y="3233"/>
                    <a:pt x="15881" y="3270"/>
                  </a:cubicBezTo>
                  <a:cubicBezTo>
                    <a:pt x="15863" y="3290"/>
                    <a:pt x="15845" y="3310"/>
                    <a:pt x="15825" y="3331"/>
                  </a:cubicBezTo>
                  <a:cubicBezTo>
                    <a:pt x="15814" y="3344"/>
                    <a:pt x="15802" y="3356"/>
                    <a:pt x="15791" y="3368"/>
                  </a:cubicBezTo>
                  <a:cubicBezTo>
                    <a:pt x="15762" y="3384"/>
                    <a:pt x="15735" y="3401"/>
                    <a:pt x="15708" y="3418"/>
                  </a:cubicBezTo>
                  <a:cubicBezTo>
                    <a:pt x="15768" y="3312"/>
                    <a:pt x="15824" y="3204"/>
                    <a:pt x="15876" y="3094"/>
                  </a:cubicBezTo>
                  <a:cubicBezTo>
                    <a:pt x="15880" y="3084"/>
                    <a:pt x="15881" y="3077"/>
                    <a:pt x="15881" y="3068"/>
                  </a:cubicBezTo>
                  <a:close/>
                  <a:moveTo>
                    <a:pt x="14758" y="2324"/>
                  </a:moveTo>
                  <a:cubicBezTo>
                    <a:pt x="14726" y="2448"/>
                    <a:pt x="14698" y="2573"/>
                    <a:pt x="14673" y="2698"/>
                  </a:cubicBezTo>
                  <a:cubicBezTo>
                    <a:pt x="14601" y="2822"/>
                    <a:pt x="14527" y="2945"/>
                    <a:pt x="14452" y="3068"/>
                  </a:cubicBezTo>
                  <a:cubicBezTo>
                    <a:pt x="14377" y="3190"/>
                    <a:pt x="14301" y="3309"/>
                    <a:pt x="14224" y="3429"/>
                  </a:cubicBezTo>
                  <a:cubicBezTo>
                    <a:pt x="14228" y="3378"/>
                    <a:pt x="14233" y="3329"/>
                    <a:pt x="14238" y="3279"/>
                  </a:cubicBezTo>
                  <a:cubicBezTo>
                    <a:pt x="14282" y="3204"/>
                    <a:pt x="14327" y="3129"/>
                    <a:pt x="14369" y="3052"/>
                  </a:cubicBezTo>
                  <a:cubicBezTo>
                    <a:pt x="14458" y="2895"/>
                    <a:pt x="14548" y="2735"/>
                    <a:pt x="14633" y="2574"/>
                  </a:cubicBezTo>
                  <a:cubicBezTo>
                    <a:pt x="14676" y="2491"/>
                    <a:pt x="14717" y="2408"/>
                    <a:pt x="14758" y="2324"/>
                  </a:cubicBezTo>
                  <a:close/>
                  <a:moveTo>
                    <a:pt x="4586" y="2612"/>
                  </a:moveTo>
                  <a:lnTo>
                    <a:pt x="4586" y="2612"/>
                  </a:lnTo>
                  <a:cubicBezTo>
                    <a:pt x="4538" y="2674"/>
                    <a:pt x="4493" y="2736"/>
                    <a:pt x="4447" y="2796"/>
                  </a:cubicBezTo>
                  <a:cubicBezTo>
                    <a:pt x="4306" y="2979"/>
                    <a:pt x="4153" y="3149"/>
                    <a:pt x="3986" y="3309"/>
                  </a:cubicBezTo>
                  <a:cubicBezTo>
                    <a:pt x="3971" y="3321"/>
                    <a:pt x="3962" y="3337"/>
                    <a:pt x="3956" y="3355"/>
                  </a:cubicBezTo>
                  <a:cubicBezTo>
                    <a:pt x="3708" y="3360"/>
                    <a:pt x="3462" y="3381"/>
                    <a:pt x="3215" y="3406"/>
                  </a:cubicBezTo>
                  <a:cubicBezTo>
                    <a:pt x="2949" y="3433"/>
                    <a:pt x="2682" y="3464"/>
                    <a:pt x="2416" y="3492"/>
                  </a:cubicBezTo>
                  <a:cubicBezTo>
                    <a:pt x="2019" y="3534"/>
                    <a:pt x="1620" y="3568"/>
                    <a:pt x="1222" y="3568"/>
                  </a:cubicBezTo>
                  <a:cubicBezTo>
                    <a:pt x="1082" y="3568"/>
                    <a:pt x="943" y="3564"/>
                    <a:pt x="804" y="3554"/>
                  </a:cubicBezTo>
                  <a:cubicBezTo>
                    <a:pt x="793" y="3553"/>
                    <a:pt x="783" y="3552"/>
                    <a:pt x="772" y="3552"/>
                  </a:cubicBezTo>
                  <a:cubicBezTo>
                    <a:pt x="811" y="3499"/>
                    <a:pt x="843" y="3443"/>
                    <a:pt x="874" y="3386"/>
                  </a:cubicBezTo>
                  <a:cubicBezTo>
                    <a:pt x="925" y="3294"/>
                    <a:pt x="968" y="3199"/>
                    <a:pt x="1011" y="3104"/>
                  </a:cubicBezTo>
                  <a:cubicBezTo>
                    <a:pt x="1071" y="2973"/>
                    <a:pt x="1125" y="2840"/>
                    <a:pt x="1179" y="2708"/>
                  </a:cubicBezTo>
                  <a:cubicBezTo>
                    <a:pt x="2048" y="2671"/>
                    <a:pt x="2952" y="2643"/>
                    <a:pt x="3921" y="2624"/>
                  </a:cubicBezTo>
                  <a:cubicBezTo>
                    <a:pt x="4146" y="2619"/>
                    <a:pt x="4368" y="2616"/>
                    <a:pt x="4586" y="2612"/>
                  </a:cubicBezTo>
                  <a:close/>
                  <a:moveTo>
                    <a:pt x="15518" y="2875"/>
                  </a:moveTo>
                  <a:cubicBezTo>
                    <a:pt x="15527" y="2883"/>
                    <a:pt x="15535" y="2890"/>
                    <a:pt x="15543" y="2897"/>
                  </a:cubicBezTo>
                  <a:cubicBezTo>
                    <a:pt x="15439" y="3130"/>
                    <a:pt x="15316" y="3355"/>
                    <a:pt x="15177" y="3569"/>
                  </a:cubicBezTo>
                  <a:cubicBezTo>
                    <a:pt x="15178" y="3548"/>
                    <a:pt x="15180" y="3527"/>
                    <a:pt x="15181" y="3508"/>
                  </a:cubicBezTo>
                  <a:cubicBezTo>
                    <a:pt x="15183" y="3473"/>
                    <a:pt x="15187" y="3437"/>
                    <a:pt x="15190" y="3402"/>
                  </a:cubicBezTo>
                  <a:cubicBezTo>
                    <a:pt x="15301" y="3227"/>
                    <a:pt x="15411" y="3051"/>
                    <a:pt x="15518" y="2875"/>
                  </a:cubicBezTo>
                  <a:close/>
                  <a:moveTo>
                    <a:pt x="13407" y="3311"/>
                  </a:moveTo>
                  <a:lnTo>
                    <a:pt x="13407" y="3311"/>
                  </a:lnTo>
                  <a:cubicBezTo>
                    <a:pt x="13398" y="3401"/>
                    <a:pt x="13390" y="3491"/>
                    <a:pt x="13382" y="3580"/>
                  </a:cubicBezTo>
                  <a:cubicBezTo>
                    <a:pt x="13345" y="3644"/>
                    <a:pt x="13307" y="3708"/>
                    <a:pt x="13271" y="3771"/>
                  </a:cubicBezTo>
                  <a:cubicBezTo>
                    <a:pt x="13264" y="3784"/>
                    <a:pt x="13256" y="3798"/>
                    <a:pt x="13247" y="3811"/>
                  </a:cubicBezTo>
                  <a:cubicBezTo>
                    <a:pt x="13255" y="3733"/>
                    <a:pt x="13262" y="3652"/>
                    <a:pt x="13270" y="3572"/>
                  </a:cubicBezTo>
                  <a:cubicBezTo>
                    <a:pt x="13287" y="3539"/>
                    <a:pt x="13302" y="3507"/>
                    <a:pt x="13319" y="3476"/>
                  </a:cubicBezTo>
                  <a:cubicBezTo>
                    <a:pt x="13348" y="3420"/>
                    <a:pt x="13377" y="3366"/>
                    <a:pt x="13407" y="3311"/>
                  </a:cubicBezTo>
                  <a:close/>
                  <a:moveTo>
                    <a:pt x="15633" y="2979"/>
                  </a:moveTo>
                  <a:cubicBezTo>
                    <a:pt x="15673" y="3014"/>
                    <a:pt x="15713" y="3049"/>
                    <a:pt x="15752" y="3083"/>
                  </a:cubicBezTo>
                  <a:lnTo>
                    <a:pt x="15740" y="3107"/>
                  </a:lnTo>
                  <a:cubicBezTo>
                    <a:pt x="15735" y="3107"/>
                    <a:pt x="15731" y="3108"/>
                    <a:pt x="15727" y="3110"/>
                  </a:cubicBezTo>
                  <a:cubicBezTo>
                    <a:pt x="15720" y="3114"/>
                    <a:pt x="15718" y="3119"/>
                    <a:pt x="15716" y="3127"/>
                  </a:cubicBezTo>
                  <a:cubicBezTo>
                    <a:pt x="15710" y="3150"/>
                    <a:pt x="15703" y="3174"/>
                    <a:pt x="15695" y="3199"/>
                  </a:cubicBezTo>
                  <a:cubicBezTo>
                    <a:pt x="15643" y="3298"/>
                    <a:pt x="15587" y="3394"/>
                    <a:pt x="15530" y="3491"/>
                  </a:cubicBezTo>
                  <a:cubicBezTo>
                    <a:pt x="15523" y="3505"/>
                    <a:pt x="15523" y="3521"/>
                    <a:pt x="15528" y="3536"/>
                  </a:cubicBezTo>
                  <a:cubicBezTo>
                    <a:pt x="15397" y="3626"/>
                    <a:pt x="15271" y="3724"/>
                    <a:pt x="15157" y="3815"/>
                  </a:cubicBezTo>
                  <a:cubicBezTo>
                    <a:pt x="15157" y="3813"/>
                    <a:pt x="15159" y="3813"/>
                    <a:pt x="15159" y="3812"/>
                  </a:cubicBezTo>
                  <a:cubicBezTo>
                    <a:pt x="15230" y="3712"/>
                    <a:pt x="15297" y="3608"/>
                    <a:pt x="15362" y="3502"/>
                  </a:cubicBezTo>
                  <a:cubicBezTo>
                    <a:pt x="15463" y="3334"/>
                    <a:pt x="15554" y="3159"/>
                    <a:pt x="15633" y="2979"/>
                  </a:cubicBezTo>
                  <a:close/>
                  <a:moveTo>
                    <a:pt x="15114" y="2952"/>
                  </a:moveTo>
                  <a:lnTo>
                    <a:pt x="15087" y="3068"/>
                  </a:lnTo>
                  <a:cubicBezTo>
                    <a:pt x="15078" y="3106"/>
                    <a:pt x="15072" y="3143"/>
                    <a:pt x="15067" y="3179"/>
                  </a:cubicBezTo>
                  <a:cubicBezTo>
                    <a:pt x="14971" y="3330"/>
                    <a:pt x="14875" y="3481"/>
                    <a:pt x="14779" y="3631"/>
                  </a:cubicBezTo>
                  <a:cubicBezTo>
                    <a:pt x="14740" y="3693"/>
                    <a:pt x="14699" y="3756"/>
                    <a:pt x="14659" y="3818"/>
                  </a:cubicBezTo>
                  <a:cubicBezTo>
                    <a:pt x="14662" y="3766"/>
                    <a:pt x="14664" y="3713"/>
                    <a:pt x="14666" y="3658"/>
                  </a:cubicBezTo>
                  <a:cubicBezTo>
                    <a:pt x="14815" y="3423"/>
                    <a:pt x="14968" y="3189"/>
                    <a:pt x="15114" y="2952"/>
                  </a:cubicBezTo>
                  <a:close/>
                  <a:moveTo>
                    <a:pt x="14571" y="3368"/>
                  </a:moveTo>
                  <a:lnTo>
                    <a:pt x="14571" y="3368"/>
                  </a:lnTo>
                  <a:cubicBezTo>
                    <a:pt x="14568" y="3384"/>
                    <a:pt x="14567" y="3399"/>
                    <a:pt x="14566" y="3415"/>
                  </a:cubicBezTo>
                  <a:cubicBezTo>
                    <a:pt x="14488" y="3537"/>
                    <a:pt x="14409" y="3660"/>
                    <a:pt x="14333" y="3781"/>
                  </a:cubicBezTo>
                  <a:cubicBezTo>
                    <a:pt x="14279" y="3867"/>
                    <a:pt x="14225" y="3953"/>
                    <a:pt x="14172" y="4040"/>
                  </a:cubicBezTo>
                  <a:cubicBezTo>
                    <a:pt x="14173" y="4021"/>
                    <a:pt x="14175" y="4003"/>
                    <a:pt x="14177" y="3984"/>
                  </a:cubicBezTo>
                  <a:cubicBezTo>
                    <a:pt x="14311" y="3780"/>
                    <a:pt x="14441" y="3575"/>
                    <a:pt x="14571" y="3368"/>
                  </a:cubicBezTo>
                  <a:close/>
                  <a:moveTo>
                    <a:pt x="13899" y="3181"/>
                  </a:moveTo>
                  <a:lnTo>
                    <a:pt x="13899" y="3181"/>
                  </a:lnTo>
                  <a:cubicBezTo>
                    <a:pt x="13895" y="3268"/>
                    <a:pt x="13892" y="3356"/>
                    <a:pt x="13888" y="3443"/>
                  </a:cubicBezTo>
                  <a:cubicBezTo>
                    <a:pt x="13771" y="3644"/>
                    <a:pt x="13653" y="3843"/>
                    <a:pt x="13535" y="4043"/>
                  </a:cubicBezTo>
                  <a:cubicBezTo>
                    <a:pt x="13530" y="4050"/>
                    <a:pt x="13526" y="4059"/>
                    <a:pt x="13521" y="4066"/>
                  </a:cubicBezTo>
                  <a:cubicBezTo>
                    <a:pt x="13525" y="3974"/>
                    <a:pt x="13531" y="3881"/>
                    <a:pt x="13538" y="3789"/>
                  </a:cubicBezTo>
                  <a:cubicBezTo>
                    <a:pt x="13618" y="3653"/>
                    <a:pt x="13700" y="3517"/>
                    <a:pt x="13782" y="3381"/>
                  </a:cubicBezTo>
                  <a:cubicBezTo>
                    <a:pt x="13821" y="3314"/>
                    <a:pt x="13860" y="3248"/>
                    <a:pt x="13899" y="3181"/>
                  </a:cubicBezTo>
                  <a:close/>
                  <a:moveTo>
                    <a:pt x="15020" y="3666"/>
                  </a:moveTo>
                  <a:lnTo>
                    <a:pt x="15020" y="3715"/>
                  </a:lnTo>
                  <a:cubicBezTo>
                    <a:pt x="15021" y="3735"/>
                    <a:pt x="15031" y="3751"/>
                    <a:pt x="15043" y="3765"/>
                  </a:cubicBezTo>
                  <a:cubicBezTo>
                    <a:pt x="14983" y="3850"/>
                    <a:pt x="14921" y="3934"/>
                    <a:pt x="14859" y="4017"/>
                  </a:cubicBezTo>
                  <a:cubicBezTo>
                    <a:pt x="14849" y="4030"/>
                    <a:pt x="14843" y="4041"/>
                    <a:pt x="14844" y="4059"/>
                  </a:cubicBezTo>
                  <a:cubicBezTo>
                    <a:pt x="14844" y="4062"/>
                    <a:pt x="14845" y="4066"/>
                    <a:pt x="14846" y="4070"/>
                  </a:cubicBezTo>
                  <a:cubicBezTo>
                    <a:pt x="14782" y="4124"/>
                    <a:pt x="14720" y="4178"/>
                    <a:pt x="14657" y="4231"/>
                  </a:cubicBezTo>
                  <a:lnTo>
                    <a:pt x="14715" y="4142"/>
                  </a:lnTo>
                  <a:cubicBezTo>
                    <a:pt x="14817" y="3983"/>
                    <a:pt x="14919" y="3826"/>
                    <a:pt x="15020" y="3666"/>
                  </a:cubicBezTo>
                  <a:close/>
                  <a:moveTo>
                    <a:pt x="13871" y="3906"/>
                  </a:moveTo>
                  <a:lnTo>
                    <a:pt x="13871" y="3906"/>
                  </a:lnTo>
                  <a:cubicBezTo>
                    <a:pt x="13870" y="3930"/>
                    <a:pt x="13868" y="3952"/>
                    <a:pt x="13867" y="3976"/>
                  </a:cubicBezTo>
                  <a:cubicBezTo>
                    <a:pt x="13753" y="4148"/>
                    <a:pt x="13638" y="4320"/>
                    <a:pt x="13524" y="4492"/>
                  </a:cubicBezTo>
                  <a:cubicBezTo>
                    <a:pt x="13595" y="4371"/>
                    <a:pt x="13666" y="4252"/>
                    <a:pt x="13738" y="4132"/>
                  </a:cubicBezTo>
                  <a:cubicBezTo>
                    <a:pt x="13783" y="4057"/>
                    <a:pt x="13825" y="3982"/>
                    <a:pt x="13871" y="3906"/>
                  </a:cubicBezTo>
                  <a:close/>
                  <a:moveTo>
                    <a:pt x="13137" y="2602"/>
                  </a:moveTo>
                  <a:lnTo>
                    <a:pt x="13137" y="2602"/>
                  </a:lnTo>
                  <a:cubicBezTo>
                    <a:pt x="13136" y="2652"/>
                    <a:pt x="13136" y="2703"/>
                    <a:pt x="13135" y="2754"/>
                  </a:cubicBezTo>
                  <a:cubicBezTo>
                    <a:pt x="13054" y="2916"/>
                    <a:pt x="12974" y="3081"/>
                    <a:pt x="12892" y="3243"/>
                  </a:cubicBezTo>
                  <a:cubicBezTo>
                    <a:pt x="12837" y="3351"/>
                    <a:pt x="12782" y="3460"/>
                    <a:pt x="12728" y="3569"/>
                  </a:cubicBezTo>
                  <a:cubicBezTo>
                    <a:pt x="12702" y="3620"/>
                    <a:pt x="12677" y="3671"/>
                    <a:pt x="12653" y="3722"/>
                  </a:cubicBezTo>
                  <a:cubicBezTo>
                    <a:pt x="12624" y="3781"/>
                    <a:pt x="12591" y="3842"/>
                    <a:pt x="12577" y="3906"/>
                  </a:cubicBezTo>
                  <a:cubicBezTo>
                    <a:pt x="12567" y="3955"/>
                    <a:pt x="12592" y="4005"/>
                    <a:pt x="12635" y="4028"/>
                  </a:cubicBezTo>
                  <a:cubicBezTo>
                    <a:pt x="12651" y="4035"/>
                    <a:pt x="12667" y="4039"/>
                    <a:pt x="12683" y="4039"/>
                  </a:cubicBezTo>
                  <a:cubicBezTo>
                    <a:pt x="12714" y="4039"/>
                    <a:pt x="12744" y="4025"/>
                    <a:pt x="12767" y="4003"/>
                  </a:cubicBezTo>
                  <a:cubicBezTo>
                    <a:pt x="12788" y="3983"/>
                    <a:pt x="12804" y="3960"/>
                    <a:pt x="12820" y="3935"/>
                  </a:cubicBezTo>
                  <a:lnTo>
                    <a:pt x="12820" y="3935"/>
                  </a:lnTo>
                  <a:cubicBezTo>
                    <a:pt x="12722" y="4134"/>
                    <a:pt x="12629" y="4336"/>
                    <a:pt x="12545" y="4541"/>
                  </a:cubicBezTo>
                  <a:cubicBezTo>
                    <a:pt x="12553" y="4320"/>
                    <a:pt x="12561" y="4098"/>
                    <a:pt x="12570" y="3881"/>
                  </a:cubicBezTo>
                  <a:cubicBezTo>
                    <a:pt x="12578" y="3815"/>
                    <a:pt x="12589" y="3749"/>
                    <a:pt x="12598" y="3683"/>
                  </a:cubicBezTo>
                  <a:cubicBezTo>
                    <a:pt x="12613" y="3580"/>
                    <a:pt x="12624" y="3479"/>
                    <a:pt x="12635" y="3376"/>
                  </a:cubicBezTo>
                  <a:cubicBezTo>
                    <a:pt x="12637" y="3376"/>
                    <a:pt x="12637" y="3377"/>
                    <a:pt x="12638" y="3377"/>
                  </a:cubicBezTo>
                  <a:cubicBezTo>
                    <a:pt x="12654" y="3386"/>
                    <a:pt x="12671" y="3390"/>
                    <a:pt x="12688" y="3390"/>
                  </a:cubicBezTo>
                  <a:cubicBezTo>
                    <a:pt x="12728" y="3390"/>
                    <a:pt x="12768" y="3367"/>
                    <a:pt x="12789" y="3329"/>
                  </a:cubicBezTo>
                  <a:cubicBezTo>
                    <a:pt x="12874" y="3166"/>
                    <a:pt x="12950" y="3000"/>
                    <a:pt x="13028" y="2835"/>
                  </a:cubicBezTo>
                  <a:cubicBezTo>
                    <a:pt x="13064" y="2757"/>
                    <a:pt x="13101" y="2679"/>
                    <a:pt x="13137" y="2602"/>
                  </a:cubicBezTo>
                  <a:close/>
                  <a:moveTo>
                    <a:pt x="14538" y="3864"/>
                  </a:moveTo>
                  <a:cubicBezTo>
                    <a:pt x="14536" y="3900"/>
                    <a:pt x="14535" y="3935"/>
                    <a:pt x="14535" y="3972"/>
                  </a:cubicBezTo>
                  <a:cubicBezTo>
                    <a:pt x="14535" y="3982"/>
                    <a:pt x="14539" y="3991"/>
                    <a:pt x="14544" y="4000"/>
                  </a:cubicBezTo>
                  <a:cubicBezTo>
                    <a:pt x="14457" y="4134"/>
                    <a:pt x="14372" y="4271"/>
                    <a:pt x="14286" y="4407"/>
                  </a:cubicBezTo>
                  <a:cubicBezTo>
                    <a:pt x="14263" y="4443"/>
                    <a:pt x="14277" y="4497"/>
                    <a:pt x="14307" y="4527"/>
                  </a:cubicBezTo>
                  <a:cubicBezTo>
                    <a:pt x="14303" y="4531"/>
                    <a:pt x="14298" y="4535"/>
                    <a:pt x="14294" y="4538"/>
                  </a:cubicBezTo>
                  <a:lnTo>
                    <a:pt x="14302" y="4534"/>
                  </a:lnTo>
                  <a:lnTo>
                    <a:pt x="14302" y="4534"/>
                  </a:lnTo>
                  <a:cubicBezTo>
                    <a:pt x="14238" y="4587"/>
                    <a:pt x="14171" y="4642"/>
                    <a:pt x="14105" y="4698"/>
                  </a:cubicBezTo>
                  <a:cubicBezTo>
                    <a:pt x="14075" y="4723"/>
                    <a:pt x="14043" y="4748"/>
                    <a:pt x="14010" y="4776"/>
                  </a:cubicBezTo>
                  <a:cubicBezTo>
                    <a:pt x="14048" y="4701"/>
                    <a:pt x="14087" y="4625"/>
                    <a:pt x="14129" y="4551"/>
                  </a:cubicBezTo>
                  <a:cubicBezTo>
                    <a:pt x="14254" y="4323"/>
                    <a:pt x="14390" y="4101"/>
                    <a:pt x="14527" y="3881"/>
                  </a:cubicBezTo>
                  <a:cubicBezTo>
                    <a:pt x="14531" y="3875"/>
                    <a:pt x="14535" y="3869"/>
                    <a:pt x="14538" y="3864"/>
                  </a:cubicBezTo>
                  <a:close/>
                  <a:moveTo>
                    <a:pt x="13049" y="4011"/>
                  </a:moveTo>
                  <a:lnTo>
                    <a:pt x="13033" y="4179"/>
                  </a:lnTo>
                  <a:cubicBezTo>
                    <a:pt x="12907" y="4399"/>
                    <a:pt x="12783" y="4624"/>
                    <a:pt x="12665" y="4851"/>
                  </a:cubicBezTo>
                  <a:cubicBezTo>
                    <a:pt x="12786" y="4567"/>
                    <a:pt x="12914" y="4289"/>
                    <a:pt x="13049" y="4011"/>
                  </a:cubicBezTo>
                  <a:close/>
                  <a:moveTo>
                    <a:pt x="12604" y="4972"/>
                  </a:moveTo>
                  <a:lnTo>
                    <a:pt x="12604" y="4972"/>
                  </a:lnTo>
                  <a:cubicBezTo>
                    <a:pt x="12589" y="5003"/>
                    <a:pt x="12572" y="5034"/>
                    <a:pt x="12557" y="5066"/>
                  </a:cubicBezTo>
                  <a:cubicBezTo>
                    <a:pt x="12547" y="5085"/>
                    <a:pt x="12540" y="5103"/>
                    <a:pt x="12531" y="5120"/>
                  </a:cubicBezTo>
                  <a:cubicBezTo>
                    <a:pt x="12532" y="5080"/>
                    <a:pt x="12532" y="5040"/>
                    <a:pt x="12534" y="4999"/>
                  </a:cubicBezTo>
                  <a:cubicBezTo>
                    <a:pt x="12560" y="4998"/>
                    <a:pt x="12586" y="4989"/>
                    <a:pt x="12604" y="4972"/>
                  </a:cubicBezTo>
                  <a:close/>
                  <a:moveTo>
                    <a:pt x="13855" y="4474"/>
                  </a:moveTo>
                  <a:cubicBezTo>
                    <a:pt x="13866" y="4485"/>
                    <a:pt x="13878" y="4495"/>
                    <a:pt x="13894" y="4499"/>
                  </a:cubicBezTo>
                  <a:lnTo>
                    <a:pt x="13903" y="4499"/>
                  </a:lnTo>
                  <a:cubicBezTo>
                    <a:pt x="13804" y="4680"/>
                    <a:pt x="13706" y="4865"/>
                    <a:pt x="13634" y="5060"/>
                  </a:cubicBezTo>
                  <a:cubicBezTo>
                    <a:pt x="13633" y="5065"/>
                    <a:pt x="13630" y="5071"/>
                    <a:pt x="13629" y="5076"/>
                  </a:cubicBezTo>
                  <a:cubicBezTo>
                    <a:pt x="13540" y="5142"/>
                    <a:pt x="13450" y="5210"/>
                    <a:pt x="13357" y="5277"/>
                  </a:cubicBezTo>
                  <a:cubicBezTo>
                    <a:pt x="13347" y="5284"/>
                    <a:pt x="13336" y="5290"/>
                    <a:pt x="13325" y="5297"/>
                  </a:cubicBezTo>
                  <a:cubicBezTo>
                    <a:pt x="13370" y="5225"/>
                    <a:pt x="13415" y="5152"/>
                    <a:pt x="13461" y="5080"/>
                  </a:cubicBezTo>
                  <a:cubicBezTo>
                    <a:pt x="13482" y="5066"/>
                    <a:pt x="13495" y="5045"/>
                    <a:pt x="13499" y="5019"/>
                  </a:cubicBezTo>
                  <a:cubicBezTo>
                    <a:pt x="13536" y="4962"/>
                    <a:pt x="13573" y="4904"/>
                    <a:pt x="13610" y="4847"/>
                  </a:cubicBezTo>
                  <a:lnTo>
                    <a:pt x="13855" y="4474"/>
                  </a:lnTo>
                  <a:close/>
                  <a:moveTo>
                    <a:pt x="12977" y="5416"/>
                  </a:moveTo>
                  <a:cubicBezTo>
                    <a:pt x="12985" y="5447"/>
                    <a:pt x="13002" y="5475"/>
                    <a:pt x="13028" y="5495"/>
                  </a:cubicBezTo>
                  <a:cubicBezTo>
                    <a:pt x="12982" y="5524"/>
                    <a:pt x="12936" y="5552"/>
                    <a:pt x="12888" y="5581"/>
                  </a:cubicBezTo>
                  <a:cubicBezTo>
                    <a:pt x="12891" y="5575"/>
                    <a:pt x="12893" y="5569"/>
                    <a:pt x="12897" y="5563"/>
                  </a:cubicBezTo>
                  <a:cubicBezTo>
                    <a:pt x="12917" y="5526"/>
                    <a:pt x="12937" y="5489"/>
                    <a:pt x="12958" y="5452"/>
                  </a:cubicBezTo>
                  <a:lnTo>
                    <a:pt x="12977" y="5416"/>
                  </a:lnTo>
                  <a:close/>
                  <a:moveTo>
                    <a:pt x="13349" y="4112"/>
                  </a:moveTo>
                  <a:cubicBezTo>
                    <a:pt x="13349" y="4124"/>
                    <a:pt x="13348" y="4136"/>
                    <a:pt x="13346" y="4149"/>
                  </a:cubicBezTo>
                  <a:cubicBezTo>
                    <a:pt x="13343" y="4224"/>
                    <a:pt x="13340" y="4299"/>
                    <a:pt x="13339" y="4376"/>
                  </a:cubicBezTo>
                  <a:cubicBezTo>
                    <a:pt x="13210" y="4590"/>
                    <a:pt x="13084" y="4805"/>
                    <a:pt x="12956" y="5020"/>
                  </a:cubicBezTo>
                  <a:cubicBezTo>
                    <a:pt x="12892" y="5132"/>
                    <a:pt x="12826" y="5245"/>
                    <a:pt x="12764" y="5356"/>
                  </a:cubicBezTo>
                  <a:cubicBezTo>
                    <a:pt x="12728" y="5423"/>
                    <a:pt x="12691" y="5488"/>
                    <a:pt x="12667" y="5558"/>
                  </a:cubicBezTo>
                  <a:cubicBezTo>
                    <a:pt x="12666" y="5562"/>
                    <a:pt x="12665" y="5567"/>
                    <a:pt x="12665" y="5571"/>
                  </a:cubicBezTo>
                  <a:cubicBezTo>
                    <a:pt x="12661" y="5602"/>
                    <a:pt x="12663" y="5626"/>
                    <a:pt x="12678" y="5652"/>
                  </a:cubicBezTo>
                  <a:cubicBezTo>
                    <a:pt x="12686" y="5665"/>
                    <a:pt x="12697" y="5675"/>
                    <a:pt x="12710" y="5683"/>
                  </a:cubicBezTo>
                  <a:cubicBezTo>
                    <a:pt x="12659" y="5711"/>
                    <a:pt x="12609" y="5737"/>
                    <a:pt x="12561" y="5763"/>
                  </a:cubicBezTo>
                  <a:lnTo>
                    <a:pt x="12541" y="5774"/>
                  </a:lnTo>
                  <a:lnTo>
                    <a:pt x="12522" y="5783"/>
                  </a:lnTo>
                  <a:lnTo>
                    <a:pt x="12525" y="5754"/>
                  </a:lnTo>
                  <a:cubicBezTo>
                    <a:pt x="12525" y="5706"/>
                    <a:pt x="12526" y="5661"/>
                    <a:pt x="12526" y="5613"/>
                  </a:cubicBezTo>
                  <a:cubicBezTo>
                    <a:pt x="12530" y="5607"/>
                    <a:pt x="12532" y="5600"/>
                    <a:pt x="12536" y="5594"/>
                  </a:cubicBezTo>
                  <a:cubicBezTo>
                    <a:pt x="12538" y="5588"/>
                    <a:pt x="12541" y="5582"/>
                    <a:pt x="12543" y="5577"/>
                  </a:cubicBezTo>
                  <a:cubicBezTo>
                    <a:pt x="12553" y="5558"/>
                    <a:pt x="12563" y="5541"/>
                    <a:pt x="12573" y="5524"/>
                  </a:cubicBezTo>
                  <a:cubicBezTo>
                    <a:pt x="12604" y="5465"/>
                    <a:pt x="12635" y="5406"/>
                    <a:pt x="12665" y="5348"/>
                  </a:cubicBezTo>
                  <a:cubicBezTo>
                    <a:pt x="12729" y="5226"/>
                    <a:pt x="12791" y="5105"/>
                    <a:pt x="12854" y="4982"/>
                  </a:cubicBezTo>
                  <a:cubicBezTo>
                    <a:pt x="12900" y="4894"/>
                    <a:pt x="12949" y="4807"/>
                    <a:pt x="12998" y="4719"/>
                  </a:cubicBezTo>
                  <a:cubicBezTo>
                    <a:pt x="13082" y="4569"/>
                    <a:pt x="13168" y="4419"/>
                    <a:pt x="13255" y="4271"/>
                  </a:cubicBezTo>
                  <a:cubicBezTo>
                    <a:pt x="13286" y="4217"/>
                    <a:pt x="13317" y="4164"/>
                    <a:pt x="13349" y="4112"/>
                  </a:cubicBezTo>
                  <a:close/>
                  <a:moveTo>
                    <a:pt x="12635" y="0"/>
                  </a:moveTo>
                  <a:cubicBezTo>
                    <a:pt x="12594" y="2"/>
                    <a:pt x="12556" y="21"/>
                    <a:pt x="12527" y="52"/>
                  </a:cubicBezTo>
                  <a:cubicBezTo>
                    <a:pt x="12508" y="73"/>
                    <a:pt x="12495" y="100"/>
                    <a:pt x="12489" y="128"/>
                  </a:cubicBezTo>
                  <a:cubicBezTo>
                    <a:pt x="12439" y="161"/>
                    <a:pt x="12408" y="219"/>
                    <a:pt x="12410" y="282"/>
                  </a:cubicBezTo>
                  <a:cubicBezTo>
                    <a:pt x="12420" y="761"/>
                    <a:pt x="12428" y="1240"/>
                    <a:pt x="12430" y="1719"/>
                  </a:cubicBezTo>
                  <a:cubicBezTo>
                    <a:pt x="12430" y="1930"/>
                    <a:pt x="12428" y="2140"/>
                    <a:pt x="12425" y="2351"/>
                  </a:cubicBezTo>
                  <a:cubicBezTo>
                    <a:pt x="12303" y="2331"/>
                    <a:pt x="12178" y="2322"/>
                    <a:pt x="12055" y="2313"/>
                  </a:cubicBezTo>
                  <a:lnTo>
                    <a:pt x="11990" y="2308"/>
                  </a:lnTo>
                  <a:cubicBezTo>
                    <a:pt x="11833" y="2296"/>
                    <a:pt x="11667" y="2284"/>
                    <a:pt x="11503" y="2276"/>
                  </a:cubicBezTo>
                  <a:cubicBezTo>
                    <a:pt x="11417" y="2274"/>
                    <a:pt x="11333" y="2273"/>
                    <a:pt x="11267" y="2273"/>
                  </a:cubicBezTo>
                  <a:lnTo>
                    <a:pt x="11019" y="2273"/>
                  </a:lnTo>
                  <a:cubicBezTo>
                    <a:pt x="10766" y="2272"/>
                    <a:pt x="10509" y="2265"/>
                    <a:pt x="10261" y="2259"/>
                  </a:cubicBezTo>
                  <a:lnTo>
                    <a:pt x="10222" y="2258"/>
                  </a:lnTo>
                  <a:lnTo>
                    <a:pt x="10082" y="2254"/>
                  </a:lnTo>
                  <a:cubicBezTo>
                    <a:pt x="9792" y="2247"/>
                    <a:pt x="9475" y="2241"/>
                    <a:pt x="9139" y="2236"/>
                  </a:cubicBezTo>
                  <a:cubicBezTo>
                    <a:pt x="8505" y="2228"/>
                    <a:pt x="7896" y="2223"/>
                    <a:pt x="7330" y="2223"/>
                  </a:cubicBezTo>
                  <a:cubicBezTo>
                    <a:pt x="6647" y="2223"/>
                    <a:pt x="5978" y="2228"/>
                    <a:pt x="5338" y="2239"/>
                  </a:cubicBezTo>
                  <a:cubicBezTo>
                    <a:pt x="5214" y="2242"/>
                    <a:pt x="5090" y="2244"/>
                    <a:pt x="4965" y="2247"/>
                  </a:cubicBezTo>
                  <a:cubicBezTo>
                    <a:pt x="4815" y="2139"/>
                    <a:pt x="4670" y="2025"/>
                    <a:pt x="4529" y="1906"/>
                  </a:cubicBezTo>
                  <a:cubicBezTo>
                    <a:pt x="4373" y="1775"/>
                    <a:pt x="4226" y="1635"/>
                    <a:pt x="4073" y="1502"/>
                  </a:cubicBezTo>
                  <a:cubicBezTo>
                    <a:pt x="4053" y="1485"/>
                    <a:pt x="4032" y="1474"/>
                    <a:pt x="4008" y="1471"/>
                  </a:cubicBezTo>
                  <a:cubicBezTo>
                    <a:pt x="3995" y="1425"/>
                    <a:pt x="3952" y="1389"/>
                    <a:pt x="3903" y="1389"/>
                  </a:cubicBezTo>
                  <a:lnTo>
                    <a:pt x="3895" y="1389"/>
                  </a:lnTo>
                  <a:cubicBezTo>
                    <a:pt x="3309" y="1434"/>
                    <a:pt x="2721" y="1460"/>
                    <a:pt x="2132" y="1466"/>
                  </a:cubicBezTo>
                  <a:cubicBezTo>
                    <a:pt x="2055" y="1466"/>
                    <a:pt x="1977" y="1466"/>
                    <a:pt x="1900" y="1466"/>
                  </a:cubicBezTo>
                  <a:cubicBezTo>
                    <a:pt x="1677" y="1466"/>
                    <a:pt x="1455" y="1464"/>
                    <a:pt x="1232" y="1460"/>
                  </a:cubicBezTo>
                  <a:cubicBezTo>
                    <a:pt x="1083" y="1457"/>
                    <a:pt x="936" y="1454"/>
                    <a:pt x="787" y="1450"/>
                  </a:cubicBezTo>
                  <a:cubicBezTo>
                    <a:pt x="641" y="1446"/>
                    <a:pt x="493" y="1440"/>
                    <a:pt x="347" y="1440"/>
                  </a:cubicBezTo>
                  <a:cubicBezTo>
                    <a:pt x="316" y="1440"/>
                    <a:pt x="289" y="1457"/>
                    <a:pt x="270" y="1483"/>
                  </a:cubicBezTo>
                  <a:cubicBezTo>
                    <a:pt x="247" y="1488"/>
                    <a:pt x="227" y="1501"/>
                    <a:pt x="210" y="1518"/>
                  </a:cubicBezTo>
                  <a:cubicBezTo>
                    <a:pt x="167" y="1566"/>
                    <a:pt x="171" y="1642"/>
                    <a:pt x="217" y="1685"/>
                  </a:cubicBezTo>
                  <a:cubicBezTo>
                    <a:pt x="415" y="1866"/>
                    <a:pt x="598" y="2062"/>
                    <a:pt x="772" y="2267"/>
                  </a:cubicBezTo>
                  <a:cubicBezTo>
                    <a:pt x="812" y="2312"/>
                    <a:pt x="849" y="2358"/>
                    <a:pt x="888" y="2404"/>
                  </a:cubicBezTo>
                  <a:cubicBezTo>
                    <a:pt x="723" y="2413"/>
                    <a:pt x="557" y="2420"/>
                    <a:pt x="393" y="2430"/>
                  </a:cubicBezTo>
                  <a:lnTo>
                    <a:pt x="368" y="2431"/>
                  </a:lnTo>
                  <a:lnTo>
                    <a:pt x="151" y="2443"/>
                  </a:lnTo>
                  <a:cubicBezTo>
                    <a:pt x="110" y="2445"/>
                    <a:pt x="72" y="2464"/>
                    <a:pt x="44" y="2496"/>
                  </a:cubicBezTo>
                  <a:cubicBezTo>
                    <a:pt x="15" y="2527"/>
                    <a:pt x="1" y="2570"/>
                    <a:pt x="3" y="2610"/>
                  </a:cubicBezTo>
                  <a:cubicBezTo>
                    <a:pt x="8" y="2693"/>
                    <a:pt x="78" y="2759"/>
                    <a:pt x="161" y="2759"/>
                  </a:cubicBezTo>
                  <a:lnTo>
                    <a:pt x="170" y="2759"/>
                  </a:lnTo>
                  <a:cubicBezTo>
                    <a:pt x="408" y="2746"/>
                    <a:pt x="648" y="2734"/>
                    <a:pt x="892" y="2724"/>
                  </a:cubicBezTo>
                  <a:lnTo>
                    <a:pt x="892" y="2724"/>
                  </a:lnTo>
                  <a:cubicBezTo>
                    <a:pt x="853" y="2804"/>
                    <a:pt x="813" y="2884"/>
                    <a:pt x="771" y="2964"/>
                  </a:cubicBezTo>
                  <a:cubicBezTo>
                    <a:pt x="725" y="3057"/>
                    <a:pt x="677" y="3150"/>
                    <a:pt x="633" y="3244"/>
                  </a:cubicBezTo>
                  <a:cubicBezTo>
                    <a:pt x="586" y="3341"/>
                    <a:pt x="544" y="3439"/>
                    <a:pt x="514" y="3542"/>
                  </a:cubicBezTo>
                  <a:cubicBezTo>
                    <a:pt x="513" y="3547"/>
                    <a:pt x="511" y="3552"/>
                    <a:pt x="511" y="3557"/>
                  </a:cubicBezTo>
                  <a:cubicBezTo>
                    <a:pt x="486" y="3574"/>
                    <a:pt x="467" y="3601"/>
                    <a:pt x="462" y="3632"/>
                  </a:cubicBezTo>
                  <a:cubicBezTo>
                    <a:pt x="456" y="3662"/>
                    <a:pt x="462" y="3694"/>
                    <a:pt x="479" y="3720"/>
                  </a:cubicBezTo>
                  <a:cubicBezTo>
                    <a:pt x="495" y="3745"/>
                    <a:pt x="526" y="3770"/>
                    <a:pt x="555" y="3772"/>
                  </a:cubicBezTo>
                  <a:cubicBezTo>
                    <a:pt x="801" y="3799"/>
                    <a:pt x="1047" y="3811"/>
                    <a:pt x="1294" y="3811"/>
                  </a:cubicBezTo>
                  <a:cubicBezTo>
                    <a:pt x="1623" y="3811"/>
                    <a:pt x="1952" y="3791"/>
                    <a:pt x="2279" y="3762"/>
                  </a:cubicBezTo>
                  <a:cubicBezTo>
                    <a:pt x="2571" y="3736"/>
                    <a:pt x="2862" y="3704"/>
                    <a:pt x="3152" y="3671"/>
                  </a:cubicBezTo>
                  <a:cubicBezTo>
                    <a:pt x="3441" y="3640"/>
                    <a:pt x="3729" y="3613"/>
                    <a:pt x="4018" y="3582"/>
                  </a:cubicBezTo>
                  <a:cubicBezTo>
                    <a:pt x="4027" y="3580"/>
                    <a:pt x="4038" y="3578"/>
                    <a:pt x="4045" y="3575"/>
                  </a:cubicBezTo>
                  <a:cubicBezTo>
                    <a:pt x="4061" y="3582"/>
                    <a:pt x="4079" y="3585"/>
                    <a:pt x="4096" y="3585"/>
                  </a:cubicBezTo>
                  <a:cubicBezTo>
                    <a:pt x="4101" y="3585"/>
                    <a:pt x="4106" y="3585"/>
                    <a:pt x="4111" y="3584"/>
                  </a:cubicBezTo>
                  <a:cubicBezTo>
                    <a:pt x="4157" y="3582"/>
                    <a:pt x="4192" y="3562"/>
                    <a:pt x="4224" y="3531"/>
                  </a:cubicBezTo>
                  <a:cubicBezTo>
                    <a:pt x="4392" y="3373"/>
                    <a:pt x="4557" y="3211"/>
                    <a:pt x="4708" y="3040"/>
                  </a:cubicBezTo>
                  <a:cubicBezTo>
                    <a:pt x="4784" y="2953"/>
                    <a:pt x="4856" y="2864"/>
                    <a:pt x="4923" y="2770"/>
                  </a:cubicBezTo>
                  <a:cubicBezTo>
                    <a:pt x="4960" y="2719"/>
                    <a:pt x="4997" y="2664"/>
                    <a:pt x="5029" y="2609"/>
                  </a:cubicBezTo>
                  <a:cubicBezTo>
                    <a:pt x="5339" y="2606"/>
                    <a:pt x="5645" y="2604"/>
                    <a:pt x="5949" y="2604"/>
                  </a:cubicBezTo>
                  <a:cubicBezTo>
                    <a:pt x="6569" y="2604"/>
                    <a:pt x="7165" y="2610"/>
                    <a:pt x="7721" y="2622"/>
                  </a:cubicBezTo>
                  <a:cubicBezTo>
                    <a:pt x="8486" y="2640"/>
                    <a:pt x="9294" y="2678"/>
                    <a:pt x="10191" y="2740"/>
                  </a:cubicBezTo>
                  <a:cubicBezTo>
                    <a:pt x="10428" y="2757"/>
                    <a:pt x="10637" y="2776"/>
                    <a:pt x="10830" y="2795"/>
                  </a:cubicBezTo>
                  <a:cubicBezTo>
                    <a:pt x="10937" y="2806"/>
                    <a:pt x="11045" y="2819"/>
                    <a:pt x="11151" y="2833"/>
                  </a:cubicBezTo>
                  <a:cubicBezTo>
                    <a:pt x="11263" y="2847"/>
                    <a:pt x="11379" y="2861"/>
                    <a:pt x="11494" y="2873"/>
                  </a:cubicBezTo>
                  <a:cubicBezTo>
                    <a:pt x="11733" y="2896"/>
                    <a:pt x="11976" y="2912"/>
                    <a:pt x="12202" y="2927"/>
                  </a:cubicBezTo>
                  <a:cubicBezTo>
                    <a:pt x="12252" y="2930"/>
                    <a:pt x="12327" y="2933"/>
                    <a:pt x="12400" y="2935"/>
                  </a:cubicBezTo>
                  <a:cubicBezTo>
                    <a:pt x="12396" y="3021"/>
                    <a:pt x="12391" y="3107"/>
                    <a:pt x="12386" y="3194"/>
                  </a:cubicBezTo>
                  <a:cubicBezTo>
                    <a:pt x="12368" y="3446"/>
                    <a:pt x="12344" y="3697"/>
                    <a:pt x="12312" y="3947"/>
                  </a:cubicBezTo>
                  <a:cubicBezTo>
                    <a:pt x="12280" y="4199"/>
                    <a:pt x="12236" y="4448"/>
                    <a:pt x="12185" y="4696"/>
                  </a:cubicBezTo>
                  <a:cubicBezTo>
                    <a:pt x="12173" y="4754"/>
                    <a:pt x="12213" y="4813"/>
                    <a:pt x="12271" y="4825"/>
                  </a:cubicBezTo>
                  <a:cubicBezTo>
                    <a:pt x="12276" y="4826"/>
                    <a:pt x="12280" y="4826"/>
                    <a:pt x="12283" y="4826"/>
                  </a:cubicBezTo>
                  <a:cubicBezTo>
                    <a:pt x="12282" y="4836"/>
                    <a:pt x="12282" y="4847"/>
                    <a:pt x="12281" y="4857"/>
                  </a:cubicBezTo>
                  <a:lnTo>
                    <a:pt x="12268" y="5039"/>
                  </a:lnTo>
                  <a:lnTo>
                    <a:pt x="12257" y="5189"/>
                  </a:lnTo>
                  <a:lnTo>
                    <a:pt x="12247" y="5338"/>
                  </a:lnTo>
                  <a:lnTo>
                    <a:pt x="12234" y="5530"/>
                  </a:lnTo>
                  <a:lnTo>
                    <a:pt x="12225" y="5645"/>
                  </a:lnTo>
                  <a:lnTo>
                    <a:pt x="12224" y="5671"/>
                  </a:lnTo>
                  <a:cubicBezTo>
                    <a:pt x="12216" y="5785"/>
                    <a:pt x="12208" y="5903"/>
                    <a:pt x="12195" y="6019"/>
                  </a:cubicBezTo>
                  <a:cubicBezTo>
                    <a:pt x="12190" y="6049"/>
                    <a:pt x="12192" y="6076"/>
                    <a:pt x="12200" y="6105"/>
                  </a:cubicBezTo>
                  <a:cubicBezTo>
                    <a:pt x="12210" y="6132"/>
                    <a:pt x="12225" y="6157"/>
                    <a:pt x="12247" y="6177"/>
                  </a:cubicBezTo>
                  <a:cubicBezTo>
                    <a:pt x="12278" y="6205"/>
                    <a:pt x="12317" y="6219"/>
                    <a:pt x="12360" y="6219"/>
                  </a:cubicBezTo>
                  <a:cubicBezTo>
                    <a:pt x="12379" y="6219"/>
                    <a:pt x="12395" y="6216"/>
                    <a:pt x="12412" y="6211"/>
                  </a:cubicBezTo>
                  <a:lnTo>
                    <a:pt x="12420" y="6209"/>
                  </a:lnTo>
                  <a:lnTo>
                    <a:pt x="12453" y="6198"/>
                  </a:lnTo>
                  <a:cubicBezTo>
                    <a:pt x="12478" y="6190"/>
                    <a:pt x="12504" y="6183"/>
                    <a:pt x="12529" y="6174"/>
                  </a:cubicBezTo>
                  <a:cubicBezTo>
                    <a:pt x="12562" y="6163"/>
                    <a:pt x="12594" y="6149"/>
                    <a:pt x="12628" y="6135"/>
                  </a:cubicBezTo>
                  <a:lnTo>
                    <a:pt x="12643" y="6128"/>
                  </a:lnTo>
                  <a:cubicBezTo>
                    <a:pt x="12718" y="6095"/>
                    <a:pt x="12800" y="6057"/>
                    <a:pt x="12905" y="6004"/>
                  </a:cubicBezTo>
                  <a:cubicBezTo>
                    <a:pt x="13046" y="5933"/>
                    <a:pt x="13189" y="5851"/>
                    <a:pt x="13347" y="5754"/>
                  </a:cubicBezTo>
                  <a:cubicBezTo>
                    <a:pt x="13608" y="5592"/>
                    <a:pt x="13880" y="5400"/>
                    <a:pt x="14176" y="5167"/>
                  </a:cubicBezTo>
                  <a:cubicBezTo>
                    <a:pt x="14463" y="4941"/>
                    <a:pt x="14736" y="4708"/>
                    <a:pt x="14989" y="4489"/>
                  </a:cubicBezTo>
                  <a:cubicBezTo>
                    <a:pt x="15071" y="4418"/>
                    <a:pt x="15150" y="4349"/>
                    <a:pt x="15230" y="4279"/>
                  </a:cubicBezTo>
                  <a:lnTo>
                    <a:pt x="15377" y="4153"/>
                  </a:lnTo>
                  <a:lnTo>
                    <a:pt x="15499" y="4045"/>
                  </a:lnTo>
                  <a:lnTo>
                    <a:pt x="15524" y="4024"/>
                  </a:lnTo>
                  <a:cubicBezTo>
                    <a:pt x="15602" y="3955"/>
                    <a:pt x="15680" y="3888"/>
                    <a:pt x="15758" y="3817"/>
                  </a:cubicBezTo>
                  <a:lnTo>
                    <a:pt x="15794" y="3785"/>
                  </a:lnTo>
                  <a:cubicBezTo>
                    <a:pt x="15905" y="3687"/>
                    <a:pt x="16020" y="3585"/>
                    <a:pt x="16118" y="3471"/>
                  </a:cubicBezTo>
                  <a:cubicBezTo>
                    <a:pt x="16153" y="3429"/>
                    <a:pt x="16159" y="3375"/>
                    <a:pt x="16135" y="3330"/>
                  </a:cubicBezTo>
                  <a:lnTo>
                    <a:pt x="16135" y="3330"/>
                  </a:lnTo>
                  <a:cubicBezTo>
                    <a:pt x="16149" y="3335"/>
                    <a:pt x="16164" y="3338"/>
                    <a:pt x="16178" y="3338"/>
                  </a:cubicBezTo>
                  <a:cubicBezTo>
                    <a:pt x="16182" y="3338"/>
                    <a:pt x="16186" y="3337"/>
                    <a:pt x="16190" y="3337"/>
                  </a:cubicBezTo>
                  <a:cubicBezTo>
                    <a:pt x="16223" y="3335"/>
                    <a:pt x="16257" y="3319"/>
                    <a:pt x="16280" y="3294"/>
                  </a:cubicBezTo>
                  <a:cubicBezTo>
                    <a:pt x="16335" y="3236"/>
                    <a:pt x="16325" y="3156"/>
                    <a:pt x="16274" y="3104"/>
                  </a:cubicBezTo>
                  <a:cubicBezTo>
                    <a:pt x="16210" y="3039"/>
                    <a:pt x="16149" y="2969"/>
                    <a:pt x="16087" y="2902"/>
                  </a:cubicBezTo>
                  <a:cubicBezTo>
                    <a:pt x="16019" y="2828"/>
                    <a:pt x="15948" y="2756"/>
                    <a:pt x="15879" y="2683"/>
                  </a:cubicBezTo>
                  <a:cubicBezTo>
                    <a:pt x="15744" y="2544"/>
                    <a:pt x="15604" y="2408"/>
                    <a:pt x="15465" y="2274"/>
                  </a:cubicBezTo>
                  <a:cubicBezTo>
                    <a:pt x="15181" y="2004"/>
                    <a:pt x="14888" y="1744"/>
                    <a:pt x="14590" y="1491"/>
                  </a:cubicBezTo>
                  <a:cubicBezTo>
                    <a:pt x="13994" y="988"/>
                    <a:pt x="13374" y="514"/>
                    <a:pt x="12753" y="42"/>
                  </a:cubicBezTo>
                  <a:cubicBezTo>
                    <a:pt x="12721" y="17"/>
                    <a:pt x="12687" y="0"/>
                    <a:pt x="126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3" name="Google Shape;2073;p37">
              <a:extLst>
                <a:ext uri="{FF2B5EF4-FFF2-40B4-BE49-F238E27FC236}">
                  <a16:creationId xmlns:a16="http://schemas.microsoft.com/office/drawing/2014/main" id="{1585A2B1-FBFE-7F79-0887-E75277C8D9FC}"/>
                </a:ext>
              </a:extLst>
            </p:cNvPr>
            <p:cNvSpPr/>
            <p:nvPr/>
          </p:nvSpPr>
          <p:spPr>
            <a:xfrm rot="10800000">
              <a:off x="1924721" y="6456806"/>
              <a:ext cx="818158" cy="245950"/>
            </a:xfrm>
            <a:custGeom>
              <a:avLst/>
              <a:gdLst/>
              <a:ahLst/>
              <a:cxnLst/>
              <a:rect l="l" t="t" r="r" b="b"/>
              <a:pathLst>
                <a:path w="8844" h="2660" extrusionOk="0">
                  <a:moveTo>
                    <a:pt x="6624" y="354"/>
                  </a:moveTo>
                  <a:lnTo>
                    <a:pt x="6624" y="354"/>
                  </a:lnTo>
                  <a:cubicBezTo>
                    <a:pt x="6639" y="359"/>
                    <a:pt x="6652" y="365"/>
                    <a:pt x="6666" y="370"/>
                  </a:cubicBezTo>
                  <a:cubicBezTo>
                    <a:pt x="6664" y="372"/>
                    <a:pt x="6663" y="372"/>
                    <a:pt x="6662" y="373"/>
                  </a:cubicBezTo>
                  <a:cubicBezTo>
                    <a:pt x="6655" y="379"/>
                    <a:pt x="6650" y="385"/>
                    <a:pt x="6645" y="393"/>
                  </a:cubicBezTo>
                  <a:cubicBezTo>
                    <a:pt x="6639" y="380"/>
                    <a:pt x="6631" y="367"/>
                    <a:pt x="6624" y="354"/>
                  </a:cubicBezTo>
                  <a:close/>
                  <a:moveTo>
                    <a:pt x="7416" y="660"/>
                  </a:moveTo>
                  <a:cubicBezTo>
                    <a:pt x="7420" y="662"/>
                    <a:pt x="7424" y="663"/>
                    <a:pt x="7427" y="664"/>
                  </a:cubicBezTo>
                  <a:cubicBezTo>
                    <a:pt x="7424" y="664"/>
                    <a:pt x="7419" y="665"/>
                    <a:pt x="7415" y="668"/>
                  </a:cubicBezTo>
                  <a:lnTo>
                    <a:pt x="7414" y="668"/>
                  </a:lnTo>
                  <a:cubicBezTo>
                    <a:pt x="7415" y="664"/>
                    <a:pt x="7415" y="662"/>
                    <a:pt x="7416" y="660"/>
                  </a:cubicBezTo>
                  <a:close/>
                  <a:moveTo>
                    <a:pt x="7592" y="726"/>
                  </a:moveTo>
                  <a:lnTo>
                    <a:pt x="7592" y="726"/>
                  </a:lnTo>
                  <a:cubicBezTo>
                    <a:pt x="7603" y="730"/>
                    <a:pt x="7612" y="732"/>
                    <a:pt x="7622" y="736"/>
                  </a:cubicBezTo>
                  <a:cubicBezTo>
                    <a:pt x="7616" y="740"/>
                    <a:pt x="7611" y="742"/>
                    <a:pt x="7606" y="746"/>
                  </a:cubicBezTo>
                  <a:cubicBezTo>
                    <a:pt x="7602" y="738"/>
                    <a:pt x="7597" y="732"/>
                    <a:pt x="7592" y="726"/>
                  </a:cubicBezTo>
                  <a:close/>
                  <a:moveTo>
                    <a:pt x="1802" y="879"/>
                  </a:moveTo>
                  <a:lnTo>
                    <a:pt x="1802" y="879"/>
                  </a:lnTo>
                  <a:cubicBezTo>
                    <a:pt x="1805" y="882"/>
                    <a:pt x="1808" y="884"/>
                    <a:pt x="1812" y="887"/>
                  </a:cubicBezTo>
                  <a:lnTo>
                    <a:pt x="1812" y="887"/>
                  </a:lnTo>
                  <a:cubicBezTo>
                    <a:pt x="1809" y="884"/>
                    <a:pt x="1805" y="881"/>
                    <a:pt x="1802" y="879"/>
                  </a:cubicBezTo>
                  <a:close/>
                  <a:moveTo>
                    <a:pt x="2995" y="1090"/>
                  </a:moveTo>
                  <a:cubicBezTo>
                    <a:pt x="2987" y="1090"/>
                    <a:pt x="2975" y="1091"/>
                    <a:pt x="2965" y="1093"/>
                  </a:cubicBezTo>
                  <a:lnTo>
                    <a:pt x="2965" y="1093"/>
                  </a:lnTo>
                  <a:cubicBezTo>
                    <a:pt x="2975" y="1092"/>
                    <a:pt x="2985" y="1091"/>
                    <a:pt x="2995" y="1090"/>
                  </a:cubicBezTo>
                  <a:close/>
                  <a:moveTo>
                    <a:pt x="6544" y="833"/>
                  </a:moveTo>
                  <a:cubicBezTo>
                    <a:pt x="6547" y="861"/>
                    <a:pt x="6552" y="891"/>
                    <a:pt x="6555" y="919"/>
                  </a:cubicBezTo>
                  <a:cubicBezTo>
                    <a:pt x="6558" y="972"/>
                    <a:pt x="6561" y="1024"/>
                    <a:pt x="6561" y="1078"/>
                  </a:cubicBezTo>
                  <a:cubicBezTo>
                    <a:pt x="6555" y="1094"/>
                    <a:pt x="6548" y="1111"/>
                    <a:pt x="6543" y="1129"/>
                  </a:cubicBezTo>
                  <a:cubicBezTo>
                    <a:pt x="6540" y="1031"/>
                    <a:pt x="6540" y="932"/>
                    <a:pt x="6544" y="833"/>
                  </a:cubicBezTo>
                  <a:close/>
                  <a:moveTo>
                    <a:pt x="6427" y="1"/>
                  </a:moveTo>
                  <a:cubicBezTo>
                    <a:pt x="6406" y="1"/>
                    <a:pt x="6383" y="7"/>
                    <a:pt x="6364" y="16"/>
                  </a:cubicBezTo>
                  <a:cubicBezTo>
                    <a:pt x="6360" y="17"/>
                    <a:pt x="6358" y="19"/>
                    <a:pt x="6354" y="22"/>
                  </a:cubicBezTo>
                  <a:cubicBezTo>
                    <a:pt x="6350" y="21"/>
                    <a:pt x="6344" y="21"/>
                    <a:pt x="6341" y="21"/>
                  </a:cubicBezTo>
                  <a:lnTo>
                    <a:pt x="6337" y="21"/>
                  </a:lnTo>
                  <a:cubicBezTo>
                    <a:pt x="6291" y="21"/>
                    <a:pt x="6241" y="61"/>
                    <a:pt x="6244" y="110"/>
                  </a:cubicBezTo>
                  <a:cubicBezTo>
                    <a:pt x="6251" y="368"/>
                    <a:pt x="6262" y="624"/>
                    <a:pt x="6267" y="882"/>
                  </a:cubicBezTo>
                  <a:cubicBezTo>
                    <a:pt x="6266" y="882"/>
                    <a:pt x="6265" y="882"/>
                    <a:pt x="6264" y="881"/>
                  </a:cubicBezTo>
                  <a:cubicBezTo>
                    <a:pt x="6204" y="872"/>
                    <a:pt x="6145" y="868"/>
                    <a:pt x="6085" y="868"/>
                  </a:cubicBezTo>
                  <a:cubicBezTo>
                    <a:pt x="6057" y="868"/>
                    <a:pt x="6029" y="868"/>
                    <a:pt x="6001" y="870"/>
                  </a:cubicBezTo>
                  <a:cubicBezTo>
                    <a:pt x="5902" y="872"/>
                    <a:pt x="5805" y="877"/>
                    <a:pt x="5707" y="881"/>
                  </a:cubicBezTo>
                  <a:cubicBezTo>
                    <a:pt x="5510" y="891"/>
                    <a:pt x="5314" y="905"/>
                    <a:pt x="5118" y="919"/>
                  </a:cubicBezTo>
                  <a:cubicBezTo>
                    <a:pt x="4723" y="948"/>
                    <a:pt x="4326" y="975"/>
                    <a:pt x="3930" y="1011"/>
                  </a:cubicBezTo>
                  <a:lnTo>
                    <a:pt x="3970" y="1007"/>
                  </a:lnTo>
                  <a:lnTo>
                    <a:pt x="3970" y="1007"/>
                  </a:lnTo>
                  <a:cubicBezTo>
                    <a:pt x="3634" y="1037"/>
                    <a:pt x="3299" y="1063"/>
                    <a:pt x="2963" y="1093"/>
                  </a:cubicBezTo>
                  <a:cubicBezTo>
                    <a:pt x="2964" y="1093"/>
                    <a:pt x="2965" y="1093"/>
                    <a:pt x="2965" y="1093"/>
                  </a:cubicBezTo>
                  <a:lnTo>
                    <a:pt x="2965" y="1093"/>
                  </a:lnTo>
                  <a:cubicBezTo>
                    <a:pt x="2735" y="1113"/>
                    <a:pt x="2503" y="1132"/>
                    <a:pt x="2272" y="1150"/>
                  </a:cubicBezTo>
                  <a:cubicBezTo>
                    <a:pt x="2219" y="1063"/>
                    <a:pt x="2153" y="984"/>
                    <a:pt x="2083" y="910"/>
                  </a:cubicBezTo>
                  <a:cubicBezTo>
                    <a:pt x="1991" y="814"/>
                    <a:pt x="1890" y="726"/>
                    <a:pt x="1787" y="641"/>
                  </a:cubicBezTo>
                  <a:cubicBezTo>
                    <a:pt x="1586" y="479"/>
                    <a:pt x="1371" y="337"/>
                    <a:pt x="1162" y="185"/>
                  </a:cubicBezTo>
                  <a:cubicBezTo>
                    <a:pt x="1149" y="175"/>
                    <a:pt x="1133" y="171"/>
                    <a:pt x="1118" y="171"/>
                  </a:cubicBezTo>
                  <a:cubicBezTo>
                    <a:pt x="1087" y="171"/>
                    <a:pt x="1056" y="187"/>
                    <a:pt x="1040" y="213"/>
                  </a:cubicBezTo>
                  <a:cubicBezTo>
                    <a:pt x="1012" y="255"/>
                    <a:pt x="1028" y="307"/>
                    <a:pt x="1067" y="337"/>
                  </a:cubicBezTo>
                  <a:cubicBezTo>
                    <a:pt x="1310" y="514"/>
                    <a:pt x="1563" y="679"/>
                    <a:pt x="1793" y="872"/>
                  </a:cubicBezTo>
                  <a:lnTo>
                    <a:pt x="1795" y="873"/>
                  </a:lnTo>
                  <a:cubicBezTo>
                    <a:pt x="1797" y="875"/>
                    <a:pt x="1799" y="877"/>
                    <a:pt x="1802" y="879"/>
                  </a:cubicBezTo>
                  <a:lnTo>
                    <a:pt x="1802" y="879"/>
                  </a:lnTo>
                  <a:cubicBezTo>
                    <a:pt x="1801" y="878"/>
                    <a:pt x="1801" y="877"/>
                    <a:pt x="1800" y="877"/>
                  </a:cubicBezTo>
                  <a:lnTo>
                    <a:pt x="1800" y="877"/>
                  </a:lnTo>
                  <a:cubicBezTo>
                    <a:pt x="1871" y="938"/>
                    <a:pt x="1939" y="1001"/>
                    <a:pt x="2005" y="1069"/>
                  </a:cubicBezTo>
                  <a:cubicBezTo>
                    <a:pt x="2035" y="1100"/>
                    <a:pt x="2063" y="1133"/>
                    <a:pt x="2092" y="1166"/>
                  </a:cubicBezTo>
                  <a:cubicBezTo>
                    <a:pt x="1915" y="1178"/>
                    <a:pt x="1736" y="1192"/>
                    <a:pt x="1559" y="1203"/>
                  </a:cubicBezTo>
                  <a:cubicBezTo>
                    <a:pt x="1529" y="1173"/>
                    <a:pt x="1498" y="1145"/>
                    <a:pt x="1466" y="1119"/>
                  </a:cubicBezTo>
                  <a:cubicBezTo>
                    <a:pt x="1420" y="1084"/>
                    <a:pt x="1374" y="1052"/>
                    <a:pt x="1327" y="1019"/>
                  </a:cubicBezTo>
                  <a:cubicBezTo>
                    <a:pt x="1234" y="954"/>
                    <a:pt x="1141" y="889"/>
                    <a:pt x="1048" y="825"/>
                  </a:cubicBezTo>
                  <a:cubicBezTo>
                    <a:pt x="860" y="691"/>
                    <a:pt x="676" y="552"/>
                    <a:pt x="498" y="404"/>
                  </a:cubicBezTo>
                  <a:cubicBezTo>
                    <a:pt x="488" y="395"/>
                    <a:pt x="473" y="392"/>
                    <a:pt x="458" y="392"/>
                  </a:cubicBezTo>
                  <a:cubicBezTo>
                    <a:pt x="452" y="392"/>
                    <a:pt x="446" y="394"/>
                    <a:pt x="440" y="394"/>
                  </a:cubicBezTo>
                  <a:cubicBezTo>
                    <a:pt x="420" y="397"/>
                    <a:pt x="403" y="411"/>
                    <a:pt x="391" y="427"/>
                  </a:cubicBezTo>
                  <a:cubicBezTo>
                    <a:pt x="379" y="444"/>
                    <a:pt x="377" y="467"/>
                    <a:pt x="380" y="485"/>
                  </a:cubicBezTo>
                  <a:cubicBezTo>
                    <a:pt x="383" y="492"/>
                    <a:pt x="385" y="499"/>
                    <a:pt x="388" y="504"/>
                  </a:cubicBezTo>
                  <a:cubicBezTo>
                    <a:pt x="394" y="516"/>
                    <a:pt x="403" y="526"/>
                    <a:pt x="415" y="534"/>
                  </a:cubicBezTo>
                  <a:cubicBezTo>
                    <a:pt x="590" y="680"/>
                    <a:pt x="769" y="817"/>
                    <a:pt x="952" y="951"/>
                  </a:cubicBezTo>
                  <a:cubicBezTo>
                    <a:pt x="1044" y="1019"/>
                    <a:pt x="1135" y="1085"/>
                    <a:pt x="1228" y="1150"/>
                  </a:cubicBezTo>
                  <a:cubicBezTo>
                    <a:pt x="1261" y="1173"/>
                    <a:pt x="1295" y="1195"/>
                    <a:pt x="1328" y="1217"/>
                  </a:cubicBezTo>
                  <a:cubicBezTo>
                    <a:pt x="913" y="1244"/>
                    <a:pt x="498" y="1270"/>
                    <a:pt x="83" y="1290"/>
                  </a:cubicBezTo>
                  <a:cubicBezTo>
                    <a:pt x="41" y="1291"/>
                    <a:pt x="2" y="1319"/>
                    <a:pt x="1" y="1364"/>
                  </a:cubicBezTo>
                  <a:cubicBezTo>
                    <a:pt x="0" y="1404"/>
                    <a:pt x="33" y="1446"/>
                    <a:pt x="75" y="1446"/>
                  </a:cubicBezTo>
                  <a:cubicBezTo>
                    <a:pt x="76" y="1446"/>
                    <a:pt x="76" y="1446"/>
                    <a:pt x="77" y="1446"/>
                  </a:cubicBezTo>
                  <a:cubicBezTo>
                    <a:pt x="462" y="1430"/>
                    <a:pt x="850" y="1415"/>
                    <a:pt x="1237" y="1401"/>
                  </a:cubicBezTo>
                  <a:lnTo>
                    <a:pt x="1237" y="1401"/>
                  </a:lnTo>
                  <a:cubicBezTo>
                    <a:pt x="1110" y="1529"/>
                    <a:pt x="985" y="1655"/>
                    <a:pt x="862" y="1787"/>
                  </a:cubicBezTo>
                  <a:cubicBezTo>
                    <a:pt x="776" y="1877"/>
                    <a:pt x="691" y="1970"/>
                    <a:pt x="611" y="2068"/>
                  </a:cubicBezTo>
                  <a:cubicBezTo>
                    <a:pt x="535" y="2158"/>
                    <a:pt x="460" y="2255"/>
                    <a:pt x="416" y="2368"/>
                  </a:cubicBezTo>
                  <a:cubicBezTo>
                    <a:pt x="404" y="2398"/>
                    <a:pt x="415" y="2436"/>
                    <a:pt x="436" y="2460"/>
                  </a:cubicBezTo>
                  <a:cubicBezTo>
                    <a:pt x="453" y="2479"/>
                    <a:pt x="482" y="2492"/>
                    <a:pt x="510" y="2492"/>
                  </a:cubicBezTo>
                  <a:cubicBezTo>
                    <a:pt x="524" y="2492"/>
                    <a:pt x="538" y="2489"/>
                    <a:pt x="550" y="2481"/>
                  </a:cubicBezTo>
                  <a:cubicBezTo>
                    <a:pt x="644" y="2419"/>
                    <a:pt x="721" y="2337"/>
                    <a:pt x="798" y="2254"/>
                  </a:cubicBezTo>
                  <a:cubicBezTo>
                    <a:pt x="880" y="2165"/>
                    <a:pt x="958" y="2073"/>
                    <a:pt x="1037" y="1982"/>
                  </a:cubicBezTo>
                  <a:cubicBezTo>
                    <a:pt x="1192" y="1805"/>
                    <a:pt x="1351" y="1630"/>
                    <a:pt x="1513" y="1459"/>
                  </a:cubicBezTo>
                  <a:cubicBezTo>
                    <a:pt x="1533" y="1440"/>
                    <a:pt x="1545" y="1416"/>
                    <a:pt x="1551" y="1390"/>
                  </a:cubicBezTo>
                  <a:cubicBezTo>
                    <a:pt x="1727" y="1384"/>
                    <a:pt x="1905" y="1378"/>
                    <a:pt x="2081" y="1373"/>
                  </a:cubicBezTo>
                  <a:lnTo>
                    <a:pt x="2081" y="1373"/>
                  </a:lnTo>
                  <a:cubicBezTo>
                    <a:pt x="1929" y="1530"/>
                    <a:pt x="1782" y="1691"/>
                    <a:pt x="1637" y="1854"/>
                  </a:cubicBezTo>
                  <a:cubicBezTo>
                    <a:pt x="1543" y="1959"/>
                    <a:pt x="1451" y="2065"/>
                    <a:pt x="1362" y="2173"/>
                  </a:cubicBezTo>
                  <a:cubicBezTo>
                    <a:pt x="1275" y="2277"/>
                    <a:pt x="1190" y="2385"/>
                    <a:pt x="1120" y="2502"/>
                  </a:cubicBezTo>
                  <a:cubicBezTo>
                    <a:pt x="1097" y="2540"/>
                    <a:pt x="1099" y="2591"/>
                    <a:pt x="1130" y="2626"/>
                  </a:cubicBezTo>
                  <a:cubicBezTo>
                    <a:pt x="1151" y="2648"/>
                    <a:pt x="1178" y="2659"/>
                    <a:pt x="1206" y="2659"/>
                  </a:cubicBezTo>
                  <a:cubicBezTo>
                    <a:pt x="1230" y="2659"/>
                    <a:pt x="1255" y="2650"/>
                    <a:pt x="1275" y="2633"/>
                  </a:cubicBezTo>
                  <a:cubicBezTo>
                    <a:pt x="1341" y="2576"/>
                    <a:pt x="1403" y="2510"/>
                    <a:pt x="1461" y="2446"/>
                  </a:cubicBezTo>
                  <a:cubicBezTo>
                    <a:pt x="1523" y="2377"/>
                    <a:pt x="1581" y="2305"/>
                    <a:pt x="1641" y="2232"/>
                  </a:cubicBezTo>
                  <a:cubicBezTo>
                    <a:pt x="1751" y="2096"/>
                    <a:pt x="1859" y="1960"/>
                    <a:pt x="1972" y="1825"/>
                  </a:cubicBezTo>
                  <a:cubicBezTo>
                    <a:pt x="2086" y="1691"/>
                    <a:pt x="2205" y="1561"/>
                    <a:pt x="2327" y="1436"/>
                  </a:cubicBezTo>
                  <a:cubicBezTo>
                    <a:pt x="2347" y="1415"/>
                    <a:pt x="2360" y="1390"/>
                    <a:pt x="2363" y="1363"/>
                  </a:cubicBezTo>
                  <a:cubicBezTo>
                    <a:pt x="2581" y="1357"/>
                    <a:pt x="2799" y="1350"/>
                    <a:pt x="3018" y="1345"/>
                  </a:cubicBezTo>
                  <a:cubicBezTo>
                    <a:pt x="3262" y="1340"/>
                    <a:pt x="3508" y="1332"/>
                    <a:pt x="3753" y="1323"/>
                  </a:cubicBezTo>
                  <a:cubicBezTo>
                    <a:pt x="3998" y="1316"/>
                    <a:pt x="4243" y="1309"/>
                    <a:pt x="4489" y="1300"/>
                  </a:cubicBezTo>
                  <a:cubicBezTo>
                    <a:pt x="4733" y="1290"/>
                    <a:pt x="4978" y="1280"/>
                    <a:pt x="5224" y="1267"/>
                  </a:cubicBezTo>
                  <a:cubicBezTo>
                    <a:pt x="5468" y="1257"/>
                    <a:pt x="5714" y="1244"/>
                    <a:pt x="5959" y="1224"/>
                  </a:cubicBezTo>
                  <a:cubicBezTo>
                    <a:pt x="6064" y="1214"/>
                    <a:pt x="6172" y="1207"/>
                    <a:pt x="6273" y="1181"/>
                  </a:cubicBezTo>
                  <a:lnTo>
                    <a:pt x="6273" y="1181"/>
                  </a:lnTo>
                  <a:cubicBezTo>
                    <a:pt x="6273" y="1459"/>
                    <a:pt x="6262" y="1738"/>
                    <a:pt x="6218" y="2015"/>
                  </a:cubicBezTo>
                  <a:lnTo>
                    <a:pt x="6221" y="1995"/>
                  </a:lnTo>
                  <a:lnTo>
                    <a:pt x="6221" y="1995"/>
                  </a:lnTo>
                  <a:cubicBezTo>
                    <a:pt x="6220" y="2004"/>
                    <a:pt x="6219" y="2013"/>
                    <a:pt x="6216" y="2022"/>
                  </a:cubicBezTo>
                  <a:cubicBezTo>
                    <a:pt x="6208" y="2073"/>
                    <a:pt x="6199" y="2124"/>
                    <a:pt x="6178" y="2170"/>
                  </a:cubicBezTo>
                  <a:cubicBezTo>
                    <a:pt x="6163" y="2199"/>
                    <a:pt x="6173" y="2244"/>
                    <a:pt x="6187" y="2272"/>
                  </a:cubicBezTo>
                  <a:cubicBezTo>
                    <a:pt x="6209" y="2316"/>
                    <a:pt x="6252" y="2343"/>
                    <a:pt x="6302" y="2346"/>
                  </a:cubicBezTo>
                  <a:cubicBezTo>
                    <a:pt x="6306" y="2346"/>
                    <a:pt x="6310" y="2346"/>
                    <a:pt x="6314" y="2346"/>
                  </a:cubicBezTo>
                  <a:cubicBezTo>
                    <a:pt x="6358" y="2346"/>
                    <a:pt x="6400" y="2336"/>
                    <a:pt x="6443" y="2321"/>
                  </a:cubicBezTo>
                  <a:cubicBezTo>
                    <a:pt x="6499" y="2303"/>
                    <a:pt x="6553" y="2281"/>
                    <a:pt x="6608" y="2259"/>
                  </a:cubicBezTo>
                  <a:cubicBezTo>
                    <a:pt x="6705" y="2219"/>
                    <a:pt x="6800" y="2175"/>
                    <a:pt x="6896" y="2130"/>
                  </a:cubicBezTo>
                  <a:cubicBezTo>
                    <a:pt x="7083" y="2043"/>
                    <a:pt x="7266" y="1951"/>
                    <a:pt x="7448" y="1856"/>
                  </a:cubicBezTo>
                  <a:cubicBezTo>
                    <a:pt x="7633" y="1762"/>
                    <a:pt x="7814" y="1664"/>
                    <a:pt x="7991" y="1559"/>
                  </a:cubicBezTo>
                  <a:cubicBezTo>
                    <a:pt x="8089" y="1500"/>
                    <a:pt x="8187" y="1437"/>
                    <a:pt x="8279" y="1369"/>
                  </a:cubicBezTo>
                  <a:cubicBezTo>
                    <a:pt x="8300" y="1353"/>
                    <a:pt x="8320" y="1337"/>
                    <a:pt x="8340" y="1319"/>
                  </a:cubicBezTo>
                  <a:cubicBezTo>
                    <a:pt x="8409" y="1286"/>
                    <a:pt x="8479" y="1252"/>
                    <a:pt x="8548" y="1215"/>
                  </a:cubicBezTo>
                  <a:cubicBezTo>
                    <a:pt x="8626" y="1176"/>
                    <a:pt x="8699" y="1130"/>
                    <a:pt x="8778" y="1093"/>
                  </a:cubicBezTo>
                  <a:cubicBezTo>
                    <a:pt x="8815" y="1075"/>
                    <a:pt x="8839" y="1034"/>
                    <a:pt x="8841" y="995"/>
                  </a:cubicBezTo>
                  <a:cubicBezTo>
                    <a:pt x="8843" y="969"/>
                    <a:pt x="8838" y="949"/>
                    <a:pt x="8829" y="932"/>
                  </a:cubicBezTo>
                  <a:cubicBezTo>
                    <a:pt x="8813" y="902"/>
                    <a:pt x="8791" y="886"/>
                    <a:pt x="8761" y="873"/>
                  </a:cubicBezTo>
                  <a:cubicBezTo>
                    <a:pt x="8718" y="855"/>
                    <a:pt x="8674" y="839"/>
                    <a:pt x="8631" y="823"/>
                  </a:cubicBezTo>
                  <a:cubicBezTo>
                    <a:pt x="8581" y="803"/>
                    <a:pt x="8532" y="785"/>
                    <a:pt x="8482" y="767"/>
                  </a:cubicBezTo>
                  <a:lnTo>
                    <a:pt x="8198" y="665"/>
                  </a:lnTo>
                  <a:cubicBezTo>
                    <a:pt x="8001" y="596"/>
                    <a:pt x="7807" y="525"/>
                    <a:pt x="7611" y="452"/>
                  </a:cubicBezTo>
                  <a:cubicBezTo>
                    <a:pt x="7227" y="309"/>
                    <a:pt x="6845" y="161"/>
                    <a:pt x="6464" y="7"/>
                  </a:cubicBezTo>
                  <a:cubicBezTo>
                    <a:pt x="6452" y="2"/>
                    <a:pt x="6441" y="1"/>
                    <a:pt x="64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4" name="Google Shape;2074;p37">
              <a:extLst>
                <a:ext uri="{FF2B5EF4-FFF2-40B4-BE49-F238E27FC236}">
                  <a16:creationId xmlns:a16="http://schemas.microsoft.com/office/drawing/2014/main" id="{FAC89947-ED50-E416-4A7D-64CA8D32544B}"/>
                </a:ext>
              </a:extLst>
            </p:cNvPr>
            <p:cNvSpPr/>
            <p:nvPr/>
          </p:nvSpPr>
          <p:spPr>
            <a:xfrm rot="-5400000">
              <a:off x="4584454" y="6359473"/>
              <a:ext cx="222927" cy="440625"/>
            </a:xfrm>
            <a:custGeom>
              <a:avLst/>
              <a:gdLst/>
              <a:ahLst/>
              <a:cxnLst/>
              <a:rect l="l" t="t" r="r" b="b"/>
              <a:pathLst>
                <a:path w="2411" h="4763" extrusionOk="0">
                  <a:moveTo>
                    <a:pt x="907" y="487"/>
                  </a:moveTo>
                  <a:cubicBezTo>
                    <a:pt x="698" y="703"/>
                    <a:pt x="520" y="880"/>
                    <a:pt x="349" y="1064"/>
                  </a:cubicBezTo>
                  <a:cubicBezTo>
                    <a:pt x="232" y="1192"/>
                    <a:pt x="235" y="1196"/>
                    <a:pt x="65" y="1186"/>
                  </a:cubicBezTo>
                  <a:cubicBezTo>
                    <a:pt x="0" y="1066"/>
                    <a:pt x="77" y="990"/>
                    <a:pt x="152" y="914"/>
                  </a:cubicBezTo>
                  <a:cubicBezTo>
                    <a:pt x="424" y="637"/>
                    <a:pt x="694" y="358"/>
                    <a:pt x="969" y="83"/>
                  </a:cubicBezTo>
                  <a:cubicBezTo>
                    <a:pt x="1043" y="8"/>
                    <a:pt x="1268" y="1"/>
                    <a:pt x="1351" y="81"/>
                  </a:cubicBezTo>
                  <a:cubicBezTo>
                    <a:pt x="1675" y="392"/>
                    <a:pt x="1998" y="708"/>
                    <a:pt x="2316" y="1025"/>
                  </a:cubicBezTo>
                  <a:cubicBezTo>
                    <a:pt x="2351" y="1060"/>
                    <a:pt x="2377" y="1113"/>
                    <a:pt x="2388" y="1163"/>
                  </a:cubicBezTo>
                  <a:cubicBezTo>
                    <a:pt x="2410" y="1257"/>
                    <a:pt x="2337" y="1324"/>
                    <a:pt x="2249" y="1282"/>
                  </a:cubicBezTo>
                  <a:cubicBezTo>
                    <a:pt x="2174" y="1245"/>
                    <a:pt x="2109" y="1180"/>
                    <a:pt x="2048" y="1119"/>
                  </a:cubicBezTo>
                  <a:cubicBezTo>
                    <a:pt x="1843" y="914"/>
                    <a:pt x="1642" y="703"/>
                    <a:pt x="1435" y="498"/>
                  </a:cubicBezTo>
                  <a:cubicBezTo>
                    <a:pt x="1375" y="440"/>
                    <a:pt x="1299" y="397"/>
                    <a:pt x="1192" y="321"/>
                  </a:cubicBezTo>
                  <a:cubicBezTo>
                    <a:pt x="1185" y="450"/>
                    <a:pt x="1173" y="533"/>
                    <a:pt x="1177" y="617"/>
                  </a:cubicBezTo>
                  <a:cubicBezTo>
                    <a:pt x="1216" y="1606"/>
                    <a:pt x="1258" y="2594"/>
                    <a:pt x="1297" y="3583"/>
                  </a:cubicBezTo>
                  <a:cubicBezTo>
                    <a:pt x="1311" y="3918"/>
                    <a:pt x="1327" y="4252"/>
                    <a:pt x="1340" y="4587"/>
                  </a:cubicBezTo>
                  <a:cubicBezTo>
                    <a:pt x="1341" y="4623"/>
                    <a:pt x="1346" y="4661"/>
                    <a:pt x="1332" y="4692"/>
                  </a:cubicBezTo>
                  <a:cubicBezTo>
                    <a:pt x="1321" y="4721"/>
                    <a:pt x="1291" y="4756"/>
                    <a:pt x="1265" y="4758"/>
                  </a:cubicBezTo>
                  <a:cubicBezTo>
                    <a:pt x="1239" y="4762"/>
                    <a:pt x="1190" y="4736"/>
                    <a:pt x="1182" y="4713"/>
                  </a:cubicBezTo>
                  <a:cubicBezTo>
                    <a:pt x="1157" y="4639"/>
                    <a:pt x="1136" y="4560"/>
                    <a:pt x="1133" y="4483"/>
                  </a:cubicBezTo>
                  <a:cubicBezTo>
                    <a:pt x="1093" y="3795"/>
                    <a:pt x="1054" y="3107"/>
                    <a:pt x="1020" y="2419"/>
                  </a:cubicBezTo>
                  <a:cubicBezTo>
                    <a:pt x="991" y="1854"/>
                    <a:pt x="971" y="1290"/>
                    <a:pt x="945" y="726"/>
                  </a:cubicBezTo>
                  <a:cubicBezTo>
                    <a:pt x="942" y="663"/>
                    <a:pt x="926" y="605"/>
                    <a:pt x="907" y="4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5" name="Google Shape;2075;p37">
              <a:extLst>
                <a:ext uri="{FF2B5EF4-FFF2-40B4-BE49-F238E27FC236}">
                  <a16:creationId xmlns:a16="http://schemas.microsoft.com/office/drawing/2014/main" id="{F2B6212D-B10B-7454-2173-1D888842A61D}"/>
                </a:ext>
              </a:extLst>
            </p:cNvPr>
            <p:cNvSpPr/>
            <p:nvPr/>
          </p:nvSpPr>
          <p:spPr>
            <a:xfrm rot="-4378326">
              <a:off x="3502687" y="6327012"/>
              <a:ext cx="233847" cy="505551"/>
            </a:xfrm>
            <a:custGeom>
              <a:avLst/>
              <a:gdLst/>
              <a:ahLst/>
              <a:cxnLst/>
              <a:rect l="l" t="t" r="r" b="b"/>
              <a:pathLst>
                <a:path w="2529" h="5465" extrusionOk="0">
                  <a:moveTo>
                    <a:pt x="629" y="538"/>
                  </a:moveTo>
                  <a:cubicBezTo>
                    <a:pt x="452" y="735"/>
                    <a:pt x="425" y="959"/>
                    <a:pt x="376" y="1167"/>
                  </a:cubicBezTo>
                  <a:cubicBezTo>
                    <a:pt x="320" y="1406"/>
                    <a:pt x="297" y="1654"/>
                    <a:pt x="259" y="1897"/>
                  </a:cubicBezTo>
                  <a:cubicBezTo>
                    <a:pt x="254" y="1932"/>
                    <a:pt x="261" y="1978"/>
                    <a:pt x="242" y="2000"/>
                  </a:cubicBezTo>
                  <a:cubicBezTo>
                    <a:pt x="211" y="2036"/>
                    <a:pt x="161" y="2078"/>
                    <a:pt x="122" y="2075"/>
                  </a:cubicBezTo>
                  <a:cubicBezTo>
                    <a:pt x="83" y="2073"/>
                    <a:pt x="21" y="2020"/>
                    <a:pt x="19" y="1985"/>
                  </a:cubicBezTo>
                  <a:cubicBezTo>
                    <a:pt x="9" y="1855"/>
                    <a:pt x="0" y="1717"/>
                    <a:pt x="24" y="1588"/>
                  </a:cubicBezTo>
                  <a:cubicBezTo>
                    <a:pt x="76" y="1303"/>
                    <a:pt x="134" y="1016"/>
                    <a:pt x="213" y="736"/>
                  </a:cubicBezTo>
                  <a:cubicBezTo>
                    <a:pt x="366" y="195"/>
                    <a:pt x="750" y="1"/>
                    <a:pt x="1293" y="169"/>
                  </a:cubicBezTo>
                  <a:cubicBezTo>
                    <a:pt x="1499" y="234"/>
                    <a:pt x="1690" y="328"/>
                    <a:pt x="1827" y="496"/>
                  </a:cubicBezTo>
                  <a:cubicBezTo>
                    <a:pt x="2038" y="757"/>
                    <a:pt x="2242" y="1022"/>
                    <a:pt x="2441" y="1293"/>
                  </a:cubicBezTo>
                  <a:cubicBezTo>
                    <a:pt x="2490" y="1361"/>
                    <a:pt x="2516" y="1456"/>
                    <a:pt x="2523" y="1541"/>
                  </a:cubicBezTo>
                  <a:cubicBezTo>
                    <a:pt x="2528" y="1588"/>
                    <a:pt x="2489" y="1669"/>
                    <a:pt x="2449" y="1686"/>
                  </a:cubicBezTo>
                  <a:cubicBezTo>
                    <a:pt x="2413" y="1700"/>
                    <a:pt x="2331" y="1661"/>
                    <a:pt x="2302" y="1623"/>
                  </a:cubicBezTo>
                  <a:cubicBezTo>
                    <a:pt x="2164" y="1438"/>
                    <a:pt x="2043" y="1244"/>
                    <a:pt x="1906" y="1058"/>
                  </a:cubicBezTo>
                  <a:cubicBezTo>
                    <a:pt x="1817" y="938"/>
                    <a:pt x="1721" y="820"/>
                    <a:pt x="1614" y="716"/>
                  </a:cubicBezTo>
                  <a:cubicBezTo>
                    <a:pt x="1445" y="551"/>
                    <a:pt x="1233" y="474"/>
                    <a:pt x="956" y="423"/>
                  </a:cubicBezTo>
                  <a:cubicBezTo>
                    <a:pt x="982" y="555"/>
                    <a:pt x="994" y="655"/>
                    <a:pt x="1020" y="752"/>
                  </a:cubicBezTo>
                  <a:cubicBezTo>
                    <a:pt x="1211" y="1431"/>
                    <a:pt x="1407" y="2109"/>
                    <a:pt x="1593" y="2790"/>
                  </a:cubicBezTo>
                  <a:cubicBezTo>
                    <a:pt x="1741" y="3336"/>
                    <a:pt x="1884" y="3881"/>
                    <a:pt x="2023" y="4429"/>
                  </a:cubicBezTo>
                  <a:cubicBezTo>
                    <a:pt x="2087" y="4685"/>
                    <a:pt x="2138" y="4946"/>
                    <a:pt x="2192" y="5205"/>
                  </a:cubicBezTo>
                  <a:cubicBezTo>
                    <a:pt x="2227" y="5371"/>
                    <a:pt x="2222" y="5375"/>
                    <a:pt x="1988" y="5465"/>
                  </a:cubicBezTo>
                  <a:cubicBezTo>
                    <a:pt x="1961" y="5384"/>
                    <a:pt x="1928" y="5306"/>
                    <a:pt x="1910" y="5227"/>
                  </a:cubicBezTo>
                  <a:cubicBezTo>
                    <a:pt x="1826" y="4848"/>
                    <a:pt x="1757" y="4464"/>
                    <a:pt x="1661" y="4087"/>
                  </a:cubicBezTo>
                  <a:cubicBezTo>
                    <a:pt x="1510" y="3488"/>
                    <a:pt x="1345" y="2892"/>
                    <a:pt x="1179" y="2297"/>
                  </a:cubicBezTo>
                  <a:cubicBezTo>
                    <a:pt x="1050" y="1838"/>
                    <a:pt x="916" y="1380"/>
                    <a:pt x="778" y="925"/>
                  </a:cubicBezTo>
                  <a:cubicBezTo>
                    <a:pt x="744" y="802"/>
                    <a:pt x="687" y="683"/>
                    <a:pt x="629" y="5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6" name="Google Shape;2076;p37">
              <a:extLst>
                <a:ext uri="{FF2B5EF4-FFF2-40B4-BE49-F238E27FC236}">
                  <a16:creationId xmlns:a16="http://schemas.microsoft.com/office/drawing/2014/main" id="{F59FA0D6-4315-B522-3595-3739A2E6E369}"/>
                </a:ext>
              </a:extLst>
            </p:cNvPr>
            <p:cNvSpPr/>
            <p:nvPr/>
          </p:nvSpPr>
          <p:spPr>
            <a:xfrm rot="4529759">
              <a:off x="6798674" y="6147252"/>
              <a:ext cx="370690" cy="865035"/>
            </a:xfrm>
            <a:custGeom>
              <a:avLst/>
              <a:gdLst/>
              <a:ahLst/>
              <a:cxnLst/>
              <a:rect l="l" t="t" r="r" b="b"/>
              <a:pathLst>
                <a:path w="4009" h="9351" extrusionOk="0">
                  <a:moveTo>
                    <a:pt x="2180" y="6638"/>
                  </a:moveTo>
                  <a:cubicBezTo>
                    <a:pt x="2063" y="6642"/>
                    <a:pt x="2081" y="6748"/>
                    <a:pt x="2056" y="6813"/>
                  </a:cubicBezTo>
                  <a:cubicBezTo>
                    <a:pt x="1934" y="7131"/>
                    <a:pt x="1819" y="7455"/>
                    <a:pt x="1653" y="7765"/>
                  </a:cubicBezTo>
                  <a:cubicBezTo>
                    <a:pt x="1689" y="7576"/>
                    <a:pt x="1715" y="7385"/>
                    <a:pt x="1764" y="7201"/>
                  </a:cubicBezTo>
                  <a:cubicBezTo>
                    <a:pt x="1981" y="6354"/>
                    <a:pt x="2206" y="5511"/>
                    <a:pt x="2423" y="4665"/>
                  </a:cubicBezTo>
                  <a:cubicBezTo>
                    <a:pt x="2592" y="4007"/>
                    <a:pt x="2743" y="3344"/>
                    <a:pt x="2914" y="2688"/>
                  </a:cubicBezTo>
                  <a:cubicBezTo>
                    <a:pt x="3084" y="2038"/>
                    <a:pt x="3266" y="1392"/>
                    <a:pt x="3449" y="746"/>
                  </a:cubicBezTo>
                  <a:cubicBezTo>
                    <a:pt x="3491" y="596"/>
                    <a:pt x="3555" y="452"/>
                    <a:pt x="3652" y="312"/>
                  </a:cubicBezTo>
                  <a:lnTo>
                    <a:pt x="3605" y="891"/>
                  </a:lnTo>
                  <a:cubicBezTo>
                    <a:pt x="3621" y="894"/>
                    <a:pt x="3636" y="896"/>
                    <a:pt x="3652" y="897"/>
                  </a:cubicBezTo>
                  <a:cubicBezTo>
                    <a:pt x="3685" y="745"/>
                    <a:pt x="3718" y="594"/>
                    <a:pt x="3750" y="440"/>
                  </a:cubicBezTo>
                  <a:cubicBezTo>
                    <a:pt x="3763" y="381"/>
                    <a:pt x="3758" y="311"/>
                    <a:pt x="3788" y="263"/>
                  </a:cubicBezTo>
                  <a:cubicBezTo>
                    <a:pt x="3810" y="228"/>
                    <a:pt x="3877" y="207"/>
                    <a:pt x="3923" y="208"/>
                  </a:cubicBezTo>
                  <a:cubicBezTo>
                    <a:pt x="3952" y="210"/>
                    <a:pt x="4001" y="263"/>
                    <a:pt x="4003" y="296"/>
                  </a:cubicBezTo>
                  <a:cubicBezTo>
                    <a:pt x="4009" y="374"/>
                    <a:pt x="4003" y="457"/>
                    <a:pt x="3985" y="532"/>
                  </a:cubicBezTo>
                  <a:cubicBezTo>
                    <a:pt x="3691" y="1779"/>
                    <a:pt x="3395" y="3024"/>
                    <a:pt x="3098" y="4271"/>
                  </a:cubicBezTo>
                  <a:cubicBezTo>
                    <a:pt x="3086" y="4323"/>
                    <a:pt x="3067" y="4374"/>
                    <a:pt x="3058" y="4425"/>
                  </a:cubicBezTo>
                  <a:cubicBezTo>
                    <a:pt x="2909" y="5291"/>
                    <a:pt x="2594" y="6109"/>
                    <a:pt x="2318" y="6938"/>
                  </a:cubicBezTo>
                  <a:cubicBezTo>
                    <a:pt x="2266" y="7094"/>
                    <a:pt x="2240" y="7259"/>
                    <a:pt x="2226" y="7435"/>
                  </a:cubicBezTo>
                  <a:cubicBezTo>
                    <a:pt x="2460" y="7330"/>
                    <a:pt x="2618" y="7144"/>
                    <a:pt x="2795" y="6981"/>
                  </a:cubicBezTo>
                  <a:cubicBezTo>
                    <a:pt x="2834" y="6947"/>
                    <a:pt x="2859" y="6885"/>
                    <a:pt x="2904" y="6869"/>
                  </a:cubicBezTo>
                  <a:cubicBezTo>
                    <a:pt x="2961" y="6849"/>
                    <a:pt x="3029" y="6862"/>
                    <a:pt x="3092" y="6861"/>
                  </a:cubicBezTo>
                  <a:cubicBezTo>
                    <a:pt x="3087" y="6918"/>
                    <a:pt x="3102" y="6988"/>
                    <a:pt x="3074" y="7028"/>
                  </a:cubicBezTo>
                  <a:cubicBezTo>
                    <a:pt x="3018" y="7108"/>
                    <a:pt x="2939" y="7167"/>
                    <a:pt x="2870" y="7237"/>
                  </a:cubicBezTo>
                  <a:cubicBezTo>
                    <a:pt x="2774" y="7333"/>
                    <a:pt x="2639" y="7400"/>
                    <a:pt x="2639" y="7571"/>
                  </a:cubicBezTo>
                  <a:cubicBezTo>
                    <a:pt x="2639" y="7611"/>
                    <a:pt x="2577" y="7652"/>
                    <a:pt x="2544" y="7694"/>
                  </a:cubicBezTo>
                  <a:cubicBezTo>
                    <a:pt x="2492" y="7758"/>
                    <a:pt x="2442" y="7824"/>
                    <a:pt x="2391" y="7889"/>
                  </a:cubicBezTo>
                  <a:cubicBezTo>
                    <a:pt x="2407" y="7902"/>
                    <a:pt x="2421" y="7913"/>
                    <a:pt x="2437" y="7927"/>
                  </a:cubicBezTo>
                  <a:cubicBezTo>
                    <a:pt x="2526" y="7824"/>
                    <a:pt x="2616" y="7724"/>
                    <a:pt x="2706" y="7620"/>
                  </a:cubicBezTo>
                  <a:cubicBezTo>
                    <a:pt x="2786" y="7525"/>
                    <a:pt x="2863" y="7430"/>
                    <a:pt x="2941" y="7333"/>
                  </a:cubicBezTo>
                  <a:cubicBezTo>
                    <a:pt x="3014" y="7244"/>
                    <a:pt x="3075" y="7281"/>
                    <a:pt x="3133" y="7349"/>
                  </a:cubicBezTo>
                  <a:cubicBezTo>
                    <a:pt x="3013" y="7705"/>
                    <a:pt x="1598" y="9189"/>
                    <a:pt x="1211" y="9351"/>
                  </a:cubicBezTo>
                  <a:cubicBezTo>
                    <a:pt x="799" y="8763"/>
                    <a:pt x="423" y="8150"/>
                    <a:pt x="200" y="7458"/>
                  </a:cubicBezTo>
                  <a:cubicBezTo>
                    <a:pt x="135" y="7256"/>
                    <a:pt x="0" y="7059"/>
                    <a:pt x="76" y="6829"/>
                  </a:cubicBezTo>
                  <a:cubicBezTo>
                    <a:pt x="236" y="6781"/>
                    <a:pt x="263" y="6893"/>
                    <a:pt x="305" y="6991"/>
                  </a:cubicBezTo>
                  <a:cubicBezTo>
                    <a:pt x="426" y="7285"/>
                    <a:pt x="545" y="7579"/>
                    <a:pt x="674" y="7870"/>
                  </a:cubicBezTo>
                  <a:cubicBezTo>
                    <a:pt x="734" y="8004"/>
                    <a:pt x="813" y="8131"/>
                    <a:pt x="904" y="8255"/>
                  </a:cubicBezTo>
                  <a:cubicBezTo>
                    <a:pt x="947" y="8107"/>
                    <a:pt x="900" y="7968"/>
                    <a:pt x="869" y="7834"/>
                  </a:cubicBezTo>
                  <a:cubicBezTo>
                    <a:pt x="828" y="7653"/>
                    <a:pt x="757" y="7480"/>
                    <a:pt x="711" y="7300"/>
                  </a:cubicBezTo>
                  <a:cubicBezTo>
                    <a:pt x="687" y="7208"/>
                    <a:pt x="585" y="7119"/>
                    <a:pt x="711" y="7009"/>
                  </a:cubicBezTo>
                  <a:cubicBezTo>
                    <a:pt x="742" y="6981"/>
                    <a:pt x="679" y="6846"/>
                    <a:pt x="658" y="6762"/>
                  </a:cubicBezTo>
                  <a:cubicBezTo>
                    <a:pt x="636" y="6676"/>
                    <a:pt x="601" y="6593"/>
                    <a:pt x="588" y="6508"/>
                  </a:cubicBezTo>
                  <a:cubicBezTo>
                    <a:pt x="583" y="6474"/>
                    <a:pt x="615" y="6409"/>
                    <a:pt x="641" y="6401"/>
                  </a:cubicBezTo>
                  <a:cubicBezTo>
                    <a:pt x="684" y="6390"/>
                    <a:pt x="755" y="6399"/>
                    <a:pt x="780" y="6429"/>
                  </a:cubicBezTo>
                  <a:cubicBezTo>
                    <a:pt x="829" y="6488"/>
                    <a:pt x="858" y="6565"/>
                    <a:pt x="887" y="6638"/>
                  </a:cubicBezTo>
                  <a:cubicBezTo>
                    <a:pt x="990" y="6892"/>
                    <a:pt x="1089" y="7147"/>
                    <a:pt x="1194" y="7401"/>
                  </a:cubicBezTo>
                  <a:cubicBezTo>
                    <a:pt x="1218" y="7462"/>
                    <a:pt x="1261" y="7515"/>
                    <a:pt x="1311" y="7601"/>
                  </a:cubicBezTo>
                  <a:cubicBezTo>
                    <a:pt x="1434" y="7429"/>
                    <a:pt x="1470" y="7256"/>
                    <a:pt x="1526" y="7093"/>
                  </a:cubicBezTo>
                  <a:cubicBezTo>
                    <a:pt x="1534" y="7066"/>
                    <a:pt x="1527" y="7015"/>
                    <a:pt x="1506" y="6996"/>
                  </a:cubicBezTo>
                  <a:cubicBezTo>
                    <a:pt x="1397" y="6887"/>
                    <a:pt x="1441" y="6772"/>
                    <a:pt x="1471" y="6650"/>
                  </a:cubicBezTo>
                  <a:cubicBezTo>
                    <a:pt x="1710" y="5700"/>
                    <a:pt x="1931" y="4744"/>
                    <a:pt x="2188" y="3799"/>
                  </a:cubicBezTo>
                  <a:cubicBezTo>
                    <a:pt x="2487" y="2691"/>
                    <a:pt x="2815" y="1589"/>
                    <a:pt x="3133" y="486"/>
                  </a:cubicBezTo>
                  <a:cubicBezTo>
                    <a:pt x="3172" y="350"/>
                    <a:pt x="3219" y="216"/>
                    <a:pt x="3283" y="91"/>
                  </a:cubicBezTo>
                  <a:cubicBezTo>
                    <a:pt x="3307" y="46"/>
                    <a:pt x="3401" y="0"/>
                    <a:pt x="3448" y="12"/>
                  </a:cubicBezTo>
                  <a:cubicBezTo>
                    <a:pt x="3533" y="34"/>
                    <a:pt x="3514" y="117"/>
                    <a:pt x="3490" y="190"/>
                  </a:cubicBezTo>
                  <a:cubicBezTo>
                    <a:pt x="2910" y="1972"/>
                    <a:pt x="2460" y="3789"/>
                    <a:pt x="2004" y="5606"/>
                  </a:cubicBezTo>
                  <a:cubicBezTo>
                    <a:pt x="1868" y="6144"/>
                    <a:pt x="1729" y="6681"/>
                    <a:pt x="1596" y="7219"/>
                  </a:cubicBezTo>
                  <a:cubicBezTo>
                    <a:pt x="1572" y="7322"/>
                    <a:pt x="1577" y="7432"/>
                    <a:pt x="1552" y="7533"/>
                  </a:cubicBezTo>
                  <a:cubicBezTo>
                    <a:pt x="1528" y="7632"/>
                    <a:pt x="1482" y="7725"/>
                    <a:pt x="1428" y="7870"/>
                  </a:cubicBezTo>
                  <a:cubicBezTo>
                    <a:pt x="1449" y="7903"/>
                    <a:pt x="1495" y="7981"/>
                    <a:pt x="1547" y="8063"/>
                  </a:cubicBezTo>
                  <a:cubicBezTo>
                    <a:pt x="1766" y="7986"/>
                    <a:pt x="1873" y="7817"/>
                    <a:pt x="2014" y="7689"/>
                  </a:cubicBezTo>
                  <a:cubicBezTo>
                    <a:pt x="2026" y="7677"/>
                    <a:pt x="2040" y="7656"/>
                    <a:pt x="2038" y="7643"/>
                  </a:cubicBezTo>
                  <a:cubicBezTo>
                    <a:pt x="1969" y="7290"/>
                    <a:pt x="2199" y="6980"/>
                    <a:pt x="2181" y="6633"/>
                  </a:cubicBezTo>
                  <a:cubicBezTo>
                    <a:pt x="2205" y="6557"/>
                    <a:pt x="2232" y="6482"/>
                    <a:pt x="2255" y="6406"/>
                  </a:cubicBezTo>
                  <a:cubicBezTo>
                    <a:pt x="2411" y="5866"/>
                    <a:pt x="2569" y="5324"/>
                    <a:pt x="2718" y="4783"/>
                  </a:cubicBezTo>
                  <a:cubicBezTo>
                    <a:pt x="2743" y="4685"/>
                    <a:pt x="2727" y="4577"/>
                    <a:pt x="2729" y="4473"/>
                  </a:cubicBezTo>
                  <a:cubicBezTo>
                    <a:pt x="2768" y="4399"/>
                    <a:pt x="2822" y="4329"/>
                    <a:pt x="2842" y="4250"/>
                  </a:cubicBezTo>
                  <a:cubicBezTo>
                    <a:pt x="3018" y="3558"/>
                    <a:pt x="3189" y="2863"/>
                    <a:pt x="3360" y="2169"/>
                  </a:cubicBezTo>
                  <a:cubicBezTo>
                    <a:pt x="3371" y="2121"/>
                    <a:pt x="3372" y="2069"/>
                    <a:pt x="3379" y="2020"/>
                  </a:cubicBezTo>
                  <a:cubicBezTo>
                    <a:pt x="3028" y="2807"/>
                    <a:pt x="2905" y="3649"/>
                    <a:pt x="2737" y="4479"/>
                  </a:cubicBezTo>
                  <a:cubicBezTo>
                    <a:pt x="2698" y="4567"/>
                    <a:pt x="2647" y="4651"/>
                    <a:pt x="2621" y="4742"/>
                  </a:cubicBezTo>
                  <a:cubicBezTo>
                    <a:pt x="2497" y="5193"/>
                    <a:pt x="2374" y="5643"/>
                    <a:pt x="2262" y="6098"/>
                  </a:cubicBezTo>
                  <a:cubicBezTo>
                    <a:pt x="2214" y="6272"/>
                    <a:pt x="2205" y="6457"/>
                    <a:pt x="2180" y="6638"/>
                  </a:cubicBezTo>
                  <a:close/>
                  <a:moveTo>
                    <a:pt x="1532" y="8535"/>
                  </a:moveTo>
                  <a:cubicBezTo>
                    <a:pt x="1341" y="8258"/>
                    <a:pt x="1184" y="8029"/>
                    <a:pt x="1019" y="7789"/>
                  </a:cubicBezTo>
                  <a:cubicBezTo>
                    <a:pt x="1051" y="8135"/>
                    <a:pt x="1174" y="8475"/>
                    <a:pt x="1330" y="8649"/>
                  </a:cubicBezTo>
                  <a:cubicBezTo>
                    <a:pt x="1360" y="8635"/>
                    <a:pt x="1392" y="8622"/>
                    <a:pt x="1422" y="8605"/>
                  </a:cubicBezTo>
                  <a:cubicBezTo>
                    <a:pt x="1460" y="8583"/>
                    <a:pt x="1497" y="8558"/>
                    <a:pt x="1532" y="8535"/>
                  </a:cubicBezTo>
                  <a:close/>
                  <a:moveTo>
                    <a:pt x="2309" y="8036"/>
                  </a:moveTo>
                  <a:cubicBezTo>
                    <a:pt x="1962" y="8200"/>
                    <a:pt x="1505" y="8669"/>
                    <a:pt x="1454" y="8892"/>
                  </a:cubicBezTo>
                  <a:cubicBezTo>
                    <a:pt x="1724" y="8628"/>
                    <a:pt x="1970" y="8392"/>
                    <a:pt x="2213" y="8154"/>
                  </a:cubicBezTo>
                  <a:cubicBezTo>
                    <a:pt x="2249" y="8117"/>
                    <a:pt x="2277" y="8074"/>
                    <a:pt x="2309" y="80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7" name="Google Shape;2077;p37">
              <a:extLst>
                <a:ext uri="{FF2B5EF4-FFF2-40B4-BE49-F238E27FC236}">
                  <a16:creationId xmlns:a16="http://schemas.microsoft.com/office/drawing/2014/main" id="{A9F216AC-3875-A4D3-8A47-8F344B23DFD7}"/>
                </a:ext>
              </a:extLst>
            </p:cNvPr>
            <p:cNvSpPr/>
            <p:nvPr/>
          </p:nvSpPr>
          <p:spPr>
            <a:xfrm rot="6838816">
              <a:off x="5401566" y="6099417"/>
              <a:ext cx="502398" cy="960729"/>
            </a:xfrm>
            <a:custGeom>
              <a:avLst/>
              <a:gdLst/>
              <a:ahLst/>
              <a:cxnLst/>
              <a:rect l="l" t="t" r="r" b="b"/>
              <a:pathLst>
                <a:path w="5433" h="10386" extrusionOk="0">
                  <a:moveTo>
                    <a:pt x="3089" y="8379"/>
                  </a:moveTo>
                  <a:cubicBezTo>
                    <a:pt x="3280" y="8509"/>
                    <a:pt x="3493" y="8503"/>
                    <a:pt x="3704" y="8498"/>
                  </a:cubicBezTo>
                  <a:cubicBezTo>
                    <a:pt x="3854" y="8494"/>
                    <a:pt x="4004" y="8481"/>
                    <a:pt x="4154" y="8476"/>
                  </a:cubicBezTo>
                  <a:cubicBezTo>
                    <a:pt x="4306" y="8472"/>
                    <a:pt x="4411" y="8542"/>
                    <a:pt x="4444" y="8693"/>
                  </a:cubicBezTo>
                  <a:cubicBezTo>
                    <a:pt x="4485" y="8872"/>
                    <a:pt x="4521" y="9055"/>
                    <a:pt x="4549" y="9237"/>
                  </a:cubicBezTo>
                  <a:cubicBezTo>
                    <a:pt x="4583" y="9452"/>
                    <a:pt x="4608" y="9667"/>
                    <a:pt x="4637" y="9897"/>
                  </a:cubicBezTo>
                  <a:cubicBezTo>
                    <a:pt x="4785" y="9788"/>
                    <a:pt x="5009" y="9513"/>
                    <a:pt x="5084" y="9358"/>
                  </a:cubicBezTo>
                  <a:cubicBezTo>
                    <a:pt x="5107" y="9311"/>
                    <a:pt x="5126" y="9260"/>
                    <a:pt x="5152" y="9216"/>
                  </a:cubicBezTo>
                  <a:cubicBezTo>
                    <a:pt x="5194" y="9141"/>
                    <a:pt x="5253" y="9079"/>
                    <a:pt x="5343" y="9129"/>
                  </a:cubicBezTo>
                  <a:cubicBezTo>
                    <a:pt x="5432" y="9177"/>
                    <a:pt x="5417" y="9258"/>
                    <a:pt x="5372" y="9335"/>
                  </a:cubicBezTo>
                  <a:cubicBezTo>
                    <a:pt x="5319" y="9426"/>
                    <a:pt x="5266" y="9517"/>
                    <a:pt x="5211" y="9607"/>
                  </a:cubicBezTo>
                  <a:cubicBezTo>
                    <a:pt x="5093" y="9804"/>
                    <a:pt x="4977" y="10003"/>
                    <a:pt x="4857" y="10197"/>
                  </a:cubicBezTo>
                  <a:cubicBezTo>
                    <a:pt x="4755" y="10361"/>
                    <a:pt x="4713" y="10386"/>
                    <a:pt x="4533" y="10313"/>
                  </a:cubicBezTo>
                  <a:cubicBezTo>
                    <a:pt x="4192" y="10171"/>
                    <a:pt x="3857" y="10015"/>
                    <a:pt x="3519" y="9865"/>
                  </a:cubicBezTo>
                  <a:cubicBezTo>
                    <a:pt x="3511" y="9861"/>
                    <a:pt x="3503" y="9858"/>
                    <a:pt x="3496" y="9852"/>
                  </a:cubicBezTo>
                  <a:cubicBezTo>
                    <a:pt x="3365" y="9771"/>
                    <a:pt x="3311" y="9672"/>
                    <a:pt x="3368" y="9602"/>
                  </a:cubicBezTo>
                  <a:cubicBezTo>
                    <a:pt x="3455" y="9498"/>
                    <a:pt x="3553" y="9537"/>
                    <a:pt x="3653" y="9590"/>
                  </a:cubicBezTo>
                  <a:cubicBezTo>
                    <a:pt x="3878" y="9710"/>
                    <a:pt x="4106" y="9822"/>
                    <a:pt x="4375" y="9959"/>
                  </a:cubicBezTo>
                  <a:cubicBezTo>
                    <a:pt x="4375" y="9849"/>
                    <a:pt x="4380" y="9792"/>
                    <a:pt x="4373" y="9736"/>
                  </a:cubicBezTo>
                  <a:cubicBezTo>
                    <a:pt x="4350" y="9498"/>
                    <a:pt x="4329" y="9262"/>
                    <a:pt x="4299" y="9025"/>
                  </a:cubicBezTo>
                  <a:cubicBezTo>
                    <a:pt x="4262" y="8727"/>
                    <a:pt x="4181" y="8659"/>
                    <a:pt x="3885" y="8674"/>
                  </a:cubicBezTo>
                  <a:cubicBezTo>
                    <a:pt x="3594" y="8687"/>
                    <a:pt x="3304" y="8701"/>
                    <a:pt x="3019" y="8613"/>
                  </a:cubicBezTo>
                  <a:cubicBezTo>
                    <a:pt x="2811" y="8549"/>
                    <a:pt x="2796" y="8530"/>
                    <a:pt x="2856" y="8315"/>
                  </a:cubicBezTo>
                  <a:cubicBezTo>
                    <a:pt x="2970" y="7917"/>
                    <a:pt x="3192" y="7574"/>
                    <a:pt x="3440" y="7253"/>
                  </a:cubicBezTo>
                  <a:cubicBezTo>
                    <a:pt x="3612" y="7030"/>
                    <a:pt x="3819" y="6835"/>
                    <a:pt x="4021" y="6638"/>
                  </a:cubicBezTo>
                  <a:cubicBezTo>
                    <a:pt x="4227" y="6438"/>
                    <a:pt x="4399" y="6220"/>
                    <a:pt x="4520" y="5959"/>
                  </a:cubicBezTo>
                  <a:cubicBezTo>
                    <a:pt x="4668" y="5632"/>
                    <a:pt x="4584" y="5464"/>
                    <a:pt x="4225" y="5442"/>
                  </a:cubicBezTo>
                  <a:cubicBezTo>
                    <a:pt x="4025" y="5430"/>
                    <a:pt x="3818" y="5461"/>
                    <a:pt x="3624" y="5510"/>
                  </a:cubicBezTo>
                  <a:cubicBezTo>
                    <a:pt x="3205" y="5615"/>
                    <a:pt x="2790" y="5743"/>
                    <a:pt x="2374" y="5865"/>
                  </a:cubicBezTo>
                  <a:cubicBezTo>
                    <a:pt x="2139" y="5934"/>
                    <a:pt x="1908" y="5950"/>
                    <a:pt x="1673" y="5861"/>
                  </a:cubicBezTo>
                  <a:cubicBezTo>
                    <a:pt x="1497" y="5794"/>
                    <a:pt x="1476" y="5774"/>
                    <a:pt x="1513" y="5594"/>
                  </a:cubicBezTo>
                  <a:cubicBezTo>
                    <a:pt x="1591" y="5203"/>
                    <a:pt x="1726" y="4830"/>
                    <a:pt x="1922" y="4480"/>
                  </a:cubicBezTo>
                  <a:cubicBezTo>
                    <a:pt x="2176" y="4023"/>
                    <a:pt x="2464" y="3588"/>
                    <a:pt x="2840" y="3221"/>
                  </a:cubicBezTo>
                  <a:cubicBezTo>
                    <a:pt x="3056" y="3013"/>
                    <a:pt x="3196" y="2761"/>
                    <a:pt x="3304" y="2487"/>
                  </a:cubicBezTo>
                  <a:cubicBezTo>
                    <a:pt x="3376" y="2306"/>
                    <a:pt x="3345" y="2251"/>
                    <a:pt x="3158" y="2200"/>
                  </a:cubicBezTo>
                  <a:cubicBezTo>
                    <a:pt x="3047" y="2170"/>
                    <a:pt x="2932" y="2144"/>
                    <a:pt x="2819" y="2138"/>
                  </a:cubicBezTo>
                  <a:cubicBezTo>
                    <a:pt x="2139" y="2102"/>
                    <a:pt x="1461" y="2096"/>
                    <a:pt x="792" y="2265"/>
                  </a:cubicBezTo>
                  <a:cubicBezTo>
                    <a:pt x="596" y="2314"/>
                    <a:pt x="396" y="2353"/>
                    <a:pt x="189" y="2299"/>
                  </a:cubicBezTo>
                  <a:cubicBezTo>
                    <a:pt x="13" y="2252"/>
                    <a:pt x="1" y="2238"/>
                    <a:pt x="38" y="2068"/>
                  </a:cubicBezTo>
                  <a:cubicBezTo>
                    <a:pt x="202" y="1312"/>
                    <a:pt x="588" y="679"/>
                    <a:pt x="1113" y="123"/>
                  </a:cubicBezTo>
                  <a:cubicBezTo>
                    <a:pt x="1227" y="1"/>
                    <a:pt x="1229" y="4"/>
                    <a:pt x="1426" y="17"/>
                  </a:cubicBezTo>
                  <a:cubicBezTo>
                    <a:pt x="1405" y="67"/>
                    <a:pt x="1399" y="121"/>
                    <a:pt x="1368" y="150"/>
                  </a:cubicBezTo>
                  <a:cubicBezTo>
                    <a:pt x="841" y="622"/>
                    <a:pt x="487" y="1202"/>
                    <a:pt x="281" y="1875"/>
                  </a:cubicBezTo>
                  <a:cubicBezTo>
                    <a:pt x="214" y="2097"/>
                    <a:pt x="280" y="2171"/>
                    <a:pt x="513" y="2149"/>
                  </a:cubicBezTo>
                  <a:cubicBezTo>
                    <a:pt x="653" y="2134"/>
                    <a:pt x="793" y="2109"/>
                    <a:pt x="932" y="2077"/>
                  </a:cubicBezTo>
                  <a:cubicBezTo>
                    <a:pt x="1504" y="1947"/>
                    <a:pt x="2088" y="1928"/>
                    <a:pt x="2672" y="1953"/>
                  </a:cubicBezTo>
                  <a:cubicBezTo>
                    <a:pt x="2917" y="1963"/>
                    <a:pt x="3161" y="2019"/>
                    <a:pt x="3401" y="2077"/>
                  </a:cubicBezTo>
                  <a:cubicBezTo>
                    <a:pt x="3590" y="2124"/>
                    <a:pt x="3619" y="2207"/>
                    <a:pt x="3557" y="2394"/>
                  </a:cubicBezTo>
                  <a:cubicBezTo>
                    <a:pt x="3423" y="2796"/>
                    <a:pt x="3206" y="3139"/>
                    <a:pt x="2905" y="3442"/>
                  </a:cubicBezTo>
                  <a:cubicBezTo>
                    <a:pt x="2388" y="3965"/>
                    <a:pt x="2022" y="4586"/>
                    <a:pt x="1789" y="5285"/>
                  </a:cubicBezTo>
                  <a:cubicBezTo>
                    <a:pt x="1778" y="5319"/>
                    <a:pt x="1765" y="5353"/>
                    <a:pt x="1757" y="5386"/>
                  </a:cubicBezTo>
                  <a:cubicBezTo>
                    <a:pt x="1699" y="5620"/>
                    <a:pt x="1767" y="5731"/>
                    <a:pt x="2009" y="5733"/>
                  </a:cubicBezTo>
                  <a:cubicBezTo>
                    <a:pt x="2155" y="5734"/>
                    <a:pt x="2305" y="5696"/>
                    <a:pt x="2449" y="5658"/>
                  </a:cubicBezTo>
                  <a:cubicBezTo>
                    <a:pt x="2944" y="5530"/>
                    <a:pt x="3434" y="5377"/>
                    <a:pt x="3933" y="5268"/>
                  </a:cubicBezTo>
                  <a:cubicBezTo>
                    <a:pt x="4123" y="5226"/>
                    <a:pt x="4336" y="5257"/>
                    <a:pt x="4535" y="5285"/>
                  </a:cubicBezTo>
                  <a:cubicBezTo>
                    <a:pt x="4723" y="5311"/>
                    <a:pt x="4817" y="5422"/>
                    <a:pt x="4813" y="5610"/>
                  </a:cubicBezTo>
                  <a:cubicBezTo>
                    <a:pt x="4811" y="5746"/>
                    <a:pt x="4781" y="5892"/>
                    <a:pt x="4725" y="6016"/>
                  </a:cubicBezTo>
                  <a:cubicBezTo>
                    <a:pt x="4569" y="6357"/>
                    <a:pt x="4324" y="6640"/>
                    <a:pt x="4044" y="6885"/>
                  </a:cubicBezTo>
                  <a:cubicBezTo>
                    <a:pt x="3632" y="7243"/>
                    <a:pt x="3365" y="7695"/>
                    <a:pt x="3128" y="8172"/>
                  </a:cubicBezTo>
                  <a:cubicBezTo>
                    <a:pt x="3108" y="8211"/>
                    <a:pt x="3097" y="8255"/>
                    <a:pt x="3086" y="8296"/>
                  </a:cubicBezTo>
                  <a:cubicBezTo>
                    <a:pt x="3081" y="8315"/>
                    <a:pt x="3087" y="8332"/>
                    <a:pt x="3089" y="83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8AE1DF43-653D-F388-0341-03420164307D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3" name="Google Shape;1928;p34">
            <a:extLst>
              <a:ext uri="{FF2B5EF4-FFF2-40B4-BE49-F238E27FC236}">
                <a16:creationId xmlns:a16="http://schemas.microsoft.com/office/drawing/2014/main" id="{29040601-C9F9-DD47-392B-5C5DF9F7048C}"/>
              </a:ext>
            </a:extLst>
          </p:cNvPr>
          <p:cNvSpPr txBox="1">
            <a:spLocks/>
          </p:cNvSpPr>
          <p:nvPr/>
        </p:nvSpPr>
        <p:spPr>
          <a:xfrm>
            <a:off x="2251519" y="3917429"/>
            <a:ext cx="8936736" cy="2432700"/>
          </a:xfrm>
          <a:prstGeom prst="rect">
            <a:avLst/>
          </a:prstGeom>
        </p:spPr>
        <p:txBody>
          <a:bodyPr spcFirstLastPara="1" wrap="square" lIns="110750" tIns="110750" rIns="110750" bIns="1107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4000" dirty="0">
                <a:latin typeface="Gaegu" pitchFamily="2" charset="0"/>
                <a:ea typeface="Gaegu" pitchFamily="2" charset="0"/>
              </a:rPr>
              <a:t>“</a:t>
            </a:r>
            <a:r>
              <a:rPr lang="pt-BR" sz="4000" dirty="0" err="1">
                <a:latin typeface="Gaegu" pitchFamily="2" charset="0"/>
                <a:ea typeface="Gaegu" pitchFamily="2" charset="0"/>
              </a:rPr>
              <a:t>Amnom</a:t>
            </a:r>
            <a:r>
              <a:rPr lang="pt-BR" sz="4000" dirty="0">
                <a:latin typeface="Gaegu" pitchFamily="2" charset="0"/>
                <a:ea typeface="Gaegu" pitchFamily="2" charset="0"/>
              </a:rPr>
              <a:t> ficou angustiado a ponto de adoecer por causa de sua </a:t>
            </a:r>
            <a:r>
              <a:rPr lang="pt-BR" sz="4000" dirty="0" err="1">
                <a:latin typeface="Gaegu" pitchFamily="2" charset="0"/>
                <a:ea typeface="Gaegu" pitchFamily="2" charset="0"/>
              </a:rPr>
              <a:t>meio-irmã</a:t>
            </a:r>
            <a:r>
              <a:rPr lang="pt-BR" sz="4000" dirty="0">
                <a:latin typeface="Gaegu" pitchFamily="2" charset="0"/>
                <a:ea typeface="Gaegu" pitchFamily="2" charset="0"/>
              </a:rPr>
              <a:t> Tamar, pois ela era virgem, e parecia-lhe impossível aproximar-se dela. </a:t>
            </a:r>
          </a:p>
          <a:p>
            <a:r>
              <a:rPr lang="pt-BR" sz="4000" dirty="0">
                <a:latin typeface="Gaegu" pitchFamily="2" charset="0"/>
                <a:ea typeface="Gaegu" pitchFamily="2" charset="0"/>
              </a:rPr>
              <a:t>						(2Sm 13.2)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Gaegu" pitchFamily="2" charset="0"/>
              <a:ea typeface="Gaegu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730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4">
          <a:extLst>
            <a:ext uri="{FF2B5EF4-FFF2-40B4-BE49-F238E27FC236}">
              <a16:creationId xmlns:a16="http://schemas.microsoft.com/office/drawing/2014/main" id="{14AB7365-7C18-CC97-D2EC-1018C1504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Google Shape;2055;p37">
            <a:extLst>
              <a:ext uri="{FF2B5EF4-FFF2-40B4-BE49-F238E27FC236}">
                <a16:creationId xmlns:a16="http://schemas.microsoft.com/office/drawing/2014/main" id="{02F73D0C-C33F-7066-9698-EE93CC98AD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73537" y="519316"/>
            <a:ext cx="9692700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r>
              <a:rPr lang="en" sz="6600" b="1" dirty="0"/>
              <a:t>2- Desejo, logo sinto.</a:t>
            </a:r>
            <a:endParaRPr sz="6600" b="1" dirty="0"/>
          </a:p>
        </p:txBody>
      </p:sp>
      <p:sp>
        <p:nvSpPr>
          <p:cNvPr id="2056" name="Google Shape;2056;p37">
            <a:extLst>
              <a:ext uri="{FF2B5EF4-FFF2-40B4-BE49-F238E27FC236}">
                <a16:creationId xmlns:a16="http://schemas.microsoft.com/office/drawing/2014/main" id="{4A4B8A56-E74E-E1D7-6723-0DFA468BAE03}"/>
              </a:ext>
            </a:extLst>
          </p:cNvPr>
          <p:cNvSpPr/>
          <p:nvPr/>
        </p:nvSpPr>
        <p:spPr>
          <a:xfrm>
            <a:off x="2059953" y="2040333"/>
            <a:ext cx="9320100" cy="461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057" name="Google Shape;2057;p37">
            <a:extLst>
              <a:ext uri="{FF2B5EF4-FFF2-40B4-BE49-F238E27FC236}">
                <a16:creationId xmlns:a16="http://schemas.microsoft.com/office/drawing/2014/main" id="{4DCA12C4-CC96-28BA-53EC-AD0F22C32A50}"/>
              </a:ext>
            </a:extLst>
          </p:cNvPr>
          <p:cNvGrpSpPr/>
          <p:nvPr/>
        </p:nvGrpSpPr>
        <p:grpSpPr>
          <a:xfrm>
            <a:off x="1742465" y="1470179"/>
            <a:ext cx="10017860" cy="5648119"/>
            <a:chOff x="368484" y="1470176"/>
            <a:chExt cx="10017860" cy="5648119"/>
          </a:xfrm>
        </p:grpSpPr>
        <p:sp>
          <p:nvSpPr>
            <p:cNvPr id="2058" name="Google Shape;2058;p37">
              <a:extLst>
                <a:ext uri="{FF2B5EF4-FFF2-40B4-BE49-F238E27FC236}">
                  <a16:creationId xmlns:a16="http://schemas.microsoft.com/office/drawing/2014/main" id="{72E1BEE1-F567-7357-08DF-6C51310F27D4}"/>
                </a:ext>
              </a:extLst>
            </p:cNvPr>
            <p:cNvSpPr/>
            <p:nvPr/>
          </p:nvSpPr>
          <p:spPr>
            <a:xfrm>
              <a:off x="5235568" y="1964135"/>
              <a:ext cx="2074629" cy="230694"/>
            </a:xfrm>
            <a:custGeom>
              <a:avLst/>
              <a:gdLst/>
              <a:ahLst/>
              <a:cxnLst/>
              <a:rect l="l" t="t" r="r" b="b"/>
              <a:pathLst>
                <a:path w="22426" h="2495" extrusionOk="0">
                  <a:moveTo>
                    <a:pt x="18352" y="0"/>
                  </a:moveTo>
                  <a:cubicBezTo>
                    <a:pt x="18240" y="0"/>
                    <a:pt x="18127" y="10"/>
                    <a:pt x="18012" y="31"/>
                  </a:cubicBezTo>
                  <a:cubicBezTo>
                    <a:pt x="17476" y="130"/>
                    <a:pt x="16985" y="344"/>
                    <a:pt x="16508" y="603"/>
                  </a:cubicBezTo>
                  <a:cubicBezTo>
                    <a:pt x="16204" y="769"/>
                    <a:pt x="15953" y="1004"/>
                    <a:pt x="15689" y="1222"/>
                  </a:cubicBezTo>
                  <a:cubicBezTo>
                    <a:pt x="15289" y="1554"/>
                    <a:pt x="14853" y="1732"/>
                    <a:pt x="14370" y="1732"/>
                  </a:cubicBezTo>
                  <a:cubicBezTo>
                    <a:pt x="14207" y="1732"/>
                    <a:pt x="14038" y="1712"/>
                    <a:pt x="13863" y="1670"/>
                  </a:cubicBezTo>
                  <a:cubicBezTo>
                    <a:pt x="13502" y="1584"/>
                    <a:pt x="13214" y="1377"/>
                    <a:pt x="12929" y="1154"/>
                  </a:cubicBezTo>
                  <a:cubicBezTo>
                    <a:pt x="12658" y="943"/>
                    <a:pt x="12380" y="742"/>
                    <a:pt x="12070" y="592"/>
                  </a:cubicBezTo>
                  <a:cubicBezTo>
                    <a:pt x="11885" y="502"/>
                    <a:pt x="11693" y="438"/>
                    <a:pt x="11487" y="425"/>
                  </a:cubicBezTo>
                  <a:cubicBezTo>
                    <a:pt x="11436" y="421"/>
                    <a:pt x="11386" y="420"/>
                    <a:pt x="11337" y="420"/>
                  </a:cubicBezTo>
                  <a:cubicBezTo>
                    <a:pt x="10939" y="420"/>
                    <a:pt x="10559" y="523"/>
                    <a:pt x="10188" y="670"/>
                  </a:cubicBezTo>
                  <a:cubicBezTo>
                    <a:pt x="9755" y="842"/>
                    <a:pt x="9359" y="1088"/>
                    <a:pt x="8966" y="1332"/>
                  </a:cubicBezTo>
                  <a:cubicBezTo>
                    <a:pt x="8674" y="1514"/>
                    <a:pt x="8393" y="1717"/>
                    <a:pt x="8070" y="1850"/>
                  </a:cubicBezTo>
                  <a:cubicBezTo>
                    <a:pt x="7621" y="2034"/>
                    <a:pt x="7163" y="2165"/>
                    <a:pt x="6683" y="2165"/>
                  </a:cubicBezTo>
                  <a:cubicBezTo>
                    <a:pt x="6576" y="2165"/>
                    <a:pt x="6468" y="2159"/>
                    <a:pt x="6358" y="2145"/>
                  </a:cubicBezTo>
                  <a:cubicBezTo>
                    <a:pt x="6081" y="2110"/>
                    <a:pt x="5825" y="2020"/>
                    <a:pt x="5598" y="1855"/>
                  </a:cubicBezTo>
                  <a:cubicBezTo>
                    <a:pt x="5264" y="1614"/>
                    <a:pt x="4974" y="1326"/>
                    <a:pt x="4688" y="1032"/>
                  </a:cubicBezTo>
                  <a:cubicBezTo>
                    <a:pt x="4466" y="805"/>
                    <a:pt x="4227" y="602"/>
                    <a:pt x="3951" y="446"/>
                  </a:cubicBezTo>
                  <a:cubicBezTo>
                    <a:pt x="3670" y="284"/>
                    <a:pt x="3373" y="171"/>
                    <a:pt x="3046" y="171"/>
                  </a:cubicBezTo>
                  <a:cubicBezTo>
                    <a:pt x="3039" y="171"/>
                    <a:pt x="3032" y="171"/>
                    <a:pt x="3025" y="171"/>
                  </a:cubicBezTo>
                  <a:cubicBezTo>
                    <a:pt x="2792" y="174"/>
                    <a:pt x="2565" y="225"/>
                    <a:pt x="2347" y="312"/>
                  </a:cubicBezTo>
                  <a:cubicBezTo>
                    <a:pt x="1523" y="643"/>
                    <a:pt x="816" y="1134"/>
                    <a:pt x="265" y="1838"/>
                  </a:cubicBezTo>
                  <a:cubicBezTo>
                    <a:pt x="193" y="1929"/>
                    <a:pt x="120" y="2020"/>
                    <a:pt x="51" y="2113"/>
                  </a:cubicBezTo>
                  <a:cubicBezTo>
                    <a:pt x="1" y="2181"/>
                    <a:pt x="10" y="2265"/>
                    <a:pt x="65" y="2312"/>
                  </a:cubicBezTo>
                  <a:cubicBezTo>
                    <a:pt x="92" y="2335"/>
                    <a:pt x="122" y="2346"/>
                    <a:pt x="152" y="2346"/>
                  </a:cubicBezTo>
                  <a:cubicBezTo>
                    <a:pt x="188" y="2346"/>
                    <a:pt x="226" y="2329"/>
                    <a:pt x="262" y="2294"/>
                  </a:cubicBezTo>
                  <a:cubicBezTo>
                    <a:pt x="296" y="2260"/>
                    <a:pt x="328" y="2226"/>
                    <a:pt x="359" y="2191"/>
                  </a:cubicBezTo>
                  <a:cubicBezTo>
                    <a:pt x="489" y="2040"/>
                    <a:pt x="614" y="1885"/>
                    <a:pt x="751" y="1741"/>
                  </a:cubicBezTo>
                  <a:cubicBezTo>
                    <a:pt x="1223" y="1246"/>
                    <a:pt x="1784" y="886"/>
                    <a:pt x="2415" y="628"/>
                  </a:cubicBezTo>
                  <a:cubicBezTo>
                    <a:pt x="2621" y="544"/>
                    <a:pt x="2827" y="495"/>
                    <a:pt x="3034" y="495"/>
                  </a:cubicBezTo>
                  <a:cubicBezTo>
                    <a:pt x="3217" y="495"/>
                    <a:pt x="3400" y="533"/>
                    <a:pt x="3584" y="618"/>
                  </a:cubicBezTo>
                  <a:cubicBezTo>
                    <a:pt x="3880" y="757"/>
                    <a:pt x="4140" y="949"/>
                    <a:pt x="4375" y="1177"/>
                  </a:cubicBezTo>
                  <a:cubicBezTo>
                    <a:pt x="4604" y="1399"/>
                    <a:pt x="4816" y="1640"/>
                    <a:pt x="5061" y="1846"/>
                  </a:cubicBezTo>
                  <a:cubicBezTo>
                    <a:pt x="5250" y="2005"/>
                    <a:pt x="5436" y="2166"/>
                    <a:pt x="5659" y="2275"/>
                  </a:cubicBezTo>
                  <a:cubicBezTo>
                    <a:pt x="5906" y="2398"/>
                    <a:pt x="6168" y="2461"/>
                    <a:pt x="6442" y="2483"/>
                  </a:cubicBezTo>
                  <a:cubicBezTo>
                    <a:pt x="6534" y="2490"/>
                    <a:pt x="6625" y="2494"/>
                    <a:pt x="6715" y="2494"/>
                  </a:cubicBezTo>
                  <a:cubicBezTo>
                    <a:pt x="6830" y="2494"/>
                    <a:pt x="6944" y="2488"/>
                    <a:pt x="7058" y="2475"/>
                  </a:cubicBezTo>
                  <a:cubicBezTo>
                    <a:pt x="7352" y="2441"/>
                    <a:pt x="7634" y="2350"/>
                    <a:pt x="7915" y="2260"/>
                  </a:cubicBezTo>
                  <a:cubicBezTo>
                    <a:pt x="8336" y="2127"/>
                    <a:pt x="8701" y="1890"/>
                    <a:pt x="9068" y="1657"/>
                  </a:cubicBezTo>
                  <a:cubicBezTo>
                    <a:pt x="9466" y="1404"/>
                    <a:pt x="9866" y="1156"/>
                    <a:pt x="10305" y="978"/>
                  </a:cubicBezTo>
                  <a:cubicBezTo>
                    <a:pt x="10594" y="860"/>
                    <a:pt x="10891" y="777"/>
                    <a:pt x="11201" y="748"/>
                  </a:cubicBezTo>
                  <a:cubicBezTo>
                    <a:pt x="11242" y="744"/>
                    <a:pt x="11282" y="742"/>
                    <a:pt x="11323" y="742"/>
                  </a:cubicBezTo>
                  <a:cubicBezTo>
                    <a:pt x="11575" y="742"/>
                    <a:pt x="11813" y="816"/>
                    <a:pt x="12036" y="944"/>
                  </a:cubicBezTo>
                  <a:cubicBezTo>
                    <a:pt x="12356" y="1125"/>
                    <a:pt x="12647" y="1348"/>
                    <a:pt x="12936" y="1574"/>
                  </a:cubicBezTo>
                  <a:cubicBezTo>
                    <a:pt x="13363" y="1910"/>
                    <a:pt x="13844" y="2063"/>
                    <a:pt x="14359" y="2063"/>
                  </a:cubicBezTo>
                  <a:cubicBezTo>
                    <a:pt x="14461" y="2063"/>
                    <a:pt x="14565" y="2057"/>
                    <a:pt x="14670" y="2046"/>
                  </a:cubicBezTo>
                  <a:cubicBezTo>
                    <a:pt x="15105" y="1996"/>
                    <a:pt x="15492" y="1799"/>
                    <a:pt x="15836" y="1528"/>
                  </a:cubicBezTo>
                  <a:cubicBezTo>
                    <a:pt x="16024" y="1380"/>
                    <a:pt x="16192" y="1208"/>
                    <a:pt x="16389" y="1072"/>
                  </a:cubicBezTo>
                  <a:cubicBezTo>
                    <a:pt x="16852" y="753"/>
                    <a:pt x="17357" y="529"/>
                    <a:pt x="17901" y="390"/>
                  </a:cubicBezTo>
                  <a:cubicBezTo>
                    <a:pt x="18054" y="350"/>
                    <a:pt x="18206" y="330"/>
                    <a:pt x="18357" y="330"/>
                  </a:cubicBezTo>
                  <a:cubicBezTo>
                    <a:pt x="18548" y="330"/>
                    <a:pt x="18737" y="363"/>
                    <a:pt x="18925" y="432"/>
                  </a:cubicBezTo>
                  <a:cubicBezTo>
                    <a:pt x="19175" y="525"/>
                    <a:pt x="19405" y="656"/>
                    <a:pt x="19622" y="809"/>
                  </a:cubicBezTo>
                  <a:cubicBezTo>
                    <a:pt x="19870" y="982"/>
                    <a:pt x="20111" y="1167"/>
                    <a:pt x="20391" y="1291"/>
                  </a:cubicBezTo>
                  <a:cubicBezTo>
                    <a:pt x="20573" y="1370"/>
                    <a:pt x="20760" y="1412"/>
                    <a:pt x="20953" y="1412"/>
                  </a:cubicBezTo>
                  <a:cubicBezTo>
                    <a:pt x="21012" y="1412"/>
                    <a:pt x="21071" y="1408"/>
                    <a:pt x="21131" y="1400"/>
                  </a:cubicBezTo>
                  <a:cubicBezTo>
                    <a:pt x="21138" y="1399"/>
                    <a:pt x="21143" y="1399"/>
                    <a:pt x="21148" y="1399"/>
                  </a:cubicBezTo>
                  <a:cubicBezTo>
                    <a:pt x="21178" y="1399"/>
                    <a:pt x="21179" y="1416"/>
                    <a:pt x="21175" y="1451"/>
                  </a:cubicBezTo>
                  <a:cubicBezTo>
                    <a:pt x="21160" y="1581"/>
                    <a:pt x="21148" y="1710"/>
                    <a:pt x="21142" y="1839"/>
                  </a:cubicBezTo>
                  <a:cubicBezTo>
                    <a:pt x="21136" y="1927"/>
                    <a:pt x="21185" y="1994"/>
                    <a:pt x="21256" y="2015"/>
                  </a:cubicBezTo>
                  <a:cubicBezTo>
                    <a:pt x="21274" y="2021"/>
                    <a:pt x="21292" y="2024"/>
                    <a:pt x="21309" y="2024"/>
                  </a:cubicBezTo>
                  <a:cubicBezTo>
                    <a:pt x="21367" y="2024"/>
                    <a:pt x="21420" y="1993"/>
                    <a:pt x="21459" y="1937"/>
                  </a:cubicBezTo>
                  <a:cubicBezTo>
                    <a:pt x="21476" y="1911"/>
                    <a:pt x="21492" y="1886"/>
                    <a:pt x="21521" y="1869"/>
                  </a:cubicBezTo>
                  <a:cubicBezTo>
                    <a:pt x="21738" y="1735"/>
                    <a:pt x="21947" y="1590"/>
                    <a:pt x="22151" y="1435"/>
                  </a:cubicBezTo>
                  <a:cubicBezTo>
                    <a:pt x="22269" y="1343"/>
                    <a:pt x="22386" y="1249"/>
                    <a:pt x="22425" y="1093"/>
                  </a:cubicBezTo>
                  <a:cubicBezTo>
                    <a:pt x="22425" y="1064"/>
                    <a:pt x="22425" y="1036"/>
                    <a:pt x="22426" y="1010"/>
                  </a:cubicBezTo>
                  <a:cubicBezTo>
                    <a:pt x="22397" y="919"/>
                    <a:pt x="22335" y="857"/>
                    <a:pt x="22257" y="807"/>
                  </a:cubicBezTo>
                  <a:cubicBezTo>
                    <a:pt x="22103" y="709"/>
                    <a:pt x="21937" y="633"/>
                    <a:pt x="21774" y="551"/>
                  </a:cubicBezTo>
                  <a:cubicBezTo>
                    <a:pt x="21685" y="508"/>
                    <a:pt x="21595" y="468"/>
                    <a:pt x="21530" y="388"/>
                  </a:cubicBezTo>
                  <a:cubicBezTo>
                    <a:pt x="21502" y="353"/>
                    <a:pt x="21465" y="338"/>
                    <a:pt x="21426" y="338"/>
                  </a:cubicBezTo>
                  <a:cubicBezTo>
                    <a:pt x="21397" y="338"/>
                    <a:pt x="21365" y="347"/>
                    <a:pt x="21334" y="363"/>
                  </a:cubicBezTo>
                  <a:cubicBezTo>
                    <a:pt x="21248" y="406"/>
                    <a:pt x="21198" y="473"/>
                    <a:pt x="21212" y="544"/>
                  </a:cubicBezTo>
                  <a:cubicBezTo>
                    <a:pt x="21245" y="696"/>
                    <a:pt x="21207" y="845"/>
                    <a:pt x="21201" y="995"/>
                  </a:cubicBezTo>
                  <a:cubicBezTo>
                    <a:pt x="21200" y="1040"/>
                    <a:pt x="21178" y="1055"/>
                    <a:pt x="21137" y="1067"/>
                  </a:cubicBezTo>
                  <a:cubicBezTo>
                    <a:pt x="21079" y="1084"/>
                    <a:pt x="21020" y="1091"/>
                    <a:pt x="20962" y="1091"/>
                  </a:cubicBezTo>
                  <a:cubicBezTo>
                    <a:pt x="20898" y="1091"/>
                    <a:pt x="20835" y="1082"/>
                    <a:pt x="20772" y="1069"/>
                  </a:cubicBezTo>
                  <a:cubicBezTo>
                    <a:pt x="20539" y="1019"/>
                    <a:pt x="20332" y="912"/>
                    <a:pt x="20140" y="773"/>
                  </a:cubicBezTo>
                  <a:cubicBezTo>
                    <a:pt x="19849" y="564"/>
                    <a:pt x="19557" y="353"/>
                    <a:pt x="19228" y="202"/>
                  </a:cubicBezTo>
                  <a:cubicBezTo>
                    <a:pt x="18945" y="73"/>
                    <a:pt x="18653" y="0"/>
                    <a:pt x="183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9" name="Google Shape;2059;p37">
              <a:extLst>
                <a:ext uri="{FF2B5EF4-FFF2-40B4-BE49-F238E27FC236}">
                  <a16:creationId xmlns:a16="http://schemas.microsoft.com/office/drawing/2014/main" id="{AC7CBC9B-1C47-EF50-8933-2F3267899F34}"/>
                </a:ext>
              </a:extLst>
            </p:cNvPr>
            <p:cNvSpPr/>
            <p:nvPr/>
          </p:nvSpPr>
          <p:spPr>
            <a:xfrm rot="-6300429">
              <a:off x="333215" y="5635326"/>
              <a:ext cx="804711" cy="396667"/>
            </a:xfrm>
            <a:custGeom>
              <a:avLst/>
              <a:gdLst/>
              <a:ahLst/>
              <a:cxnLst/>
              <a:rect l="l" t="t" r="r" b="b"/>
              <a:pathLst>
                <a:path w="8703" h="4288" extrusionOk="0">
                  <a:moveTo>
                    <a:pt x="7196" y="2622"/>
                  </a:moveTo>
                  <a:cubicBezTo>
                    <a:pt x="7305" y="2341"/>
                    <a:pt x="7405" y="2087"/>
                    <a:pt x="7503" y="1833"/>
                  </a:cubicBezTo>
                  <a:cubicBezTo>
                    <a:pt x="7538" y="1744"/>
                    <a:pt x="7563" y="1647"/>
                    <a:pt x="7611" y="1566"/>
                  </a:cubicBezTo>
                  <a:cubicBezTo>
                    <a:pt x="7706" y="1401"/>
                    <a:pt x="7851" y="1402"/>
                    <a:pt x="7928" y="1569"/>
                  </a:cubicBezTo>
                  <a:cubicBezTo>
                    <a:pt x="8046" y="1823"/>
                    <a:pt x="8156" y="2081"/>
                    <a:pt x="8259" y="2339"/>
                  </a:cubicBezTo>
                  <a:cubicBezTo>
                    <a:pt x="8390" y="2667"/>
                    <a:pt x="8514" y="2997"/>
                    <a:pt x="8637" y="3327"/>
                  </a:cubicBezTo>
                  <a:cubicBezTo>
                    <a:pt x="8702" y="3502"/>
                    <a:pt x="8683" y="3519"/>
                    <a:pt x="8523" y="3617"/>
                  </a:cubicBezTo>
                  <a:cubicBezTo>
                    <a:pt x="8036" y="3918"/>
                    <a:pt x="7484" y="4053"/>
                    <a:pt x="6947" y="4223"/>
                  </a:cubicBezTo>
                  <a:cubicBezTo>
                    <a:pt x="6742" y="4287"/>
                    <a:pt x="6658" y="4219"/>
                    <a:pt x="6702" y="4000"/>
                  </a:cubicBezTo>
                  <a:cubicBezTo>
                    <a:pt x="6757" y="3723"/>
                    <a:pt x="6845" y="3453"/>
                    <a:pt x="6921" y="3182"/>
                  </a:cubicBezTo>
                  <a:cubicBezTo>
                    <a:pt x="6947" y="3090"/>
                    <a:pt x="6984" y="3001"/>
                    <a:pt x="7026" y="2887"/>
                  </a:cubicBezTo>
                  <a:cubicBezTo>
                    <a:pt x="6567" y="2669"/>
                    <a:pt x="6100" y="2571"/>
                    <a:pt x="5611" y="2702"/>
                  </a:cubicBezTo>
                  <a:cubicBezTo>
                    <a:pt x="5280" y="2790"/>
                    <a:pt x="4960" y="2923"/>
                    <a:pt x="4636" y="3039"/>
                  </a:cubicBezTo>
                  <a:cubicBezTo>
                    <a:pt x="4420" y="3116"/>
                    <a:pt x="4205" y="3194"/>
                    <a:pt x="3994" y="3283"/>
                  </a:cubicBezTo>
                  <a:cubicBezTo>
                    <a:pt x="3450" y="3515"/>
                    <a:pt x="2979" y="3354"/>
                    <a:pt x="2536" y="3027"/>
                  </a:cubicBezTo>
                  <a:cubicBezTo>
                    <a:pt x="2220" y="2791"/>
                    <a:pt x="1979" y="2487"/>
                    <a:pt x="1776" y="2152"/>
                  </a:cubicBezTo>
                  <a:cubicBezTo>
                    <a:pt x="1547" y="1774"/>
                    <a:pt x="1325" y="1392"/>
                    <a:pt x="1082" y="1023"/>
                  </a:cubicBezTo>
                  <a:cubicBezTo>
                    <a:pt x="901" y="749"/>
                    <a:pt x="668" y="519"/>
                    <a:pt x="371" y="362"/>
                  </a:cubicBezTo>
                  <a:cubicBezTo>
                    <a:pt x="242" y="295"/>
                    <a:pt x="120" y="212"/>
                    <a:pt x="0" y="139"/>
                  </a:cubicBezTo>
                  <a:cubicBezTo>
                    <a:pt x="50" y="0"/>
                    <a:pt x="130" y="25"/>
                    <a:pt x="206" y="45"/>
                  </a:cubicBezTo>
                  <a:cubicBezTo>
                    <a:pt x="470" y="110"/>
                    <a:pt x="702" y="247"/>
                    <a:pt x="894" y="429"/>
                  </a:cubicBezTo>
                  <a:cubicBezTo>
                    <a:pt x="1103" y="628"/>
                    <a:pt x="1300" y="848"/>
                    <a:pt x="1466" y="1085"/>
                  </a:cubicBezTo>
                  <a:cubicBezTo>
                    <a:pt x="1693" y="1410"/>
                    <a:pt x="1883" y="1762"/>
                    <a:pt x="2097" y="2096"/>
                  </a:cubicBezTo>
                  <a:cubicBezTo>
                    <a:pt x="2350" y="2490"/>
                    <a:pt x="2668" y="2815"/>
                    <a:pt x="3106" y="3006"/>
                  </a:cubicBezTo>
                  <a:cubicBezTo>
                    <a:pt x="3256" y="3072"/>
                    <a:pt x="3405" y="3112"/>
                    <a:pt x="3567" y="3058"/>
                  </a:cubicBezTo>
                  <a:cubicBezTo>
                    <a:pt x="4027" y="2904"/>
                    <a:pt x="4488" y="2751"/>
                    <a:pt x="4946" y="2600"/>
                  </a:cubicBezTo>
                  <a:cubicBezTo>
                    <a:pt x="5157" y="2532"/>
                    <a:pt x="5365" y="2459"/>
                    <a:pt x="5578" y="2407"/>
                  </a:cubicBezTo>
                  <a:cubicBezTo>
                    <a:pt x="6033" y="2295"/>
                    <a:pt x="6473" y="2375"/>
                    <a:pt x="6904" y="2530"/>
                  </a:cubicBezTo>
                  <a:cubicBezTo>
                    <a:pt x="6990" y="2556"/>
                    <a:pt x="7073" y="2582"/>
                    <a:pt x="7196" y="26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0" name="Google Shape;2060;p37">
              <a:extLst>
                <a:ext uri="{FF2B5EF4-FFF2-40B4-BE49-F238E27FC236}">
                  <a16:creationId xmlns:a16="http://schemas.microsoft.com/office/drawing/2014/main" id="{781CF5F4-C3AB-7D45-BBCF-09A9F5BB3A53}"/>
                </a:ext>
              </a:extLst>
            </p:cNvPr>
            <p:cNvSpPr/>
            <p:nvPr/>
          </p:nvSpPr>
          <p:spPr>
            <a:xfrm rot="-9900476">
              <a:off x="484263" y="3709248"/>
              <a:ext cx="502586" cy="960327"/>
            </a:xfrm>
            <a:custGeom>
              <a:avLst/>
              <a:gdLst/>
              <a:ahLst/>
              <a:cxnLst/>
              <a:rect l="l" t="t" r="r" b="b"/>
              <a:pathLst>
                <a:path w="5433" h="10386" extrusionOk="0">
                  <a:moveTo>
                    <a:pt x="3089" y="8379"/>
                  </a:moveTo>
                  <a:cubicBezTo>
                    <a:pt x="3280" y="8509"/>
                    <a:pt x="3493" y="8503"/>
                    <a:pt x="3704" y="8498"/>
                  </a:cubicBezTo>
                  <a:cubicBezTo>
                    <a:pt x="3854" y="8494"/>
                    <a:pt x="4004" y="8481"/>
                    <a:pt x="4154" y="8476"/>
                  </a:cubicBezTo>
                  <a:cubicBezTo>
                    <a:pt x="4306" y="8472"/>
                    <a:pt x="4411" y="8542"/>
                    <a:pt x="4444" y="8693"/>
                  </a:cubicBezTo>
                  <a:cubicBezTo>
                    <a:pt x="4485" y="8872"/>
                    <a:pt x="4521" y="9055"/>
                    <a:pt x="4549" y="9237"/>
                  </a:cubicBezTo>
                  <a:cubicBezTo>
                    <a:pt x="4583" y="9452"/>
                    <a:pt x="4608" y="9667"/>
                    <a:pt x="4637" y="9897"/>
                  </a:cubicBezTo>
                  <a:cubicBezTo>
                    <a:pt x="4785" y="9788"/>
                    <a:pt x="5009" y="9513"/>
                    <a:pt x="5084" y="9358"/>
                  </a:cubicBezTo>
                  <a:cubicBezTo>
                    <a:pt x="5107" y="9311"/>
                    <a:pt x="5126" y="9260"/>
                    <a:pt x="5152" y="9216"/>
                  </a:cubicBezTo>
                  <a:cubicBezTo>
                    <a:pt x="5194" y="9141"/>
                    <a:pt x="5253" y="9079"/>
                    <a:pt x="5343" y="9129"/>
                  </a:cubicBezTo>
                  <a:cubicBezTo>
                    <a:pt x="5432" y="9177"/>
                    <a:pt x="5417" y="9258"/>
                    <a:pt x="5372" y="9335"/>
                  </a:cubicBezTo>
                  <a:cubicBezTo>
                    <a:pt x="5319" y="9426"/>
                    <a:pt x="5266" y="9517"/>
                    <a:pt x="5211" y="9607"/>
                  </a:cubicBezTo>
                  <a:cubicBezTo>
                    <a:pt x="5093" y="9804"/>
                    <a:pt x="4977" y="10003"/>
                    <a:pt x="4857" y="10197"/>
                  </a:cubicBezTo>
                  <a:cubicBezTo>
                    <a:pt x="4755" y="10361"/>
                    <a:pt x="4713" y="10386"/>
                    <a:pt x="4533" y="10313"/>
                  </a:cubicBezTo>
                  <a:cubicBezTo>
                    <a:pt x="4192" y="10171"/>
                    <a:pt x="3857" y="10015"/>
                    <a:pt x="3519" y="9865"/>
                  </a:cubicBezTo>
                  <a:cubicBezTo>
                    <a:pt x="3511" y="9861"/>
                    <a:pt x="3503" y="9858"/>
                    <a:pt x="3496" y="9852"/>
                  </a:cubicBezTo>
                  <a:cubicBezTo>
                    <a:pt x="3365" y="9771"/>
                    <a:pt x="3311" y="9672"/>
                    <a:pt x="3368" y="9602"/>
                  </a:cubicBezTo>
                  <a:cubicBezTo>
                    <a:pt x="3455" y="9498"/>
                    <a:pt x="3553" y="9537"/>
                    <a:pt x="3653" y="9590"/>
                  </a:cubicBezTo>
                  <a:cubicBezTo>
                    <a:pt x="3878" y="9710"/>
                    <a:pt x="4106" y="9822"/>
                    <a:pt x="4375" y="9959"/>
                  </a:cubicBezTo>
                  <a:cubicBezTo>
                    <a:pt x="4375" y="9849"/>
                    <a:pt x="4380" y="9792"/>
                    <a:pt x="4373" y="9736"/>
                  </a:cubicBezTo>
                  <a:cubicBezTo>
                    <a:pt x="4350" y="9498"/>
                    <a:pt x="4329" y="9262"/>
                    <a:pt x="4299" y="9025"/>
                  </a:cubicBezTo>
                  <a:cubicBezTo>
                    <a:pt x="4262" y="8727"/>
                    <a:pt x="4181" y="8659"/>
                    <a:pt x="3885" y="8674"/>
                  </a:cubicBezTo>
                  <a:cubicBezTo>
                    <a:pt x="3594" y="8687"/>
                    <a:pt x="3304" y="8701"/>
                    <a:pt x="3019" y="8613"/>
                  </a:cubicBezTo>
                  <a:cubicBezTo>
                    <a:pt x="2811" y="8549"/>
                    <a:pt x="2796" y="8530"/>
                    <a:pt x="2856" y="8315"/>
                  </a:cubicBezTo>
                  <a:cubicBezTo>
                    <a:pt x="2970" y="7917"/>
                    <a:pt x="3192" y="7574"/>
                    <a:pt x="3440" y="7253"/>
                  </a:cubicBezTo>
                  <a:cubicBezTo>
                    <a:pt x="3612" y="7030"/>
                    <a:pt x="3819" y="6835"/>
                    <a:pt x="4021" y="6638"/>
                  </a:cubicBezTo>
                  <a:cubicBezTo>
                    <a:pt x="4227" y="6438"/>
                    <a:pt x="4399" y="6220"/>
                    <a:pt x="4520" y="5959"/>
                  </a:cubicBezTo>
                  <a:cubicBezTo>
                    <a:pt x="4668" y="5632"/>
                    <a:pt x="4584" y="5464"/>
                    <a:pt x="4225" y="5442"/>
                  </a:cubicBezTo>
                  <a:cubicBezTo>
                    <a:pt x="4025" y="5430"/>
                    <a:pt x="3818" y="5461"/>
                    <a:pt x="3624" y="5510"/>
                  </a:cubicBezTo>
                  <a:cubicBezTo>
                    <a:pt x="3205" y="5615"/>
                    <a:pt x="2790" y="5743"/>
                    <a:pt x="2374" y="5865"/>
                  </a:cubicBezTo>
                  <a:cubicBezTo>
                    <a:pt x="2139" y="5934"/>
                    <a:pt x="1908" y="5950"/>
                    <a:pt x="1673" y="5861"/>
                  </a:cubicBezTo>
                  <a:cubicBezTo>
                    <a:pt x="1497" y="5794"/>
                    <a:pt x="1476" y="5774"/>
                    <a:pt x="1513" y="5594"/>
                  </a:cubicBezTo>
                  <a:cubicBezTo>
                    <a:pt x="1591" y="5203"/>
                    <a:pt x="1726" y="4830"/>
                    <a:pt x="1922" y="4480"/>
                  </a:cubicBezTo>
                  <a:cubicBezTo>
                    <a:pt x="2176" y="4023"/>
                    <a:pt x="2464" y="3588"/>
                    <a:pt x="2840" y="3221"/>
                  </a:cubicBezTo>
                  <a:cubicBezTo>
                    <a:pt x="3056" y="3013"/>
                    <a:pt x="3196" y="2761"/>
                    <a:pt x="3304" y="2487"/>
                  </a:cubicBezTo>
                  <a:cubicBezTo>
                    <a:pt x="3376" y="2306"/>
                    <a:pt x="3345" y="2251"/>
                    <a:pt x="3158" y="2200"/>
                  </a:cubicBezTo>
                  <a:cubicBezTo>
                    <a:pt x="3047" y="2170"/>
                    <a:pt x="2932" y="2144"/>
                    <a:pt x="2819" y="2138"/>
                  </a:cubicBezTo>
                  <a:cubicBezTo>
                    <a:pt x="2139" y="2102"/>
                    <a:pt x="1461" y="2096"/>
                    <a:pt x="792" y="2265"/>
                  </a:cubicBezTo>
                  <a:cubicBezTo>
                    <a:pt x="596" y="2314"/>
                    <a:pt x="396" y="2353"/>
                    <a:pt x="189" y="2299"/>
                  </a:cubicBezTo>
                  <a:cubicBezTo>
                    <a:pt x="13" y="2252"/>
                    <a:pt x="1" y="2238"/>
                    <a:pt x="38" y="2068"/>
                  </a:cubicBezTo>
                  <a:cubicBezTo>
                    <a:pt x="202" y="1312"/>
                    <a:pt x="588" y="679"/>
                    <a:pt x="1113" y="123"/>
                  </a:cubicBezTo>
                  <a:cubicBezTo>
                    <a:pt x="1227" y="1"/>
                    <a:pt x="1229" y="4"/>
                    <a:pt x="1426" y="17"/>
                  </a:cubicBezTo>
                  <a:cubicBezTo>
                    <a:pt x="1405" y="67"/>
                    <a:pt x="1399" y="121"/>
                    <a:pt x="1368" y="150"/>
                  </a:cubicBezTo>
                  <a:cubicBezTo>
                    <a:pt x="841" y="622"/>
                    <a:pt x="487" y="1202"/>
                    <a:pt x="281" y="1875"/>
                  </a:cubicBezTo>
                  <a:cubicBezTo>
                    <a:pt x="214" y="2097"/>
                    <a:pt x="280" y="2171"/>
                    <a:pt x="513" y="2149"/>
                  </a:cubicBezTo>
                  <a:cubicBezTo>
                    <a:pt x="653" y="2134"/>
                    <a:pt x="793" y="2109"/>
                    <a:pt x="932" y="2077"/>
                  </a:cubicBezTo>
                  <a:cubicBezTo>
                    <a:pt x="1504" y="1947"/>
                    <a:pt x="2088" y="1928"/>
                    <a:pt x="2672" y="1953"/>
                  </a:cubicBezTo>
                  <a:cubicBezTo>
                    <a:pt x="2917" y="1963"/>
                    <a:pt x="3161" y="2019"/>
                    <a:pt x="3401" y="2077"/>
                  </a:cubicBezTo>
                  <a:cubicBezTo>
                    <a:pt x="3590" y="2124"/>
                    <a:pt x="3619" y="2207"/>
                    <a:pt x="3557" y="2394"/>
                  </a:cubicBezTo>
                  <a:cubicBezTo>
                    <a:pt x="3423" y="2796"/>
                    <a:pt x="3206" y="3139"/>
                    <a:pt x="2905" y="3442"/>
                  </a:cubicBezTo>
                  <a:cubicBezTo>
                    <a:pt x="2388" y="3965"/>
                    <a:pt x="2022" y="4586"/>
                    <a:pt x="1789" y="5285"/>
                  </a:cubicBezTo>
                  <a:cubicBezTo>
                    <a:pt x="1778" y="5319"/>
                    <a:pt x="1765" y="5353"/>
                    <a:pt x="1757" y="5386"/>
                  </a:cubicBezTo>
                  <a:cubicBezTo>
                    <a:pt x="1699" y="5620"/>
                    <a:pt x="1767" y="5731"/>
                    <a:pt x="2009" y="5733"/>
                  </a:cubicBezTo>
                  <a:cubicBezTo>
                    <a:pt x="2155" y="5734"/>
                    <a:pt x="2305" y="5696"/>
                    <a:pt x="2449" y="5658"/>
                  </a:cubicBezTo>
                  <a:cubicBezTo>
                    <a:pt x="2944" y="5530"/>
                    <a:pt x="3434" y="5377"/>
                    <a:pt x="3933" y="5268"/>
                  </a:cubicBezTo>
                  <a:cubicBezTo>
                    <a:pt x="4123" y="5226"/>
                    <a:pt x="4336" y="5257"/>
                    <a:pt x="4535" y="5285"/>
                  </a:cubicBezTo>
                  <a:cubicBezTo>
                    <a:pt x="4723" y="5311"/>
                    <a:pt x="4817" y="5422"/>
                    <a:pt x="4813" y="5610"/>
                  </a:cubicBezTo>
                  <a:cubicBezTo>
                    <a:pt x="4811" y="5746"/>
                    <a:pt x="4781" y="5892"/>
                    <a:pt x="4725" y="6016"/>
                  </a:cubicBezTo>
                  <a:cubicBezTo>
                    <a:pt x="4569" y="6357"/>
                    <a:pt x="4324" y="6640"/>
                    <a:pt x="4044" y="6885"/>
                  </a:cubicBezTo>
                  <a:cubicBezTo>
                    <a:pt x="3632" y="7243"/>
                    <a:pt x="3365" y="7695"/>
                    <a:pt x="3128" y="8172"/>
                  </a:cubicBezTo>
                  <a:cubicBezTo>
                    <a:pt x="3108" y="8211"/>
                    <a:pt x="3097" y="8255"/>
                    <a:pt x="3086" y="8296"/>
                  </a:cubicBezTo>
                  <a:cubicBezTo>
                    <a:pt x="3081" y="8315"/>
                    <a:pt x="3087" y="8332"/>
                    <a:pt x="3089" y="83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1" name="Google Shape;2061;p37">
              <a:extLst>
                <a:ext uri="{FF2B5EF4-FFF2-40B4-BE49-F238E27FC236}">
                  <a16:creationId xmlns:a16="http://schemas.microsoft.com/office/drawing/2014/main" id="{834550A8-410F-C441-9DE3-8DAC0ABC02C6}"/>
                </a:ext>
              </a:extLst>
            </p:cNvPr>
            <p:cNvSpPr/>
            <p:nvPr/>
          </p:nvSpPr>
          <p:spPr>
            <a:xfrm rot="9900476">
              <a:off x="550144" y="2301305"/>
              <a:ext cx="370858" cy="864627"/>
            </a:xfrm>
            <a:custGeom>
              <a:avLst/>
              <a:gdLst/>
              <a:ahLst/>
              <a:cxnLst/>
              <a:rect l="l" t="t" r="r" b="b"/>
              <a:pathLst>
                <a:path w="4009" h="9351" extrusionOk="0">
                  <a:moveTo>
                    <a:pt x="2180" y="6638"/>
                  </a:moveTo>
                  <a:cubicBezTo>
                    <a:pt x="2063" y="6642"/>
                    <a:pt x="2081" y="6748"/>
                    <a:pt x="2056" y="6813"/>
                  </a:cubicBezTo>
                  <a:cubicBezTo>
                    <a:pt x="1934" y="7131"/>
                    <a:pt x="1819" y="7455"/>
                    <a:pt x="1653" y="7765"/>
                  </a:cubicBezTo>
                  <a:cubicBezTo>
                    <a:pt x="1689" y="7576"/>
                    <a:pt x="1715" y="7385"/>
                    <a:pt x="1764" y="7201"/>
                  </a:cubicBezTo>
                  <a:cubicBezTo>
                    <a:pt x="1981" y="6354"/>
                    <a:pt x="2206" y="5511"/>
                    <a:pt x="2423" y="4665"/>
                  </a:cubicBezTo>
                  <a:cubicBezTo>
                    <a:pt x="2592" y="4007"/>
                    <a:pt x="2743" y="3344"/>
                    <a:pt x="2914" y="2688"/>
                  </a:cubicBezTo>
                  <a:cubicBezTo>
                    <a:pt x="3084" y="2038"/>
                    <a:pt x="3266" y="1392"/>
                    <a:pt x="3449" y="746"/>
                  </a:cubicBezTo>
                  <a:cubicBezTo>
                    <a:pt x="3491" y="596"/>
                    <a:pt x="3555" y="452"/>
                    <a:pt x="3652" y="312"/>
                  </a:cubicBezTo>
                  <a:lnTo>
                    <a:pt x="3605" y="891"/>
                  </a:lnTo>
                  <a:cubicBezTo>
                    <a:pt x="3621" y="894"/>
                    <a:pt x="3636" y="896"/>
                    <a:pt x="3652" y="897"/>
                  </a:cubicBezTo>
                  <a:cubicBezTo>
                    <a:pt x="3685" y="745"/>
                    <a:pt x="3718" y="594"/>
                    <a:pt x="3750" y="440"/>
                  </a:cubicBezTo>
                  <a:cubicBezTo>
                    <a:pt x="3763" y="381"/>
                    <a:pt x="3758" y="311"/>
                    <a:pt x="3788" y="263"/>
                  </a:cubicBezTo>
                  <a:cubicBezTo>
                    <a:pt x="3810" y="228"/>
                    <a:pt x="3877" y="207"/>
                    <a:pt x="3923" y="208"/>
                  </a:cubicBezTo>
                  <a:cubicBezTo>
                    <a:pt x="3952" y="210"/>
                    <a:pt x="4001" y="263"/>
                    <a:pt x="4003" y="296"/>
                  </a:cubicBezTo>
                  <a:cubicBezTo>
                    <a:pt x="4009" y="374"/>
                    <a:pt x="4003" y="457"/>
                    <a:pt x="3985" y="532"/>
                  </a:cubicBezTo>
                  <a:cubicBezTo>
                    <a:pt x="3691" y="1779"/>
                    <a:pt x="3395" y="3024"/>
                    <a:pt x="3098" y="4271"/>
                  </a:cubicBezTo>
                  <a:cubicBezTo>
                    <a:pt x="3086" y="4323"/>
                    <a:pt x="3067" y="4374"/>
                    <a:pt x="3058" y="4425"/>
                  </a:cubicBezTo>
                  <a:cubicBezTo>
                    <a:pt x="2909" y="5291"/>
                    <a:pt x="2594" y="6109"/>
                    <a:pt x="2318" y="6938"/>
                  </a:cubicBezTo>
                  <a:cubicBezTo>
                    <a:pt x="2266" y="7094"/>
                    <a:pt x="2240" y="7259"/>
                    <a:pt x="2226" y="7435"/>
                  </a:cubicBezTo>
                  <a:cubicBezTo>
                    <a:pt x="2460" y="7330"/>
                    <a:pt x="2618" y="7144"/>
                    <a:pt x="2795" y="6981"/>
                  </a:cubicBezTo>
                  <a:cubicBezTo>
                    <a:pt x="2834" y="6947"/>
                    <a:pt x="2859" y="6885"/>
                    <a:pt x="2904" y="6869"/>
                  </a:cubicBezTo>
                  <a:cubicBezTo>
                    <a:pt x="2961" y="6849"/>
                    <a:pt x="3029" y="6862"/>
                    <a:pt x="3092" y="6861"/>
                  </a:cubicBezTo>
                  <a:cubicBezTo>
                    <a:pt x="3087" y="6918"/>
                    <a:pt x="3102" y="6988"/>
                    <a:pt x="3074" y="7028"/>
                  </a:cubicBezTo>
                  <a:cubicBezTo>
                    <a:pt x="3018" y="7108"/>
                    <a:pt x="2939" y="7167"/>
                    <a:pt x="2870" y="7237"/>
                  </a:cubicBezTo>
                  <a:cubicBezTo>
                    <a:pt x="2774" y="7333"/>
                    <a:pt x="2639" y="7400"/>
                    <a:pt x="2639" y="7571"/>
                  </a:cubicBezTo>
                  <a:cubicBezTo>
                    <a:pt x="2639" y="7611"/>
                    <a:pt x="2577" y="7652"/>
                    <a:pt x="2544" y="7694"/>
                  </a:cubicBezTo>
                  <a:cubicBezTo>
                    <a:pt x="2492" y="7758"/>
                    <a:pt x="2442" y="7824"/>
                    <a:pt x="2391" y="7889"/>
                  </a:cubicBezTo>
                  <a:cubicBezTo>
                    <a:pt x="2407" y="7902"/>
                    <a:pt x="2421" y="7913"/>
                    <a:pt x="2437" y="7927"/>
                  </a:cubicBezTo>
                  <a:cubicBezTo>
                    <a:pt x="2526" y="7824"/>
                    <a:pt x="2616" y="7724"/>
                    <a:pt x="2706" y="7620"/>
                  </a:cubicBezTo>
                  <a:cubicBezTo>
                    <a:pt x="2786" y="7525"/>
                    <a:pt x="2863" y="7430"/>
                    <a:pt x="2941" y="7333"/>
                  </a:cubicBezTo>
                  <a:cubicBezTo>
                    <a:pt x="3014" y="7244"/>
                    <a:pt x="3075" y="7281"/>
                    <a:pt x="3133" y="7349"/>
                  </a:cubicBezTo>
                  <a:cubicBezTo>
                    <a:pt x="3013" y="7705"/>
                    <a:pt x="1598" y="9189"/>
                    <a:pt x="1211" y="9351"/>
                  </a:cubicBezTo>
                  <a:cubicBezTo>
                    <a:pt x="799" y="8763"/>
                    <a:pt x="423" y="8150"/>
                    <a:pt x="200" y="7458"/>
                  </a:cubicBezTo>
                  <a:cubicBezTo>
                    <a:pt x="135" y="7256"/>
                    <a:pt x="0" y="7059"/>
                    <a:pt x="76" y="6829"/>
                  </a:cubicBezTo>
                  <a:cubicBezTo>
                    <a:pt x="236" y="6781"/>
                    <a:pt x="263" y="6893"/>
                    <a:pt x="305" y="6991"/>
                  </a:cubicBezTo>
                  <a:cubicBezTo>
                    <a:pt x="426" y="7285"/>
                    <a:pt x="545" y="7579"/>
                    <a:pt x="674" y="7870"/>
                  </a:cubicBezTo>
                  <a:cubicBezTo>
                    <a:pt x="734" y="8004"/>
                    <a:pt x="813" y="8131"/>
                    <a:pt x="904" y="8255"/>
                  </a:cubicBezTo>
                  <a:cubicBezTo>
                    <a:pt x="947" y="8107"/>
                    <a:pt x="900" y="7968"/>
                    <a:pt x="869" y="7834"/>
                  </a:cubicBezTo>
                  <a:cubicBezTo>
                    <a:pt x="828" y="7653"/>
                    <a:pt x="757" y="7480"/>
                    <a:pt x="711" y="7300"/>
                  </a:cubicBezTo>
                  <a:cubicBezTo>
                    <a:pt x="687" y="7208"/>
                    <a:pt x="585" y="7119"/>
                    <a:pt x="711" y="7009"/>
                  </a:cubicBezTo>
                  <a:cubicBezTo>
                    <a:pt x="742" y="6981"/>
                    <a:pt x="679" y="6846"/>
                    <a:pt x="658" y="6762"/>
                  </a:cubicBezTo>
                  <a:cubicBezTo>
                    <a:pt x="636" y="6676"/>
                    <a:pt x="601" y="6593"/>
                    <a:pt x="588" y="6508"/>
                  </a:cubicBezTo>
                  <a:cubicBezTo>
                    <a:pt x="583" y="6474"/>
                    <a:pt x="615" y="6409"/>
                    <a:pt x="641" y="6401"/>
                  </a:cubicBezTo>
                  <a:cubicBezTo>
                    <a:pt x="684" y="6390"/>
                    <a:pt x="755" y="6399"/>
                    <a:pt x="780" y="6429"/>
                  </a:cubicBezTo>
                  <a:cubicBezTo>
                    <a:pt x="829" y="6488"/>
                    <a:pt x="858" y="6565"/>
                    <a:pt x="887" y="6638"/>
                  </a:cubicBezTo>
                  <a:cubicBezTo>
                    <a:pt x="990" y="6892"/>
                    <a:pt x="1089" y="7147"/>
                    <a:pt x="1194" y="7401"/>
                  </a:cubicBezTo>
                  <a:cubicBezTo>
                    <a:pt x="1218" y="7462"/>
                    <a:pt x="1261" y="7515"/>
                    <a:pt x="1311" y="7601"/>
                  </a:cubicBezTo>
                  <a:cubicBezTo>
                    <a:pt x="1434" y="7429"/>
                    <a:pt x="1470" y="7256"/>
                    <a:pt x="1526" y="7093"/>
                  </a:cubicBezTo>
                  <a:cubicBezTo>
                    <a:pt x="1534" y="7066"/>
                    <a:pt x="1527" y="7015"/>
                    <a:pt x="1506" y="6996"/>
                  </a:cubicBezTo>
                  <a:cubicBezTo>
                    <a:pt x="1397" y="6887"/>
                    <a:pt x="1441" y="6772"/>
                    <a:pt x="1471" y="6650"/>
                  </a:cubicBezTo>
                  <a:cubicBezTo>
                    <a:pt x="1710" y="5700"/>
                    <a:pt x="1931" y="4744"/>
                    <a:pt x="2188" y="3799"/>
                  </a:cubicBezTo>
                  <a:cubicBezTo>
                    <a:pt x="2487" y="2691"/>
                    <a:pt x="2815" y="1589"/>
                    <a:pt x="3133" y="486"/>
                  </a:cubicBezTo>
                  <a:cubicBezTo>
                    <a:pt x="3172" y="350"/>
                    <a:pt x="3219" y="216"/>
                    <a:pt x="3283" y="91"/>
                  </a:cubicBezTo>
                  <a:cubicBezTo>
                    <a:pt x="3307" y="46"/>
                    <a:pt x="3401" y="0"/>
                    <a:pt x="3448" y="12"/>
                  </a:cubicBezTo>
                  <a:cubicBezTo>
                    <a:pt x="3533" y="34"/>
                    <a:pt x="3514" y="117"/>
                    <a:pt x="3490" y="190"/>
                  </a:cubicBezTo>
                  <a:cubicBezTo>
                    <a:pt x="2910" y="1972"/>
                    <a:pt x="2460" y="3789"/>
                    <a:pt x="2004" y="5606"/>
                  </a:cubicBezTo>
                  <a:cubicBezTo>
                    <a:pt x="1868" y="6144"/>
                    <a:pt x="1729" y="6681"/>
                    <a:pt x="1596" y="7219"/>
                  </a:cubicBezTo>
                  <a:cubicBezTo>
                    <a:pt x="1572" y="7322"/>
                    <a:pt x="1577" y="7432"/>
                    <a:pt x="1552" y="7533"/>
                  </a:cubicBezTo>
                  <a:cubicBezTo>
                    <a:pt x="1528" y="7632"/>
                    <a:pt x="1482" y="7725"/>
                    <a:pt x="1428" y="7870"/>
                  </a:cubicBezTo>
                  <a:cubicBezTo>
                    <a:pt x="1449" y="7903"/>
                    <a:pt x="1495" y="7981"/>
                    <a:pt x="1547" y="8063"/>
                  </a:cubicBezTo>
                  <a:cubicBezTo>
                    <a:pt x="1766" y="7986"/>
                    <a:pt x="1873" y="7817"/>
                    <a:pt x="2014" y="7689"/>
                  </a:cubicBezTo>
                  <a:cubicBezTo>
                    <a:pt x="2026" y="7677"/>
                    <a:pt x="2040" y="7656"/>
                    <a:pt x="2038" y="7643"/>
                  </a:cubicBezTo>
                  <a:cubicBezTo>
                    <a:pt x="1969" y="7290"/>
                    <a:pt x="2199" y="6980"/>
                    <a:pt x="2181" y="6633"/>
                  </a:cubicBezTo>
                  <a:cubicBezTo>
                    <a:pt x="2205" y="6557"/>
                    <a:pt x="2232" y="6482"/>
                    <a:pt x="2255" y="6406"/>
                  </a:cubicBezTo>
                  <a:cubicBezTo>
                    <a:pt x="2411" y="5866"/>
                    <a:pt x="2569" y="5324"/>
                    <a:pt x="2718" y="4783"/>
                  </a:cubicBezTo>
                  <a:cubicBezTo>
                    <a:pt x="2743" y="4685"/>
                    <a:pt x="2727" y="4577"/>
                    <a:pt x="2729" y="4473"/>
                  </a:cubicBezTo>
                  <a:cubicBezTo>
                    <a:pt x="2768" y="4399"/>
                    <a:pt x="2822" y="4329"/>
                    <a:pt x="2842" y="4250"/>
                  </a:cubicBezTo>
                  <a:cubicBezTo>
                    <a:pt x="3018" y="3558"/>
                    <a:pt x="3189" y="2863"/>
                    <a:pt x="3360" y="2169"/>
                  </a:cubicBezTo>
                  <a:cubicBezTo>
                    <a:pt x="3371" y="2121"/>
                    <a:pt x="3372" y="2069"/>
                    <a:pt x="3379" y="2020"/>
                  </a:cubicBezTo>
                  <a:cubicBezTo>
                    <a:pt x="3028" y="2807"/>
                    <a:pt x="2905" y="3649"/>
                    <a:pt x="2737" y="4479"/>
                  </a:cubicBezTo>
                  <a:cubicBezTo>
                    <a:pt x="2698" y="4567"/>
                    <a:pt x="2647" y="4651"/>
                    <a:pt x="2621" y="4742"/>
                  </a:cubicBezTo>
                  <a:cubicBezTo>
                    <a:pt x="2497" y="5193"/>
                    <a:pt x="2374" y="5643"/>
                    <a:pt x="2262" y="6098"/>
                  </a:cubicBezTo>
                  <a:cubicBezTo>
                    <a:pt x="2214" y="6272"/>
                    <a:pt x="2205" y="6457"/>
                    <a:pt x="2180" y="6638"/>
                  </a:cubicBezTo>
                  <a:close/>
                  <a:moveTo>
                    <a:pt x="1532" y="8535"/>
                  </a:moveTo>
                  <a:cubicBezTo>
                    <a:pt x="1341" y="8258"/>
                    <a:pt x="1184" y="8029"/>
                    <a:pt x="1019" y="7789"/>
                  </a:cubicBezTo>
                  <a:cubicBezTo>
                    <a:pt x="1051" y="8135"/>
                    <a:pt x="1174" y="8475"/>
                    <a:pt x="1330" y="8649"/>
                  </a:cubicBezTo>
                  <a:cubicBezTo>
                    <a:pt x="1360" y="8635"/>
                    <a:pt x="1392" y="8622"/>
                    <a:pt x="1422" y="8605"/>
                  </a:cubicBezTo>
                  <a:cubicBezTo>
                    <a:pt x="1460" y="8583"/>
                    <a:pt x="1497" y="8558"/>
                    <a:pt x="1532" y="8535"/>
                  </a:cubicBezTo>
                  <a:close/>
                  <a:moveTo>
                    <a:pt x="2309" y="8036"/>
                  </a:moveTo>
                  <a:cubicBezTo>
                    <a:pt x="1962" y="8200"/>
                    <a:pt x="1505" y="8669"/>
                    <a:pt x="1454" y="8892"/>
                  </a:cubicBezTo>
                  <a:cubicBezTo>
                    <a:pt x="1724" y="8628"/>
                    <a:pt x="1970" y="8392"/>
                    <a:pt x="2213" y="8154"/>
                  </a:cubicBezTo>
                  <a:cubicBezTo>
                    <a:pt x="2249" y="8117"/>
                    <a:pt x="2277" y="8074"/>
                    <a:pt x="2309" y="80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2" name="Google Shape;2062;p37">
              <a:extLst>
                <a:ext uri="{FF2B5EF4-FFF2-40B4-BE49-F238E27FC236}">
                  <a16:creationId xmlns:a16="http://schemas.microsoft.com/office/drawing/2014/main" id="{3A311CA3-1A9D-FBF8-804F-1F632843CA3A}"/>
                </a:ext>
              </a:extLst>
            </p:cNvPr>
            <p:cNvSpPr/>
            <p:nvPr/>
          </p:nvSpPr>
          <p:spPr>
            <a:xfrm rot="3098582">
              <a:off x="1989473" y="1650632"/>
              <a:ext cx="875704" cy="857678"/>
            </a:xfrm>
            <a:custGeom>
              <a:avLst/>
              <a:gdLst/>
              <a:ahLst/>
              <a:cxnLst/>
              <a:rect l="l" t="t" r="r" b="b"/>
              <a:pathLst>
                <a:path w="9469" h="9273" extrusionOk="0">
                  <a:moveTo>
                    <a:pt x="8122" y="1675"/>
                  </a:moveTo>
                  <a:cubicBezTo>
                    <a:pt x="7854" y="1455"/>
                    <a:pt x="7582" y="1277"/>
                    <a:pt x="7380" y="1044"/>
                  </a:cubicBezTo>
                  <a:cubicBezTo>
                    <a:pt x="7416" y="878"/>
                    <a:pt x="7530" y="842"/>
                    <a:pt x="7633" y="792"/>
                  </a:cubicBezTo>
                  <a:cubicBezTo>
                    <a:pt x="8094" y="569"/>
                    <a:pt x="8556" y="348"/>
                    <a:pt x="9013" y="119"/>
                  </a:cubicBezTo>
                  <a:cubicBezTo>
                    <a:pt x="9251" y="1"/>
                    <a:pt x="9331" y="56"/>
                    <a:pt x="9374" y="325"/>
                  </a:cubicBezTo>
                  <a:cubicBezTo>
                    <a:pt x="9468" y="938"/>
                    <a:pt x="9364" y="1541"/>
                    <a:pt x="9296" y="2147"/>
                  </a:cubicBezTo>
                  <a:cubicBezTo>
                    <a:pt x="9269" y="2384"/>
                    <a:pt x="9110" y="2434"/>
                    <a:pt x="8953" y="2295"/>
                  </a:cubicBezTo>
                  <a:cubicBezTo>
                    <a:pt x="8770" y="2132"/>
                    <a:pt x="8568" y="1991"/>
                    <a:pt x="8355" y="1827"/>
                  </a:cubicBezTo>
                  <a:cubicBezTo>
                    <a:pt x="8275" y="1935"/>
                    <a:pt x="8214" y="2019"/>
                    <a:pt x="8152" y="2103"/>
                  </a:cubicBezTo>
                  <a:cubicBezTo>
                    <a:pt x="7967" y="2356"/>
                    <a:pt x="7744" y="2567"/>
                    <a:pt x="7485" y="2743"/>
                  </a:cubicBezTo>
                  <a:cubicBezTo>
                    <a:pt x="7328" y="2849"/>
                    <a:pt x="7162" y="2874"/>
                    <a:pt x="6980" y="2833"/>
                  </a:cubicBezTo>
                  <a:cubicBezTo>
                    <a:pt x="6636" y="2758"/>
                    <a:pt x="6345" y="2570"/>
                    <a:pt x="6055" y="2386"/>
                  </a:cubicBezTo>
                  <a:cubicBezTo>
                    <a:pt x="5697" y="2158"/>
                    <a:pt x="5353" y="1905"/>
                    <a:pt x="4983" y="1698"/>
                  </a:cubicBezTo>
                  <a:cubicBezTo>
                    <a:pt x="4576" y="1471"/>
                    <a:pt x="4156" y="1462"/>
                    <a:pt x="3758" y="1746"/>
                  </a:cubicBezTo>
                  <a:cubicBezTo>
                    <a:pt x="3568" y="1881"/>
                    <a:pt x="3455" y="2060"/>
                    <a:pt x="3424" y="2294"/>
                  </a:cubicBezTo>
                  <a:cubicBezTo>
                    <a:pt x="3377" y="2661"/>
                    <a:pt x="3437" y="3004"/>
                    <a:pt x="3661" y="3300"/>
                  </a:cubicBezTo>
                  <a:cubicBezTo>
                    <a:pt x="3917" y="3639"/>
                    <a:pt x="4190" y="3965"/>
                    <a:pt x="4462" y="4288"/>
                  </a:cubicBezTo>
                  <a:cubicBezTo>
                    <a:pt x="4534" y="4374"/>
                    <a:pt x="4633" y="4444"/>
                    <a:pt x="4733" y="4499"/>
                  </a:cubicBezTo>
                  <a:cubicBezTo>
                    <a:pt x="5050" y="4678"/>
                    <a:pt x="5279" y="4941"/>
                    <a:pt x="5485" y="5234"/>
                  </a:cubicBezTo>
                  <a:cubicBezTo>
                    <a:pt x="5655" y="5475"/>
                    <a:pt x="5641" y="5717"/>
                    <a:pt x="5518" y="5957"/>
                  </a:cubicBezTo>
                  <a:cubicBezTo>
                    <a:pt x="5295" y="6395"/>
                    <a:pt x="4909" y="6609"/>
                    <a:pt x="4435" y="6668"/>
                  </a:cubicBezTo>
                  <a:cubicBezTo>
                    <a:pt x="4017" y="6718"/>
                    <a:pt x="3630" y="6577"/>
                    <a:pt x="3254" y="6420"/>
                  </a:cubicBezTo>
                  <a:cubicBezTo>
                    <a:pt x="2944" y="6291"/>
                    <a:pt x="2668" y="6100"/>
                    <a:pt x="2413" y="5876"/>
                  </a:cubicBezTo>
                  <a:cubicBezTo>
                    <a:pt x="2142" y="5635"/>
                    <a:pt x="1851" y="5418"/>
                    <a:pt x="1557" y="5209"/>
                  </a:cubicBezTo>
                  <a:cubicBezTo>
                    <a:pt x="1462" y="5140"/>
                    <a:pt x="1328" y="5081"/>
                    <a:pt x="1215" y="5089"/>
                  </a:cubicBezTo>
                  <a:cubicBezTo>
                    <a:pt x="749" y="5113"/>
                    <a:pt x="556" y="5304"/>
                    <a:pt x="594" y="5722"/>
                  </a:cubicBezTo>
                  <a:cubicBezTo>
                    <a:pt x="619" y="5987"/>
                    <a:pt x="720" y="6220"/>
                    <a:pt x="889" y="6420"/>
                  </a:cubicBezTo>
                  <a:cubicBezTo>
                    <a:pt x="1188" y="6772"/>
                    <a:pt x="1515" y="7087"/>
                    <a:pt x="1893" y="7360"/>
                  </a:cubicBezTo>
                  <a:cubicBezTo>
                    <a:pt x="2155" y="7548"/>
                    <a:pt x="2359" y="7813"/>
                    <a:pt x="2587" y="8045"/>
                  </a:cubicBezTo>
                  <a:cubicBezTo>
                    <a:pt x="2612" y="8069"/>
                    <a:pt x="2628" y="8104"/>
                    <a:pt x="2654" y="8128"/>
                  </a:cubicBezTo>
                  <a:cubicBezTo>
                    <a:pt x="2940" y="8400"/>
                    <a:pt x="2843" y="8470"/>
                    <a:pt x="2659" y="8706"/>
                  </a:cubicBezTo>
                  <a:cubicBezTo>
                    <a:pt x="2571" y="8820"/>
                    <a:pt x="2439" y="8918"/>
                    <a:pt x="2306" y="8974"/>
                  </a:cubicBezTo>
                  <a:cubicBezTo>
                    <a:pt x="1585" y="9273"/>
                    <a:pt x="877" y="9245"/>
                    <a:pt x="195" y="8845"/>
                  </a:cubicBezTo>
                  <a:cubicBezTo>
                    <a:pt x="180" y="8836"/>
                    <a:pt x="164" y="8828"/>
                    <a:pt x="151" y="8818"/>
                  </a:cubicBezTo>
                  <a:cubicBezTo>
                    <a:pt x="34" y="8736"/>
                    <a:pt x="0" y="8654"/>
                    <a:pt x="63" y="8582"/>
                  </a:cubicBezTo>
                  <a:cubicBezTo>
                    <a:pt x="147" y="8482"/>
                    <a:pt x="235" y="8528"/>
                    <a:pt x="319" y="8587"/>
                  </a:cubicBezTo>
                  <a:cubicBezTo>
                    <a:pt x="898" y="8995"/>
                    <a:pt x="1518" y="9008"/>
                    <a:pt x="2161" y="8777"/>
                  </a:cubicBezTo>
                  <a:cubicBezTo>
                    <a:pt x="2218" y="8756"/>
                    <a:pt x="2274" y="8725"/>
                    <a:pt x="2325" y="8693"/>
                  </a:cubicBezTo>
                  <a:cubicBezTo>
                    <a:pt x="2558" y="8542"/>
                    <a:pt x="2574" y="8447"/>
                    <a:pt x="2396" y="8230"/>
                  </a:cubicBezTo>
                  <a:cubicBezTo>
                    <a:pt x="2172" y="7955"/>
                    <a:pt x="1930" y="7709"/>
                    <a:pt x="1632" y="7504"/>
                  </a:cubicBezTo>
                  <a:cubicBezTo>
                    <a:pt x="1207" y="7214"/>
                    <a:pt x="842" y="6850"/>
                    <a:pt x="563" y="6410"/>
                  </a:cubicBezTo>
                  <a:cubicBezTo>
                    <a:pt x="370" y="6105"/>
                    <a:pt x="317" y="5769"/>
                    <a:pt x="361" y="5418"/>
                  </a:cubicBezTo>
                  <a:cubicBezTo>
                    <a:pt x="385" y="5235"/>
                    <a:pt x="480" y="5091"/>
                    <a:pt x="639" y="4987"/>
                  </a:cubicBezTo>
                  <a:cubicBezTo>
                    <a:pt x="979" y="4768"/>
                    <a:pt x="1462" y="4762"/>
                    <a:pt x="1785" y="5004"/>
                  </a:cubicBezTo>
                  <a:cubicBezTo>
                    <a:pt x="2047" y="5199"/>
                    <a:pt x="2300" y="5410"/>
                    <a:pt x="2539" y="5632"/>
                  </a:cubicBezTo>
                  <a:cubicBezTo>
                    <a:pt x="3016" y="6076"/>
                    <a:pt x="3580" y="6322"/>
                    <a:pt x="4217" y="6416"/>
                  </a:cubicBezTo>
                  <a:cubicBezTo>
                    <a:pt x="4570" y="6468"/>
                    <a:pt x="4863" y="6342"/>
                    <a:pt x="5111" y="6104"/>
                  </a:cubicBezTo>
                  <a:cubicBezTo>
                    <a:pt x="5347" y="5876"/>
                    <a:pt x="5382" y="5635"/>
                    <a:pt x="5194" y="5366"/>
                  </a:cubicBezTo>
                  <a:cubicBezTo>
                    <a:pt x="5070" y="5188"/>
                    <a:pt x="4927" y="4997"/>
                    <a:pt x="4746" y="4888"/>
                  </a:cubicBezTo>
                  <a:cubicBezTo>
                    <a:pt x="4273" y="4605"/>
                    <a:pt x="3957" y="4188"/>
                    <a:pt x="3637" y="3763"/>
                  </a:cubicBezTo>
                  <a:cubicBezTo>
                    <a:pt x="3594" y="3706"/>
                    <a:pt x="3556" y="3646"/>
                    <a:pt x="3511" y="3592"/>
                  </a:cubicBezTo>
                  <a:cubicBezTo>
                    <a:pt x="3103" y="3102"/>
                    <a:pt x="3069" y="2551"/>
                    <a:pt x="3240" y="1966"/>
                  </a:cubicBezTo>
                  <a:cubicBezTo>
                    <a:pt x="3301" y="1755"/>
                    <a:pt x="3471" y="1633"/>
                    <a:pt x="3630" y="1511"/>
                  </a:cubicBezTo>
                  <a:cubicBezTo>
                    <a:pt x="4120" y="1134"/>
                    <a:pt x="4792" y="1210"/>
                    <a:pt x="5180" y="1457"/>
                  </a:cubicBezTo>
                  <a:cubicBezTo>
                    <a:pt x="5656" y="1762"/>
                    <a:pt x="6131" y="2070"/>
                    <a:pt x="6610" y="2368"/>
                  </a:cubicBezTo>
                  <a:cubicBezTo>
                    <a:pt x="6792" y="2482"/>
                    <a:pt x="6996" y="2554"/>
                    <a:pt x="7216" y="2517"/>
                  </a:cubicBezTo>
                  <a:cubicBezTo>
                    <a:pt x="7299" y="2503"/>
                    <a:pt x="7393" y="2480"/>
                    <a:pt x="7458" y="2428"/>
                  </a:cubicBezTo>
                  <a:cubicBezTo>
                    <a:pt x="7717" y="2221"/>
                    <a:pt x="7930" y="1976"/>
                    <a:pt x="8122" y="16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3" name="Google Shape;2063;p37">
              <a:extLst>
                <a:ext uri="{FF2B5EF4-FFF2-40B4-BE49-F238E27FC236}">
                  <a16:creationId xmlns:a16="http://schemas.microsoft.com/office/drawing/2014/main" id="{3987A98B-B2B5-F6EF-E030-D5E208E8C2CD}"/>
                </a:ext>
              </a:extLst>
            </p:cNvPr>
            <p:cNvSpPr/>
            <p:nvPr/>
          </p:nvSpPr>
          <p:spPr>
            <a:xfrm rot="-1958134">
              <a:off x="9539718" y="2288847"/>
              <a:ext cx="658571" cy="889517"/>
            </a:xfrm>
            <a:custGeom>
              <a:avLst/>
              <a:gdLst/>
              <a:ahLst/>
              <a:cxnLst/>
              <a:rect l="l" t="t" r="r" b="b"/>
              <a:pathLst>
                <a:path w="7120" h="9619" extrusionOk="0">
                  <a:moveTo>
                    <a:pt x="970" y="7716"/>
                  </a:moveTo>
                  <a:cubicBezTo>
                    <a:pt x="1038" y="7598"/>
                    <a:pt x="1099" y="7494"/>
                    <a:pt x="1160" y="7388"/>
                  </a:cubicBezTo>
                  <a:cubicBezTo>
                    <a:pt x="1322" y="7104"/>
                    <a:pt x="1484" y="6821"/>
                    <a:pt x="1647" y="6538"/>
                  </a:cubicBezTo>
                  <a:cubicBezTo>
                    <a:pt x="1704" y="6436"/>
                    <a:pt x="1800" y="6436"/>
                    <a:pt x="1898" y="6430"/>
                  </a:cubicBezTo>
                  <a:cubicBezTo>
                    <a:pt x="2233" y="6406"/>
                    <a:pt x="2566" y="6379"/>
                    <a:pt x="2901" y="6348"/>
                  </a:cubicBezTo>
                  <a:cubicBezTo>
                    <a:pt x="2958" y="6343"/>
                    <a:pt x="3014" y="6313"/>
                    <a:pt x="3105" y="6284"/>
                  </a:cubicBezTo>
                  <a:cubicBezTo>
                    <a:pt x="2996" y="6145"/>
                    <a:pt x="2908" y="6028"/>
                    <a:pt x="2815" y="5917"/>
                  </a:cubicBezTo>
                  <a:cubicBezTo>
                    <a:pt x="2612" y="5671"/>
                    <a:pt x="2406" y="5430"/>
                    <a:pt x="2203" y="5186"/>
                  </a:cubicBezTo>
                  <a:cubicBezTo>
                    <a:pt x="2170" y="5146"/>
                    <a:pt x="2139" y="5101"/>
                    <a:pt x="2123" y="5052"/>
                  </a:cubicBezTo>
                  <a:cubicBezTo>
                    <a:pt x="2088" y="4941"/>
                    <a:pt x="2139" y="4858"/>
                    <a:pt x="2248" y="4832"/>
                  </a:cubicBezTo>
                  <a:cubicBezTo>
                    <a:pt x="2291" y="4824"/>
                    <a:pt x="2336" y="4824"/>
                    <a:pt x="2380" y="4825"/>
                  </a:cubicBezTo>
                  <a:cubicBezTo>
                    <a:pt x="3062" y="4831"/>
                    <a:pt x="3739" y="4768"/>
                    <a:pt x="4413" y="4667"/>
                  </a:cubicBezTo>
                  <a:cubicBezTo>
                    <a:pt x="4648" y="4632"/>
                    <a:pt x="4888" y="4625"/>
                    <a:pt x="5126" y="4602"/>
                  </a:cubicBezTo>
                  <a:cubicBezTo>
                    <a:pt x="5292" y="4586"/>
                    <a:pt x="5458" y="4563"/>
                    <a:pt x="5684" y="4535"/>
                  </a:cubicBezTo>
                  <a:cubicBezTo>
                    <a:pt x="5588" y="4432"/>
                    <a:pt x="5533" y="4356"/>
                    <a:pt x="5464" y="4299"/>
                  </a:cubicBezTo>
                  <a:cubicBezTo>
                    <a:pt x="5076" y="3980"/>
                    <a:pt x="4682" y="3665"/>
                    <a:pt x="4291" y="3346"/>
                  </a:cubicBezTo>
                  <a:cubicBezTo>
                    <a:pt x="4099" y="3190"/>
                    <a:pt x="3901" y="3040"/>
                    <a:pt x="3723" y="2870"/>
                  </a:cubicBezTo>
                  <a:cubicBezTo>
                    <a:pt x="3553" y="2711"/>
                    <a:pt x="3586" y="2615"/>
                    <a:pt x="3807" y="2530"/>
                  </a:cubicBezTo>
                  <a:cubicBezTo>
                    <a:pt x="4306" y="2335"/>
                    <a:pt x="4842" y="2310"/>
                    <a:pt x="5357" y="2199"/>
                  </a:cubicBezTo>
                  <a:cubicBezTo>
                    <a:pt x="5720" y="2121"/>
                    <a:pt x="6079" y="2029"/>
                    <a:pt x="6438" y="1940"/>
                  </a:cubicBezTo>
                  <a:cubicBezTo>
                    <a:pt x="6504" y="1922"/>
                    <a:pt x="6562" y="1884"/>
                    <a:pt x="6649" y="1844"/>
                  </a:cubicBezTo>
                  <a:cubicBezTo>
                    <a:pt x="6582" y="1759"/>
                    <a:pt x="6532" y="1688"/>
                    <a:pt x="6476" y="1622"/>
                  </a:cubicBezTo>
                  <a:cubicBezTo>
                    <a:pt x="6101" y="1173"/>
                    <a:pt x="5665" y="786"/>
                    <a:pt x="5223" y="404"/>
                  </a:cubicBezTo>
                  <a:cubicBezTo>
                    <a:pt x="5176" y="364"/>
                    <a:pt x="5124" y="326"/>
                    <a:pt x="5087" y="279"/>
                  </a:cubicBezTo>
                  <a:cubicBezTo>
                    <a:pt x="5031" y="208"/>
                    <a:pt x="5029" y="128"/>
                    <a:pt x="5098" y="65"/>
                  </a:cubicBezTo>
                  <a:cubicBezTo>
                    <a:pt x="5173" y="0"/>
                    <a:pt x="5242" y="27"/>
                    <a:pt x="5308" y="93"/>
                  </a:cubicBezTo>
                  <a:cubicBezTo>
                    <a:pt x="5709" y="502"/>
                    <a:pt x="6116" y="907"/>
                    <a:pt x="6519" y="1316"/>
                  </a:cubicBezTo>
                  <a:cubicBezTo>
                    <a:pt x="6661" y="1461"/>
                    <a:pt x="6797" y="1614"/>
                    <a:pt x="6941" y="1757"/>
                  </a:cubicBezTo>
                  <a:cubicBezTo>
                    <a:pt x="7120" y="1938"/>
                    <a:pt x="7100" y="2026"/>
                    <a:pt x="6861" y="2106"/>
                  </a:cubicBezTo>
                  <a:cubicBezTo>
                    <a:pt x="6195" y="2321"/>
                    <a:pt x="5507" y="2443"/>
                    <a:pt x="4821" y="2558"/>
                  </a:cubicBezTo>
                  <a:cubicBezTo>
                    <a:pt x="4570" y="2600"/>
                    <a:pt x="4313" y="2621"/>
                    <a:pt x="4052" y="2782"/>
                  </a:cubicBezTo>
                  <a:cubicBezTo>
                    <a:pt x="4133" y="2864"/>
                    <a:pt x="4197" y="2940"/>
                    <a:pt x="4274" y="3002"/>
                  </a:cubicBezTo>
                  <a:cubicBezTo>
                    <a:pt x="4860" y="3485"/>
                    <a:pt x="5451" y="3964"/>
                    <a:pt x="6035" y="4449"/>
                  </a:cubicBezTo>
                  <a:cubicBezTo>
                    <a:pt x="6087" y="4494"/>
                    <a:pt x="6133" y="4582"/>
                    <a:pt x="6131" y="4648"/>
                  </a:cubicBezTo>
                  <a:cubicBezTo>
                    <a:pt x="6127" y="4744"/>
                    <a:pt x="6040" y="4785"/>
                    <a:pt x="5941" y="4795"/>
                  </a:cubicBezTo>
                  <a:cubicBezTo>
                    <a:pt x="5704" y="4820"/>
                    <a:pt x="5468" y="4857"/>
                    <a:pt x="5231" y="4881"/>
                  </a:cubicBezTo>
                  <a:cubicBezTo>
                    <a:pt x="4774" y="4928"/>
                    <a:pt x="4317" y="4969"/>
                    <a:pt x="3859" y="5011"/>
                  </a:cubicBezTo>
                  <a:cubicBezTo>
                    <a:pt x="3524" y="5043"/>
                    <a:pt x="3190" y="5073"/>
                    <a:pt x="2855" y="5104"/>
                  </a:cubicBezTo>
                  <a:cubicBezTo>
                    <a:pt x="2762" y="5112"/>
                    <a:pt x="2669" y="5125"/>
                    <a:pt x="2545" y="5140"/>
                  </a:cubicBezTo>
                  <a:cubicBezTo>
                    <a:pt x="2592" y="5220"/>
                    <a:pt x="2616" y="5276"/>
                    <a:pt x="2653" y="5318"/>
                  </a:cubicBezTo>
                  <a:cubicBezTo>
                    <a:pt x="2897" y="5598"/>
                    <a:pt x="3143" y="5876"/>
                    <a:pt x="3389" y="6155"/>
                  </a:cubicBezTo>
                  <a:cubicBezTo>
                    <a:pt x="3424" y="6194"/>
                    <a:pt x="3467" y="6227"/>
                    <a:pt x="3497" y="6270"/>
                  </a:cubicBezTo>
                  <a:cubicBezTo>
                    <a:pt x="3606" y="6422"/>
                    <a:pt x="3564" y="6553"/>
                    <a:pt x="3382" y="6580"/>
                  </a:cubicBezTo>
                  <a:cubicBezTo>
                    <a:pt x="3032" y="6631"/>
                    <a:pt x="2682" y="6691"/>
                    <a:pt x="2331" y="6698"/>
                  </a:cubicBezTo>
                  <a:cubicBezTo>
                    <a:pt x="2014" y="6705"/>
                    <a:pt x="1799" y="6800"/>
                    <a:pt x="1659" y="7098"/>
                  </a:cubicBezTo>
                  <a:cubicBezTo>
                    <a:pt x="1536" y="7359"/>
                    <a:pt x="1360" y="7595"/>
                    <a:pt x="1275" y="7901"/>
                  </a:cubicBezTo>
                  <a:cubicBezTo>
                    <a:pt x="1414" y="7981"/>
                    <a:pt x="1540" y="8058"/>
                    <a:pt x="1670" y="8130"/>
                  </a:cubicBezTo>
                  <a:cubicBezTo>
                    <a:pt x="1871" y="8243"/>
                    <a:pt x="1886" y="8335"/>
                    <a:pt x="1701" y="8482"/>
                  </a:cubicBezTo>
                  <a:cubicBezTo>
                    <a:pt x="1266" y="8828"/>
                    <a:pt x="825" y="9168"/>
                    <a:pt x="385" y="9507"/>
                  </a:cubicBezTo>
                  <a:cubicBezTo>
                    <a:pt x="241" y="9619"/>
                    <a:pt x="130" y="9581"/>
                    <a:pt x="106" y="9402"/>
                  </a:cubicBezTo>
                  <a:cubicBezTo>
                    <a:pt x="74" y="9149"/>
                    <a:pt x="67" y="8892"/>
                    <a:pt x="54" y="8636"/>
                  </a:cubicBezTo>
                  <a:cubicBezTo>
                    <a:pt x="36" y="8291"/>
                    <a:pt x="22" y="7948"/>
                    <a:pt x="6" y="7605"/>
                  </a:cubicBezTo>
                  <a:cubicBezTo>
                    <a:pt x="5" y="7560"/>
                    <a:pt x="0" y="7515"/>
                    <a:pt x="3" y="7472"/>
                  </a:cubicBezTo>
                  <a:cubicBezTo>
                    <a:pt x="19" y="7311"/>
                    <a:pt x="114" y="7261"/>
                    <a:pt x="260" y="7337"/>
                  </a:cubicBezTo>
                  <a:cubicBezTo>
                    <a:pt x="483" y="7457"/>
                    <a:pt x="707" y="7577"/>
                    <a:pt x="970" y="77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4" name="Google Shape;2064;p37">
              <a:extLst>
                <a:ext uri="{FF2B5EF4-FFF2-40B4-BE49-F238E27FC236}">
                  <a16:creationId xmlns:a16="http://schemas.microsoft.com/office/drawing/2014/main" id="{B779D7EC-2A5C-0804-2C61-9B0713DD13F7}"/>
                </a:ext>
              </a:extLst>
            </p:cNvPr>
            <p:cNvSpPr/>
            <p:nvPr/>
          </p:nvSpPr>
          <p:spPr>
            <a:xfrm rot="1054681">
              <a:off x="9675628" y="5443018"/>
              <a:ext cx="502590" cy="960354"/>
            </a:xfrm>
            <a:custGeom>
              <a:avLst/>
              <a:gdLst/>
              <a:ahLst/>
              <a:cxnLst/>
              <a:rect l="l" t="t" r="r" b="b"/>
              <a:pathLst>
                <a:path w="5433" h="10386" extrusionOk="0">
                  <a:moveTo>
                    <a:pt x="3089" y="8379"/>
                  </a:moveTo>
                  <a:cubicBezTo>
                    <a:pt x="3280" y="8509"/>
                    <a:pt x="3493" y="8503"/>
                    <a:pt x="3704" y="8498"/>
                  </a:cubicBezTo>
                  <a:cubicBezTo>
                    <a:pt x="3854" y="8494"/>
                    <a:pt x="4004" y="8481"/>
                    <a:pt x="4154" y="8476"/>
                  </a:cubicBezTo>
                  <a:cubicBezTo>
                    <a:pt x="4306" y="8472"/>
                    <a:pt x="4411" y="8542"/>
                    <a:pt x="4444" y="8693"/>
                  </a:cubicBezTo>
                  <a:cubicBezTo>
                    <a:pt x="4485" y="8872"/>
                    <a:pt x="4521" y="9055"/>
                    <a:pt x="4549" y="9237"/>
                  </a:cubicBezTo>
                  <a:cubicBezTo>
                    <a:pt x="4583" y="9452"/>
                    <a:pt x="4608" y="9667"/>
                    <a:pt x="4637" y="9897"/>
                  </a:cubicBezTo>
                  <a:cubicBezTo>
                    <a:pt x="4785" y="9788"/>
                    <a:pt x="5009" y="9513"/>
                    <a:pt x="5084" y="9358"/>
                  </a:cubicBezTo>
                  <a:cubicBezTo>
                    <a:pt x="5107" y="9311"/>
                    <a:pt x="5126" y="9260"/>
                    <a:pt x="5152" y="9216"/>
                  </a:cubicBezTo>
                  <a:cubicBezTo>
                    <a:pt x="5194" y="9141"/>
                    <a:pt x="5253" y="9079"/>
                    <a:pt x="5343" y="9129"/>
                  </a:cubicBezTo>
                  <a:cubicBezTo>
                    <a:pt x="5432" y="9177"/>
                    <a:pt x="5417" y="9258"/>
                    <a:pt x="5372" y="9335"/>
                  </a:cubicBezTo>
                  <a:cubicBezTo>
                    <a:pt x="5319" y="9426"/>
                    <a:pt x="5266" y="9517"/>
                    <a:pt x="5211" y="9607"/>
                  </a:cubicBezTo>
                  <a:cubicBezTo>
                    <a:pt x="5093" y="9804"/>
                    <a:pt x="4977" y="10003"/>
                    <a:pt x="4857" y="10197"/>
                  </a:cubicBezTo>
                  <a:cubicBezTo>
                    <a:pt x="4755" y="10361"/>
                    <a:pt x="4713" y="10386"/>
                    <a:pt x="4533" y="10313"/>
                  </a:cubicBezTo>
                  <a:cubicBezTo>
                    <a:pt x="4192" y="10171"/>
                    <a:pt x="3857" y="10015"/>
                    <a:pt x="3519" y="9865"/>
                  </a:cubicBezTo>
                  <a:cubicBezTo>
                    <a:pt x="3511" y="9861"/>
                    <a:pt x="3503" y="9858"/>
                    <a:pt x="3496" y="9852"/>
                  </a:cubicBezTo>
                  <a:cubicBezTo>
                    <a:pt x="3365" y="9771"/>
                    <a:pt x="3311" y="9672"/>
                    <a:pt x="3368" y="9602"/>
                  </a:cubicBezTo>
                  <a:cubicBezTo>
                    <a:pt x="3455" y="9498"/>
                    <a:pt x="3553" y="9537"/>
                    <a:pt x="3653" y="9590"/>
                  </a:cubicBezTo>
                  <a:cubicBezTo>
                    <a:pt x="3878" y="9710"/>
                    <a:pt x="4106" y="9822"/>
                    <a:pt x="4375" y="9959"/>
                  </a:cubicBezTo>
                  <a:cubicBezTo>
                    <a:pt x="4375" y="9849"/>
                    <a:pt x="4380" y="9792"/>
                    <a:pt x="4373" y="9736"/>
                  </a:cubicBezTo>
                  <a:cubicBezTo>
                    <a:pt x="4350" y="9498"/>
                    <a:pt x="4329" y="9262"/>
                    <a:pt x="4299" y="9025"/>
                  </a:cubicBezTo>
                  <a:cubicBezTo>
                    <a:pt x="4262" y="8727"/>
                    <a:pt x="4181" y="8659"/>
                    <a:pt x="3885" y="8674"/>
                  </a:cubicBezTo>
                  <a:cubicBezTo>
                    <a:pt x="3594" y="8687"/>
                    <a:pt x="3304" y="8701"/>
                    <a:pt x="3019" y="8613"/>
                  </a:cubicBezTo>
                  <a:cubicBezTo>
                    <a:pt x="2811" y="8549"/>
                    <a:pt x="2796" y="8530"/>
                    <a:pt x="2856" y="8315"/>
                  </a:cubicBezTo>
                  <a:cubicBezTo>
                    <a:pt x="2970" y="7917"/>
                    <a:pt x="3192" y="7574"/>
                    <a:pt x="3440" y="7253"/>
                  </a:cubicBezTo>
                  <a:cubicBezTo>
                    <a:pt x="3612" y="7030"/>
                    <a:pt x="3819" y="6835"/>
                    <a:pt x="4021" y="6638"/>
                  </a:cubicBezTo>
                  <a:cubicBezTo>
                    <a:pt x="4227" y="6438"/>
                    <a:pt x="4399" y="6220"/>
                    <a:pt x="4520" y="5959"/>
                  </a:cubicBezTo>
                  <a:cubicBezTo>
                    <a:pt x="4668" y="5632"/>
                    <a:pt x="4584" y="5464"/>
                    <a:pt x="4225" y="5442"/>
                  </a:cubicBezTo>
                  <a:cubicBezTo>
                    <a:pt x="4025" y="5430"/>
                    <a:pt x="3818" y="5461"/>
                    <a:pt x="3624" y="5510"/>
                  </a:cubicBezTo>
                  <a:cubicBezTo>
                    <a:pt x="3205" y="5615"/>
                    <a:pt x="2790" y="5743"/>
                    <a:pt x="2374" y="5865"/>
                  </a:cubicBezTo>
                  <a:cubicBezTo>
                    <a:pt x="2139" y="5934"/>
                    <a:pt x="1908" y="5950"/>
                    <a:pt x="1673" y="5861"/>
                  </a:cubicBezTo>
                  <a:cubicBezTo>
                    <a:pt x="1497" y="5794"/>
                    <a:pt x="1476" y="5774"/>
                    <a:pt x="1513" y="5594"/>
                  </a:cubicBezTo>
                  <a:cubicBezTo>
                    <a:pt x="1591" y="5203"/>
                    <a:pt x="1726" y="4830"/>
                    <a:pt x="1922" y="4480"/>
                  </a:cubicBezTo>
                  <a:cubicBezTo>
                    <a:pt x="2176" y="4023"/>
                    <a:pt x="2464" y="3588"/>
                    <a:pt x="2840" y="3221"/>
                  </a:cubicBezTo>
                  <a:cubicBezTo>
                    <a:pt x="3056" y="3013"/>
                    <a:pt x="3196" y="2761"/>
                    <a:pt x="3304" y="2487"/>
                  </a:cubicBezTo>
                  <a:cubicBezTo>
                    <a:pt x="3376" y="2306"/>
                    <a:pt x="3345" y="2251"/>
                    <a:pt x="3158" y="2200"/>
                  </a:cubicBezTo>
                  <a:cubicBezTo>
                    <a:pt x="3047" y="2170"/>
                    <a:pt x="2932" y="2144"/>
                    <a:pt x="2819" y="2138"/>
                  </a:cubicBezTo>
                  <a:cubicBezTo>
                    <a:pt x="2139" y="2102"/>
                    <a:pt x="1461" y="2096"/>
                    <a:pt x="792" y="2265"/>
                  </a:cubicBezTo>
                  <a:cubicBezTo>
                    <a:pt x="596" y="2314"/>
                    <a:pt x="396" y="2353"/>
                    <a:pt x="189" y="2299"/>
                  </a:cubicBezTo>
                  <a:cubicBezTo>
                    <a:pt x="13" y="2252"/>
                    <a:pt x="1" y="2238"/>
                    <a:pt x="38" y="2068"/>
                  </a:cubicBezTo>
                  <a:cubicBezTo>
                    <a:pt x="202" y="1312"/>
                    <a:pt x="588" y="679"/>
                    <a:pt x="1113" y="123"/>
                  </a:cubicBezTo>
                  <a:cubicBezTo>
                    <a:pt x="1227" y="1"/>
                    <a:pt x="1229" y="4"/>
                    <a:pt x="1426" y="17"/>
                  </a:cubicBezTo>
                  <a:cubicBezTo>
                    <a:pt x="1405" y="67"/>
                    <a:pt x="1399" y="121"/>
                    <a:pt x="1368" y="150"/>
                  </a:cubicBezTo>
                  <a:cubicBezTo>
                    <a:pt x="841" y="622"/>
                    <a:pt x="487" y="1202"/>
                    <a:pt x="281" y="1875"/>
                  </a:cubicBezTo>
                  <a:cubicBezTo>
                    <a:pt x="214" y="2097"/>
                    <a:pt x="280" y="2171"/>
                    <a:pt x="513" y="2149"/>
                  </a:cubicBezTo>
                  <a:cubicBezTo>
                    <a:pt x="653" y="2134"/>
                    <a:pt x="793" y="2109"/>
                    <a:pt x="932" y="2077"/>
                  </a:cubicBezTo>
                  <a:cubicBezTo>
                    <a:pt x="1504" y="1947"/>
                    <a:pt x="2088" y="1928"/>
                    <a:pt x="2672" y="1953"/>
                  </a:cubicBezTo>
                  <a:cubicBezTo>
                    <a:pt x="2917" y="1963"/>
                    <a:pt x="3161" y="2019"/>
                    <a:pt x="3401" y="2077"/>
                  </a:cubicBezTo>
                  <a:cubicBezTo>
                    <a:pt x="3590" y="2124"/>
                    <a:pt x="3619" y="2207"/>
                    <a:pt x="3557" y="2394"/>
                  </a:cubicBezTo>
                  <a:cubicBezTo>
                    <a:pt x="3423" y="2796"/>
                    <a:pt x="3206" y="3139"/>
                    <a:pt x="2905" y="3442"/>
                  </a:cubicBezTo>
                  <a:cubicBezTo>
                    <a:pt x="2388" y="3965"/>
                    <a:pt x="2022" y="4586"/>
                    <a:pt x="1789" y="5285"/>
                  </a:cubicBezTo>
                  <a:cubicBezTo>
                    <a:pt x="1778" y="5319"/>
                    <a:pt x="1765" y="5353"/>
                    <a:pt x="1757" y="5386"/>
                  </a:cubicBezTo>
                  <a:cubicBezTo>
                    <a:pt x="1699" y="5620"/>
                    <a:pt x="1767" y="5731"/>
                    <a:pt x="2009" y="5733"/>
                  </a:cubicBezTo>
                  <a:cubicBezTo>
                    <a:pt x="2155" y="5734"/>
                    <a:pt x="2305" y="5696"/>
                    <a:pt x="2449" y="5658"/>
                  </a:cubicBezTo>
                  <a:cubicBezTo>
                    <a:pt x="2944" y="5530"/>
                    <a:pt x="3434" y="5377"/>
                    <a:pt x="3933" y="5268"/>
                  </a:cubicBezTo>
                  <a:cubicBezTo>
                    <a:pt x="4123" y="5226"/>
                    <a:pt x="4336" y="5257"/>
                    <a:pt x="4535" y="5285"/>
                  </a:cubicBezTo>
                  <a:cubicBezTo>
                    <a:pt x="4723" y="5311"/>
                    <a:pt x="4817" y="5422"/>
                    <a:pt x="4813" y="5610"/>
                  </a:cubicBezTo>
                  <a:cubicBezTo>
                    <a:pt x="4811" y="5746"/>
                    <a:pt x="4781" y="5892"/>
                    <a:pt x="4725" y="6016"/>
                  </a:cubicBezTo>
                  <a:cubicBezTo>
                    <a:pt x="4569" y="6357"/>
                    <a:pt x="4324" y="6640"/>
                    <a:pt x="4044" y="6885"/>
                  </a:cubicBezTo>
                  <a:cubicBezTo>
                    <a:pt x="3632" y="7243"/>
                    <a:pt x="3365" y="7695"/>
                    <a:pt x="3128" y="8172"/>
                  </a:cubicBezTo>
                  <a:cubicBezTo>
                    <a:pt x="3108" y="8211"/>
                    <a:pt x="3097" y="8255"/>
                    <a:pt x="3086" y="8296"/>
                  </a:cubicBezTo>
                  <a:cubicBezTo>
                    <a:pt x="3081" y="8315"/>
                    <a:pt x="3087" y="8332"/>
                    <a:pt x="3089" y="83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5" name="Google Shape;2065;p37">
              <a:extLst>
                <a:ext uri="{FF2B5EF4-FFF2-40B4-BE49-F238E27FC236}">
                  <a16:creationId xmlns:a16="http://schemas.microsoft.com/office/drawing/2014/main" id="{471DD45B-49CD-9BA2-F04F-CCEA31A5A505}"/>
                </a:ext>
              </a:extLst>
            </p:cNvPr>
            <p:cNvSpPr/>
            <p:nvPr/>
          </p:nvSpPr>
          <p:spPr>
            <a:xfrm rot="1284397">
              <a:off x="9809913" y="3553912"/>
              <a:ext cx="234035" cy="450495"/>
            </a:xfrm>
            <a:custGeom>
              <a:avLst/>
              <a:gdLst/>
              <a:ahLst/>
              <a:cxnLst/>
              <a:rect l="l" t="t" r="r" b="b"/>
              <a:pathLst>
                <a:path w="2530" h="4872" extrusionOk="0">
                  <a:moveTo>
                    <a:pt x="894" y="1835"/>
                  </a:moveTo>
                  <a:cubicBezTo>
                    <a:pt x="726" y="1379"/>
                    <a:pt x="557" y="924"/>
                    <a:pt x="389" y="469"/>
                  </a:cubicBezTo>
                  <a:cubicBezTo>
                    <a:pt x="353" y="369"/>
                    <a:pt x="308" y="269"/>
                    <a:pt x="296" y="166"/>
                  </a:cubicBezTo>
                  <a:cubicBezTo>
                    <a:pt x="291" y="115"/>
                    <a:pt x="352" y="57"/>
                    <a:pt x="383" y="1"/>
                  </a:cubicBezTo>
                  <a:cubicBezTo>
                    <a:pt x="423" y="40"/>
                    <a:pt x="480" y="71"/>
                    <a:pt x="499" y="118"/>
                  </a:cubicBezTo>
                  <a:cubicBezTo>
                    <a:pt x="568" y="290"/>
                    <a:pt x="616" y="470"/>
                    <a:pt x="685" y="642"/>
                  </a:cubicBezTo>
                  <a:cubicBezTo>
                    <a:pt x="1032" y="1520"/>
                    <a:pt x="1383" y="2397"/>
                    <a:pt x="1732" y="3273"/>
                  </a:cubicBezTo>
                  <a:cubicBezTo>
                    <a:pt x="1776" y="3385"/>
                    <a:pt x="1821" y="3495"/>
                    <a:pt x="1885" y="3654"/>
                  </a:cubicBezTo>
                  <a:cubicBezTo>
                    <a:pt x="2000" y="3425"/>
                    <a:pt x="2014" y="3237"/>
                    <a:pt x="2015" y="3047"/>
                  </a:cubicBezTo>
                  <a:cubicBezTo>
                    <a:pt x="2017" y="2764"/>
                    <a:pt x="2017" y="2765"/>
                    <a:pt x="2295" y="2680"/>
                  </a:cubicBezTo>
                  <a:cubicBezTo>
                    <a:pt x="2344" y="2664"/>
                    <a:pt x="2392" y="2640"/>
                    <a:pt x="2480" y="2606"/>
                  </a:cubicBezTo>
                  <a:cubicBezTo>
                    <a:pt x="2493" y="2723"/>
                    <a:pt x="2529" y="2826"/>
                    <a:pt x="2511" y="2918"/>
                  </a:cubicBezTo>
                  <a:cubicBezTo>
                    <a:pt x="2429" y="3350"/>
                    <a:pt x="2333" y="3782"/>
                    <a:pt x="2239" y="4211"/>
                  </a:cubicBezTo>
                  <a:cubicBezTo>
                    <a:pt x="2213" y="4332"/>
                    <a:pt x="2168" y="4447"/>
                    <a:pt x="2140" y="4566"/>
                  </a:cubicBezTo>
                  <a:cubicBezTo>
                    <a:pt x="2084" y="4793"/>
                    <a:pt x="1875" y="4871"/>
                    <a:pt x="1681" y="4736"/>
                  </a:cubicBezTo>
                  <a:cubicBezTo>
                    <a:pt x="1618" y="4693"/>
                    <a:pt x="1545" y="4658"/>
                    <a:pt x="1472" y="4635"/>
                  </a:cubicBezTo>
                  <a:cubicBezTo>
                    <a:pt x="991" y="4493"/>
                    <a:pt x="570" y="4235"/>
                    <a:pt x="152" y="3969"/>
                  </a:cubicBezTo>
                  <a:cubicBezTo>
                    <a:pt x="69" y="3915"/>
                    <a:pt x="11" y="3847"/>
                    <a:pt x="60" y="3752"/>
                  </a:cubicBezTo>
                  <a:cubicBezTo>
                    <a:pt x="107" y="3662"/>
                    <a:pt x="194" y="3685"/>
                    <a:pt x="270" y="3718"/>
                  </a:cubicBezTo>
                  <a:cubicBezTo>
                    <a:pt x="327" y="3743"/>
                    <a:pt x="381" y="3772"/>
                    <a:pt x="456" y="3809"/>
                  </a:cubicBezTo>
                  <a:cubicBezTo>
                    <a:pt x="566" y="3618"/>
                    <a:pt x="702" y="3644"/>
                    <a:pt x="862" y="3760"/>
                  </a:cubicBezTo>
                  <a:cubicBezTo>
                    <a:pt x="940" y="3819"/>
                    <a:pt x="1046" y="3842"/>
                    <a:pt x="1158" y="3861"/>
                  </a:cubicBezTo>
                  <a:cubicBezTo>
                    <a:pt x="768" y="2646"/>
                    <a:pt x="173" y="1507"/>
                    <a:pt x="0" y="241"/>
                  </a:cubicBezTo>
                  <a:lnTo>
                    <a:pt x="62" y="206"/>
                  </a:lnTo>
                  <a:cubicBezTo>
                    <a:pt x="96" y="255"/>
                    <a:pt x="141" y="300"/>
                    <a:pt x="167" y="355"/>
                  </a:cubicBezTo>
                  <a:cubicBezTo>
                    <a:pt x="369" y="796"/>
                    <a:pt x="566" y="1240"/>
                    <a:pt x="770" y="1680"/>
                  </a:cubicBezTo>
                  <a:cubicBezTo>
                    <a:pt x="795" y="1737"/>
                    <a:pt x="857" y="1779"/>
                    <a:pt x="901" y="1826"/>
                  </a:cubicBezTo>
                  <a:cubicBezTo>
                    <a:pt x="863" y="1960"/>
                    <a:pt x="935" y="2051"/>
                    <a:pt x="1038" y="2132"/>
                  </a:cubicBezTo>
                  <a:cubicBezTo>
                    <a:pt x="989" y="2035"/>
                    <a:pt x="942" y="1934"/>
                    <a:pt x="894" y="1835"/>
                  </a:cubicBezTo>
                  <a:close/>
                  <a:moveTo>
                    <a:pt x="1006" y="2795"/>
                  </a:moveTo>
                  <a:cubicBezTo>
                    <a:pt x="1067" y="2664"/>
                    <a:pt x="1057" y="2546"/>
                    <a:pt x="911" y="2411"/>
                  </a:cubicBezTo>
                  <a:cubicBezTo>
                    <a:pt x="949" y="2567"/>
                    <a:pt x="977" y="2681"/>
                    <a:pt x="1006" y="2795"/>
                  </a:cubicBezTo>
                  <a:cubicBezTo>
                    <a:pt x="1037" y="2857"/>
                    <a:pt x="1073" y="2918"/>
                    <a:pt x="1099" y="2982"/>
                  </a:cubicBezTo>
                  <a:cubicBezTo>
                    <a:pt x="1215" y="3287"/>
                    <a:pt x="1329" y="3592"/>
                    <a:pt x="1443" y="3898"/>
                  </a:cubicBezTo>
                  <a:cubicBezTo>
                    <a:pt x="1479" y="3997"/>
                    <a:pt x="1519" y="4091"/>
                    <a:pt x="1645" y="4102"/>
                  </a:cubicBezTo>
                  <a:cubicBezTo>
                    <a:pt x="1653" y="4075"/>
                    <a:pt x="1667" y="4055"/>
                    <a:pt x="1662" y="4044"/>
                  </a:cubicBezTo>
                  <a:cubicBezTo>
                    <a:pt x="1488" y="3649"/>
                    <a:pt x="1316" y="3252"/>
                    <a:pt x="1135" y="2861"/>
                  </a:cubicBezTo>
                  <a:cubicBezTo>
                    <a:pt x="1119" y="2827"/>
                    <a:pt x="1048" y="2816"/>
                    <a:pt x="1006" y="27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6" name="Google Shape;2066;p37">
              <a:extLst>
                <a:ext uri="{FF2B5EF4-FFF2-40B4-BE49-F238E27FC236}">
                  <a16:creationId xmlns:a16="http://schemas.microsoft.com/office/drawing/2014/main" id="{CC994995-F3EC-DE59-15B8-36A6F068B013}"/>
                </a:ext>
              </a:extLst>
            </p:cNvPr>
            <p:cNvSpPr/>
            <p:nvPr/>
          </p:nvSpPr>
          <p:spPr>
            <a:xfrm rot="4615899">
              <a:off x="9559695" y="4590176"/>
              <a:ext cx="734447" cy="240800"/>
            </a:xfrm>
            <a:custGeom>
              <a:avLst/>
              <a:gdLst/>
              <a:ahLst/>
              <a:cxnLst/>
              <a:rect l="l" t="t" r="r" b="b"/>
              <a:pathLst>
                <a:path w="7943" h="2603" extrusionOk="0">
                  <a:moveTo>
                    <a:pt x="7306" y="1819"/>
                  </a:moveTo>
                  <a:cubicBezTo>
                    <a:pt x="7102" y="1776"/>
                    <a:pt x="6900" y="1721"/>
                    <a:pt x="6694" y="1690"/>
                  </a:cubicBezTo>
                  <a:cubicBezTo>
                    <a:pt x="6161" y="1610"/>
                    <a:pt x="5670" y="1429"/>
                    <a:pt x="5225" y="1120"/>
                  </a:cubicBezTo>
                  <a:cubicBezTo>
                    <a:pt x="5161" y="1075"/>
                    <a:pt x="5090" y="1039"/>
                    <a:pt x="5017" y="1007"/>
                  </a:cubicBezTo>
                  <a:cubicBezTo>
                    <a:pt x="4633" y="838"/>
                    <a:pt x="4356" y="897"/>
                    <a:pt x="4065" y="1207"/>
                  </a:cubicBezTo>
                  <a:cubicBezTo>
                    <a:pt x="3992" y="1285"/>
                    <a:pt x="3921" y="1364"/>
                    <a:pt x="3858" y="1449"/>
                  </a:cubicBezTo>
                  <a:cubicBezTo>
                    <a:pt x="3623" y="1769"/>
                    <a:pt x="3296" y="1963"/>
                    <a:pt x="2931" y="2078"/>
                  </a:cubicBezTo>
                  <a:cubicBezTo>
                    <a:pt x="2500" y="2214"/>
                    <a:pt x="2084" y="2155"/>
                    <a:pt x="1697" y="1893"/>
                  </a:cubicBezTo>
                  <a:cubicBezTo>
                    <a:pt x="1331" y="1648"/>
                    <a:pt x="1057" y="1313"/>
                    <a:pt x="769" y="991"/>
                  </a:cubicBezTo>
                  <a:cubicBezTo>
                    <a:pt x="729" y="945"/>
                    <a:pt x="692" y="893"/>
                    <a:pt x="668" y="836"/>
                  </a:cubicBezTo>
                  <a:cubicBezTo>
                    <a:pt x="567" y="592"/>
                    <a:pt x="413" y="397"/>
                    <a:pt x="187" y="253"/>
                  </a:cubicBezTo>
                  <a:cubicBezTo>
                    <a:pt x="117" y="208"/>
                    <a:pt x="75" y="119"/>
                    <a:pt x="1" y="28"/>
                  </a:cubicBezTo>
                  <a:cubicBezTo>
                    <a:pt x="75" y="16"/>
                    <a:pt x="107" y="1"/>
                    <a:pt x="123" y="11"/>
                  </a:cubicBezTo>
                  <a:cubicBezTo>
                    <a:pt x="371" y="181"/>
                    <a:pt x="612" y="349"/>
                    <a:pt x="776" y="615"/>
                  </a:cubicBezTo>
                  <a:cubicBezTo>
                    <a:pt x="1072" y="1095"/>
                    <a:pt x="1437" y="1519"/>
                    <a:pt x="1953" y="1767"/>
                  </a:cubicBezTo>
                  <a:cubicBezTo>
                    <a:pt x="2459" y="2008"/>
                    <a:pt x="2919" y="1935"/>
                    <a:pt x="3376" y="1542"/>
                  </a:cubicBezTo>
                  <a:cubicBezTo>
                    <a:pt x="3562" y="1380"/>
                    <a:pt x="3728" y="1195"/>
                    <a:pt x="3909" y="1026"/>
                  </a:cubicBezTo>
                  <a:cubicBezTo>
                    <a:pt x="3998" y="941"/>
                    <a:pt x="4098" y="868"/>
                    <a:pt x="4199" y="798"/>
                  </a:cubicBezTo>
                  <a:cubicBezTo>
                    <a:pt x="4501" y="587"/>
                    <a:pt x="4816" y="625"/>
                    <a:pt x="5131" y="759"/>
                  </a:cubicBezTo>
                  <a:cubicBezTo>
                    <a:pt x="5236" y="804"/>
                    <a:pt x="5340" y="858"/>
                    <a:pt x="5431" y="928"/>
                  </a:cubicBezTo>
                  <a:cubicBezTo>
                    <a:pt x="5784" y="1198"/>
                    <a:pt x="6184" y="1342"/>
                    <a:pt x="6618" y="1416"/>
                  </a:cubicBezTo>
                  <a:cubicBezTo>
                    <a:pt x="6894" y="1462"/>
                    <a:pt x="7168" y="1519"/>
                    <a:pt x="7468" y="1575"/>
                  </a:cubicBezTo>
                  <a:cubicBezTo>
                    <a:pt x="7414" y="1172"/>
                    <a:pt x="7081" y="902"/>
                    <a:pt x="7064" y="521"/>
                  </a:cubicBezTo>
                  <a:cubicBezTo>
                    <a:pt x="7190" y="448"/>
                    <a:pt x="7270" y="479"/>
                    <a:pt x="7331" y="575"/>
                  </a:cubicBezTo>
                  <a:cubicBezTo>
                    <a:pt x="7373" y="640"/>
                    <a:pt x="7419" y="707"/>
                    <a:pt x="7451" y="779"/>
                  </a:cubicBezTo>
                  <a:cubicBezTo>
                    <a:pt x="7590" y="1084"/>
                    <a:pt x="7723" y="1391"/>
                    <a:pt x="7861" y="1696"/>
                  </a:cubicBezTo>
                  <a:cubicBezTo>
                    <a:pt x="7943" y="1875"/>
                    <a:pt x="7937" y="1875"/>
                    <a:pt x="7773" y="1980"/>
                  </a:cubicBezTo>
                  <a:cubicBezTo>
                    <a:pt x="7543" y="2126"/>
                    <a:pt x="7322" y="2290"/>
                    <a:pt x="7097" y="2445"/>
                  </a:cubicBezTo>
                  <a:cubicBezTo>
                    <a:pt x="7089" y="2450"/>
                    <a:pt x="7084" y="2457"/>
                    <a:pt x="7077" y="2463"/>
                  </a:cubicBezTo>
                  <a:cubicBezTo>
                    <a:pt x="6933" y="2583"/>
                    <a:pt x="6816" y="2602"/>
                    <a:pt x="6758" y="2514"/>
                  </a:cubicBezTo>
                  <a:cubicBezTo>
                    <a:pt x="6706" y="2437"/>
                    <a:pt x="6750" y="2322"/>
                    <a:pt x="6871" y="2225"/>
                  </a:cubicBezTo>
                  <a:cubicBezTo>
                    <a:pt x="6940" y="2172"/>
                    <a:pt x="7016" y="2126"/>
                    <a:pt x="7088" y="2073"/>
                  </a:cubicBezTo>
                  <a:cubicBezTo>
                    <a:pt x="7163" y="2016"/>
                    <a:pt x="7238" y="1956"/>
                    <a:pt x="7312" y="1898"/>
                  </a:cubicBezTo>
                  <a:cubicBezTo>
                    <a:pt x="7311" y="1871"/>
                    <a:pt x="7309" y="1845"/>
                    <a:pt x="7306" y="18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7" name="Google Shape;2067;p37">
              <a:extLst>
                <a:ext uri="{FF2B5EF4-FFF2-40B4-BE49-F238E27FC236}">
                  <a16:creationId xmlns:a16="http://schemas.microsoft.com/office/drawing/2014/main" id="{62F21DF9-1D0A-3736-AECC-0899CBE4A70F}"/>
                </a:ext>
              </a:extLst>
            </p:cNvPr>
            <p:cNvSpPr/>
            <p:nvPr/>
          </p:nvSpPr>
          <p:spPr>
            <a:xfrm rot="-9590473">
              <a:off x="8626344" y="6302321"/>
              <a:ext cx="1329416" cy="605483"/>
            </a:xfrm>
            <a:custGeom>
              <a:avLst/>
              <a:gdLst/>
              <a:ahLst/>
              <a:cxnLst/>
              <a:rect l="l" t="t" r="r" b="b"/>
              <a:pathLst>
                <a:path w="14371" h="6548" extrusionOk="0">
                  <a:moveTo>
                    <a:pt x="11242" y="1508"/>
                  </a:moveTo>
                  <a:cubicBezTo>
                    <a:pt x="10968" y="1310"/>
                    <a:pt x="10739" y="1147"/>
                    <a:pt x="10513" y="981"/>
                  </a:cubicBezTo>
                  <a:cubicBezTo>
                    <a:pt x="10357" y="866"/>
                    <a:pt x="10199" y="752"/>
                    <a:pt x="10052" y="624"/>
                  </a:cubicBezTo>
                  <a:cubicBezTo>
                    <a:pt x="10000" y="577"/>
                    <a:pt x="9948" y="492"/>
                    <a:pt x="9949" y="426"/>
                  </a:cubicBezTo>
                  <a:cubicBezTo>
                    <a:pt x="9952" y="321"/>
                    <a:pt x="10058" y="297"/>
                    <a:pt x="10148" y="285"/>
                  </a:cubicBezTo>
                  <a:cubicBezTo>
                    <a:pt x="10629" y="224"/>
                    <a:pt x="11109" y="155"/>
                    <a:pt x="11592" y="113"/>
                  </a:cubicBezTo>
                  <a:cubicBezTo>
                    <a:pt x="12129" y="68"/>
                    <a:pt x="12667" y="47"/>
                    <a:pt x="13206" y="22"/>
                  </a:cubicBezTo>
                  <a:cubicBezTo>
                    <a:pt x="13489" y="10"/>
                    <a:pt x="13770" y="11"/>
                    <a:pt x="14053" y="6"/>
                  </a:cubicBezTo>
                  <a:cubicBezTo>
                    <a:pt x="14278" y="0"/>
                    <a:pt x="14371" y="116"/>
                    <a:pt x="14272" y="316"/>
                  </a:cubicBezTo>
                  <a:cubicBezTo>
                    <a:pt x="14096" y="673"/>
                    <a:pt x="13936" y="1042"/>
                    <a:pt x="13706" y="1361"/>
                  </a:cubicBezTo>
                  <a:cubicBezTo>
                    <a:pt x="13200" y="2062"/>
                    <a:pt x="12654" y="2734"/>
                    <a:pt x="12123" y="3419"/>
                  </a:cubicBezTo>
                  <a:cubicBezTo>
                    <a:pt x="12090" y="3460"/>
                    <a:pt x="12059" y="3506"/>
                    <a:pt x="12018" y="3538"/>
                  </a:cubicBezTo>
                  <a:cubicBezTo>
                    <a:pt x="11926" y="3615"/>
                    <a:pt x="11828" y="3584"/>
                    <a:pt x="11795" y="3467"/>
                  </a:cubicBezTo>
                  <a:cubicBezTo>
                    <a:pt x="11774" y="3392"/>
                    <a:pt x="11771" y="3310"/>
                    <a:pt x="11753" y="3233"/>
                  </a:cubicBezTo>
                  <a:cubicBezTo>
                    <a:pt x="11623" y="2703"/>
                    <a:pt x="11492" y="2173"/>
                    <a:pt x="11354" y="1618"/>
                  </a:cubicBezTo>
                  <a:cubicBezTo>
                    <a:pt x="11023" y="1850"/>
                    <a:pt x="10672" y="2014"/>
                    <a:pt x="10423" y="2305"/>
                  </a:cubicBezTo>
                  <a:cubicBezTo>
                    <a:pt x="10313" y="2433"/>
                    <a:pt x="10237" y="2605"/>
                    <a:pt x="10190" y="2770"/>
                  </a:cubicBezTo>
                  <a:cubicBezTo>
                    <a:pt x="10083" y="3142"/>
                    <a:pt x="10015" y="3527"/>
                    <a:pt x="9913" y="3901"/>
                  </a:cubicBezTo>
                  <a:cubicBezTo>
                    <a:pt x="9852" y="4121"/>
                    <a:pt x="9764" y="4334"/>
                    <a:pt x="9671" y="4544"/>
                  </a:cubicBezTo>
                  <a:cubicBezTo>
                    <a:pt x="9580" y="4747"/>
                    <a:pt x="9418" y="4887"/>
                    <a:pt x="9206" y="4953"/>
                  </a:cubicBezTo>
                  <a:cubicBezTo>
                    <a:pt x="8867" y="5060"/>
                    <a:pt x="8520" y="5124"/>
                    <a:pt x="8161" y="5069"/>
                  </a:cubicBezTo>
                  <a:cubicBezTo>
                    <a:pt x="7866" y="5023"/>
                    <a:pt x="7629" y="4856"/>
                    <a:pt x="7446" y="4642"/>
                  </a:cubicBezTo>
                  <a:cubicBezTo>
                    <a:pt x="7212" y="4370"/>
                    <a:pt x="7017" y="4061"/>
                    <a:pt x="6808" y="3767"/>
                  </a:cubicBezTo>
                  <a:cubicBezTo>
                    <a:pt x="6660" y="3559"/>
                    <a:pt x="6528" y="3339"/>
                    <a:pt x="6366" y="3141"/>
                  </a:cubicBezTo>
                  <a:cubicBezTo>
                    <a:pt x="5972" y="2661"/>
                    <a:pt x="5204" y="2701"/>
                    <a:pt x="4776" y="3112"/>
                  </a:cubicBezTo>
                  <a:cubicBezTo>
                    <a:pt x="4393" y="3480"/>
                    <a:pt x="4236" y="3956"/>
                    <a:pt x="4174" y="4465"/>
                  </a:cubicBezTo>
                  <a:cubicBezTo>
                    <a:pt x="4120" y="4910"/>
                    <a:pt x="3993" y="5329"/>
                    <a:pt x="3780" y="5720"/>
                  </a:cubicBezTo>
                  <a:cubicBezTo>
                    <a:pt x="3564" y="6114"/>
                    <a:pt x="3200" y="6336"/>
                    <a:pt x="2802" y="6495"/>
                  </a:cubicBezTo>
                  <a:cubicBezTo>
                    <a:pt x="2668" y="6548"/>
                    <a:pt x="2487" y="6505"/>
                    <a:pt x="2335" y="6474"/>
                  </a:cubicBezTo>
                  <a:cubicBezTo>
                    <a:pt x="1870" y="6378"/>
                    <a:pt x="1500" y="6102"/>
                    <a:pt x="1146" y="5806"/>
                  </a:cubicBezTo>
                  <a:cubicBezTo>
                    <a:pt x="887" y="5590"/>
                    <a:pt x="669" y="5338"/>
                    <a:pt x="509" y="5033"/>
                  </a:cubicBezTo>
                  <a:cubicBezTo>
                    <a:pt x="395" y="4816"/>
                    <a:pt x="243" y="4618"/>
                    <a:pt x="113" y="4409"/>
                  </a:cubicBezTo>
                  <a:cubicBezTo>
                    <a:pt x="73" y="4346"/>
                    <a:pt x="1" y="4264"/>
                    <a:pt x="102" y="4205"/>
                  </a:cubicBezTo>
                  <a:cubicBezTo>
                    <a:pt x="188" y="4153"/>
                    <a:pt x="245" y="4225"/>
                    <a:pt x="291" y="4297"/>
                  </a:cubicBezTo>
                  <a:cubicBezTo>
                    <a:pt x="468" y="4580"/>
                    <a:pt x="637" y="4872"/>
                    <a:pt x="830" y="5144"/>
                  </a:cubicBezTo>
                  <a:cubicBezTo>
                    <a:pt x="1236" y="5712"/>
                    <a:pt x="1778" y="6089"/>
                    <a:pt x="2464" y="6237"/>
                  </a:cubicBezTo>
                  <a:cubicBezTo>
                    <a:pt x="2555" y="6257"/>
                    <a:pt x="2668" y="6263"/>
                    <a:pt x="2749" y="6225"/>
                  </a:cubicBezTo>
                  <a:cubicBezTo>
                    <a:pt x="3065" y="6080"/>
                    <a:pt x="3349" y="5889"/>
                    <a:pt x="3537" y="5582"/>
                  </a:cubicBezTo>
                  <a:cubicBezTo>
                    <a:pt x="3790" y="5170"/>
                    <a:pt x="3848" y="4704"/>
                    <a:pt x="3926" y="4242"/>
                  </a:cubicBezTo>
                  <a:cubicBezTo>
                    <a:pt x="4010" y="3734"/>
                    <a:pt x="4190" y="3268"/>
                    <a:pt x="4578" y="2913"/>
                  </a:cubicBezTo>
                  <a:cubicBezTo>
                    <a:pt x="4698" y="2803"/>
                    <a:pt x="4852" y="2720"/>
                    <a:pt x="5003" y="2657"/>
                  </a:cubicBezTo>
                  <a:cubicBezTo>
                    <a:pt x="5302" y="2531"/>
                    <a:pt x="5617" y="2508"/>
                    <a:pt x="5939" y="2566"/>
                  </a:cubicBezTo>
                  <a:cubicBezTo>
                    <a:pt x="6381" y="2646"/>
                    <a:pt x="6634" y="2963"/>
                    <a:pt x="6868" y="3299"/>
                  </a:cubicBezTo>
                  <a:cubicBezTo>
                    <a:pt x="6999" y="3486"/>
                    <a:pt x="7093" y="3700"/>
                    <a:pt x="7222" y="3889"/>
                  </a:cubicBezTo>
                  <a:cubicBezTo>
                    <a:pt x="7367" y="4100"/>
                    <a:pt x="7522" y="4304"/>
                    <a:pt x="7693" y="4495"/>
                  </a:cubicBezTo>
                  <a:cubicBezTo>
                    <a:pt x="7914" y="4740"/>
                    <a:pt x="8206" y="4841"/>
                    <a:pt x="8533" y="4797"/>
                  </a:cubicBezTo>
                  <a:cubicBezTo>
                    <a:pt x="9167" y="4715"/>
                    <a:pt x="9360" y="4701"/>
                    <a:pt x="9574" y="3950"/>
                  </a:cubicBezTo>
                  <a:cubicBezTo>
                    <a:pt x="9674" y="3594"/>
                    <a:pt x="9772" y="3234"/>
                    <a:pt x="9836" y="2870"/>
                  </a:cubicBezTo>
                  <a:cubicBezTo>
                    <a:pt x="9939" y="2288"/>
                    <a:pt x="10285" y="1931"/>
                    <a:pt x="10814" y="1716"/>
                  </a:cubicBezTo>
                  <a:cubicBezTo>
                    <a:pt x="10945" y="1669"/>
                    <a:pt x="11065" y="1597"/>
                    <a:pt x="11242" y="1508"/>
                  </a:cubicBezTo>
                  <a:close/>
                  <a:moveTo>
                    <a:pt x="10389" y="513"/>
                  </a:moveTo>
                  <a:cubicBezTo>
                    <a:pt x="10383" y="531"/>
                    <a:pt x="10375" y="550"/>
                    <a:pt x="10368" y="569"/>
                  </a:cubicBezTo>
                  <a:cubicBezTo>
                    <a:pt x="10436" y="630"/>
                    <a:pt x="10498" y="702"/>
                    <a:pt x="10573" y="752"/>
                  </a:cubicBezTo>
                  <a:cubicBezTo>
                    <a:pt x="10850" y="941"/>
                    <a:pt x="11128" y="1128"/>
                    <a:pt x="11413" y="1303"/>
                  </a:cubicBezTo>
                  <a:cubicBezTo>
                    <a:pt x="11502" y="1359"/>
                    <a:pt x="11554" y="1420"/>
                    <a:pt x="11580" y="1524"/>
                  </a:cubicBezTo>
                  <a:cubicBezTo>
                    <a:pt x="11693" y="1985"/>
                    <a:pt x="11814" y="2444"/>
                    <a:pt x="11933" y="2903"/>
                  </a:cubicBezTo>
                  <a:cubicBezTo>
                    <a:pt x="11951" y="2970"/>
                    <a:pt x="11971" y="3036"/>
                    <a:pt x="12002" y="3148"/>
                  </a:cubicBezTo>
                  <a:cubicBezTo>
                    <a:pt x="12091" y="3049"/>
                    <a:pt x="12156" y="2983"/>
                    <a:pt x="12216" y="2912"/>
                  </a:cubicBezTo>
                  <a:cubicBezTo>
                    <a:pt x="12334" y="2768"/>
                    <a:pt x="12453" y="2627"/>
                    <a:pt x="12563" y="2478"/>
                  </a:cubicBezTo>
                  <a:cubicBezTo>
                    <a:pt x="12932" y="1973"/>
                    <a:pt x="13307" y="1470"/>
                    <a:pt x="13661" y="954"/>
                  </a:cubicBezTo>
                  <a:cubicBezTo>
                    <a:pt x="13792" y="764"/>
                    <a:pt x="13904" y="553"/>
                    <a:pt x="13966" y="279"/>
                  </a:cubicBezTo>
                  <a:cubicBezTo>
                    <a:pt x="12740" y="232"/>
                    <a:pt x="11564" y="367"/>
                    <a:pt x="10389" y="5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8" name="Google Shape;2068;p37">
              <a:extLst>
                <a:ext uri="{FF2B5EF4-FFF2-40B4-BE49-F238E27FC236}">
                  <a16:creationId xmlns:a16="http://schemas.microsoft.com/office/drawing/2014/main" id="{2957EB4E-8C2C-4D77-EBB3-589C06D1ACA4}"/>
                </a:ext>
              </a:extLst>
            </p:cNvPr>
            <p:cNvSpPr/>
            <p:nvPr/>
          </p:nvSpPr>
          <p:spPr>
            <a:xfrm rot="-4697743" flipH="1">
              <a:off x="940620" y="6401412"/>
              <a:ext cx="194177" cy="544326"/>
            </a:xfrm>
            <a:custGeom>
              <a:avLst/>
              <a:gdLst/>
              <a:ahLst/>
              <a:cxnLst/>
              <a:rect l="l" t="t" r="r" b="b"/>
              <a:pathLst>
                <a:path w="2100" h="5884" extrusionOk="0">
                  <a:moveTo>
                    <a:pt x="1010" y="450"/>
                  </a:moveTo>
                  <a:cubicBezTo>
                    <a:pt x="1167" y="631"/>
                    <a:pt x="1312" y="773"/>
                    <a:pt x="1430" y="933"/>
                  </a:cubicBezTo>
                  <a:cubicBezTo>
                    <a:pt x="1810" y="1455"/>
                    <a:pt x="2008" y="2040"/>
                    <a:pt x="2008" y="2690"/>
                  </a:cubicBezTo>
                  <a:cubicBezTo>
                    <a:pt x="2008" y="3429"/>
                    <a:pt x="1847" y="4126"/>
                    <a:pt x="1478" y="4773"/>
                  </a:cubicBezTo>
                  <a:cubicBezTo>
                    <a:pt x="1253" y="5168"/>
                    <a:pt x="938" y="5472"/>
                    <a:pt x="561" y="5713"/>
                  </a:cubicBezTo>
                  <a:cubicBezTo>
                    <a:pt x="446" y="5787"/>
                    <a:pt x="304" y="5830"/>
                    <a:pt x="168" y="5861"/>
                  </a:cubicBezTo>
                  <a:cubicBezTo>
                    <a:pt x="63" y="5884"/>
                    <a:pt x="1" y="5778"/>
                    <a:pt x="62" y="5690"/>
                  </a:cubicBezTo>
                  <a:cubicBezTo>
                    <a:pt x="155" y="5554"/>
                    <a:pt x="271" y="5433"/>
                    <a:pt x="358" y="5293"/>
                  </a:cubicBezTo>
                  <a:cubicBezTo>
                    <a:pt x="586" y="4927"/>
                    <a:pt x="835" y="4568"/>
                    <a:pt x="1016" y="4179"/>
                  </a:cubicBezTo>
                  <a:cubicBezTo>
                    <a:pt x="1289" y="3593"/>
                    <a:pt x="1358" y="2961"/>
                    <a:pt x="1325" y="2315"/>
                  </a:cubicBezTo>
                  <a:cubicBezTo>
                    <a:pt x="1304" y="1877"/>
                    <a:pt x="1154" y="1487"/>
                    <a:pt x="924" y="1124"/>
                  </a:cubicBezTo>
                  <a:cubicBezTo>
                    <a:pt x="849" y="1006"/>
                    <a:pt x="762" y="895"/>
                    <a:pt x="660" y="750"/>
                  </a:cubicBezTo>
                  <a:cubicBezTo>
                    <a:pt x="496" y="1104"/>
                    <a:pt x="555" y="1485"/>
                    <a:pt x="403" y="1812"/>
                  </a:cubicBezTo>
                  <a:cubicBezTo>
                    <a:pt x="358" y="1817"/>
                    <a:pt x="325" y="1823"/>
                    <a:pt x="290" y="1824"/>
                  </a:cubicBezTo>
                  <a:cubicBezTo>
                    <a:pt x="31" y="1840"/>
                    <a:pt x="4" y="1799"/>
                    <a:pt x="58" y="1538"/>
                  </a:cubicBezTo>
                  <a:cubicBezTo>
                    <a:pt x="147" y="1098"/>
                    <a:pt x="230" y="655"/>
                    <a:pt x="313" y="213"/>
                  </a:cubicBezTo>
                  <a:cubicBezTo>
                    <a:pt x="348" y="22"/>
                    <a:pt x="388" y="0"/>
                    <a:pt x="580" y="31"/>
                  </a:cubicBezTo>
                  <a:cubicBezTo>
                    <a:pt x="998" y="100"/>
                    <a:pt x="1418" y="161"/>
                    <a:pt x="1837" y="218"/>
                  </a:cubicBezTo>
                  <a:cubicBezTo>
                    <a:pt x="2031" y="245"/>
                    <a:pt x="2099" y="281"/>
                    <a:pt x="2091" y="383"/>
                  </a:cubicBezTo>
                  <a:cubicBezTo>
                    <a:pt x="2081" y="494"/>
                    <a:pt x="2004" y="514"/>
                    <a:pt x="1793" y="471"/>
                  </a:cubicBezTo>
                  <a:cubicBezTo>
                    <a:pt x="1549" y="423"/>
                    <a:pt x="1306" y="395"/>
                    <a:pt x="1010" y="450"/>
                  </a:cubicBezTo>
                  <a:close/>
                  <a:moveTo>
                    <a:pt x="1592" y="1943"/>
                  </a:moveTo>
                  <a:cubicBezTo>
                    <a:pt x="1576" y="2507"/>
                    <a:pt x="1596" y="3071"/>
                    <a:pt x="1455" y="3626"/>
                  </a:cubicBezTo>
                  <a:cubicBezTo>
                    <a:pt x="1314" y="4184"/>
                    <a:pt x="1055" y="4686"/>
                    <a:pt x="762" y="5176"/>
                  </a:cubicBezTo>
                  <a:cubicBezTo>
                    <a:pt x="1597" y="4650"/>
                    <a:pt x="1999" y="2772"/>
                    <a:pt x="1592" y="19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9" name="Google Shape;2069;p37">
              <a:extLst>
                <a:ext uri="{FF2B5EF4-FFF2-40B4-BE49-F238E27FC236}">
                  <a16:creationId xmlns:a16="http://schemas.microsoft.com/office/drawing/2014/main" id="{9173A046-4035-9CFB-EF86-8F6E1DF4B469}"/>
                </a:ext>
              </a:extLst>
            </p:cNvPr>
            <p:cNvSpPr/>
            <p:nvPr/>
          </p:nvSpPr>
          <p:spPr>
            <a:xfrm rot="9000752">
              <a:off x="3476161" y="1846160"/>
              <a:ext cx="1023698" cy="628927"/>
            </a:xfrm>
            <a:custGeom>
              <a:avLst/>
              <a:gdLst/>
              <a:ahLst/>
              <a:cxnLst/>
              <a:rect l="l" t="t" r="r" b="b"/>
              <a:pathLst>
                <a:path w="11067" h="6801" extrusionOk="0">
                  <a:moveTo>
                    <a:pt x="524" y="2196"/>
                  </a:moveTo>
                  <a:cubicBezTo>
                    <a:pt x="424" y="1879"/>
                    <a:pt x="326" y="1568"/>
                    <a:pt x="230" y="1258"/>
                  </a:cubicBezTo>
                  <a:cubicBezTo>
                    <a:pt x="166" y="1056"/>
                    <a:pt x="106" y="854"/>
                    <a:pt x="44" y="655"/>
                  </a:cubicBezTo>
                  <a:cubicBezTo>
                    <a:pt x="1" y="513"/>
                    <a:pt x="48" y="414"/>
                    <a:pt x="200" y="372"/>
                  </a:cubicBezTo>
                  <a:cubicBezTo>
                    <a:pt x="710" y="231"/>
                    <a:pt x="1219" y="83"/>
                    <a:pt x="1747" y="14"/>
                  </a:cubicBezTo>
                  <a:cubicBezTo>
                    <a:pt x="1842" y="0"/>
                    <a:pt x="1919" y="26"/>
                    <a:pt x="1924" y="117"/>
                  </a:cubicBezTo>
                  <a:cubicBezTo>
                    <a:pt x="1928" y="183"/>
                    <a:pt x="1890" y="272"/>
                    <a:pt x="1839" y="314"/>
                  </a:cubicBezTo>
                  <a:cubicBezTo>
                    <a:pt x="1792" y="352"/>
                    <a:pt x="1705" y="345"/>
                    <a:pt x="1635" y="352"/>
                  </a:cubicBezTo>
                  <a:cubicBezTo>
                    <a:pt x="1249" y="394"/>
                    <a:pt x="999" y="470"/>
                    <a:pt x="769" y="627"/>
                  </a:cubicBezTo>
                  <a:cubicBezTo>
                    <a:pt x="811" y="661"/>
                    <a:pt x="844" y="698"/>
                    <a:pt x="884" y="719"/>
                  </a:cubicBezTo>
                  <a:cubicBezTo>
                    <a:pt x="1942" y="1271"/>
                    <a:pt x="3000" y="1822"/>
                    <a:pt x="4060" y="2370"/>
                  </a:cubicBezTo>
                  <a:cubicBezTo>
                    <a:pt x="4893" y="2799"/>
                    <a:pt x="5734" y="3214"/>
                    <a:pt x="6561" y="3651"/>
                  </a:cubicBezTo>
                  <a:cubicBezTo>
                    <a:pt x="7123" y="3949"/>
                    <a:pt x="7673" y="4269"/>
                    <a:pt x="8218" y="4595"/>
                  </a:cubicBezTo>
                  <a:cubicBezTo>
                    <a:pt x="8902" y="5002"/>
                    <a:pt x="9575" y="5427"/>
                    <a:pt x="10252" y="5843"/>
                  </a:cubicBezTo>
                  <a:cubicBezTo>
                    <a:pt x="10388" y="5926"/>
                    <a:pt x="10519" y="6015"/>
                    <a:pt x="10695" y="5944"/>
                  </a:cubicBezTo>
                  <a:cubicBezTo>
                    <a:pt x="10739" y="5928"/>
                    <a:pt x="10823" y="5960"/>
                    <a:pt x="10860" y="5998"/>
                  </a:cubicBezTo>
                  <a:cubicBezTo>
                    <a:pt x="10990" y="6126"/>
                    <a:pt x="11066" y="6288"/>
                    <a:pt x="11066" y="6473"/>
                  </a:cubicBezTo>
                  <a:cubicBezTo>
                    <a:pt x="11066" y="6684"/>
                    <a:pt x="10827" y="6801"/>
                    <a:pt x="10636" y="6678"/>
                  </a:cubicBezTo>
                  <a:cubicBezTo>
                    <a:pt x="10568" y="6632"/>
                    <a:pt x="10499" y="6554"/>
                    <a:pt x="10476" y="6478"/>
                  </a:cubicBezTo>
                  <a:cubicBezTo>
                    <a:pt x="10429" y="6319"/>
                    <a:pt x="10326" y="6227"/>
                    <a:pt x="10192" y="6146"/>
                  </a:cubicBezTo>
                  <a:cubicBezTo>
                    <a:pt x="9379" y="5663"/>
                    <a:pt x="8570" y="5173"/>
                    <a:pt x="7756" y="4693"/>
                  </a:cubicBezTo>
                  <a:cubicBezTo>
                    <a:pt x="7261" y="4401"/>
                    <a:pt x="6765" y="4111"/>
                    <a:pt x="6260" y="3840"/>
                  </a:cubicBezTo>
                  <a:cubicBezTo>
                    <a:pt x="5567" y="3468"/>
                    <a:pt x="4863" y="3115"/>
                    <a:pt x="4164" y="2755"/>
                  </a:cubicBezTo>
                  <a:cubicBezTo>
                    <a:pt x="3371" y="2346"/>
                    <a:pt x="2576" y="1939"/>
                    <a:pt x="1783" y="1531"/>
                  </a:cubicBezTo>
                  <a:cubicBezTo>
                    <a:pt x="1406" y="1336"/>
                    <a:pt x="1030" y="1141"/>
                    <a:pt x="652" y="950"/>
                  </a:cubicBezTo>
                  <a:cubicBezTo>
                    <a:pt x="591" y="919"/>
                    <a:pt x="523" y="905"/>
                    <a:pt x="406" y="868"/>
                  </a:cubicBezTo>
                  <a:cubicBezTo>
                    <a:pt x="429" y="996"/>
                    <a:pt x="438" y="1086"/>
                    <a:pt x="464" y="1173"/>
                  </a:cubicBezTo>
                  <a:cubicBezTo>
                    <a:pt x="540" y="1427"/>
                    <a:pt x="626" y="1678"/>
                    <a:pt x="706" y="1931"/>
                  </a:cubicBezTo>
                  <a:cubicBezTo>
                    <a:pt x="743" y="2058"/>
                    <a:pt x="737" y="2162"/>
                    <a:pt x="524" y="21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0" name="Google Shape;2070;p37">
              <a:extLst>
                <a:ext uri="{FF2B5EF4-FFF2-40B4-BE49-F238E27FC236}">
                  <a16:creationId xmlns:a16="http://schemas.microsoft.com/office/drawing/2014/main" id="{3D34C758-433B-A8EE-CEF2-FBE1DF5E82D0}"/>
                </a:ext>
              </a:extLst>
            </p:cNvPr>
            <p:cNvSpPr/>
            <p:nvPr/>
          </p:nvSpPr>
          <p:spPr>
            <a:xfrm rot="-1221140">
              <a:off x="7921767" y="6467972"/>
              <a:ext cx="518953" cy="274163"/>
            </a:xfrm>
            <a:custGeom>
              <a:avLst/>
              <a:gdLst/>
              <a:ahLst/>
              <a:cxnLst/>
              <a:rect l="l" t="t" r="r" b="b"/>
              <a:pathLst>
                <a:path w="5610" h="2965" extrusionOk="0">
                  <a:moveTo>
                    <a:pt x="637" y="857"/>
                  </a:moveTo>
                  <a:cubicBezTo>
                    <a:pt x="865" y="942"/>
                    <a:pt x="1094" y="1027"/>
                    <a:pt x="1322" y="1111"/>
                  </a:cubicBezTo>
                  <a:cubicBezTo>
                    <a:pt x="2418" y="1514"/>
                    <a:pt x="3511" y="1914"/>
                    <a:pt x="4605" y="2318"/>
                  </a:cubicBezTo>
                  <a:cubicBezTo>
                    <a:pt x="4895" y="2426"/>
                    <a:pt x="5181" y="2540"/>
                    <a:pt x="5470" y="2652"/>
                  </a:cubicBezTo>
                  <a:cubicBezTo>
                    <a:pt x="5569" y="2690"/>
                    <a:pt x="5610" y="2761"/>
                    <a:pt x="5573" y="2860"/>
                  </a:cubicBezTo>
                  <a:cubicBezTo>
                    <a:pt x="5535" y="2965"/>
                    <a:pt x="5457" y="2939"/>
                    <a:pt x="5375" y="2909"/>
                  </a:cubicBezTo>
                  <a:cubicBezTo>
                    <a:pt x="3995" y="2393"/>
                    <a:pt x="2615" y="1877"/>
                    <a:pt x="1232" y="1365"/>
                  </a:cubicBezTo>
                  <a:cubicBezTo>
                    <a:pt x="1068" y="1303"/>
                    <a:pt x="897" y="1262"/>
                    <a:pt x="678" y="1197"/>
                  </a:cubicBezTo>
                  <a:cubicBezTo>
                    <a:pt x="727" y="1282"/>
                    <a:pt x="743" y="1325"/>
                    <a:pt x="772" y="1359"/>
                  </a:cubicBezTo>
                  <a:cubicBezTo>
                    <a:pt x="1056" y="1709"/>
                    <a:pt x="1342" y="2056"/>
                    <a:pt x="1626" y="2406"/>
                  </a:cubicBezTo>
                  <a:cubicBezTo>
                    <a:pt x="1658" y="2447"/>
                    <a:pt x="1691" y="2496"/>
                    <a:pt x="1695" y="2544"/>
                  </a:cubicBezTo>
                  <a:cubicBezTo>
                    <a:pt x="1699" y="2590"/>
                    <a:pt x="1677" y="2658"/>
                    <a:pt x="1643" y="2680"/>
                  </a:cubicBezTo>
                  <a:cubicBezTo>
                    <a:pt x="1612" y="2700"/>
                    <a:pt x="1549" y="2679"/>
                    <a:pt x="1500" y="2665"/>
                  </a:cubicBezTo>
                  <a:cubicBezTo>
                    <a:pt x="1477" y="2659"/>
                    <a:pt x="1458" y="2634"/>
                    <a:pt x="1442" y="2613"/>
                  </a:cubicBezTo>
                  <a:cubicBezTo>
                    <a:pt x="1203" y="2320"/>
                    <a:pt x="965" y="2024"/>
                    <a:pt x="724" y="1730"/>
                  </a:cubicBezTo>
                  <a:cubicBezTo>
                    <a:pt x="534" y="1498"/>
                    <a:pt x="342" y="1266"/>
                    <a:pt x="148" y="1037"/>
                  </a:cubicBezTo>
                  <a:cubicBezTo>
                    <a:pt x="1" y="862"/>
                    <a:pt x="16" y="739"/>
                    <a:pt x="219" y="643"/>
                  </a:cubicBezTo>
                  <a:cubicBezTo>
                    <a:pt x="379" y="566"/>
                    <a:pt x="542" y="498"/>
                    <a:pt x="711" y="446"/>
                  </a:cubicBezTo>
                  <a:cubicBezTo>
                    <a:pt x="1185" y="303"/>
                    <a:pt x="1661" y="172"/>
                    <a:pt x="2136" y="37"/>
                  </a:cubicBezTo>
                  <a:cubicBezTo>
                    <a:pt x="2154" y="32"/>
                    <a:pt x="2170" y="28"/>
                    <a:pt x="2188" y="23"/>
                  </a:cubicBezTo>
                  <a:cubicBezTo>
                    <a:pt x="2319" y="1"/>
                    <a:pt x="2441" y="57"/>
                    <a:pt x="2438" y="146"/>
                  </a:cubicBezTo>
                  <a:cubicBezTo>
                    <a:pt x="2434" y="253"/>
                    <a:pt x="2372" y="311"/>
                    <a:pt x="2259" y="339"/>
                  </a:cubicBezTo>
                  <a:cubicBezTo>
                    <a:pt x="1797" y="457"/>
                    <a:pt x="1339" y="586"/>
                    <a:pt x="879" y="711"/>
                  </a:cubicBezTo>
                  <a:cubicBezTo>
                    <a:pt x="797" y="735"/>
                    <a:pt x="716" y="768"/>
                    <a:pt x="635" y="798"/>
                  </a:cubicBezTo>
                  <a:cubicBezTo>
                    <a:pt x="638" y="817"/>
                    <a:pt x="638" y="838"/>
                    <a:pt x="637" y="8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1" name="Google Shape;2071;p37">
              <a:extLst>
                <a:ext uri="{FF2B5EF4-FFF2-40B4-BE49-F238E27FC236}">
                  <a16:creationId xmlns:a16="http://schemas.microsoft.com/office/drawing/2014/main" id="{718D0A01-3FC4-4CAE-9C44-A952F678FE11}"/>
                </a:ext>
              </a:extLst>
            </p:cNvPr>
            <p:cNvSpPr/>
            <p:nvPr/>
          </p:nvSpPr>
          <p:spPr>
            <a:xfrm rot="5400000">
              <a:off x="1135477" y="1859163"/>
              <a:ext cx="222927" cy="440625"/>
            </a:xfrm>
            <a:custGeom>
              <a:avLst/>
              <a:gdLst/>
              <a:ahLst/>
              <a:cxnLst/>
              <a:rect l="l" t="t" r="r" b="b"/>
              <a:pathLst>
                <a:path w="2411" h="4763" extrusionOk="0">
                  <a:moveTo>
                    <a:pt x="907" y="487"/>
                  </a:moveTo>
                  <a:cubicBezTo>
                    <a:pt x="698" y="703"/>
                    <a:pt x="520" y="880"/>
                    <a:pt x="349" y="1064"/>
                  </a:cubicBezTo>
                  <a:cubicBezTo>
                    <a:pt x="232" y="1192"/>
                    <a:pt x="235" y="1196"/>
                    <a:pt x="65" y="1186"/>
                  </a:cubicBezTo>
                  <a:cubicBezTo>
                    <a:pt x="0" y="1066"/>
                    <a:pt x="77" y="990"/>
                    <a:pt x="152" y="914"/>
                  </a:cubicBezTo>
                  <a:cubicBezTo>
                    <a:pt x="424" y="637"/>
                    <a:pt x="694" y="358"/>
                    <a:pt x="969" y="83"/>
                  </a:cubicBezTo>
                  <a:cubicBezTo>
                    <a:pt x="1043" y="8"/>
                    <a:pt x="1268" y="1"/>
                    <a:pt x="1351" y="81"/>
                  </a:cubicBezTo>
                  <a:cubicBezTo>
                    <a:pt x="1675" y="392"/>
                    <a:pt x="1998" y="708"/>
                    <a:pt x="2316" y="1025"/>
                  </a:cubicBezTo>
                  <a:cubicBezTo>
                    <a:pt x="2351" y="1060"/>
                    <a:pt x="2377" y="1113"/>
                    <a:pt x="2388" y="1163"/>
                  </a:cubicBezTo>
                  <a:cubicBezTo>
                    <a:pt x="2410" y="1257"/>
                    <a:pt x="2337" y="1324"/>
                    <a:pt x="2249" y="1282"/>
                  </a:cubicBezTo>
                  <a:cubicBezTo>
                    <a:pt x="2174" y="1245"/>
                    <a:pt x="2109" y="1180"/>
                    <a:pt x="2048" y="1119"/>
                  </a:cubicBezTo>
                  <a:cubicBezTo>
                    <a:pt x="1843" y="914"/>
                    <a:pt x="1642" y="703"/>
                    <a:pt x="1435" y="498"/>
                  </a:cubicBezTo>
                  <a:cubicBezTo>
                    <a:pt x="1375" y="440"/>
                    <a:pt x="1299" y="397"/>
                    <a:pt x="1192" y="321"/>
                  </a:cubicBezTo>
                  <a:cubicBezTo>
                    <a:pt x="1185" y="450"/>
                    <a:pt x="1173" y="533"/>
                    <a:pt x="1177" y="617"/>
                  </a:cubicBezTo>
                  <a:cubicBezTo>
                    <a:pt x="1216" y="1606"/>
                    <a:pt x="1258" y="2594"/>
                    <a:pt x="1297" y="3583"/>
                  </a:cubicBezTo>
                  <a:cubicBezTo>
                    <a:pt x="1311" y="3918"/>
                    <a:pt x="1327" y="4252"/>
                    <a:pt x="1340" y="4587"/>
                  </a:cubicBezTo>
                  <a:cubicBezTo>
                    <a:pt x="1341" y="4623"/>
                    <a:pt x="1346" y="4661"/>
                    <a:pt x="1332" y="4692"/>
                  </a:cubicBezTo>
                  <a:cubicBezTo>
                    <a:pt x="1321" y="4721"/>
                    <a:pt x="1291" y="4756"/>
                    <a:pt x="1265" y="4758"/>
                  </a:cubicBezTo>
                  <a:cubicBezTo>
                    <a:pt x="1239" y="4762"/>
                    <a:pt x="1190" y="4736"/>
                    <a:pt x="1182" y="4713"/>
                  </a:cubicBezTo>
                  <a:cubicBezTo>
                    <a:pt x="1157" y="4639"/>
                    <a:pt x="1136" y="4560"/>
                    <a:pt x="1133" y="4483"/>
                  </a:cubicBezTo>
                  <a:cubicBezTo>
                    <a:pt x="1093" y="3795"/>
                    <a:pt x="1054" y="3107"/>
                    <a:pt x="1020" y="2419"/>
                  </a:cubicBezTo>
                  <a:cubicBezTo>
                    <a:pt x="991" y="1854"/>
                    <a:pt x="971" y="1290"/>
                    <a:pt x="945" y="726"/>
                  </a:cubicBezTo>
                  <a:cubicBezTo>
                    <a:pt x="942" y="663"/>
                    <a:pt x="926" y="605"/>
                    <a:pt x="907" y="4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2" name="Google Shape;2072;p37">
              <a:extLst>
                <a:ext uri="{FF2B5EF4-FFF2-40B4-BE49-F238E27FC236}">
                  <a16:creationId xmlns:a16="http://schemas.microsoft.com/office/drawing/2014/main" id="{20D0F229-D97A-00AF-692C-0933F6D14732}"/>
                </a:ext>
              </a:extLst>
            </p:cNvPr>
            <p:cNvSpPr/>
            <p:nvPr/>
          </p:nvSpPr>
          <p:spPr>
            <a:xfrm>
              <a:off x="8031053" y="1873068"/>
              <a:ext cx="1511151" cy="575117"/>
            </a:xfrm>
            <a:custGeom>
              <a:avLst/>
              <a:gdLst/>
              <a:ahLst/>
              <a:cxnLst/>
              <a:rect l="l" t="t" r="r" b="b"/>
              <a:pathLst>
                <a:path w="16335" h="6220" extrusionOk="0">
                  <a:moveTo>
                    <a:pt x="13118" y="719"/>
                  </a:moveTo>
                  <a:cubicBezTo>
                    <a:pt x="13148" y="742"/>
                    <a:pt x="13178" y="765"/>
                    <a:pt x="13209" y="787"/>
                  </a:cubicBezTo>
                  <a:lnTo>
                    <a:pt x="13208" y="787"/>
                  </a:lnTo>
                  <a:cubicBezTo>
                    <a:pt x="13150" y="791"/>
                    <a:pt x="13099" y="840"/>
                    <a:pt x="13096" y="898"/>
                  </a:cubicBezTo>
                  <a:cubicBezTo>
                    <a:pt x="13080" y="903"/>
                    <a:pt x="13064" y="913"/>
                    <a:pt x="13052" y="926"/>
                  </a:cubicBezTo>
                  <a:cubicBezTo>
                    <a:pt x="13073" y="857"/>
                    <a:pt x="13095" y="788"/>
                    <a:pt x="13118" y="719"/>
                  </a:cubicBezTo>
                  <a:close/>
                  <a:moveTo>
                    <a:pt x="12758" y="444"/>
                  </a:moveTo>
                  <a:lnTo>
                    <a:pt x="12758" y="444"/>
                  </a:lnTo>
                  <a:cubicBezTo>
                    <a:pt x="12820" y="491"/>
                    <a:pt x="12883" y="539"/>
                    <a:pt x="12945" y="586"/>
                  </a:cubicBezTo>
                  <a:cubicBezTo>
                    <a:pt x="12898" y="779"/>
                    <a:pt x="12850" y="973"/>
                    <a:pt x="12794" y="1164"/>
                  </a:cubicBezTo>
                  <a:cubicBezTo>
                    <a:pt x="12781" y="1203"/>
                    <a:pt x="12770" y="1240"/>
                    <a:pt x="12759" y="1279"/>
                  </a:cubicBezTo>
                  <a:cubicBezTo>
                    <a:pt x="12763" y="1001"/>
                    <a:pt x="12762" y="722"/>
                    <a:pt x="12758" y="444"/>
                  </a:cubicBezTo>
                  <a:close/>
                  <a:moveTo>
                    <a:pt x="14126" y="1504"/>
                  </a:moveTo>
                  <a:lnTo>
                    <a:pt x="14126" y="1504"/>
                  </a:lnTo>
                  <a:cubicBezTo>
                    <a:pt x="14131" y="1509"/>
                    <a:pt x="14136" y="1513"/>
                    <a:pt x="14141" y="1517"/>
                  </a:cubicBezTo>
                  <a:cubicBezTo>
                    <a:pt x="14141" y="1518"/>
                    <a:pt x="14140" y="1518"/>
                    <a:pt x="14140" y="1519"/>
                  </a:cubicBezTo>
                  <a:cubicBezTo>
                    <a:pt x="14135" y="1514"/>
                    <a:pt x="14130" y="1509"/>
                    <a:pt x="14126" y="1504"/>
                  </a:cubicBezTo>
                  <a:close/>
                  <a:moveTo>
                    <a:pt x="13028" y="1005"/>
                  </a:moveTo>
                  <a:cubicBezTo>
                    <a:pt x="13046" y="1111"/>
                    <a:pt x="13060" y="1219"/>
                    <a:pt x="13073" y="1327"/>
                  </a:cubicBezTo>
                  <a:cubicBezTo>
                    <a:pt x="13049" y="1375"/>
                    <a:pt x="13023" y="1425"/>
                    <a:pt x="12998" y="1474"/>
                  </a:cubicBezTo>
                  <a:cubicBezTo>
                    <a:pt x="12925" y="1622"/>
                    <a:pt x="12856" y="1771"/>
                    <a:pt x="12788" y="1921"/>
                  </a:cubicBezTo>
                  <a:cubicBezTo>
                    <a:pt x="12770" y="1960"/>
                    <a:pt x="12753" y="1999"/>
                    <a:pt x="12737" y="2039"/>
                  </a:cubicBezTo>
                  <a:cubicBezTo>
                    <a:pt x="12739" y="1999"/>
                    <a:pt x="12741" y="1959"/>
                    <a:pt x="12742" y="1918"/>
                  </a:cubicBezTo>
                  <a:cubicBezTo>
                    <a:pt x="12744" y="1917"/>
                    <a:pt x="12747" y="1917"/>
                    <a:pt x="12749" y="1916"/>
                  </a:cubicBezTo>
                  <a:cubicBezTo>
                    <a:pt x="12766" y="1906"/>
                    <a:pt x="12775" y="1890"/>
                    <a:pt x="12780" y="1870"/>
                  </a:cubicBezTo>
                  <a:cubicBezTo>
                    <a:pt x="12840" y="1662"/>
                    <a:pt x="12897" y="1451"/>
                    <a:pt x="12956" y="1243"/>
                  </a:cubicBezTo>
                  <a:cubicBezTo>
                    <a:pt x="12980" y="1163"/>
                    <a:pt x="13003" y="1083"/>
                    <a:pt x="13028" y="1005"/>
                  </a:cubicBezTo>
                  <a:close/>
                  <a:moveTo>
                    <a:pt x="14323" y="1664"/>
                  </a:moveTo>
                  <a:cubicBezTo>
                    <a:pt x="14344" y="1681"/>
                    <a:pt x="14365" y="1698"/>
                    <a:pt x="14385" y="1714"/>
                  </a:cubicBezTo>
                  <a:cubicBezTo>
                    <a:pt x="14533" y="1835"/>
                    <a:pt x="14680" y="1959"/>
                    <a:pt x="14825" y="2083"/>
                  </a:cubicBezTo>
                  <a:cubicBezTo>
                    <a:pt x="14824" y="2089"/>
                    <a:pt x="14820" y="2095"/>
                    <a:pt x="14819" y="2102"/>
                  </a:cubicBezTo>
                  <a:cubicBezTo>
                    <a:pt x="14810" y="2080"/>
                    <a:pt x="14794" y="2061"/>
                    <a:pt x="14771" y="2049"/>
                  </a:cubicBezTo>
                  <a:cubicBezTo>
                    <a:pt x="14755" y="2041"/>
                    <a:pt x="14738" y="2037"/>
                    <a:pt x="14721" y="2037"/>
                  </a:cubicBezTo>
                  <a:cubicBezTo>
                    <a:pt x="14710" y="2037"/>
                    <a:pt x="14698" y="2040"/>
                    <a:pt x="14688" y="2042"/>
                  </a:cubicBezTo>
                  <a:cubicBezTo>
                    <a:pt x="14615" y="1975"/>
                    <a:pt x="14544" y="1907"/>
                    <a:pt x="14473" y="1839"/>
                  </a:cubicBezTo>
                  <a:cubicBezTo>
                    <a:pt x="14468" y="1802"/>
                    <a:pt x="14437" y="1768"/>
                    <a:pt x="14400" y="1761"/>
                  </a:cubicBezTo>
                  <a:cubicBezTo>
                    <a:pt x="14396" y="1759"/>
                    <a:pt x="14393" y="1759"/>
                    <a:pt x="14389" y="1759"/>
                  </a:cubicBezTo>
                  <a:cubicBezTo>
                    <a:pt x="14363" y="1735"/>
                    <a:pt x="14337" y="1710"/>
                    <a:pt x="14312" y="1685"/>
                  </a:cubicBezTo>
                  <a:cubicBezTo>
                    <a:pt x="14315" y="1679"/>
                    <a:pt x="14320" y="1673"/>
                    <a:pt x="14323" y="1664"/>
                  </a:cubicBezTo>
                  <a:close/>
                  <a:moveTo>
                    <a:pt x="13333" y="892"/>
                  </a:moveTo>
                  <a:cubicBezTo>
                    <a:pt x="13351" y="913"/>
                    <a:pt x="13371" y="934"/>
                    <a:pt x="13390" y="955"/>
                  </a:cubicBezTo>
                  <a:cubicBezTo>
                    <a:pt x="13517" y="1088"/>
                    <a:pt x="13649" y="1216"/>
                    <a:pt x="13783" y="1341"/>
                  </a:cubicBezTo>
                  <a:cubicBezTo>
                    <a:pt x="13786" y="1344"/>
                    <a:pt x="13790" y="1347"/>
                    <a:pt x="13794" y="1352"/>
                  </a:cubicBezTo>
                  <a:cubicBezTo>
                    <a:pt x="13676" y="1608"/>
                    <a:pt x="13556" y="1866"/>
                    <a:pt x="13436" y="2123"/>
                  </a:cubicBezTo>
                  <a:cubicBezTo>
                    <a:pt x="13435" y="2107"/>
                    <a:pt x="13435" y="2091"/>
                    <a:pt x="13433" y="2073"/>
                  </a:cubicBezTo>
                  <a:cubicBezTo>
                    <a:pt x="13431" y="2022"/>
                    <a:pt x="13427" y="1969"/>
                    <a:pt x="13423" y="1917"/>
                  </a:cubicBezTo>
                  <a:cubicBezTo>
                    <a:pt x="13499" y="1713"/>
                    <a:pt x="13563" y="1503"/>
                    <a:pt x="13612" y="1290"/>
                  </a:cubicBezTo>
                  <a:cubicBezTo>
                    <a:pt x="13627" y="1221"/>
                    <a:pt x="13578" y="1150"/>
                    <a:pt x="13510" y="1136"/>
                  </a:cubicBezTo>
                  <a:cubicBezTo>
                    <a:pt x="13501" y="1135"/>
                    <a:pt x="13494" y="1134"/>
                    <a:pt x="13485" y="1134"/>
                  </a:cubicBezTo>
                  <a:cubicBezTo>
                    <a:pt x="13433" y="1134"/>
                    <a:pt x="13386" y="1166"/>
                    <a:pt x="13365" y="1213"/>
                  </a:cubicBezTo>
                  <a:cubicBezTo>
                    <a:pt x="13364" y="1198"/>
                    <a:pt x="13363" y="1186"/>
                    <a:pt x="13361" y="1171"/>
                  </a:cubicBezTo>
                  <a:cubicBezTo>
                    <a:pt x="13369" y="1160"/>
                    <a:pt x="13374" y="1147"/>
                    <a:pt x="13380" y="1135"/>
                  </a:cubicBezTo>
                  <a:cubicBezTo>
                    <a:pt x="13402" y="1093"/>
                    <a:pt x="13386" y="1040"/>
                    <a:pt x="13347" y="1015"/>
                  </a:cubicBezTo>
                  <a:cubicBezTo>
                    <a:pt x="13343" y="976"/>
                    <a:pt x="13339" y="938"/>
                    <a:pt x="13334" y="900"/>
                  </a:cubicBezTo>
                  <a:cubicBezTo>
                    <a:pt x="13334" y="897"/>
                    <a:pt x="13333" y="895"/>
                    <a:pt x="13333" y="892"/>
                  </a:cubicBezTo>
                  <a:close/>
                  <a:moveTo>
                    <a:pt x="14259" y="1777"/>
                  </a:moveTo>
                  <a:cubicBezTo>
                    <a:pt x="14274" y="1791"/>
                    <a:pt x="14286" y="1802"/>
                    <a:pt x="14301" y="1814"/>
                  </a:cubicBezTo>
                  <a:cubicBezTo>
                    <a:pt x="14298" y="1820"/>
                    <a:pt x="14294" y="1825"/>
                    <a:pt x="14292" y="1832"/>
                  </a:cubicBezTo>
                  <a:cubicBezTo>
                    <a:pt x="14270" y="1917"/>
                    <a:pt x="14249" y="2003"/>
                    <a:pt x="14230" y="2088"/>
                  </a:cubicBezTo>
                  <a:cubicBezTo>
                    <a:pt x="14208" y="2129"/>
                    <a:pt x="14187" y="2170"/>
                    <a:pt x="14165" y="2211"/>
                  </a:cubicBezTo>
                  <a:cubicBezTo>
                    <a:pt x="14188" y="2082"/>
                    <a:pt x="14218" y="1953"/>
                    <a:pt x="14254" y="1826"/>
                  </a:cubicBezTo>
                  <a:cubicBezTo>
                    <a:pt x="14256" y="1815"/>
                    <a:pt x="14255" y="1802"/>
                    <a:pt x="14253" y="1789"/>
                  </a:cubicBezTo>
                  <a:cubicBezTo>
                    <a:pt x="14255" y="1786"/>
                    <a:pt x="14258" y="1781"/>
                    <a:pt x="14259" y="1777"/>
                  </a:cubicBezTo>
                  <a:close/>
                  <a:moveTo>
                    <a:pt x="14011" y="1553"/>
                  </a:moveTo>
                  <a:cubicBezTo>
                    <a:pt x="14036" y="1573"/>
                    <a:pt x="14059" y="1596"/>
                    <a:pt x="14083" y="1618"/>
                  </a:cubicBezTo>
                  <a:cubicBezTo>
                    <a:pt x="13964" y="1823"/>
                    <a:pt x="13846" y="2027"/>
                    <a:pt x="13728" y="2233"/>
                  </a:cubicBezTo>
                  <a:cubicBezTo>
                    <a:pt x="13737" y="2187"/>
                    <a:pt x="13748" y="2143"/>
                    <a:pt x="13758" y="2097"/>
                  </a:cubicBezTo>
                  <a:cubicBezTo>
                    <a:pt x="13843" y="1916"/>
                    <a:pt x="13926" y="1734"/>
                    <a:pt x="14011" y="1553"/>
                  </a:cubicBezTo>
                  <a:close/>
                  <a:moveTo>
                    <a:pt x="14912" y="2159"/>
                  </a:moveTo>
                  <a:cubicBezTo>
                    <a:pt x="14938" y="2181"/>
                    <a:pt x="14962" y="2203"/>
                    <a:pt x="14988" y="2227"/>
                  </a:cubicBezTo>
                  <a:cubicBezTo>
                    <a:pt x="14962" y="2231"/>
                    <a:pt x="14939" y="2242"/>
                    <a:pt x="14919" y="2260"/>
                  </a:cubicBezTo>
                  <a:cubicBezTo>
                    <a:pt x="14911" y="2252"/>
                    <a:pt x="14900" y="2242"/>
                    <a:pt x="14891" y="2234"/>
                  </a:cubicBezTo>
                  <a:cubicBezTo>
                    <a:pt x="14897" y="2207"/>
                    <a:pt x="14905" y="2182"/>
                    <a:pt x="14912" y="2159"/>
                  </a:cubicBezTo>
                  <a:close/>
                  <a:moveTo>
                    <a:pt x="14870" y="2314"/>
                  </a:moveTo>
                  <a:cubicBezTo>
                    <a:pt x="14872" y="2316"/>
                    <a:pt x="14875" y="2319"/>
                    <a:pt x="14880" y="2321"/>
                  </a:cubicBezTo>
                  <a:cubicBezTo>
                    <a:pt x="14872" y="2334"/>
                    <a:pt x="14866" y="2346"/>
                    <a:pt x="14860" y="2358"/>
                  </a:cubicBezTo>
                  <a:cubicBezTo>
                    <a:pt x="14862" y="2343"/>
                    <a:pt x="14866" y="2329"/>
                    <a:pt x="14870" y="2314"/>
                  </a:cubicBezTo>
                  <a:close/>
                  <a:moveTo>
                    <a:pt x="3864" y="1613"/>
                  </a:moveTo>
                  <a:cubicBezTo>
                    <a:pt x="3868" y="1642"/>
                    <a:pt x="3882" y="1670"/>
                    <a:pt x="3904" y="1692"/>
                  </a:cubicBezTo>
                  <a:cubicBezTo>
                    <a:pt x="4042" y="1830"/>
                    <a:pt x="4194" y="1954"/>
                    <a:pt x="4345" y="2077"/>
                  </a:cubicBezTo>
                  <a:cubicBezTo>
                    <a:pt x="4422" y="2138"/>
                    <a:pt x="4500" y="2198"/>
                    <a:pt x="4577" y="2257"/>
                  </a:cubicBezTo>
                  <a:cubicBezTo>
                    <a:pt x="3982" y="2270"/>
                    <a:pt x="3372" y="2291"/>
                    <a:pt x="2729" y="2317"/>
                  </a:cubicBezTo>
                  <a:cubicBezTo>
                    <a:pt x="2231" y="2338"/>
                    <a:pt x="1726" y="2361"/>
                    <a:pt x="1228" y="2386"/>
                  </a:cubicBezTo>
                  <a:cubicBezTo>
                    <a:pt x="1219" y="2378"/>
                    <a:pt x="1211" y="2371"/>
                    <a:pt x="1200" y="2366"/>
                  </a:cubicBezTo>
                  <a:cubicBezTo>
                    <a:pt x="1183" y="2357"/>
                    <a:pt x="1165" y="2352"/>
                    <a:pt x="1145" y="2352"/>
                  </a:cubicBezTo>
                  <a:cubicBezTo>
                    <a:pt x="1139" y="2352"/>
                    <a:pt x="1131" y="2353"/>
                    <a:pt x="1125" y="2355"/>
                  </a:cubicBezTo>
                  <a:cubicBezTo>
                    <a:pt x="1089" y="2294"/>
                    <a:pt x="1051" y="2237"/>
                    <a:pt x="1009" y="2182"/>
                  </a:cubicBezTo>
                  <a:cubicBezTo>
                    <a:pt x="946" y="2099"/>
                    <a:pt x="879" y="2021"/>
                    <a:pt x="809" y="1942"/>
                  </a:cubicBezTo>
                  <a:cubicBezTo>
                    <a:pt x="723" y="1844"/>
                    <a:pt x="630" y="1749"/>
                    <a:pt x="536" y="1657"/>
                  </a:cubicBezTo>
                  <a:lnTo>
                    <a:pt x="536" y="1657"/>
                  </a:lnTo>
                  <a:cubicBezTo>
                    <a:pt x="620" y="1663"/>
                    <a:pt x="704" y="1670"/>
                    <a:pt x="787" y="1675"/>
                  </a:cubicBezTo>
                  <a:cubicBezTo>
                    <a:pt x="936" y="1684"/>
                    <a:pt x="1085" y="1689"/>
                    <a:pt x="1232" y="1694"/>
                  </a:cubicBezTo>
                  <a:cubicBezTo>
                    <a:pt x="1393" y="1699"/>
                    <a:pt x="1554" y="1701"/>
                    <a:pt x="1714" y="1701"/>
                  </a:cubicBezTo>
                  <a:cubicBezTo>
                    <a:pt x="1853" y="1701"/>
                    <a:pt x="1992" y="1700"/>
                    <a:pt x="2130" y="1698"/>
                  </a:cubicBezTo>
                  <a:cubicBezTo>
                    <a:pt x="2709" y="1687"/>
                    <a:pt x="3287" y="1657"/>
                    <a:pt x="3864" y="1613"/>
                  </a:cubicBezTo>
                  <a:close/>
                  <a:moveTo>
                    <a:pt x="15134" y="2356"/>
                  </a:moveTo>
                  <a:cubicBezTo>
                    <a:pt x="15156" y="2376"/>
                    <a:pt x="15178" y="2397"/>
                    <a:pt x="15201" y="2415"/>
                  </a:cubicBezTo>
                  <a:cubicBezTo>
                    <a:pt x="15183" y="2426"/>
                    <a:pt x="15167" y="2440"/>
                    <a:pt x="15157" y="2459"/>
                  </a:cubicBezTo>
                  <a:cubicBezTo>
                    <a:pt x="15155" y="2462"/>
                    <a:pt x="15152" y="2466"/>
                    <a:pt x="15151" y="2470"/>
                  </a:cubicBezTo>
                  <a:cubicBezTo>
                    <a:pt x="15138" y="2457"/>
                    <a:pt x="15124" y="2445"/>
                    <a:pt x="15109" y="2433"/>
                  </a:cubicBezTo>
                  <a:lnTo>
                    <a:pt x="15121" y="2409"/>
                  </a:lnTo>
                  <a:cubicBezTo>
                    <a:pt x="15130" y="2392"/>
                    <a:pt x="15134" y="2374"/>
                    <a:pt x="15134" y="2356"/>
                  </a:cubicBezTo>
                  <a:close/>
                  <a:moveTo>
                    <a:pt x="13111" y="1695"/>
                  </a:moveTo>
                  <a:cubicBezTo>
                    <a:pt x="13116" y="1789"/>
                    <a:pt x="13122" y="1882"/>
                    <a:pt x="13126" y="1975"/>
                  </a:cubicBezTo>
                  <a:cubicBezTo>
                    <a:pt x="13059" y="2146"/>
                    <a:pt x="12986" y="2315"/>
                    <a:pt x="12912" y="2481"/>
                  </a:cubicBezTo>
                  <a:cubicBezTo>
                    <a:pt x="12909" y="2488"/>
                    <a:pt x="12905" y="2496"/>
                    <a:pt x="12903" y="2502"/>
                  </a:cubicBezTo>
                  <a:cubicBezTo>
                    <a:pt x="12866" y="2480"/>
                    <a:pt x="12826" y="2461"/>
                    <a:pt x="12784" y="2444"/>
                  </a:cubicBezTo>
                  <a:cubicBezTo>
                    <a:pt x="12851" y="2275"/>
                    <a:pt x="12920" y="2109"/>
                    <a:pt x="12996" y="1943"/>
                  </a:cubicBezTo>
                  <a:cubicBezTo>
                    <a:pt x="13033" y="1860"/>
                    <a:pt x="13072" y="1777"/>
                    <a:pt x="13111" y="1695"/>
                  </a:cubicBezTo>
                  <a:close/>
                  <a:moveTo>
                    <a:pt x="15372" y="2573"/>
                  </a:moveTo>
                  <a:cubicBezTo>
                    <a:pt x="15388" y="2586"/>
                    <a:pt x="15404" y="2601"/>
                    <a:pt x="15419" y="2616"/>
                  </a:cubicBezTo>
                  <a:cubicBezTo>
                    <a:pt x="15411" y="2624"/>
                    <a:pt x="15405" y="2633"/>
                    <a:pt x="15398" y="2643"/>
                  </a:cubicBezTo>
                  <a:cubicBezTo>
                    <a:pt x="15392" y="2653"/>
                    <a:pt x="15385" y="2666"/>
                    <a:pt x="15379" y="2676"/>
                  </a:cubicBezTo>
                  <a:cubicBezTo>
                    <a:pt x="15368" y="2667"/>
                    <a:pt x="15358" y="2657"/>
                    <a:pt x="15348" y="2647"/>
                  </a:cubicBezTo>
                  <a:cubicBezTo>
                    <a:pt x="15354" y="2626"/>
                    <a:pt x="15361" y="2605"/>
                    <a:pt x="15368" y="2584"/>
                  </a:cubicBezTo>
                  <a:lnTo>
                    <a:pt x="15372" y="2573"/>
                  </a:lnTo>
                  <a:close/>
                  <a:moveTo>
                    <a:pt x="14524" y="2013"/>
                  </a:moveTo>
                  <a:lnTo>
                    <a:pt x="14524" y="2013"/>
                  </a:lnTo>
                  <a:cubicBezTo>
                    <a:pt x="14555" y="2040"/>
                    <a:pt x="14585" y="2067"/>
                    <a:pt x="14616" y="2094"/>
                  </a:cubicBezTo>
                  <a:cubicBezTo>
                    <a:pt x="14618" y="2095"/>
                    <a:pt x="14619" y="2097"/>
                    <a:pt x="14622" y="2098"/>
                  </a:cubicBezTo>
                  <a:cubicBezTo>
                    <a:pt x="14565" y="2225"/>
                    <a:pt x="14499" y="2349"/>
                    <a:pt x="14434" y="2473"/>
                  </a:cubicBezTo>
                  <a:cubicBezTo>
                    <a:pt x="14390" y="2556"/>
                    <a:pt x="14344" y="2639"/>
                    <a:pt x="14300" y="2721"/>
                  </a:cubicBezTo>
                  <a:cubicBezTo>
                    <a:pt x="14316" y="2607"/>
                    <a:pt x="14334" y="2493"/>
                    <a:pt x="14354" y="2381"/>
                  </a:cubicBezTo>
                  <a:cubicBezTo>
                    <a:pt x="14407" y="2284"/>
                    <a:pt x="14461" y="2185"/>
                    <a:pt x="14513" y="2087"/>
                  </a:cubicBezTo>
                  <a:cubicBezTo>
                    <a:pt x="14524" y="2063"/>
                    <a:pt x="14528" y="2037"/>
                    <a:pt x="14524" y="2013"/>
                  </a:cubicBezTo>
                  <a:close/>
                  <a:moveTo>
                    <a:pt x="15327" y="2709"/>
                  </a:moveTo>
                  <a:cubicBezTo>
                    <a:pt x="15333" y="2715"/>
                    <a:pt x="15340" y="2721"/>
                    <a:pt x="15347" y="2726"/>
                  </a:cubicBezTo>
                  <a:cubicBezTo>
                    <a:pt x="15331" y="2752"/>
                    <a:pt x="15314" y="2780"/>
                    <a:pt x="15299" y="2806"/>
                  </a:cubicBezTo>
                  <a:cubicBezTo>
                    <a:pt x="15307" y="2772"/>
                    <a:pt x="15318" y="2741"/>
                    <a:pt x="15327" y="2709"/>
                  </a:cubicBezTo>
                  <a:close/>
                  <a:moveTo>
                    <a:pt x="15582" y="2770"/>
                  </a:moveTo>
                  <a:cubicBezTo>
                    <a:pt x="15587" y="2776"/>
                    <a:pt x="15592" y="2780"/>
                    <a:pt x="15596" y="2785"/>
                  </a:cubicBezTo>
                  <a:cubicBezTo>
                    <a:pt x="15594" y="2788"/>
                    <a:pt x="15591" y="2791"/>
                    <a:pt x="15589" y="2796"/>
                  </a:cubicBezTo>
                  <a:cubicBezTo>
                    <a:pt x="15582" y="2813"/>
                    <a:pt x="15573" y="2828"/>
                    <a:pt x="15566" y="2845"/>
                  </a:cubicBezTo>
                  <a:cubicBezTo>
                    <a:pt x="15560" y="2839"/>
                    <a:pt x="15554" y="2834"/>
                    <a:pt x="15547" y="2827"/>
                  </a:cubicBezTo>
                  <a:cubicBezTo>
                    <a:pt x="15559" y="2809"/>
                    <a:pt x="15570" y="2790"/>
                    <a:pt x="15582" y="2770"/>
                  </a:cubicBezTo>
                  <a:close/>
                  <a:moveTo>
                    <a:pt x="12718" y="2909"/>
                  </a:moveTo>
                  <a:cubicBezTo>
                    <a:pt x="12702" y="2945"/>
                    <a:pt x="12686" y="2983"/>
                    <a:pt x="12671" y="3019"/>
                  </a:cubicBezTo>
                  <a:cubicBezTo>
                    <a:pt x="12674" y="2987"/>
                    <a:pt x="12676" y="2952"/>
                    <a:pt x="12680" y="2916"/>
                  </a:cubicBezTo>
                  <a:lnTo>
                    <a:pt x="12718" y="2909"/>
                  </a:lnTo>
                  <a:close/>
                  <a:moveTo>
                    <a:pt x="15683" y="2869"/>
                  </a:moveTo>
                  <a:cubicBezTo>
                    <a:pt x="15688" y="2874"/>
                    <a:pt x="15694" y="2878"/>
                    <a:pt x="15698" y="2883"/>
                  </a:cubicBezTo>
                  <a:cubicBezTo>
                    <a:pt x="15740" y="2925"/>
                    <a:pt x="15783" y="2967"/>
                    <a:pt x="15824" y="3010"/>
                  </a:cubicBezTo>
                  <a:cubicBezTo>
                    <a:pt x="15804" y="3010"/>
                    <a:pt x="15787" y="3020"/>
                    <a:pt x="15776" y="3037"/>
                  </a:cubicBezTo>
                  <a:cubicBezTo>
                    <a:pt x="15736" y="3000"/>
                    <a:pt x="15696" y="2964"/>
                    <a:pt x="15657" y="2928"/>
                  </a:cubicBezTo>
                  <a:cubicBezTo>
                    <a:pt x="15665" y="2907"/>
                    <a:pt x="15674" y="2888"/>
                    <a:pt x="15683" y="2869"/>
                  </a:cubicBezTo>
                  <a:close/>
                  <a:moveTo>
                    <a:pt x="14111" y="2816"/>
                  </a:moveTo>
                  <a:cubicBezTo>
                    <a:pt x="14100" y="2914"/>
                    <a:pt x="14089" y="3014"/>
                    <a:pt x="14079" y="3112"/>
                  </a:cubicBezTo>
                  <a:cubicBezTo>
                    <a:pt x="14076" y="3116"/>
                    <a:pt x="14074" y="3119"/>
                    <a:pt x="14073" y="3124"/>
                  </a:cubicBezTo>
                  <a:cubicBezTo>
                    <a:pt x="14076" y="3035"/>
                    <a:pt x="14082" y="2945"/>
                    <a:pt x="14086" y="2857"/>
                  </a:cubicBezTo>
                  <a:cubicBezTo>
                    <a:pt x="14095" y="2843"/>
                    <a:pt x="14102" y="2829"/>
                    <a:pt x="14111" y="2816"/>
                  </a:cubicBezTo>
                  <a:close/>
                  <a:moveTo>
                    <a:pt x="15078" y="2493"/>
                  </a:moveTo>
                  <a:cubicBezTo>
                    <a:pt x="15091" y="2505"/>
                    <a:pt x="15104" y="2517"/>
                    <a:pt x="15117" y="2527"/>
                  </a:cubicBezTo>
                  <a:cubicBezTo>
                    <a:pt x="14985" y="2754"/>
                    <a:pt x="14846" y="2974"/>
                    <a:pt x="14707" y="3194"/>
                  </a:cubicBezTo>
                  <a:lnTo>
                    <a:pt x="14715" y="3135"/>
                  </a:lnTo>
                  <a:cubicBezTo>
                    <a:pt x="14841" y="2926"/>
                    <a:pt x="14965" y="2712"/>
                    <a:pt x="15078" y="2493"/>
                  </a:cubicBezTo>
                  <a:close/>
                  <a:moveTo>
                    <a:pt x="13980" y="2268"/>
                  </a:moveTo>
                  <a:lnTo>
                    <a:pt x="13980" y="2268"/>
                  </a:lnTo>
                  <a:cubicBezTo>
                    <a:pt x="13960" y="2387"/>
                    <a:pt x="13945" y="2507"/>
                    <a:pt x="13934" y="2630"/>
                  </a:cubicBezTo>
                  <a:cubicBezTo>
                    <a:pt x="13819" y="2833"/>
                    <a:pt x="13702" y="3036"/>
                    <a:pt x="13583" y="3237"/>
                  </a:cubicBezTo>
                  <a:cubicBezTo>
                    <a:pt x="13595" y="3130"/>
                    <a:pt x="13607" y="3023"/>
                    <a:pt x="13619" y="2915"/>
                  </a:cubicBezTo>
                  <a:cubicBezTo>
                    <a:pt x="13737" y="2699"/>
                    <a:pt x="13857" y="2483"/>
                    <a:pt x="13980" y="2268"/>
                  </a:cubicBezTo>
                  <a:close/>
                  <a:moveTo>
                    <a:pt x="16025" y="3220"/>
                  </a:moveTo>
                  <a:cubicBezTo>
                    <a:pt x="16038" y="3235"/>
                    <a:pt x="16053" y="3251"/>
                    <a:pt x="16066" y="3266"/>
                  </a:cubicBezTo>
                  <a:cubicBezTo>
                    <a:pt x="16055" y="3263"/>
                    <a:pt x="16043" y="3261"/>
                    <a:pt x="16030" y="3261"/>
                  </a:cubicBezTo>
                  <a:cubicBezTo>
                    <a:pt x="16017" y="3261"/>
                    <a:pt x="16004" y="3263"/>
                    <a:pt x="15993" y="3268"/>
                  </a:cubicBezTo>
                  <a:cubicBezTo>
                    <a:pt x="15989" y="3269"/>
                    <a:pt x="15986" y="3272"/>
                    <a:pt x="15982" y="3273"/>
                  </a:cubicBezTo>
                  <a:cubicBezTo>
                    <a:pt x="15996" y="3256"/>
                    <a:pt x="16010" y="3237"/>
                    <a:pt x="16025" y="3220"/>
                  </a:cubicBezTo>
                  <a:close/>
                  <a:moveTo>
                    <a:pt x="15881" y="3068"/>
                  </a:moveTo>
                  <a:lnTo>
                    <a:pt x="15970" y="3161"/>
                  </a:lnTo>
                  <a:cubicBezTo>
                    <a:pt x="15942" y="3197"/>
                    <a:pt x="15912" y="3233"/>
                    <a:pt x="15881" y="3270"/>
                  </a:cubicBezTo>
                  <a:cubicBezTo>
                    <a:pt x="15863" y="3290"/>
                    <a:pt x="15845" y="3310"/>
                    <a:pt x="15825" y="3331"/>
                  </a:cubicBezTo>
                  <a:cubicBezTo>
                    <a:pt x="15814" y="3344"/>
                    <a:pt x="15802" y="3356"/>
                    <a:pt x="15791" y="3368"/>
                  </a:cubicBezTo>
                  <a:cubicBezTo>
                    <a:pt x="15762" y="3384"/>
                    <a:pt x="15735" y="3401"/>
                    <a:pt x="15708" y="3418"/>
                  </a:cubicBezTo>
                  <a:cubicBezTo>
                    <a:pt x="15768" y="3312"/>
                    <a:pt x="15824" y="3204"/>
                    <a:pt x="15876" y="3094"/>
                  </a:cubicBezTo>
                  <a:cubicBezTo>
                    <a:pt x="15880" y="3084"/>
                    <a:pt x="15881" y="3077"/>
                    <a:pt x="15881" y="3068"/>
                  </a:cubicBezTo>
                  <a:close/>
                  <a:moveTo>
                    <a:pt x="14758" y="2324"/>
                  </a:moveTo>
                  <a:cubicBezTo>
                    <a:pt x="14726" y="2448"/>
                    <a:pt x="14698" y="2573"/>
                    <a:pt x="14673" y="2698"/>
                  </a:cubicBezTo>
                  <a:cubicBezTo>
                    <a:pt x="14601" y="2822"/>
                    <a:pt x="14527" y="2945"/>
                    <a:pt x="14452" y="3068"/>
                  </a:cubicBezTo>
                  <a:cubicBezTo>
                    <a:pt x="14377" y="3190"/>
                    <a:pt x="14301" y="3309"/>
                    <a:pt x="14224" y="3429"/>
                  </a:cubicBezTo>
                  <a:cubicBezTo>
                    <a:pt x="14228" y="3378"/>
                    <a:pt x="14233" y="3329"/>
                    <a:pt x="14238" y="3279"/>
                  </a:cubicBezTo>
                  <a:cubicBezTo>
                    <a:pt x="14282" y="3204"/>
                    <a:pt x="14327" y="3129"/>
                    <a:pt x="14369" y="3052"/>
                  </a:cubicBezTo>
                  <a:cubicBezTo>
                    <a:pt x="14458" y="2895"/>
                    <a:pt x="14548" y="2735"/>
                    <a:pt x="14633" y="2574"/>
                  </a:cubicBezTo>
                  <a:cubicBezTo>
                    <a:pt x="14676" y="2491"/>
                    <a:pt x="14717" y="2408"/>
                    <a:pt x="14758" y="2324"/>
                  </a:cubicBezTo>
                  <a:close/>
                  <a:moveTo>
                    <a:pt x="4586" y="2612"/>
                  </a:moveTo>
                  <a:lnTo>
                    <a:pt x="4586" y="2612"/>
                  </a:lnTo>
                  <a:cubicBezTo>
                    <a:pt x="4538" y="2674"/>
                    <a:pt x="4493" y="2736"/>
                    <a:pt x="4447" y="2796"/>
                  </a:cubicBezTo>
                  <a:cubicBezTo>
                    <a:pt x="4306" y="2979"/>
                    <a:pt x="4153" y="3149"/>
                    <a:pt x="3986" y="3309"/>
                  </a:cubicBezTo>
                  <a:cubicBezTo>
                    <a:pt x="3971" y="3321"/>
                    <a:pt x="3962" y="3337"/>
                    <a:pt x="3956" y="3355"/>
                  </a:cubicBezTo>
                  <a:cubicBezTo>
                    <a:pt x="3708" y="3360"/>
                    <a:pt x="3462" y="3381"/>
                    <a:pt x="3215" y="3406"/>
                  </a:cubicBezTo>
                  <a:cubicBezTo>
                    <a:pt x="2949" y="3433"/>
                    <a:pt x="2682" y="3464"/>
                    <a:pt x="2416" y="3492"/>
                  </a:cubicBezTo>
                  <a:cubicBezTo>
                    <a:pt x="2019" y="3534"/>
                    <a:pt x="1620" y="3568"/>
                    <a:pt x="1222" y="3568"/>
                  </a:cubicBezTo>
                  <a:cubicBezTo>
                    <a:pt x="1082" y="3568"/>
                    <a:pt x="943" y="3564"/>
                    <a:pt x="804" y="3554"/>
                  </a:cubicBezTo>
                  <a:cubicBezTo>
                    <a:pt x="793" y="3553"/>
                    <a:pt x="783" y="3552"/>
                    <a:pt x="772" y="3552"/>
                  </a:cubicBezTo>
                  <a:cubicBezTo>
                    <a:pt x="811" y="3499"/>
                    <a:pt x="843" y="3443"/>
                    <a:pt x="874" y="3386"/>
                  </a:cubicBezTo>
                  <a:cubicBezTo>
                    <a:pt x="925" y="3294"/>
                    <a:pt x="968" y="3199"/>
                    <a:pt x="1011" y="3104"/>
                  </a:cubicBezTo>
                  <a:cubicBezTo>
                    <a:pt x="1071" y="2973"/>
                    <a:pt x="1125" y="2840"/>
                    <a:pt x="1179" y="2708"/>
                  </a:cubicBezTo>
                  <a:cubicBezTo>
                    <a:pt x="2048" y="2671"/>
                    <a:pt x="2952" y="2643"/>
                    <a:pt x="3921" y="2624"/>
                  </a:cubicBezTo>
                  <a:cubicBezTo>
                    <a:pt x="4146" y="2619"/>
                    <a:pt x="4368" y="2616"/>
                    <a:pt x="4586" y="2612"/>
                  </a:cubicBezTo>
                  <a:close/>
                  <a:moveTo>
                    <a:pt x="15518" y="2875"/>
                  </a:moveTo>
                  <a:cubicBezTo>
                    <a:pt x="15527" y="2883"/>
                    <a:pt x="15535" y="2890"/>
                    <a:pt x="15543" y="2897"/>
                  </a:cubicBezTo>
                  <a:cubicBezTo>
                    <a:pt x="15439" y="3130"/>
                    <a:pt x="15316" y="3355"/>
                    <a:pt x="15177" y="3569"/>
                  </a:cubicBezTo>
                  <a:cubicBezTo>
                    <a:pt x="15178" y="3548"/>
                    <a:pt x="15180" y="3527"/>
                    <a:pt x="15181" y="3508"/>
                  </a:cubicBezTo>
                  <a:cubicBezTo>
                    <a:pt x="15183" y="3473"/>
                    <a:pt x="15187" y="3437"/>
                    <a:pt x="15190" y="3402"/>
                  </a:cubicBezTo>
                  <a:cubicBezTo>
                    <a:pt x="15301" y="3227"/>
                    <a:pt x="15411" y="3051"/>
                    <a:pt x="15518" y="2875"/>
                  </a:cubicBezTo>
                  <a:close/>
                  <a:moveTo>
                    <a:pt x="13407" y="3311"/>
                  </a:moveTo>
                  <a:lnTo>
                    <a:pt x="13407" y="3311"/>
                  </a:lnTo>
                  <a:cubicBezTo>
                    <a:pt x="13398" y="3401"/>
                    <a:pt x="13390" y="3491"/>
                    <a:pt x="13382" y="3580"/>
                  </a:cubicBezTo>
                  <a:cubicBezTo>
                    <a:pt x="13345" y="3644"/>
                    <a:pt x="13307" y="3708"/>
                    <a:pt x="13271" y="3771"/>
                  </a:cubicBezTo>
                  <a:cubicBezTo>
                    <a:pt x="13264" y="3784"/>
                    <a:pt x="13256" y="3798"/>
                    <a:pt x="13247" y="3811"/>
                  </a:cubicBezTo>
                  <a:cubicBezTo>
                    <a:pt x="13255" y="3733"/>
                    <a:pt x="13262" y="3652"/>
                    <a:pt x="13270" y="3572"/>
                  </a:cubicBezTo>
                  <a:cubicBezTo>
                    <a:pt x="13287" y="3539"/>
                    <a:pt x="13302" y="3507"/>
                    <a:pt x="13319" y="3476"/>
                  </a:cubicBezTo>
                  <a:cubicBezTo>
                    <a:pt x="13348" y="3420"/>
                    <a:pt x="13377" y="3366"/>
                    <a:pt x="13407" y="3311"/>
                  </a:cubicBezTo>
                  <a:close/>
                  <a:moveTo>
                    <a:pt x="15633" y="2979"/>
                  </a:moveTo>
                  <a:cubicBezTo>
                    <a:pt x="15673" y="3014"/>
                    <a:pt x="15713" y="3049"/>
                    <a:pt x="15752" y="3083"/>
                  </a:cubicBezTo>
                  <a:lnTo>
                    <a:pt x="15740" y="3107"/>
                  </a:lnTo>
                  <a:cubicBezTo>
                    <a:pt x="15735" y="3107"/>
                    <a:pt x="15731" y="3108"/>
                    <a:pt x="15727" y="3110"/>
                  </a:cubicBezTo>
                  <a:cubicBezTo>
                    <a:pt x="15720" y="3114"/>
                    <a:pt x="15718" y="3119"/>
                    <a:pt x="15716" y="3127"/>
                  </a:cubicBezTo>
                  <a:cubicBezTo>
                    <a:pt x="15710" y="3150"/>
                    <a:pt x="15703" y="3174"/>
                    <a:pt x="15695" y="3199"/>
                  </a:cubicBezTo>
                  <a:cubicBezTo>
                    <a:pt x="15643" y="3298"/>
                    <a:pt x="15587" y="3394"/>
                    <a:pt x="15530" y="3491"/>
                  </a:cubicBezTo>
                  <a:cubicBezTo>
                    <a:pt x="15523" y="3505"/>
                    <a:pt x="15523" y="3521"/>
                    <a:pt x="15528" y="3536"/>
                  </a:cubicBezTo>
                  <a:cubicBezTo>
                    <a:pt x="15397" y="3626"/>
                    <a:pt x="15271" y="3724"/>
                    <a:pt x="15157" y="3815"/>
                  </a:cubicBezTo>
                  <a:cubicBezTo>
                    <a:pt x="15157" y="3813"/>
                    <a:pt x="15159" y="3813"/>
                    <a:pt x="15159" y="3812"/>
                  </a:cubicBezTo>
                  <a:cubicBezTo>
                    <a:pt x="15230" y="3712"/>
                    <a:pt x="15297" y="3608"/>
                    <a:pt x="15362" y="3502"/>
                  </a:cubicBezTo>
                  <a:cubicBezTo>
                    <a:pt x="15463" y="3334"/>
                    <a:pt x="15554" y="3159"/>
                    <a:pt x="15633" y="2979"/>
                  </a:cubicBezTo>
                  <a:close/>
                  <a:moveTo>
                    <a:pt x="15114" y="2952"/>
                  </a:moveTo>
                  <a:lnTo>
                    <a:pt x="15087" y="3068"/>
                  </a:lnTo>
                  <a:cubicBezTo>
                    <a:pt x="15078" y="3106"/>
                    <a:pt x="15072" y="3143"/>
                    <a:pt x="15067" y="3179"/>
                  </a:cubicBezTo>
                  <a:cubicBezTo>
                    <a:pt x="14971" y="3330"/>
                    <a:pt x="14875" y="3481"/>
                    <a:pt x="14779" y="3631"/>
                  </a:cubicBezTo>
                  <a:cubicBezTo>
                    <a:pt x="14740" y="3693"/>
                    <a:pt x="14699" y="3756"/>
                    <a:pt x="14659" y="3818"/>
                  </a:cubicBezTo>
                  <a:cubicBezTo>
                    <a:pt x="14662" y="3766"/>
                    <a:pt x="14664" y="3713"/>
                    <a:pt x="14666" y="3658"/>
                  </a:cubicBezTo>
                  <a:cubicBezTo>
                    <a:pt x="14815" y="3423"/>
                    <a:pt x="14968" y="3189"/>
                    <a:pt x="15114" y="2952"/>
                  </a:cubicBezTo>
                  <a:close/>
                  <a:moveTo>
                    <a:pt x="14571" y="3368"/>
                  </a:moveTo>
                  <a:lnTo>
                    <a:pt x="14571" y="3368"/>
                  </a:lnTo>
                  <a:cubicBezTo>
                    <a:pt x="14568" y="3384"/>
                    <a:pt x="14567" y="3399"/>
                    <a:pt x="14566" y="3415"/>
                  </a:cubicBezTo>
                  <a:cubicBezTo>
                    <a:pt x="14488" y="3537"/>
                    <a:pt x="14409" y="3660"/>
                    <a:pt x="14333" y="3781"/>
                  </a:cubicBezTo>
                  <a:cubicBezTo>
                    <a:pt x="14279" y="3867"/>
                    <a:pt x="14225" y="3953"/>
                    <a:pt x="14172" y="4040"/>
                  </a:cubicBezTo>
                  <a:cubicBezTo>
                    <a:pt x="14173" y="4021"/>
                    <a:pt x="14175" y="4003"/>
                    <a:pt x="14177" y="3984"/>
                  </a:cubicBezTo>
                  <a:cubicBezTo>
                    <a:pt x="14311" y="3780"/>
                    <a:pt x="14441" y="3575"/>
                    <a:pt x="14571" y="3368"/>
                  </a:cubicBezTo>
                  <a:close/>
                  <a:moveTo>
                    <a:pt x="13899" y="3181"/>
                  </a:moveTo>
                  <a:lnTo>
                    <a:pt x="13899" y="3181"/>
                  </a:lnTo>
                  <a:cubicBezTo>
                    <a:pt x="13895" y="3268"/>
                    <a:pt x="13892" y="3356"/>
                    <a:pt x="13888" y="3443"/>
                  </a:cubicBezTo>
                  <a:cubicBezTo>
                    <a:pt x="13771" y="3644"/>
                    <a:pt x="13653" y="3843"/>
                    <a:pt x="13535" y="4043"/>
                  </a:cubicBezTo>
                  <a:cubicBezTo>
                    <a:pt x="13530" y="4050"/>
                    <a:pt x="13526" y="4059"/>
                    <a:pt x="13521" y="4066"/>
                  </a:cubicBezTo>
                  <a:cubicBezTo>
                    <a:pt x="13525" y="3974"/>
                    <a:pt x="13531" y="3881"/>
                    <a:pt x="13538" y="3789"/>
                  </a:cubicBezTo>
                  <a:cubicBezTo>
                    <a:pt x="13618" y="3653"/>
                    <a:pt x="13700" y="3517"/>
                    <a:pt x="13782" y="3381"/>
                  </a:cubicBezTo>
                  <a:cubicBezTo>
                    <a:pt x="13821" y="3314"/>
                    <a:pt x="13860" y="3248"/>
                    <a:pt x="13899" y="3181"/>
                  </a:cubicBezTo>
                  <a:close/>
                  <a:moveTo>
                    <a:pt x="15020" y="3666"/>
                  </a:moveTo>
                  <a:lnTo>
                    <a:pt x="15020" y="3715"/>
                  </a:lnTo>
                  <a:cubicBezTo>
                    <a:pt x="15021" y="3735"/>
                    <a:pt x="15031" y="3751"/>
                    <a:pt x="15043" y="3765"/>
                  </a:cubicBezTo>
                  <a:cubicBezTo>
                    <a:pt x="14983" y="3850"/>
                    <a:pt x="14921" y="3934"/>
                    <a:pt x="14859" y="4017"/>
                  </a:cubicBezTo>
                  <a:cubicBezTo>
                    <a:pt x="14849" y="4030"/>
                    <a:pt x="14843" y="4041"/>
                    <a:pt x="14844" y="4059"/>
                  </a:cubicBezTo>
                  <a:cubicBezTo>
                    <a:pt x="14844" y="4062"/>
                    <a:pt x="14845" y="4066"/>
                    <a:pt x="14846" y="4070"/>
                  </a:cubicBezTo>
                  <a:cubicBezTo>
                    <a:pt x="14782" y="4124"/>
                    <a:pt x="14720" y="4178"/>
                    <a:pt x="14657" y="4231"/>
                  </a:cubicBezTo>
                  <a:lnTo>
                    <a:pt x="14715" y="4142"/>
                  </a:lnTo>
                  <a:cubicBezTo>
                    <a:pt x="14817" y="3983"/>
                    <a:pt x="14919" y="3826"/>
                    <a:pt x="15020" y="3666"/>
                  </a:cubicBezTo>
                  <a:close/>
                  <a:moveTo>
                    <a:pt x="13871" y="3906"/>
                  </a:moveTo>
                  <a:lnTo>
                    <a:pt x="13871" y="3906"/>
                  </a:lnTo>
                  <a:cubicBezTo>
                    <a:pt x="13870" y="3930"/>
                    <a:pt x="13868" y="3952"/>
                    <a:pt x="13867" y="3976"/>
                  </a:cubicBezTo>
                  <a:cubicBezTo>
                    <a:pt x="13753" y="4148"/>
                    <a:pt x="13638" y="4320"/>
                    <a:pt x="13524" y="4492"/>
                  </a:cubicBezTo>
                  <a:cubicBezTo>
                    <a:pt x="13595" y="4371"/>
                    <a:pt x="13666" y="4252"/>
                    <a:pt x="13738" y="4132"/>
                  </a:cubicBezTo>
                  <a:cubicBezTo>
                    <a:pt x="13783" y="4057"/>
                    <a:pt x="13825" y="3982"/>
                    <a:pt x="13871" y="3906"/>
                  </a:cubicBezTo>
                  <a:close/>
                  <a:moveTo>
                    <a:pt x="13137" y="2602"/>
                  </a:moveTo>
                  <a:lnTo>
                    <a:pt x="13137" y="2602"/>
                  </a:lnTo>
                  <a:cubicBezTo>
                    <a:pt x="13136" y="2652"/>
                    <a:pt x="13136" y="2703"/>
                    <a:pt x="13135" y="2754"/>
                  </a:cubicBezTo>
                  <a:cubicBezTo>
                    <a:pt x="13054" y="2916"/>
                    <a:pt x="12974" y="3081"/>
                    <a:pt x="12892" y="3243"/>
                  </a:cubicBezTo>
                  <a:cubicBezTo>
                    <a:pt x="12837" y="3351"/>
                    <a:pt x="12782" y="3460"/>
                    <a:pt x="12728" y="3569"/>
                  </a:cubicBezTo>
                  <a:cubicBezTo>
                    <a:pt x="12702" y="3620"/>
                    <a:pt x="12677" y="3671"/>
                    <a:pt x="12653" y="3722"/>
                  </a:cubicBezTo>
                  <a:cubicBezTo>
                    <a:pt x="12624" y="3781"/>
                    <a:pt x="12591" y="3842"/>
                    <a:pt x="12577" y="3906"/>
                  </a:cubicBezTo>
                  <a:cubicBezTo>
                    <a:pt x="12567" y="3955"/>
                    <a:pt x="12592" y="4005"/>
                    <a:pt x="12635" y="4028"/>
                  </a:cubicBezTo>
                  <a:cubicBezTo>
                    <a:pt x="12651" y="4035"/>
                    <a:pt x="12667" y="4039"/>
                    <a:pt x="12683" y="4039"/>
                  </a:cubicBezTo>
                  <a:cubicBezTo>
                    <a:pt x="12714" y="4039"/>
                    <a:pt x="12744" y="4025"/>
                    <a:pt x="12767" y="4003"/>
                  </a:cubicBezTo>
                  <a:cubicBezTo>
                    <a:pt x="12788" y="3983"/>
                    <a:pt x="12804" y="3960"/>
                    <a:pt x="12820" y="3935"/>
                  </a:cubicBezTo>
                  <a:lnTo>
                    <a:pt x="12820" y="3935"/>
                  </a:lnTo>
                  <a:cubicBezTo>
                    <a:pt x="12722" y="4134"/>
                    <a:pt x="12629" y="4336"/>
                    <a:pt x="12545" y="4541"/>
                  </a:cubicBezTo>
                  <a:cubicBezTo>
                    <a:pt x="12553" y="4320"/>
                    <a:pt x="12561" y="4098"/>
                    <a:pt x="12570" y="3881"/>
                  </a:cubicBezTo>
                  <a:cubicBezTo>
                    <a:pt x="12578" y="3815"/>
                    <a:pt x="12589" y="3749"/>
                    <a:pt x="12598" y="3683"/>
                  </a:cubicBezTo>
                  <a:cubicBezTo>
                    <a:pt x="12613" y="3580"/>
                    <a:pt x="12624" y="3479"/>
                    <a:pt x="12635" y="3376"/>
                  </a:cubicBezTo>
                  <a:cubicBezTo>
                    <a:pt x="12637" y="3376"/>
                    <a:pt x="12637" y="3377"/>
                    <a:pt x="12638" y="3377"/>
                  </a:cubicBezTo>
                  <a:cubicBezTo>
                    <a:pt x="12654" y="3386"/>
                    <a:pt x="12671" y="3390"/>
                    <a:pt x="12688" y="3390"/>
                  </a:cubicBezTo>
                  <a:cubicBezTo>
                    <a:pt x="12728" y="3390"/>
                    <a:pt x="12768" y="3367"/>
                    <a:pt x="12789" y="3329"/>
                  </a:cubicBezTo>
                  <a:cubicBezTo>
                    <a:pt x="12874" y="3166"/>
                    <a:pt x="12950" y="3000"/>
                    <a:pt x="13028" y="2835"/>
                  </a:cubicBezTo>
                  <a:cubicBezTo>
                    <a:pt x="13064" y="2757"/>
                    <a:pt x="13101" y="2679"/>
                    <a:pt x="13137" y="2602"/>
                  </a:cubicBezTo>
                  <a:close/>
                  <a:moveTo>
                    <a:pt x="14538" y="3864"/>
                  </a:moveTo>
                  <a:cubicBezTo>
                    <a:pt x="14536" y="3900"/>
                    <a:pt x="14535" y="3935"/>
                    <a:pt x="14535" y="3972"/>
                  </a:cubicBezTo>
                  <a:cubicBezTo>
                    <a:pt x="14535" y="3982"/>
                    <a:pt x="14539" y="3991"/>
                    <a:pt x="14544" y="4000"/>
                  </a:cubicBezTo>
                  <a:cubicBezTo>
                    <a:pt x="14457" y="4134"/>
                    <a:pt x="14372" y="4271"/>
                    <a:pt x="14286" y="4407"/>
                  </a:cubicBezTo>
                  <a:cubicBezTo>
                    <a:pt x="14263" y="4443"/>
                    <a:pt x="14277" y="4497"/>
                    <a:pt x="14307" y="4527"/>
                  </a:cubicBezTo>
                  <a:cubicBezTo>
                    <a:pt x="14303" y="4531"/>
                    <a:pt x="14298" y="4535"/>
                    <a:pt x="14294" y="4538"/>
                  </a:cubicBezTo>
                  <a:lnTo>
                    <a:pt x="14302" y="4534"/>
                  </a:lnTo>
                  <a:lnTo>
                    <a:pt x="14302" y="4534"/>
                  </a:lnTo>
                  <a:cubicBezTo>
                    <a:pt x="14238" y="4587"/>
                    <a:pt x="14171" y="4642"/>
                    <a:pt x="14105" y="4698"/>
                  </a:cubicBezTo>
                  <a:cubicBezTo>
                    <a:pt x="14075" y="4723"/>
                    <a:pt x="14043" y="4748"/>
                    <a:pt x="14010" y="4776"/>
                  </a:cubicBezTo>
                  <a:cubicBezTo>
                    <a:pt x="14048" y="4701"/>
                    <a:pt x="14087" y="4625"/>
                    <a:pt x="14129" y="4551"/>
                  </a:cubicBezTo>
                  <a:cubicBezTo>
                    <a:pt x="14254" y="4323"/>
                    <a:pt x="14390" y="4101"/>
                    <a:pt x="14527" y="3881"/>
                  </a:cubicBezTo>
                  <a:cubicBezTo>
                    <a:pt x="14531" y="3875"/>
                    <a:pt x="14535" y="3869"/>
                    <a:pt x="14538" y="3864"/>
                  </a:cubicBezTo>
                  <a:close/>
                  <a:moveTo>
                    <a:pt x="13049" y="4011"/>
                  </a:moveTo>
                  <a:lnTo>
                    <a:pt x="13033" y="4179"/>
                  </a:lnTo>
                  <a:cubicBezTo>
                    <a:pt x="12907" y="4399"/>
                    <a:pt x="12783" y="4624"/>
                    <a:pt x="12665" y="4851"/>
                  </a:cubicBezTo>
                  <a:cubicBezTo>
                    <a:pt x="12786" y="4567"/>
                    <a:pt x="12914" y="4289"/>
                    <a:pt x="13049" y="4011"/>
                  </a:cubicBezTo>
                  <a:close/>
                  <a:moveTo>
                    <a:pt x="12604" y="4972"/>
                  </a:moveTo>
                  <a:lnTo>
                    <a:pt x="12604" y="4972"/>
                  </a:lnTo>
                  <a:cubicBezTo>
                    <a:pt x="12589" y="5003"/>
                    <a:pt x="12572" y="5034"/>
                    <a:pt x="12557" y="5066"/>
                  </a:cubicBezTo>
                  <a:cubicBezTo>
                    <a:pt x="12547" y="5085"/>
                    <a:pt x="12540" y="5103"/>
                    <a:pt x="12531" y="5120"/>
                  </a:cubicBezTo>
                  <a:cubicBezTo>
                    <a:pt x="12532" y="5080"/>
                    <a:pt x="12532" y="5040"/>
                    <a:pt x="12534" y="4999"/>
                  </a:cubicBezTo>
                  <a:cubicBezTo>
                    <a:pt x="12560" y="4998"/>
                    <a:pt x="12586" y="4989"/>
                    <a:pt x="12604" y="4972"/>
                  </a:cubicBezTo>
                  <a:close/>
                  <a:moveTo>
                    <a:pt x="13855" y="4474"/>
                  </a:moveTo>
                  <a:cubicBezTo>
                    <a:pt x="13866" y="4485"/>
                    <a:pt x="13878" y="4495"/>
                    <a:pt x="13894" y="4499"/>
                  </a:cubicBezTo>
                  <a:lnTo>
                    <a:pt x="13903" y="4499"/>
                  </a:lnTo>
                  <a:cubicBezTo>
                    <a:pt x="13804" y="4680"/>
                    <a:pt x="13706" y="4865"/>
                    <a:pt x="13634" y="5060"/>
                  </a:cubicBezTo>
                  <a:cubicBezTo>
                    <a:pt x="13633" y="5065"/>
                    <a:pt x="13630" y="5071"/>
                    <a:pt x="13629" y="5076"/>
                  </a:cubicBezTo>
                  <a:cubicBezTo>
                    <a:pt x="13540" y="5142"/>
                    <a:pt x="13450" y="5210"/>
                    <a:pt x="13357" y="5277"/>
                  </a:cubicBezTo>
                  <a:cubicBezTo>
                    <a:pt x="13347" y="5284"/>
                    <a:pt x="13336" y="5290"/>
                    <a:pt x="13325" y="5297"/>
                  </a:cubicBezTo>
                  <a:cubicBezTo>
                    <a:pt x="13370" y="5225"/>
                    <a:pt x="13415" y="5152"/>
                    <a:pt x="13461" y="5080"/>
                  </a:cubicBezTo>
                  <a:cubicBezTo>
                    <a:pt x="13482" y="5066"/>
                    <a:pt x="13495" y="5045"/>
                    <a:pt x="13499" y="5019"/>
                  </a:cubicBezTo>
                  <a:cubicBezTo>
                    <a:pt x="13536" y="4962"/>
                    <a:pt x="13573" y="4904"/>
                    <a:pt x="13610" y="4847"/>
                  </a:cubicBezTo>
                  <a:lnTo>
                    <a:pt x="13855" y="4474"/>
                  </a:lnTo>
                  <a:close/>
                  <a:moveTo>
                    <a:pt x="12977" y="5416"/>
                  </a:moveTo>
                  <a:cubicBezTo>
                    <a:pt x="12985" y="5447"/>
                    <a:pt x="13002" y="5475"/>
                    <a:pt x="13028" y="5495"/>
                  </a:cubicBezTo>
                  <a:cubicBezTo>
                    <a:pt x="12982" y="5524"/>
                    <a:pt x="12936" y="5552"/>
                    <a:pt x="12888" y="5581"/>
                  </a:cubicBezTo>
                  <a:cubicBezTo>
                    <a:pt x="12891" y="5575"/>
                    <a:pt x="12893" y="5569"/>
                    <a:pt x="12897" y="5563"/>
                  </a:cubicBezTo>
                  <a:cubicBezTo>
                    <a:pt x="12917" y="5526"/>
                    <a:pt x="12937" y="5489"/>
                    <a:pt x="12958" y="5452"/>
                  </a:cubicBezTo>
                  <a:lnTo>
                    <a:pt x="12977" y="5416"/>
                  </a:lnTo>
                  <a:close/>
                  <a:moveTo>
                    <a:pt x="13349" y="4112"/>
                  </a:moveTo>
                  <a:cubicBezTo>
                    <a:pt x="13349" y="4124"/>
                    <a:pt x="13348" y="4136"/>
                    <a:pt x="13346" y="4149"/>
                  </a:cubicBezTo>
                  <a:cubicBezTo>
                    <a:pt x="13343" y="4224"/>
                    <a:pt x="13340" y="4299"/>
                    <a:pt x="13339" y="4376"/>
                  </a:cubicBezTo>
                  <a:cubicBezTo>
                    <a:pt x="13210" y="4590"/>
                    <a:pt x="13084" y="4805"/>
                    <a:pt x="12956" y="5020"/>
                  </a:cubicBezTo>
                  <a:cubicBezTo>
                    <a:pt x="12892" y="5132"/>
                    <a:pt x="12826" y="5245"/>
                    <a:pt x="12764" y="5356"/>
                  </a:cubicBezTo>
                  <a:cubicBezTo>
                    <a:pt x="12728" y="5423"/>
                    <a:pt x="12691" y="5488"/>
                    <a:pt x="12667" y="5558"/>
                  </a:cubicBezTo>
                  <a:cubicBezTo>
                    <a:pt x="12666" y="5562"/>
                    <a:pt x="12665" y="5567"/>
                    <a:pt x="12665" y="5571"/>
                  </a:cubicBezTo>
                  <a:cubicBezTo>
                    <a:pt x="12661" y="5602"/>
                    <a:pt x="12663" y="5626"/>
                    <a:pt x="12678" y="5652"/>
                  </a:cubicBezTo>
                  <a:cubicBezTo>
                    <a:pt x="12686" y="5665"/>
                    <a:pt x="12697" y="5675"/>
                    <a:pt x="12710" y="5683"/>
                  </a:cubicBezTo>
                  <a:cubicBezTo>
                    <a:pt x="12659" y="5711"/>
                    <a:pt x="12609" y="5737"/>
                    <a:pt x="12561" y="5763"/>
                  </a:cubicBezTo>
                  <a:lnTo>
                    <a:pt x="12541" y="5774"/>
                  </a:lnTo>
                  <a:lnTo>
                    <a:pt x="12522" y="5783"/>
                  </a:lnTo>
                  <a:lnTo>
                    <a:pt x="12525" y="5754"/>
                  </a:lnTo>
                  <a:cubicBezTo>
                    <a:pt x="12525" y="5706"/>
                    <a:pt x="12526" y="5661"/>
                    <a:pt x="12526" y="5613"/>
                  </a:cubicBezTo>
                  <a:cubicBezTo>
                    <a:pt x="12530" y="5607"/>
                    <a:pt x="12532" y="5600"/>
                    <a:pt x="12536" y="5594"/>
                  </a:cubicBezTo>
                  <a:cubicBezTo>
                    <a:pt x="12538" y="5588"/>
                    <a:pt x="12541" y="5582"/>
                    <a:pt x="12543" y="5577"/>
                  </a:cubicBezTo>
                  <a:cubicBezTo>
                    <a:pt x="12553" y="5558"/>
                    <a:pt x="12563" y="5541"/>
                    <a:pt x="12573" y="5524"/>
                  </a:cubicBezTo>
                  <a:cubicBezTo>
                    <a:pt x="12604" y="5465"/>
                    <a:pt x="12635" y="5406"/>
                    <a:pt x="12665" y="5348"/>
                  </a:cubicBezTo>
                  <a:cubicBezTo>
                    <a:pt x="12729" y="5226"/>
                    <a:pt x="12791" y="5105"/>
                    <a:pt x="12854" y="4982"/>
                  </a:cubicBezTo>
                  <a:cubicBezTo>
                    <a:pt x="12900" y="4894"/>
                    <a:pt x="12949" y="4807"/>
                    <a:pt x="12998" y="4719"/>
                  </a:cubicBezTo>
                  <a:cubicBezTo>
                    <a:pt x="13082" y="4569"/>
                    <a:pt x="13168" y="4419"/>
                    <a:pt x="13255" y="4271"/>
                  </a:cubicBezTo>
                  <a:cubicBezTo>
                    <a:pt x="13286" y="4217"/>
                    <a:pt x="13317" y="4164"/>
                    <a:pt x="13349" y="4112"/>
                  </a:cubicBezTo>
                  <a:close/>
                  <a:moveTo>
                    <a:pt x="12635" y="0"/>
                  </a:moveTo>
                  <a:cubicBezTo>
                    <a:pt x="12594" y="2"/>
                    <a:pt x="12556" y="21"/>
                    <a:pt x="12527" y="52"/>
                  </a:cubicBezTo>
                  <a:cubicBezTo>
                    <a:pt x="12508" y="73"/>
                    <a:pt x="12495" y="100"/>
                    <a:pt x="12489" y="128"/>
                  </a:cubicBezTo>
                  <a:cubicBezTo>
                    <a:pt x="12439" y="161"/>
                    <a:pt x="12408" y="219"/>
                    <a:pt x="12410" y="282"/>
                  </a:cubicBezTo>
                  <a:cubicBezTo>
                    <a:pt x="12420" y="761"/>
                    <a:pt x="12428" y="1240"/>
                    <a:pt x="12430" y="1719"/>
                  </a:cubicBezTo>
                  <a:cubicBezTo>
                    <a:pt x="12430" y="1930"/>
                    <a:pt x="12428" y="2140"/>
                    <a:pt x="12425" y="2351"/>
                  </a:cubicBezTo>
                  <a:cubicBezTo>
                    <a:pt x="12303" y="2331"/>
                    <a:pt x="12178" y="2322"/>
                    <a:pt x="12055" y="2313"/>
                  </a:cubicBezTo>
                  <a:lnTo>
                    <a:pt x="11990" y="2308"/>
                  </a:lnTo>
                  <a:cubicBezTo>
                    <a:pt x="11833" y="2296"/>
                    <a:pt x="11667" y="2284"/>
                    <a:pt x="11503" y="2276"/>
                  </a:cubicBezTo>
                  <a:cubicBezTo>
                    <a:pt x="11417" y="2274"/>
                    <a:pt x="11333" y="2273"/>
                    <a:pt x="11267" y="2273"/>
                  </a:cubicBezTo>
                  <a:lnTo>
                    <a:pt x="11019" y="2273"/>
                  </a:lnTo>
                  <a:cubicBezTo>
                    <a:pt x="10766" y="2272"/>
                    <a:pt x="10509" y="2265"/>
                    <a:pt x="10261" y="2259"/>
                  </a:cubicBezTo>
                  <a:lnTo>
                    <a:pt x="10222" y="2258"/>
                  </a:lnTo>
                  <a:lnTo>
                    <a:pt x="10082" y="2254"/>
                  </a:lnTo>
                  <a:cubicBezTo>
                    <a:pt x="9792" y="2247"/>
                    <a:pt x="9475" y="2241"/>
                    <a:pt x="9139" y="2236"/>
                  </a:cubicBezTo>
                  <a:cubicBezTo>
                    <a:pt x="8505" y="2228"/>
                    <a:pt x="7896" y="2223"/>
                    <a:pt x="7330" y="2223"/>
                  </a:cubicBezTo>
                  <a:cubicBezTo>
                    <a:pt x="6647" y="2223"/>
                    <a:pt x="5978" y="2228"/>
                    <a:pt x="5338" y="2239"/>
                  </a:cubicBezTo>
                  <a:cubicBezTo>
                    <a:pt x="5214" y="2242"/>
                    <a:pt x="5090" y="2244"/>
                    <a:pt x="4965" y="2247"/>
                  </a:cubicBezTo>
                  <a:cubicBezTo>
                    <a:pt x="4815" y="2139"/>
                    <a:pt x="4670" y="2025"/>
                    <a:pt x="4529" y="1906"/>
                  </a:cubicBezTo>
                  <a:cubicBezTo>
                    <a:pt x="4373" y="1775"/>
                    <a:pt x="4226" y="1635"/>
                    <a:pt x="4073" y="1502"/>
                  </a:cubicBezTo>
                  <a:cubicBezTo>
                    <a:pt x="4053" y="1485"/>
                    <a:pt x="4032" y="1474"/>
                    <a:pt x="4008" y="1471"/>
                  </a:cubicBezTo>
                  <a:cubicBezTo>
                    <a:pt x="3995" y="1425"/>
                    <a:pt x="3952" y="1389"/>
                    <a:pt x="3903" y="1389"/>
                  </a:cubicBezTo>
                  <a:lnTo>
                    <a:pt x="3895" y="1389"/>
                  </a:lnTo>
                  <a:cubicBezTo>
                    <a:pt x="3309" y="1434"/>
                    <a:pt x="2721" y="1460"/>
                    <a:pt x="2132" y="1466"/>
                  </a:cubicBezTo>
                  <a:cubicBezTo>
                    <a:pt x="2055" y="1466"/>
                    <a:pt x="1977" y="1466"/>
                    <a:pt x="1900" y="1466"/>
                  </a:cubicBezTo>
                  <a:cubicBezTo>
                    <a:pt x="1677" y="1466"/>
                    <a:pt x="1455" y="1464"/>
                    <a:pt x="1232" y="1460"/>
                  </a:cubicBezTo>
                  <a:cubicBezTo>
                    <a:pt x="1083" y="1457"/>
                    <a:pt x="936" y="1454"/>
                    <a:pt x="787" y="1450"/>
                  </a:cubicBezTo>
                  <a:cubicBezTo>
                    <a:pt x="641" y="1446"/>
                    <a:pt x="493" y="1440"/>
                    <a:pt x="347" y="1440"/>
                  </a:cubicBezTo>
                  <a:cubicBezTo>
                    <a:pt x="316" y="1440"/>
                    <a:pt x="289" y="1457"/>
                    <a:pt x="270" y="1483"/>
                  </a:cubicBezTo>
                  <a:cubicBezTo>
                    <a:pt x="247" y="1488"/>
                    <a:pt x="227" y="1501"/>
                    <a:pt x="210" y="1518"/>
                  </a:cubicBezTo>
                  <a:cubicBezTo>
                    <a:pt x="167" y="1566"/>
                    <a:pt x="171" y="1642"/>
                    <a:pt x="217" y="1685"/>
                  </a:cubicBezTo>
                  <a:cubicBezTo>
                    <a:pt x="415" y="1866"/>
                    <a:pt x="598" y="2062"/>
                    <a:pt x="772" y="2267"/>
                  </a:cubicBezTo>
                  <a:cubicBezTo>
                    <a:pt x="812" y="2312"/>
                    <a:pt x="849" y="2358"/>
                    <a:pt x="888" y="2404"/>
                  </a:cubicBezTo>
                  <a:cubicBezTo>
                    <a:pt x="723" y="2413"/>
                    <a:pt x="557" y="2420"/>
                    <a:pt x="393" y="2430"/>
                  </a:cubicBezTo>
                  <a:lnTo>
                    <a:pt x="368" y="2431"/>
                  </a:lnTo>
                  <a:lnTo>
                    <a:pt x="151" y="2443"/>
                  </a:lnTo>
                  <a:cubicBezTo>
                    <a:pt x="110" y="2445"/>
                    <a:pt x="72" y="2464"/>
                    <a:pt x="44" y="2496"/>
                  </a:cubicBezTo>
                  <a:cubicBezTo>
                    <a:pt x="15" y="2527"/>
                    <a:pt x="1" y="2570"/>
                    <a:pt x="3" y="2610"/>
                  </a:cubicBezTo>
                  <a:cubicBezTo>
                    <a:pt x="8" y="2693"/>
                    <a:pt x="78" y="2759"/>
                    <a:pt x="161" y="2759"/>
                  </a:cubicBezTo>
                  <a:lnTo>
                    <a:pt x="170" y="2759"/>
                  </a:lnTo>
                  <a:cubicBezTo>
                    <a:pt x="408" y="2746"/>
                    <a:pt x="648" y="2734"/>
                    <a:pt x="892" y="2724"/>
                  </a:cubicBezTo>
                  <a:lnTo>
                    <a:pt x="892" y="2724"/>
                  </a:lnTo>
                  <a:cubicBezTo>
                    <a:pt x="853" y="2804"/>
                    <a:pt x="813" y="2884"/>
                    <a:pt x="771" y="2964"/>
                  </a:cubicBezTo>
                  <a:cubicBezTo>
                    <a:pt x="725" y="3057"/>
                    <a:pt x="677" y="3150"/>
                    <a:pt x="633" y="3244"/>
                  </a:cubicBezTo>
                  <a:cubicBezTo>
                    <a:pt x="586" y="3341"/>
                    <a:pt x="544" y="3439"/>
                    <a:pt x="514" y="3542"/>
                  </a:cubicBezTo>
                  <a:cubicBezTo>
                    <a:pt x="513" y="3547"/>
                    <a:pt x="511" y="3552"/>
                    <a:pt x="511" y="3557"/>
                  </a:cubicBezTo>
                  <a:cubicBezTo>
                    <a:pt x="486" y="3574"/>
                    <a:pt x="467" y="3601"/>
                    <a:pt x="462" y="3632"/>
                  </a:cubicBezTo>
                  <a:cubicBezTo>
                    <a:pt x="456" y="3662"/>
                    <a:pt x="462" y="3694"/>
                    <a:pt x="479" y="3720"/>
                  </a:cubicBezTo>
                  <a:cubicBezTo>
                    <a:pt x="495" y="3745"/>
                    <a:pt x="526" y="3770"/>
                    <a:pt x="555" y="3772"/>
                  </a:cubicBezTo>
                  <a:cubicBezTo>
                    <a:pt x="801" y="3799"/>
                    <a:pt x="1047" y="3811"/>
                    <a:pt x="1294" y="3811"/>
                  </a:cubicBezTo>
                  <a:cubicBezTo>
                    <a:pt x="1623" y="3811"/>
                    <a:pt x="1952" y="3791"/>
                    <a:pt x="2279" y="3762"/>
                  </a:cubicBezTo>
                  <a:cubicBezTo>
                    <a:pt x="2571" y="3736"/>
                    <a:pt x="2862" y="3704"/>
                    <a:pt x="3152" y="3671"/>
                  </a:cubicBezTo>
                  <a:cubicBezTo>
                    <a:pt x="3441" y="3640"/>
                    <a:pt x="3729" y="3613"/>
                    <a:pt x="4018" y="3582"/>
                  </a:cubicBezTo>
                  <a:cubicBezTo>
                    <a:pt x="4027" y="3580"/>
                    <a:pt x="4038" y="3578"/>
                    <a:pt x="4045" y="3575"/>
                  </a:cubicBezTo>
                  <a:cubicBezTo>
                    <a:pt x="4061" y="3582"/>
                    <a:pt x="4079" y="3585"/>
                    <a:pt x="4096" y="3585"/>
                  </a:cubicBezTo>
                  <a:cubicBezTo>
                    <a:pt x="4101" y="3585"/>
                    <a:pt x="4106" y="3585"/>
                    <a:pt x="4111" y="3584"/>
                  </a:cubicBezTo>
                  <a:cubicBezTo>
                    <a:pt x="4157" y="3582"/>
                    <a:pt x="4192" y="3562"/>
                    <a:pt x="4224" y="3531"/>
                  </a:cubicBezTo>
                  <a:cubicBezTo>
                    <a:pt x="4392" y="3373"/>
                    <a:pt x="4557" y="3211"/>
                    <a:pt x="4708" y="3040"/>
                  </a:cubicBezTo>
                  <a:cubicBezTo>
                    <a:pt x="4784" y="2953"/>
                    <a:pt x="4856" y="2864"/>
                    <a:pt x="4923" y="2770"/>
                  </a:cubicBezTo>
                  <a:cubicBezTo>
                    <a:pt x="4960" y="2719"/>
                    <a:pt x="4997" y="2664"/>
                    <a:pt x="5029" y="2609"/>
                  </a:cubicBezTo>
                  <a:cubicBezTo>
                    <a:pt x="5339" y="2606"/>
                    <a:pt x="5645" y="2604"/>
                    <a:pt x="5949" y="2604"/>
                  </a:cubicBezTo>
                  <a:cubicBezTo>
                    <a:pt x="6569" y="2604"/>
                    <a:pt x="7165" y="2610"/>
                    <a:pt x="7721" y="2622"/>
                  </a:cubicBezTo>
                  <a:cubicBezTo>
                    <a:pt x="8486" y="2640"/>
                    <a:pt x="9294" y="2678"/>
                    <a:pt x="10191" y="2740"/>
                  </a:cubicBezTo>
                  <a:cubicBezTo>
                    <a:pt x="10428" y="2757"/>
                    <a:pt x="10637" y="2776"/>
                    <a:pt x="10830" y="2795"/>
                  </a:cubicBezTo>
                  <a:cubicBezTo>
                    <a:pt x="10937" y="2806"/>
                    <a:pt x="11045" y="2819"/>
                    <a:pt x="11151" y="2833"/>
                  </a:cubicBezTo>
                  <a:cubicBezTo>
                    <a:pt x="11263" y="2847"/>
                    <a:pt x="11379" y="2861"/>
                    <a:pt x="11494" y="2873"/>
                  </a:cubicBezTo>
                  <a:cubicBezTo>
                    <a:pt x="11733" y="2896"/>
                    <a:pt x="11976" y="2912"/>
                    <a:pt x="12202" y="2927"/>
                  </a:cubicBezTo>
                  <a:cubicBezTo>
                    <a:pt x="12252" y="2930"/>
                    <a:pt x="12327" y="2933"/>
                    <a:pt x="12400" y="2935"/>
                  </a:cubicBezTo>
                  <a:cubicBezTo>
                    <a:pt x="12396" y="3021"/>
                    <a:pt x="12391" y="3107"/>
                    <a:pt x="12386" y="3194"/>
                  </a:cubicBezTo>
                  <a:cubicBezTo>
                    <a:pt x="12368" y="3446"/>
                    <a:pt x="12344" y="3697"/>
                    <a:pt x="12312" y="3947"/>
                  </a:cubicBezTo>
                  <a:cubicBezTo>
                    <a:pt x="12280" y="4199"/>
                    <a:pt x="12236" y="4448"/>
                    <a:pt x="12185" y="4696"/>
                  </a:cubicBezTo>
                  <a:cubicBezTo>
                    <a:pt x="12173" y="4754"/>
                    <a:pt x="12213" y="4813"/>
                    <a:pt x="12271" y="4825"/>
                  </a:cubicBezTo>
                  <a:cubicBezTo>
                    <a:pt x="12276" y="4826"/>
                    <a:pt x="12280" y="4826"/>
                    <a:pt x="12283" y="4826"/>
                  </a:cubicBezTo>
                  <a:cubicBezTo>
                    <a:pt x="12282" y="4836"/>
                    <a:pt x="12282" y="4847"/>
                    <a:pt x="12281" y="4857"/>
                  </a:cubicBezTo>
                  <a:lnTo>
                    <a:pt x="12268" y="5039"/>
                  </a:lnTo>
                  <a:lnTo>
                    <a:pt x="12257" y="5189"/>
                  </a:lnTo>
                  <a:lnTo>
                    <a:pt x="12247" y="5338"/>
                  </a:lnTo>
                  <a:lnTo>
                    <a:pt x="12234" y="5530"/>
                  </a:lnTo>
                  <a:lnTo>
                    <a:pt x="12225" y="5645"/>
                  </a:lnTo>
                  <a:lnTo>
                    <a:pt x="12224" y="5671"/>
                  </a:lnTo>
                  <a:cubicBezTo>
                    <a:pt x="12216" y="5785"/>
                    <a:pt x="12208" y="5903"/>
                    <a:pt x="12195" y="6019"/>
                  </a:cubicBezTo>
                  <a:cubicBezTo>
                    <a:pt x="12190" y="6049"/>
                    <a:pt x="12192" y="6076"/>
                    <a:pt x="12200" y="6105"/>
                  </a:cubicBezTo>
                  <a:cubicBezTo>
                    <a:pt x="12210" y="6132"/>
                    <a:pt x="12225" y="6157"/>
                    <a:pt x="12247" y="6177"/>
                  </a:cubicBezTo>
                  <a:cubicBezTo>
                    <a:pt x="12278" y="6205"/>
                    <a:pt x="12317" y="6219"/>
                    <a:pt x="12360" y="6219"/>
                  </a:cubicBezTo>
                  <a:cubicBezTo>
                    <a:pt x="12379" y="6219"/>
                    <a:pt x="12395" y="6216"/>
                    <a:pt x="12412" y="6211"/>
                  </a:cubicBezTo>
                  <a:lnTo>
                    <a:pt x="12420" y="6209"/>
                  </a:lnTo>
                  <a:lnTo>
                    <a:pt x="12453" y="6198"/>
                  </a:lnTo>
                  <a:cubicBezTo>
                    <a:pt x="12478" y="6190"/>
                    <a:pt x="12504" y="6183"/>
                    <a:pt x="12529" y="6174"/>
                  </a:cubicBezTo>
                  <a:cubicBezTo>
                    <a:pt x="12562" y="6163"/>
                    <a:pt x="12594" y="6149"/>
                    <a:pt x="12628" y="6135"/>
                  </a:cubicBezTo>
                  <a:lnTo>
                    <a:pt x="12643" y="6128"/>
                  </a:lnTo>
                  <a:cubicBezTo>
                    <a:pt x="12718" y="6095"/>
                    <a:pt x="12800" y="6057"/>
                    <a:pt x="12905" y="6004"/>
                  </a:cubicBezTo>
                  <a:cubicBezTo>
                    <a:pt x="13046" y="5933"/>
                    <a:pt x="13189" y="5851"/>
                    <a:pt x="13347" y="5754"/>
                  </a:cubicBezTo>
                  <a:cubicBezTo>
                    <a:pt x="13608" y="5592"/>
                    <a:pt x="13880" y="5400"/>
                    <a:pt x="14176" y="5167"/>
                  </a:cubicBezTo>
                  <a:cubicBezTo>
                    <a:pt x="14463" y="4941"/>
                    <a:pt x="14736" y="4708"/>
                    <a:pt x="14989" y="4489"/>
                  </a:cubicBezTo>
                  <a:cubicBezTo>
                    <a:pt x="15071" y="4418"/>
                    <a:pt x="15150" y="4349"/>
                    <a:pt x="15230" y="4279"/>
                  </a:cubicBezTo>
                  <a:lnTo>
                    <a:pt x="15377" y="4153"/>
                  </a:lnTo>
                  <a:lnTo>
                    <a:pt x="15499" y="4045"/>
                  </a:lnTo>
                  <a:lnTo>
                    <a:pt x="15524" y="4024"/>
                  </a:lnTo>
                  <a:cubicBezTo>
                    <a:pt x="15602" y="3955"/>
                    <a:pt x="15680" y="3888"/>
                    <a:pt x="15758" y="3817"/>
                  </a:cubicBezTo>
                  <a:lnTo>
                    <a:pt x="15794" y="3785"/>
                  </a:lnTo>
                  <a:cubicBezTo>
                    <a:pt x="15905" y="3687"/>
                    <a:pt x="16020" y="3585"/>
                    <a:pt x="16118" y="3471"/>
                  </a:cubicBezTo>
                  <a:cubicBezTo>
                    <a:pt x="16153" y="3429"/>
                    <a:pt x="16159" y="3375"/>
                    <a:pt x="16135" y="3330"/>
                  </a:cubicBezTo>
                  <a:lnTo>
                    <a:pt x="16135" y="3330"/>
                  </a:lnTo>
                  <a:cubicBezTo>
                    <a:pt x="16149" y="3335"/>
                    <a:pt x="16164" y="3338"/>
                    <a:pt x="16178" y="3338"/>
                  </a:cubicBezTo>
                  <a:cubicBezTo>
                    <a:pt x="16182" y="3338"/>
                    <a:pt x="16186" y="3337"/>
                    <a:pt x="16190" y="3337"/>
                  </a:cubicBezTo>
                  <a:cubicBezTo>
                    <a:pt x="16223" y="3335"/>
                    <a:pt x="16257" y="3319"/>
                    <a:pt x="16280" y="3294"/>
                  </a:cubicBezTo>
                  <a:cubicBezTo>
                    <a:pt x="16335" y="3236"/>
                    <a:pt x="16325" y="3156"/>
                    <a:pt x="16274" y="3104"/>
                  </a:cubicBezTo>
                  <a:cubicBezTo>
                    <a:pt x="16210" y="3039"/>
                    <a:pt x="16149" y="2969"/>
                    <a:pt x="16087" y="2902"/>
                  </a:cubicBezTo>
                  <a:cubicBezTo>
                    <a:pt x="16019" y="2828"/>
                    <a:pt x="15948" y="2756"/>
                    <a:pt x="15879" y="2683"/>
                  </a:cubicBezTo>
                  <a:cubicBezTo>
                    <a:pt x="15744" y="2544"/>
                    <a:pt x="15604" y="2408"/>
                    <a:pt x="15465" y="2274"/>
                  </a:cubicBezTo>
                  <a:cubicBezTo>
                    <a:pt x="15181" y="2004"/>
                    <a:pt x="14888" y="1744"/>
                    <a:pt x="14590" y="1491"/>
                  </a:cubicBezTo>
                  <a:cubicBezTo>
                    <a:pt x="13994" y="988"/>
                    <a:pt x="13374" y="514"/>
                    <a:pt x="12753" y="42"/>
                  </a:cubicBezTo>
                  <a:cubicBezTo>
                    <a:pt x="12721" y="17"/>
                    <a:pt x="12687" y="0"/>
                    <a:pt x="126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3" name="Google Shape;2073;p37">
              <a:extLst>
                <a:ext uri="{FF2B5EF4-FFF2-40B4-BE49-F238E27FC236}">
                  <a16:creationId xmlns:a16="http://schemas.microsoft.com/office/drawing/2014/main" id="{9D4F3E73-3E20-77C8-53FC-71C5CE4C2C4B}"/>
                </a:ext>
              </a:extLst>
            </p:cNvPr>
            <p:cNvSpPr/>
            <p:nvPr/>
          </p:nvSpPr>
          <p:spPr>
            <a:xfrm rot="10800000">
              <a:off x="1924721" y="6456806"/>
              <a:ext cx="818158" cy="245950"/>
            </a:xfrm>
            <a:custGeom>
              <a:avLst/>
              <a:gdLst/>
              <a:ahLst/>
              <a:cxnLst/>
              <a:rect l="l" t="t" r="r" b="b"/>
              <a:pathLst>
                <a:path w="8844" h="2660" extrusionOk="0">
                  <a:moveTo>
                    <a:pt x="6624" y="354"/>
                  </a:moveTo>
                  <a:lnTo>
                    <a:pt x="6624" y="354"/>
                  </a:lnTo>
                  <a:cubicBezTo>
                    <a:pt x="6639" y="359"/>
                    <a:pt x="6652" y="365"/>
                    <a:pt x="6666" y="370"/>
                  </a:cubicBezTo>
                  <a:cubicBezTo>
                    <a:pt x="6664" y="372"/>
                    <a:pt x="6663" y="372"/>
                    <a:pt x="6662" y="373"/>
                  </a:cubicBezTo>
                  <a:cubicBezTo>
                    <a:pt x="6655" y="379"/>
                    <a:pt x="6650" y="385"/>
                    <a:pt x="6645" y="393"/>
                  </a:cubicBezTo>
                  <a:cubicBezTo>
                    <a:pt x="6639" y="380"/>
                    <a:pt x="6631" y="367"/>
                    <a:pt x="6624" y="354"/>
                  </a:cubicBezTo>
                  <a:close/>
                  <a:moveTo>
                    <a:pt x="7416" y="660"/>
                  </a:moveTo>
                  <a:cubicBezTo>
                    <a:pt x="7420" y="662"/>
                    <a:pt x="7424" y="663"/>
                    <a:pt x="7427" y="664"/>
                  </a:cubicBezTo>
                  <a:cubicBezTo>
                    <a:pt x="7424" y="664"/>
                    <a:pt x="7419" y="665"/>
                    <a:pt x="7415" y="668"/>
                  </a:cubicBezTo>
                  <a:lnTo>
                    <a:pt x="7414" y="668"/>
                  </a:lnTo>
                  <a:cubicBezTo>
                    <a:pt x="7415" y="664"/>
                    <a:pt x="7415" y="662"/>
                    <a:pt x="7416" y="660"/>
                  </a:cubicBezTo>
                  <a:close/>
                  <a:moveTo>
                    <a:pt x="7592" y="726"/>
                  </a:moveTo>
                  <a:lnTo>
                    <a:pt x="7592" y="726"/>
                  </a:lnTo>
                  <a:cubicBezTo>
                    <a:pt x="7603" y="730"/>
                    <a:pt x="7612" y="732"/>
                    <a:pt x="7622" y="736"/>
                  </a:cubicBezTo>
                  <a:cubicBezTo>
                    <a:pt x="7616" y="740"/>
                    <a:pt x="7611" y="742"/>
                    <a:pt x="7606" y="746"/>
                  </a:cubicBezTo>
                  <a:cubicBezTo>
                    <a:pt x="7602" y="738"/>
                    <a:pt x="7597" y="732"/>
                    <a:pt x="7592" y="726"/>
                  </a:cubicBezTo>
                  <a:close/>
                  <a:moveTo>
                    <a:pt x="1802" y="879"/>
                  </a:moveTo>
                  <a:lnTo>
                    <a:pt x="1802" y="879"/>
                  </a:lnTo>
                  <a:cubicBezTo>
                    <a:pt x="1805" y="882"/>
                    <a:pt x="1808" y="884"/>
                    <a:pt x="1812" y="887"/>
                  </a:cubicBezTo>
                  <a:lnTo>
                    <a:pt x="1812" y="887"/>
                  </a:lnTo>
                  <a:cubicBezTo>
                    <a:pt x="1809" y="884"/>
                    <a:pt x="1805" y="881"/>
                    <a:pt x="1802" y="879"/>
                  </a:cubicBezTo>
                  <a:close/>
                  <a:moveTo>
                    <a:pt x="2995" y="1090"/>
                  </a:moveTo>
                  <a:cubicBezTo>
                    <a:pt x="2987" y="1090"/>
                    <a:pt x="2975" y="1091"/>
                    <a:pt x="2965" y="1093"/>
                  </a:cubicBezTo>
                  <a:lnTo>
                    <a:pt x="2965" y="1093"/>
                  </a:lnTo>
                  <a:cubicBezTo>
                    <a:pt x="2975" y="1092"/>
                    <a:pt x="2985" y="1091"/>
                    <a:pt x="2995" y="1090"/>
                  </a:cubicBezTo>
                  <a:close/>
                  <a:moveTo>
                    <a:pt x="6544" y="833"/>
                  </a:moveTo>
                  <a:cubicBezTo>
                    <a:pt x="6547" y="861"/>
                    <a:pt x="6552" y="891"/>
                    <a:pt x="6555" y="919"/>
                  </a:cubicBezTo>
                  <a:cubicBezTo>
                    <a:pt x="6558" y="972"/>
                    <a:pt x="6561" y="1024"/>
                    <a:pt x="6561" y="1078"/>
                  </a:cubicBezTo>
                  <a:cubicBezTo>
                    <a:pt x="6555" y="1094"/>
                    <a:pt x="6548" y="1111"/>
                    <a:pt x="6543" y="1129"/>
                  </a:cubicBezTo>
                  <a:cubicBezTo>
                    <a:pt x="6540" y="1031"/>
                    <a:pt x="6540" y="932"/>
                    <a:pt x="6544" y="833"/>
                  </a:cubicBezTo>
                  <a:close/>
                  <a:moveTo>
                    <a:pt x="6427" y="1"/>
                  </a:moveTo>
                  <a:cubicBezTo>
                    <a:pt x="6406" y="1"/>
                    <a:pt x="6383" y="7"/>
                    <a:pt x="6364" y="16"/>
                  </a:cubicBezTo>
                  <a:cubicBezTo>
                    <a:pt x="6360" y="17"/>
                    <a:pt x="6358" y="19"/>
                    <a:pt x="6354" y="22"/>
                  </a:cubicBezTo>
                  <a:cubicBezTo>
                    <a:pt x="6350" y="21"/>
                    <a:pt x="6344" y="21"/>
                    <a:pt x="6341" y="21"/>
                  </a:cubicBezTo>
                  <a:lnTo>
                    <a:pt x="6337" y="21"/>
                  </a:lnTo>
                  <a:cubicBezTo>
                    <a:pt x="6291" y="21"/>
                    <a:pt x="6241" y="61"/>
                    <a:pt x="6244" y="110"/>
                  </a:cubicBezTo>
                  <a:cubicBezTo>
                    <a:pt x="6251" y="368"/>
                    <a:pt x="6262" y="624"/>
                    <a:pt x="6267" y="882"/>
                  </a:cubicBezTo>
                  <a:cubicBezTo>
                    <a:pt x="6266" y="882"/>
                    <a:pt x="6265" y="882"/>
                    <a:pt x="6264" y="881"/>
                  </a:cubicBezTo>
                  <a:cubicBezTo>
                    <a:pt x="6204" y="872"/>
                    <a:pt x="6145" y="868"/>
                    <a:pt x="6085" y="868"/>
                  </a:cubicBezTo>
                  <a:cubicBezTo>
                    <a:pt x="6057" y="868"/>
                    <a:pt x="6029" y="868"/>
                    <a:pt x="6001" y="870"/>
                  </a:cubicBezTo>
                  <a:cubicBezTo>
                    <a:pt x="5902" y="872"/>
                    <a:pt x="5805" y="877"/>
                    <a:pt x="5707" y="881"/>
                  </a:cubicBezTo>
                  <a:cubicBezTo>
                    <a:pt x="5510" y="891"/>
                    <a:pt x="5314" y="905"/>
                    <a:pt x="5118" y="919"/>
                  </a:cubicBezTo>
                  <a:cubicBezTo>
                    <a:pt x="4723" y="948"/>
                    <a:pt x="4326" y="975"/>
                    <a:pt x="3930" y="1011"/>
                  </a:cubicBezTo>
                  <a:lnTo>
                    <a:pt x="3970" y="1007"/>
                  </a:lnTo>
                  <a:lnTo>
                    <a:pt x="3970" y="1007"/>
                  </a:lnTo>
                  <a:cubicBezTo>
                    <a:pt x="3634" y="1037"/>
                    <a:pt x="3299" y="1063"/>
                    <a:pt x="2963" y="1093"/>
                  </a:cubicBezTo>
                  <a:cubicBezTo>
                    <a:pt x="2964" y="1093"/>
                    <a:pt x="2965" y="1093"/>
                    <a:pt x="2965" y="1093"/>
                  </a:cubicBezTo>
                  <a:lnTo>
                    <a:pt x="2965" y="1093"/>
                  </a:lnTo>
                  <a:cubicBezTo>
                    <a:pt x="2735" y="1113"/>
                    <a:pt x="2503" y="1132"/>
                    <a:pt x="2272" y="1150"/>
                  </a:cubicBezTo>
                  <a:cubicBezTo>
                    <a:pt x="2219" y="1063"/>
                    <a:pt x="2153" y="984"/>
                    <a:pt x="2083" y="910"/>
                  </a:cubicBezTo>
                  <a:cubicBezTo>
                    <a:pt x="1991" y="814"/>
                    <a:pt x="1890" y="726"/>
                    <a:pt x="1787" y="641"/>
                  </a:cubicBezTo>
                  <a:cubicBezTo>
                    <a:pt x="1586" y="479"/>
                    <a:pt x="1371" y="337"/>
                    <a:pt x="1162" y="185"/>
                  </a:cubicBezTo>
                  <a:cubicBezTo>
                    <a:pt x="1149" y="175"/>
                    <a:pt x="1133" y="171"/>
                    <a:pt x="1118" y="171"/>
                  </a:cubicBezTo>
                  <a:cubicBezTo>
                    <a:pt x="1087" y="171"/>
                    <a:pt x="1056" y="187"/>
                    <a:pt x="1040" y="213"/>
                  </a:cubicBezTo>
                  <a:cubicBezTo>
                    <a:pt x="1012" y="255"/>
                    <a:pt x="1028" y="307"/>
                    <a:pt x="1067" y="337"/>
                  </a:cubicBezTo>
                  <a:cubicBezTo>
                    <a:pt x="1310" y="514"/>
                    <a:pt x="1563" y="679"/>
                    <a:pt x="1793" y="872"/>
                  </a:cubicBezTo>
                  <a:lnTo>
                    <a:pt x="1795" y="873"/>
                  </a:lnTo>
                  <a:cubicBezTo>
                    <a:pt x="1797" y="875"/>
                    <a:pt x="1799" y="877"/>
                    <a:pt x="1802" y="879"/>
                  </a:cubicBezTo>
                  <a:lnTo>
                    <a:pt x="1802" y="879"/>
                  </a:lnTo>
                  <a:cubicBezTo>
                    <a:pt x="1801" y="878"/>
                    <a:pt x="1801" y="877"/>
                    <a:pt x="1800" y="877"/>
                  </a:cubicBezTo>
                  <a:lnTo>
                    <a:pt x="1800" y="877"/>
                  </a:lnTo>
                  <a:cubicBezTo>
                    <a:pt x="1871" y="938"/>
                    <a:pt x="1939" y="1001"/>
                    <a:pt x="2005" y="1069"/>
                  </a:cubicBezTo>
                  <a:cubicBezTo>
                    <a:pt x="2035" y="1100"/>
                    <a:pt x="2063" y="1133"/>
                    <a:pt x="2092" y="1166"/>
                  </a:cubicBezTo>
                  <a:cubicBezTo>
                    <a:pt x="1915" y="1178"/>
                    <a:pt x="1736" y="1192"/>
                    <a:pt x="1559" y="1203"/>
                  </a:cubicBezTo>
                  <a:cubicBezTo>
                    <a:pt x="1529" y="1173"/>
                    <a:pt x="1498" y="1145"/>
                    <a:pt x="1466" y="1119"/>
                  </a:cubicBezTo>
                  <a:cubicBezTo>
                    <a:pt x="1420" y="1084"/>
                    <a:pt x="1374" y="1052"/>
                    <a:pt x="1327" y="1019"/>
                  </a:cubicBezTo>
                  <a:cubicBezTo>
                    <a:pt x="1234" y="954"/>
                    <a:pt x="1141" y="889"/>
                    <a:pt x="1048" y="825"/>
                  </a:cubicBezTo>
                  <a:cubicBezTo>
                    <a:pt x="860" y="691"/>
                    <a:pt x="676" y="552"/>
                    <a:pt x="498" y="404"/>
                  </a:cubicBezTo>
                  <a:cubicBezTo>
                    <a:pt x="488" y="395"/>
                    <a:pt x="473" y="392"/>
                    <a:pt x="458" y="392"/>
                  </a:cubicBezTo>
                  <a:cubicBezTo>
                    <a:pt x="452" y="392"/>
                    <a:pt x="446" y="394"/>
                    <a:pt x="440" y="394"/>
                  </a:cubicBezTo>
                  <a:cubicBezTo>
                    <a:pt x="420" y="397"/>
                    <a:pt x="403" y="411"/>
                    <a:pt x="391" y="427"/>
                  </a:cubicBezTo>
                  <a:cubicBezTo>
                    <a:pt x="379" y="444"/>
                    <a:pt x="377" y="467"/>
                    <a:pt x="380" y="485"/>
                  </a:cubicBezTo>
                  <a:cubicBezTo>
                    <a:pt x="383" y="492"/>
                    <a:pt x="385" y="499"/>
                    <a:pt x="388" y="504"/>
                  </a:cubicBezTo>
                  <a:cubicBezTo>
                    <a:pt x="394" y="516"/>
                    <a:pt x="403" y="526"/>
                    <a:pt x="415" y="534"/>
                  </a:cubicBezTo>
                  <a:cubicBezTo>
                    <a:pt x="590" y="680"/>
                    <a:pt x="769" y="817"/>
                    <a:pt x="952" y="951"/>
                  </a:cubicBezTo>
                  <a:cubicBezTo>
                    <a:pt x="1044" y="1019"/>
                    <a:pt x="1135" y="1085"/>
                    <a:pt x="1228" y="1150"/>
                  </a:cubicBezTo>
                  <a:cubicBezTo>
                    <a:pt x="1261" y="1173"/>
                    <a:pt x="1295" y="1195"/>
                    <a:pt x="1328" y="1217"/>
                  </a:cubicBezTo>
                  <a:cubicBezTo>
                    <a:pt x="913" y="1244"/>
                    <a:pt x="498" y="1270"/>
                    <a:pt x="83" y="1290"/>
                  </a:cubicBezTo>
                  <a:cubicBezTo>
                    <a:pt x="41" y="1291"/>
                    <a:pt x="2" y="1319"/>
                    <a:pt x="1" y="1364"/>
                  </a:cubicBezTo>
                  <a:cubicBezTo>
                    <a:pt x="0" y="1404"/>
                    <a:pt x="33" y="1446"/>
                    <a:pt x="75" y="1446"/>
                  </a:cubicBezTo>
                  <a:cubicBezTo>
                    <a:pt x="76" y="1446"/>
                    <a:pt x="76" y="1446"/>
                    <a:pt x="77" y="1446"/>
                  </a:cubicBezTo>
                  <a:cubicBezTo>
                    <a:pt x="462" y="1430"/>
                    <a:pt x="850" y="1415"/>
                    <a:pt x="1237" y="1401"/>
                  </a:cubicBezTo>
                  <a:lnTo>
                    <a:pt x="1237" y="1401"/>
                  </a:lnTo>
                  <a:cubicBezTo>
                    <a:pt x="1110" y="1529"/>
                    <a:pt x="985" y="1655"/>
                    <a:pt x="862" y="1787"/>
                  </a:cubicBezTo>
                  <a:cubicBezTo>
                    <a:pt x="776" y="1877"/>
                    <a:pt x="691" y="1970"/>
                    <a:pt x="611" y="2068"/>
                  </a:cubicBezTo>
                  <a:cubicBezTo>
                    <a:pt x="535" y="2158"/>
                    <a:pt x="460" y="2255"/>
                    <a:pt x="416" y="2368"/>
                  </a:cubicBezTo>
                  <a:cubicBezTo>
                    <a:pt x="404" y="2398"/>
                    <a:pt x="415" y="2436"/>
                    <a:pt x="436" y="2460"/>
                  </a:cubicBezTo>
                  <a:cubicBezTo>
                    <a:pt x="453" y="2479"/>
                    <a:pt x="482" y="2492"/>
                    <a:pt x="510" y="2492"/>
                  </a:cubicBezTo>
                  <a:cubicBezTo>
                    <a:pt x="524" y="2492"/>
                    <a:pt x="538" y="2489"/>
                    <a:pt x="550" y="2481"/>
                  </a:cubicBezTo>
                  <a:cubicBezTo>
                    <a:pt x="644" y="2419"/>
                    <a:pt x="721" y="2337"/>
                    <a:pt x="798" y="2254"/>
                  </a:cubicBezTo>
                  <a:cubicBezTo>
                    <a:pt x="880" y="2165"/>
                    <a:pt x="958" y="2073"/>
                    <a:pt x="1037" y="1982"/>
                  </a:cubicBezTo>
                  <a:cubicBezTo>
                    <a:pt x="1192" y="1805"/>
                    <a:pt x="1351" y="1630"/>
                    <a:pt x="1513" y="1459"/>
                  </a:cubicBezTo>
                  <a:cubicBezTo>
                    <a:pt x="1533" y="1440"/>
                    <a:pt x="1545" y="1416"/>
                    <a:pt x="1551" y="1390"/>
                  </a:cubicBezTo>
                  <a:cubicBezTo>
                    <a:pt x="1727" y="1384"/>
                    <a:pt x="1905" y="1378"/>
                    <a:pt x="2081" y="1373"/>
                  </a:cubicBezTo>
                  <a:lnTo>
                    <a:pt x="2081" y="1373"/>
                  </a:lnTo>
                  <a:cubicBezTo>
                    <a:pt x="1929" y="1530"/>
                    <a:pt x="1782" y="1691"/>
                    <a:pt x="1637" y="1854"/>
                  </a:cubicBezTo>
                  <a:cubicBezTo>
                    <a:pt x="1543" y="1959"/>
                    <a:pt x="1451" y="2065"/>
                    <a:pt x="1362" y="2173"/>
                  </a:cubicBezTo>
                  <a:cubicBezTo>
                    <a:pt x="1275" y="2277"/>
                    <a:pt x="1190" y="2385"/>
                    <a:pt x="1120" y="2502"/>
                  </a:cubicBezTo>
                  <a:cubicBezTo>
                    <a:pt x="1097" y="2540"/>
                    <a:pt x="1099" y="2591"/>
                    <a:pt x="1130" y="2626"/>
                  </a:cubicBezTo>
                  <a:cubicBezTo>
                    <a:pt x="1151" y="2648"/>
                    <a:pt x="1178" y="2659"/>
                    <a:pt x="1206" y="2659"/>
                  </a:cubicBezTo>
                  <a:cubicBezTo>
                    <a:pt x="1230" y="2659"/>
                    <a:pt x="1255" y="2650"/>
                    <a:pt x="1275" y="2633"/>
                  </a:cubicBezTo>
                  <a:cubicBezTo>
                    <a:pt x="1341" y="2576"/>
                    <a:pt x="1403" y="2510"/>
                    <a:pt x="1461" y="2446"/>
                  </a:cubicBezTo>
                  <a:cubicBezTo>
                    <a:pt x="1523" y="2377"/>
                    <a:pt x="1581" y="2305"/>
                    <a:pt x="1641" y="2232"/>
                  </a:cubicBezTo>
                  <a:cubicBezTo>
                    <a:pt x="1751" y="2096"/>
                    <a:pt x="1859" y="1960"/>
                    <a:pt x="1972" y="1825"/>
                  </a:cubicBezTo>
                  <a:cubicBezTo>
                    <a:pt x="2086" y="1691"/>
                    <a:pt x="2205" y="1561"/>
                    <a:pt x="2327" y="1436"/>
                  </a:cubicBezTo>
                  <a:cubicBezTo>
                    <a:pt x="2347" y="1415"/>
                    <a:pt x="2360" y="1390"/>
                    <a:pt x="2363" y="1363"/>
                  </a:cubicBezTo>
                  <a:cubicBezTo>
                    <a:pt x="2581" y="1357"/>
                    <a:pt x="2799" y="1350"/>
                    <a:pt x="3018" y="1345"/>
                  </a:cubicBezTo>
                  <a:cubicBezTo>
                    <a:pt x="3262" y="1340"/>
                    <a:pt x="3508" y="1332"/>
                    <a:pt x="3753" y="1323"/>
                  </a:cubicBezTo>
                  <a:cubicBezTo>
                    <a:pt x="3998" y="1316"/>
                    <a:pt x="4243" y="1309"/>
                    <a:pt x="4489" y="1300"/>
                  </a:cubicBezTo>
                  <a:cubicBezTo>
                    <a:pt x="4733" y="1290"/>
                    <a:pt x="4978" y="1280"/>
                    <a:pt x="5224" y="1267"/>
                  </a:cubicBezTo>
                  <a:cubicBezTo>
                    <a:pt x="5468" y="1257"/>
                    <a:pt x="5714" y="1244"/>
                    <a:pt x="5959" y="1224"/>
                  </a:cubicBezTo>
                  <a:cubicBezTo>
                    <a:pt x="6064" y="1214"/>
                    <a:pt x="6172" y="1207"/>
                    <a:pt x="6273" y="1181"/>
                  </a:cubicBezTo>
                  <a:lnTo>
                    <a:pt x="6273" y="1181"/>
                  </a:lnTo>
                  <a:cubicBezTo>
                    <a:pt x="6273" y="1459"/>
                    <a:pt x="6262" y="1738"/>
                    <a:pt x="6218" y="2015"/>
                  </a:cubicBezTo>
                  <a:lnTo>
                    <a:pt x="6221" y="1995"/>
                  </a:lnTo>
                  <a:lnTo>
                    <a:pt x="6221" y="1995"/>
                  </a:lnTo>
                  <a:cubicBezTo>
                    <a:pt x="6220" y="2004"/>
                    <a:pt x="6219" y="2013"/>
                    <a:pt x="6216" y="2022"/>
                  </a:cubicBezTo>
                  <a:cubicBezTo>
                    <a:pt x="6208" y="2073"/>
                    <a:pt x="6199" y="2124"/>
                    <a:pt x="6178" y="2170"/>
                  </a:cubicBezTo>
                  <a:cubicBezTo>
                    <a:pt x="6163" y="2199"/>
                    <a:pt x="6173" y="2244"/>
                    <a:pt x="6187" y="2272"/>
                  </a:cubicBezTo>
                  <a:cubicBezTo>
                    <a:pt x="6209" y="2316"/>
                    <a:pt x="6252" y="2343"/>
                    <a:pt x="6302" y="2346"/>
                  </a:cubicBezTo>
                  <a:cubicBezTo>
                    <a:pt x="6306" y="2346"/>
                    <a:pt x="6310" y="2346"/>
                    <a:pt x="6314" y="2346"/>
                  </a:cubicBezTo>
                  <a:cubicBezTo>
                    <a:pt x="6358" y="2346"/>
                    <a:pt x="6400" y="2336"/>
                    <a:pt x="6443" y="2321"/>
                  </a:cubicBezTo>
                  <a:cubicBezTo>
                    <a:pt x="6499" y="2303"/>
                    <a:pt x="6553" y="2281"/>
                    <a:pt x="6608" y="2259"/>
                  </a:cubicBezTo>
                  <a:cubicBezTo>
                    <a:pt x="6705" y="2219"/>
                    <a:pt x="6800" y="2175"/>
                    <a:pt x="6896" y="2130"/>
                  </a:cubicBezTo>
                  <a:cubicBezTo>
                    <a:pt x="7083" y="2043"/>
                    <a:pt x="7266" y="1951"/>
                    <a:pt x="7448" y="1856"/>
                  </a:cubicBezTo>
                  <a:cubicBezTo>
                    <a:pt x="7633" y="1762"/>
                    <a:pt x="7814" y="1664"/>
                    <a:pt x="7991" y="1559"/>
                  </a:cubicBezTo>
                  <a:cubicBezTo>
                    <a:pt x="8089" y="1500"/>
                    <a:pt x="8187" y="1437"/>
                    <a:pt x="8279" y="1369"/>
                  </a:cubicBezTo>
                  <a:cubicBezTo>
                    <a:pt x="8300" y="1353"/>
                    <a:pt x="8320" y="1337"/>
                    <a:pt x="8340" y="1319"/>
                  </a:cubicBezTo>
                  <a:cubicBezTo>
                    <a:pt x="8409" y="1286"/>
                    <a:pt x="8479" y="1252"/>
                    <a:pt x="8548" y="1215"/>
                  </a:cubicBezTo>
                  <a:cubicBezTo>
                    <a:pt x="8626" y="1176"/>
                    <a:pt x="8699" y="1130"/>
                    <a:pt x="8778" y="1093"/>
                  </a:cubicBezTo>
                  <a:cubicBezTo>
                    <a:pt x="8815" y="1075"/>
                    <a:pt x="8839" y="1034"/>
                    <a:pt x="8841" y="995"/>
                  </a:cubicBezTo>
                  <a:cubicBezTo>
                    <a:pt x="8843" y="969"/>
                    <a:pt x="8838" y="949"/>
                    <a:pt x="8829" y="932"/>
                  </a:cubicBezTo>
                  <a:cubicBezTo>
                    <a:pt x="8813" y="902"/>
                    <a:pt x="8791" y="886"/>
                    <a:pt x="8761" y="873"/>
                  </a:cubicBezTo>
                  <a:cubicBezTo>
                    <a:pt x="8718" y="855"/>
                    <a:pt x="8674" y="839"/>
                    <a:pt x="8631" y="823"/>
                  </a:cubicBezTo>
                  <a:cubicBezTo>
                    <a:pt x="8581" y="803"/>
                    <a:pt x="8532" y="785"/>
                    <a:pt x="8482" y="767"/>
                  </a:cubicBezTo>
                  <a:lnTo>
                    <a:pt x="8198" y="665"/>
                  </a:lnTo>
                  <a:cubicBezTo>
                    <a:pt x="8001" y="596"/>
                    <a:pt x="7807" y="525"/>
                    <a:pt x="7611" y="452"/>
                  </a:cubicBezTo>
                  <a:cubicBezTo>
                    <a:pt x="7227" y="309"/>
                    <a:pt x="6845" y="161"/>
                    <a:pt x="6464" y="7"/>
                  </a:cubicBezTo>
                  <a:cubicBezTo>
                    <a:pt x="6452" y="2"/>
                    <a:pt x="6441" y="1"/>
                    <a:pt x="64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4" name="Google Shape;2074;p37">
              <a:extLst>
                <a:ext uri="{FF2B5EF4-FFF2-40B4-BE49-F238E27FC236}">
                  <a16:creationId xmlns:a16="http://schemas.microsoft.com/office/drawing/2014/main" id="{BB0FD0A4-578C-ECC5-8EEA-049A53DF76BF}"/>
                </a:ext>
              </a:extLst>
            </p:cNvPr>
            <p:cNvSpPr/>
            <p:nvPr/>
          </p:nvSpPr>
          <p:spPr>
            <a:xfrm rot="-5400000">
              <a:off x="4584454" y="6359473"/>
              <a:ext cx="222927" cy="440625"/>
            </a:xfrm>
            <a:custGeom>
              <a:avLst/>
              <a:gdLst/>
              <a:ahLst/>
              <a:cxnLst/>
              <a:rect l="l" t="t" r="r" b="b"/>
              <a:pathLst>
                <a:path w="2411" h="4763" extrusionOk="0">
                  <a:moveTo>
                    <a:pt x="907" y="487"/>
                  </a:moveTo>
                  <a:cubicBezTo>
                    <a:pt x="698" y="703"/>
                    <a:pt x="520" y="880"/>
                    <a:pt x="349" y="1064"/>
                  </a:cubicBezTo>
                  <a:cubicBezTo>
                    <a:pt x="232" y="1192"/>
                    <a:pt x="235" y="1196"/>
                    <a:pt x="65" y="1186"/>
                  </a:cubicBezTo>
                  <a:cubicBezTo>
                    <a:pt x="0" y="1066"/>
                    <a:pt x="77" y="990"/>
                    <a:pt x="152" y="914"/>
                  </a:cubicBezTo>
                  <a:cubicBezTo>
                    <a:pt x="424" y="637"/>
                    <a:pt x="694" y="358"/>
                    <a:pt x="969" y="83"/>
                  </a:cubicBezTo>
                  <a:cubicBezTo>
                    <a:pt x="1043" y="8"/>
                    <a:pt x="1268" y="1"/>
                    <a:pt x="1351" y="81"/>
                  </a:cubicBezTo>
                  <a:cubicBezTo>
                    <a:pt x="1675" y="392"/>
                    <a:pt x="1998" y="708"/>
                    <a:pt x="2316" y="1025"/>
                  </a:cubicBezTo>
                  <a:cubicBezTo>
                    <a:pt x="2351" y="1060"/>
                    <a:pt x="2377" y="1113"/>
                    <a:pt x="2388" y="1163"/>
                  </a:cubicBezTo>
                  <a:cubicBezTo>
                    <a:pt x="2410" y="1257"/>
                    <a:pt x="2337" y="1324"/>
                    <a:pt x="2249" y="1282"/>
                  </a:cubicBezTo>
                  <a:cubicBezTo>
                    <a:pt x="2174" y="1245"/>
                    <a:pt x="2109" y="1180"/>
                    <a:pt x="2048" y="1119"/>
                  </a:cubicBezTo>
                  <a:cubicBezTo>
                    <a:pt x="1843" y="914"/>
                    <a:pt x="1642" y="703"/>
                    <a:pt x="1435" y="498"/>
                  </a:cubicBezTo>
                  <a:cubicBezTo>
                    <a:pt x="1375" y="440"/>
                    <a:pt x="1299" y="397"/>
                    <a:pt x="1192" y="321"/>
                  </a:cubicBezTo>
                  <a:cubicBezTo>
                    <a:pt x="1185" y="450"/>
                    <a:pt x="1173" y="533"/>
                    <a:pt x="1177" y="617"/>
                  </a:cubicBezTo>
                  <a:cubicBezTo>
                    <a:pt x="1216" y="1606"/>
                    <a:pt x="1258" y="2594"/>
                    <a:pt x="1297" y="3583"/>
                  </a:cubicBezTo>
                  <a:cubicBezTo>
                    <a:pt x="1311" y="3918"/>
                    <a:pt x="1327" y="4252"/>
                    <a:pt x="1340" y="4587"/>
                  </a:cubicBezTo>
                  <a:cubicBezTo>
                    <a:pt x="1341" y="4623"/>
                    <a:pt x="1346" y="4661"/>
                    <a:pt x="1332" y="4692"/>
                  </a:cubicBezTo>
                  <a:cubicBezTo>
                    <a:pt x="1321" y="4721"/>
                    <a:pt x="1291" y="4756"/>
                    <a:pt x="1265" y="4758"/>
                  </a:cubicBezTo>
                  <a:cubicBezTo>
                    <a:pt x="1239" y="4762"/>
                    <a:pt x="1190" y="4736"/>
                    <a:pt x="1182" y="4713"/>
                  </a:cubicBezTo>
                  <a:cubicBezTo>
                    <a:pt x="1157" y="4639"/>
                    <a:pt x="1136" y="4560"/>
                    <a:pt x="1133" y="4483"/>
                  </a:cubicBezTo>
                  <a:cubicBezTo>
                    <a:pt x="1093" y="3795"/>
                    <a:pt x="1054" y="3107"/>
                    <a:pt x="1020" y="2419"/>
                  </a:cubicBezTo>
                  <a:cubicBezTo>
                    <a:pt x="991" y="1854"/>
                    <a:pt x="971" y="1290"/>
                    <a:pt x="945" y="726"/>
                  </a:cubicBezTo>
                  <a:cubicBezTo>
                    <a:pt x="942" y="663"/>
                    <a:pt x="926" y="605"/>
                    <a:pt x="907" y="4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5" name="Google Shape;2075;p37">
              <a:extLst>
                <a:ext uri="{FF2B5EF4-FFF2-40B4-BE49-F238E27FC236}">
                  <a16:creationId xmlns:a16="http://schemas.microsoft.com/office/drawing/2014/main" id="{C7D30027-BAE6-FB9F-E0B9-536280571FF9}"/>
                </a:ext>
              </a:extLst>
            </p:cNvPr>
            <p:cNvSpPr/>
            <p:nvPr/>
          </p:nvSpPr>
          <p:spPr>
            <a:xfrm rot="-4378326">
              <a:off x="3502687" y="6327012"/>
              <a:ext cx="233847" cy="505551"/>
            </a:xfrm>
            <a:custGeom>
              <a:avLst/>
              <a:gdLst/>
              <a:ahLst/>
              <a:cxnLst/>
              <a:rect l="l" t="t" r="r" b="b"/>
              <a:pathLst>
                <a:path w="2529" h="5465" extrusionOk="0">
                  <a:moveTo>
                    <a:pt x="629" y="538"/>
                  </a:moveTo>
                  <a:cubicBezTo>
                    <a:pt x="452" y="735"/>
                    <a:pt x="425" y="959"/>
                    <a:pt x="376" y="1167"/>
                  </a:cubicBezTo>
                  <a:cubicBezTo>
                    <a:pt x="320" y="1406"/>
                    <a:pt x="297" y="1654"/>
                    <a:pt x="259" y="1897"/>
                  </a:cubicBezTo>
                  <a:cubicBezTo>
                    <a:pt x="254" y="1932"/>
                    <a:pt x="261" y="1978"/>
                    <a:pt x="242" y="2000"/>
                  </a:cubicBezTo>
                  <a:cubicBezTo>
                    <a:pt x="211" y="2036"/>
                    <a:pt x="161" y="2078"/>
                    <a:pt x="122" y="2075"/>
                  </a:cubicBezTo>
                  <a:cubicBezTo>
                    <a:pt x="83" y="2073"/>
                    <a:pt x="21" y="2020"/>
                    <a:pt x="19" y="1985"/>
                  </a:cubicBezTo>
                  <a:cubicBezTo>
                    <a:pt x="9" y="1855"/>
                    <a:pt x="0" y="1717"/>
                    <a:pt x="24" y="1588"/>
                  </a:cubicBezTo>
                  <a:cubicBezTo>
                    <a:pt x="76" y="1303"/>
                    <a:pt x="134" y="1016"/>
                    <a:pt x="213" y="736"/>
                  </a:cubicBezTo>
                  <a:cubicBezTo>
                    <a:pt x="366" y="195"/>
                    <a:pt x="750" y="1"/>
                    <a:pt x="1293" y="169"/>
                  </a:cubicBezTo>
                  <a:cubicBezTo>
                    <a:pt x="1499" y="234"/>
                    <a:pt x="1690" y="328"/>
                    <a:pt x="1827" y="496"/>
                  </a:cubicBezTo>
                  <a:cubicBezTo>
                    <a:pt x="2038" y="757"/>
                    <a:pt x="2242" y="1022"/>
                    <a:pt x="2441" y="1293"/>
                  </a:cubicBezTo>
                  <a:cubicBezTo>
                    <a:pt x="2490" y="1361"/>
                    <a:pt x="2516" y="1456"/>
                    <a:pt x="2523" y="1541"/>
                  </a:cubicBezTo>
                  <a:cubicBezTo>
                    <a:pt x="2528" y="1588"/>
                    <a:pt x="2489" y="1669"/>
                    <a:pt x="2449" y="1686"/>
                  </a:cubicBezTo>
                  <a:cubicBezTo>
                    <a:pt x="2413" y="1700"/>
                    <a:pt x="2331" y="1661"/>
                    <a:pt x="2302" y="1623"/>
                  </a:cubicBezTo>
                  <a:cubicBezTo>
                    <a:pt x="2164" y="1438"/>
                    <a:pt x="2043" y="1244"/>
                    <a:pt x="1906" y="1058"/>
                  </a:cubicBezTo>
                  <a:cubicBezTo>
                    <a:pt x="1817" y="938"/>
                    <a:pt x="1721" y="820"/>
                    <a:pt x="1614" y="716"/>
                  </a:cubicBezTo>
                  <a:cubicBezTo>
                    <a:pt x="1445" y="551"/>
                    <a:pt x="1233" y="474"/>
                    <a:pt x="956" y="423"/>
                  </a:cubicBezTo>
                  <a:cubicBezTo>
                    <a:pt x="982" y="555"/>
                    <a:pt x="994" y="655"/>
                    <a:pt x="1020" y="752"/>
                  </a:cubicBezTo>
                  <a:cubicBezTo>
                    <a:pt x="1211" y="1431"/>
                    <a:pt x="1407" y="2109"/>
                    <a:pt x="1593" y="2790"/>
                  </a:cubicBezTo>
                  <a:cubicBezTo>
                    <a:pt x="1741" y="3336"/>
                    <a:pt x="1884" y="3881"/>
                    <a:pt x="2023" y="4429"/>
                  </a:cubicBezTo>
                  <a:cubicBezTo>
                    <a:pt x="2087" y="4685"/>
                    <a:pt x="2138" y="4946"/>
                    <a:pt x="2192" y="5205"/>
                  </a:cubicBezTo>
                  <a:cubicBezTo>
                    <a:pt x="2227" y="5371"/>
                    <a:pt x="2222" y="5375"/>
                    <a:pt x="1988" y="5465"/>
                  </a:cubicBezTo>
                  <a:cubicBezTo>
                    <a:pt x="1961" y="5384"/>
                    <a:pt x="1928" y="5306"/>
                    <a:pt x="1910" y="5227"/>
                  </a:cubicBezTo>
                  <a:cubicBezTo>
                    <a:pt x="1826" y="4848"/>
                    <a:pt x="1757" y="4464"/>
                    <a:pt x="1661" y="4087"/>
                  </a:cubicBezTo>
                  <a:cubicBezTo>
                    <a:pt x="1510" y="3488"/>
                    <a:pt x="1345" y="2892"/>
                    <a:pt x="1179" y="2297"/>
                  </a:cubicBezTo>
                  <a:cubicBezTo>
                    <a:pt x="1050" y="1838"/>
                    <a:pt x="916" y="1380"/>
                    <a:pt x="778" y="925"/>
                  </a:cubicBezTo>
                  <a:cubicBezTo>
                    <a:pt x="744" y="802"/>
                    <a:pt x="687" y="683"/>
                    <a:pt x="629" y="5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6" name="Google Shape;2076;p37">
              <a:extLst>
                <a:ext uri="{FF2B5EF4-FFF2-40B4-BE49-F238E27FC236}">
                  <a16:creationId xmlns:a16="http://schemas.microsoft.com/office/drawing/2014/main" id="{64D7160B-755C-443F-5DF8-BEB56FA28C7D}"/>
                </a:ext>
              </a:extLst>
            </p:cNvPr>
            <p:cNvSpPr/>
            <p:nvPr/>
          </p:nvSpPr>
          <p:spPr>
            <a:xfrm rot="4529759">
              <a:off x="6798674" y="6147252"/>
              <a:ext cx="370690" cy="865035"/>
            </a:xfrm>
            <a:custGeom>
              <a:avLst/>
              <a:gdLst/>
              <a:ahLst/>
              <a:cxnLst/>
              <a:rect l="l" t="t" r="r" b="b"/>
              <a:pathLst>
                <a:path w="4009" h="9351" extrusionOk="0">
                  <a:moveTo>
                    <a:pt x="2180" y="6638"/>
                  </a:moveTo>
                  <a:cubicBezTo>
                    <a:pt x="2063" y="6642"/>
                    <a:pt x="2081" y="6748"/>
                    <a:pt x="2056" y="6813"/>
                  </a:cubicBezTo>
                  <a:cubicBezTo>
                    <a:pt x="1934" y="7131"/>
                    <a:pt x="1819" y="7455"/>
                    <a:pt x="1653" y="7765"/>
                  </a:cubicBezTo>
                  <a:cubicBezTo>
                    <a:pt x="1689" y="7576"/>
                    <a:pt x="1715" y="7385"/>
                    <a:pt x="1764" y="7201"/>
                  </a:cubicBezTo>
                  <a:cubicBezTo>
                    <a:pt x="1981" y="6354"/>
                    <a:pt x="2206" y="5511"/>
                    <a:pt x="2423" y="4665"/>
                  </a:cubicBezTo>
                  <a:cubicBezTo>
                    <a:pt x="2592" y="4007"/>
                    <a:pt x="2743" y="3344"/>
                    <a:pt x="2914" y="2688"/>
                  </a:cubicBezTo>
                  <a:cubicBezTo>
                    <a:pt x="3084" y="2038"/>
                    <a:pt x="3266" y="1392"/>
                    <a:pt x="3449" y="746"/>
                  </a:cubicBezTo>
                  <a:cubicBezTo>
                    <a:pt x="3491" y="596"/>
                    <a:pt x="3555" y="452"/>
                    <a:pt x="3652" y="312"/>
                  </a:cubicBezTo>
                  <a:lnTo>
                    <a:pt x="3605" y="891"/>
                  </a:lnTo>
                  <a:cubicBezTo>
                    <a:pt x="3621" y="894"/>
                    <a:pt x="3636" y="896"/>
                    <a:pt x="3652" y="897"/>
                  </a:cubicBezTo>
                  <a:cubicBezTo>
                    <a:pt x="3685" y="745"/>
                    <a:pt x="3718" y="594"/>
                    <a:pt x="3750" y="440"/>
                  </a:cubicBezTo>
                  <a:cubicBezTo>
                    <a:pt x="3763" y="381"/>
                    <a:pt x="3758" y="311"/>
                    <a:pt x="3788" y="263"/>
                  </a:cubicBezTo>
                  <a:cubicBezTo>
                    <a:pt x="3810" y="228"/>
                    <a:pt x="3877" y="207"/>
                    <a:pt x="3923" y="208"/>
                  </a:cubicBezTo>
                  <a:cubicBezTo>
                    <a:pt x="3952" y="210"/>
                    <a:pt x="4001" y="263"/>
                    <a:pt x="4003" y="296"/>
                  </a:cubicBezTo>
                  <a:cubicBezTo>
                    <a:pt x="4009" y="374"/>
                    <a:pt x="4003" y="457"/>
                    <a:pt x="3985" y="532"/>
                  </a:cubicBezTo>
                  <a:cubicBezTo>
                    <a:pt x="3691" y="1779"/>
                    <a:pt x="3395" y="3024"/>
                    <a:pt x="3098" y="4271"/>
                  </a:cubicBezTo>
                  <a:cubicBezTo>
                    <a:pt x="3086" y="4323"/>
                    <a:pt x="3067" y="4374"/>
                    <a:pt x="3058" y="4425"/>
                  </a:cubicBezTo>
                  <a:cubicBezTo>
                    <a:pt x="2909" y="5291"/>
                    <a:pt x="2594" y="6109"/>
                    <a:pt x="2318" y="6938"/>
                  </a:cubicBezTo>
                  <a:cubicBezTo>
                    <a:pt x="2266" y="7094"/>
                    <a:pt x="2240" y="7259"/>
                    <a:pt x="2226" y="7435"/>
                  </a:cubicBezTo>
                  <a:cubicBezTo>
                    <a:pt x="2460" y="7330"/>
                    <a:pt x="2618" y="7144"/>
                    <a:pt x="2795" y="6981"/>
                  </a:cubicBezTo>
                  <a:cubicBezTo>
                    <a:pt x="2834" y="6947"/>
                    <a:pt x="2859" y="6885"/>
                    <a:pt x="2904" y="6869"/>
                  </a:cubicBezTo>
                  <a:cubicBezTo>
                    <a:pt x="2961" y="6849"/>
                    <a:pt x="3029" y="6862"/>
                    <a:pt x="3092" y="6861"/>
                  </a:cubicBezTo>
                  <a:cubicBezTo>
                    <a:pt x="3087" y="6918"/>
                    <a:pt x="3102" y="6988"/>
                    <a:pt x="3074" y="7028"/>
                  </a:cubicBezTo>
                  <a:cubicBezTo>
                    <a:pt x="3018" y="7108"/>
                    <a:pt x="2939" y="7167"/>
                    <a:pt x="2870" y="7237"/>
                  </a:cubicBezTo>
                  <a:cubicBezTo>
                    <a:pt x="2774" y="7333"/>
                    <a:pt x="2639" y="7400"/>
                    <a:pt x="2639" y="7571"/>
                  </a:cubicBezTo>
                  <a:cubicBezTo>
                    <a:pt x="2639" y="7611"/>
                    <a:pt x="2577" y="7652"/>
                    <a:pt x="2544" y="7694"/>
                  </a:cubicBezTo>
                  <a:cubicBezTo>
                    <a:pt x="2492" y="7758"/>
                    <a:pt x="2442" y="7824"/>
                    <a:pt x="2391" y="7889"/>
                  </a:cubicBezTo>
                  <a:cubicBezTo>
                    <a:pt x="2407" y="7902"/>
                    <a:pt x="2421" y="7913"/>
                    <a:pt x="2437" y="7927"/>
                  </a:cubicBezTo>
                  <a:cubicBezTo>
                    <a:pt x="2526" y="7824"/>
                    <a:pt x="2616" y="7724"/>
                    <a:pt x="2706" y="7620"/>
                  </a:cubicBezTo>
                  <a:cubicBezTo>
                    <a:pt x="2786" y="7525"/>
                    <a:pt x="2863" y="7430"/>
                    <a:pt x="2941" y="7333"/>
                  </a:cubicBezTo>
                  <a:cubicBezTo>
                    <a:pt x="3014" y="7244"/>
                    <a:pt x="3075" y="7281"/>
                    <a:pt x="3133" y="7349"/>
                  </a:cubicBezTo>
                  <a:cubicBezTo>
                    <a:pt x="3013" y="7705"/>
                    <a:pt x="1598" y="9189"/>
                    <a:pt x="1211" y="9351"/>
                  </a:cubicBezTo>
                  <a:cubicBezTo>
                    <a:pt x="799" y="8763"/>
                    <a:pt x="423" y="8150"/>
                    <a:pt x="200" y="7458"/>
                  </a:cubicBezTo>
                  <a:cubicBezTo>
                    <a:pt x="135" y="7256"/>
                    <a:pt x="0" y="7059"/>
                    <a:pt x="76" y="6829"/>
                  </a:cubicBezTo>
                  <a:cubicBezTo>
                    <a:pt x="236" y="6781"/>
                    <a:pt x="263" y="6893"/>
                    <a:pt x="305" y="6991"/>
                  </a:cubicBezTo>
                  <a:cubicBezTo>
                    <a:pt x="426" y="7285"/>
                    <a:pt x="545" y="7579"/>
                    <a:pt x="674" y="7870"/>
                  </a:cubicBezTo>
                  <a:cubicBezTo>
                    <a:pt x="734" y="8004"/>
                    <a:pt x="813" y="8131"/>
                    <a:pt x="904" y="8255"/>
                  </a:cubicBezTo>
                  <a:cubicBezTo>
                    <a:pt x="947" y="8107"/>
                    <a:pt x="900" y="7968"/>
                    <a:pt x="869" y="7834"/>
                  </a:cubicBezTo>
                  <a:cubicBezTo>
                    <a:pt x="828" y="7653"/>
                    <a:pt x="757" y="7480"/>
                    <a:pt x="711" y="7300"/>
                  </a:cubicBezTo>
                  <a:cubicBezTo>
                    <a:pt x="687" y="7208"/>
                    <a:pt x="585" y="7119"/>
                    <a:pt x="711" y="7009"/>
                  </a:cubicBezTo>
                  <a:cubicBezTo>
                    <a:pt x="742" y="6981"/>
                    <a:pt x="679" y="6846"/>
                    <a:pt x="658" y="6762"/>
                  </a:cubicBezTo>
                  <a:cubicBezTo>
                    <a:pt x="636" y="6676"/>
                    <a:pt x="601" y="6593"/>
                    <a:pt x="588" y="6508"/>
                  </a:cubicBezTo>
                  <a:cubicBezTo>
                    <a:pt x="583" y="6474"/>
                    <a:pt x="615" y="6409"/>
                    <a:pt x="641" y="6401"/>
                  </a:cubicBezTo>
                  <a:cubicBezTo>
                    <a:pt x="684" y="6390"/>
                    <a:pt x="755" y="6399"/>
                    <a:pt x="780" y="6429"/>
                  </a:cubicBezTo>
                  <a:cubicBezTo>
                    <a:pt x="829" y="6488"/>
                    <a:pt x="858" y="6565"/>
                    <a:pt x="887" y="6638"/>
                  </a:cubicBezTo>
                  <a:cubicBezTo>
                    <a:pt x="990" y="6892"/>
                    <a:pt x="1089" y="7147"/>
                    <a:pt x="1194" y="7401"/>
                  </a:cubicBezTo>
                  <a:cubicBezTo>
                    <a:pt x="1218" y="7462"/>
                    <a:pt x="1261" y="7515"/>
                    <a:pt x="1311" y="7601"/>
                  </a:cubicBezTo>
                  <a:cubicBezTo>
                    <a:pt x="1434" y="7429"/>
                    <a:pt x="1470" y="7256"/>
                    <a:pt x="1526" y="7093"/>
                  </a:cubicBezTo>
                  <a:cubicBezTo>
                    <a:pt x="1534" y="7066"/>
                    <a:pt x="1527" y="7015"/>
                    <a:pt x="1506" y="6996"/>
                  </a:cubicBezTo>
                  <a:cubicBezTo>
                    <a:pt x="1397" y="6887"/>
                    <a:pt x="1441" y="6772"/>
                    <a:pt x="1471" y="6650"/>
                  </a:cubicBezTo>
                  <a:cubicBezTo>
                    <a:pt x="1710" y="5700"/>
                    <a:pt x="1931" y="4744"/>
                    <a:pt x="2188" y="3799"/>
                  </a:cubicBezTo>
                  <a:cubicBezTo>
                    <a:pt x="2487" y="2691"/>
                    <a:pt x="2815" y="1589"/>
                    <a:pt x="3133" y="486"/>
                  </a:cubicBezTo>
                  <a:cubicBezTo>
                    <a:pt x="3172" y="350"/>
                    <a:pt x="3219" y="216"/>
                    <a:pt x="3283" y="91"/>
                  </a:cubicBezTo>
                  <a:cubicBezTo>
                    <a:pt x="3307" y="46"/>
                    <a:pt x="3401" y="0"/>
                    <a:pt x="3448" y="12"/>
                  </a:cubicBezTo>
                  <a:cubicBezTo>
                    <a:pt x="3533" y="34"/>
                    <a:pt x="3514" y="117"/>
                    <a:pt x="3490" y="190"/>
                  </a:cubicBezTo>
                  <a:cubicBezTo>
                    <a:pt x="2910" y="1972"/>
                    <a:pt x="2460" y="3789"/>
                    <a:pt x="2004" y="5606"/>
                  </a:cubicBezTo>
                  <a:cubicBezTo>
                    <a:pt x="1868" y="6144"/>
                    <a:pt x="1729" y="6681"/>
                    <a:pt x="1596" y="7219"/>
                  </a:cubicBezTo>
                  <a:cubicBezTo>
                    <a:pt x="1572" y="7322"/>
                    <a:pt x="1577" y="7432"/>
                    <a:pt x="1552" y="7533"/>
                  </a:cubicBezTo>
                  <a:cubicBezTo>
                    <a:pt x="1528" y="7632"/>
                    <a:pt x="1482" y="7725"/>
                    <a:pt x="1428" y="7870"/>
                  </a:cubicBezTo>
                  <a:cubicBezTo>
                    <a:pt x="1449" y="7903"/>
                    <a:pt x="1495" y="7981"/>
                    <a:pt x="1547" y="8063"/>
                  </a:cubicBezTo>
                  <a:cubicBezTo>
                    <a:pt x="1766" y="7986"/>
                    <a:pt x="1873" y="7817"/>
                    <a:pt x="2014" y="7689"/>
                  </a:cubicBezTo>
                  <a:cubicBezTo>
                    <a:pt x="2026" y="7677"/>
                    <a:pt x="2040" y="7656"/>
                    <a:pt x="2038" y="7643"/>
                  </a:cubicBezTo>
                  <a:cubicBezTo>
                    <a:pt x="1969" y="7290"/>
                    <a:pt x="2199" y="6980"/>
                    <a:pt x="2181" y="6633"/>
                  </a:cubicBezTo>
                  <a:cubicBezTo>
                    <a:pt x="2205" y="6557"/>
                    <a:pt x="2232" y="6482"/>
                    <a:pt x="2255" y="6406"/>
                  </a:cubicBezTo>
                  <a:cubicBezTo>
                    <a:pt x="2411" y="5866"/>
                    <a:pt x="2569" y="5324"/>
                    <a:pt x="2718" y="4783"/>
                  </a:cubicBezTo>
                  <a:cubicBezTo>
                    <a:pt x="2743" y="4685"/>
                    <a:pt x="2727" y="4577"/>
                    <a:pt x="2729" y="4473"/>
                  </a:cubicBezTo>
                  <a:cubicBezTo>
                    <a:pt x="2768" y="4399"/>
                    <a:pt x="2822" y="4329"/>
                    <a:pt x="2842" y="4250"/>
                  </a:cubicBezTo>
                  <a:cubicBezTo>
                    <a:pt x="3018" y="3558"/>
                    <a:pt x="3189" y="2863"/>
                    <a:pt x="3360" y="2169"/>
                  </a:cubicBezTo>
                  <a:cubicBezTo>
                    <a:pt x="3371" y="2121"/>
                    <a:pt x="3372" y="2069"/>
                    <a:pt x="3379" y="2020"/>
                  </a:cubicBezTo>
                  <a:cubicBezTo>
                    <a:pt x="3028" y="2807"/>
                    <a:pt x="2905" y="3649"/>
                    <a:pt x="2737" y="4479"/>
                  </a:cubicBezTo>
                  <a:cubicBezTo>
                    <a:pt x="2698" y="4567"/>
                    <a:pt x="2647" y="4651"/>
                    <a:pt x="2621" y="4742"/>
                  </a:cubicBezTo>
                  <a:cubicBezTo>
                    <a:pt x="2497" y="5193"/>
                    <a:pt x="2374" y="5643"/>
                    <a:pt x="2262" y="6098"/>
                  </a:cubicBezTo>
                  <a:cubicBezTo>
                    <a:pt x="2214" y="6272"/>
                    <a:pt x="2205" y="6457"/>
                    <a:pt x="2180" y="6638"/>
                  </a:cubicBezTo>
                  <a:close/>
                  <a:moveTo>
                    <a:pt x="1532" y="8535"/>
                  </a:moveTo>
                  <a:cubicBezTo>
                    <a:pt x="1341" y="8258"/>
                    <a:pt x="1184" y="8029"/>
                    <a:pt x="1019" y="7789"/>
                  </a:cubicBezTo>
                  <a:cubicBezTo>
                    <a:pt x="1051" y="8135"/>
                    <a:pt x="1174" y="8475"/>
                    <a:pt x="1330" y="8649"/>
                  </a:cubicBezTo>
                  <a:cubicBezTo>
                    <a:pt x="1360" y="8635"/>
                    <a:pt x="1392" y="8622"/>
                    <a:pt x="1422" y="8605"/>
                  </a:cubicBezTo>
                  <a:cubicBezTo>
                    <a:pt x="1460" y="8583"/>
                    <a:pt x="1497" y="8558"/>
                    <a:pt x="1532" y="8535"/>
                  </a:cubicBezTo>
                  <a:close/>
                  <a:moveTo>
                    <a:pt x="2309" y="8036"/>
                  </a:moveTo>
                  <a:cubicBezTo>
                    <a:pt x="1962" y="8200"/>
                    <a:pt x="1505" y="8669"/>
                    <a:pt x="1454" y="8892"/>
                  </a:cubicBezTo>
                  <a:cubicBezTo>
                    <a:pt x="1724" y="8628"/>
                    <a:pt x="1970" y="8392"/>
                    <a:pt x="2213" y="8154"/>
                  </a:cubicBezTo>
                  <a:cubicBezTo>
                    <a:pt x="2249" y="8117"/>
                    <a:pt x="2277" y="8074"/>
                    <a:pt x="2309" y="80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7" name="Google Shape;2077;p37">
              <a:extLst>
                <a:ext uri="{FF2B5EF4-FFF2-40B4-BE49-F238E27FC236}">
                  <a16:creationId xmlns:a16="http://schemas.microsoft.com/office/drawing/2014/main" id="{36FE9FD8-C01C-00E3-C72B-B2421CC9734B}"/>
                </a:ext>
              </a:extLst>
            </p:cNvPr>
            <p:cNvSpPr/>
            <p:nvPr/>
          </p:nvSpPr>
          <p:spPr>
            <a:xfrm rot="6838816">
              <a:off x="5401566" y="6099417"/>
              <a:ext cx="502398" cy="960729"/>
            </a:xfrm>
            <a:custGeom>
              <a:avLst/>
              <a:gdLst/>
              <a:ahLst/>
              <a:cxnLst/>
              <a:rect l="l" t="t" r="r" b="b"/>
              <a:pathLst>
                <a:path w="5433" h="10386" extrusionOk="0">
                  <a:moveTo>
                    <a:pt x="3089" y="8379"/>
                  </a:moveTo>
                  <a:cubicBezTo>
                    <a:pt x="3280" y="8509"/>
                    <a:pt x="3493" y="8503"/>
                    <a:pt x="3704" y="8498"/>
                  </a:cubicBezTo>
                  <a:cubicBezTo>
                    <a:pt x="3854" y="8494"/>
                    <a:pt x="4004" y="8481"/>
                    <a:pt x="4154" y="8476"/>
                  </a:cubicBezTo>
                  <a:cubicBezTo>
                    <a:pt x="4306" y="8472"/>
                    <a:pt x="4411" y="8542"/>
                    <a:pt x="4444" y="8693"/>
                  </a:cubicBezTo>
                  <a:cubicBezTo>
                    <a:pt x="4485" y="8872"/>
                    <a:pt x="4521" y="9055"/>
                    <a:pt x="4549" y="9237"/>
                  </a:cubicBezTo>
                  <a:cubicBezTo>
                    <a:pt x="4583" y="9452"/>
                    <a:pt x="4608" y="9667"/>
                    <a:pt x="4637" y="9897"/>
                  </a:cubicBezTo>
                  <a:cubicBezTo>
                    <a:pt x="4785" y="9788"/>
                    <a:pt x="5009" y="9513"/>
                    <a:pt x="5084" y="9358"/>
                  </a:cubicBezTo>
                  <a:cubicBezTo>
                    <a:pt x="5107" y="9311"/>
                    <a:pt x="5126" y="9260"/>
                    <a:pt x="5152" y="9216"/>
                  </a:cubicBezTo>
                  <a:cubicBezTo>
                    <a:pt x="5194" y="9141"/>
                    <a:pt x="5253" y="9079"/>
                    <a:pt x="5343" y="9129"/>
                  </a:cubicBezTo>
                  <a:cubicBezTo>
                    <a:pt x="5432" y="9177"/>
                    <a:pt x="5417" y="9258"/>
                    <a:pt x="5372" y="9335"/>
                  </a:cubicBezTo>
                  <a:cubicBezTo>
                    <a:pt x="5319" y="9426"/>
                    <a:pt x="5266" y="9517"/>
                    <a:pt x="5211" y="9607"/>
                  </a:cubicBezTo>
                  <a:cubicBezTo>
                    <a:pt x="5093" y="9804"/>
                    <a:pt x="4977" y="10003"/>
                    <a:pt x="4857" y="10197"/>
                  </a:cubicBezTo>
                  <a:cubicBezTo>
                    <a:pt x="4755" y="10361"/>
                    <a:pt x="4713" y="10386"/>
                    <a:pt x="4533" y="10313"/>
                  </a:cubicBezTo>
                  <a:cubicBezTo>
                    <a:pt x="4192" y="10171"/>
                    <a:pt x="3857" y="10015"/>
                    <a:pt x="3519" y="9865"/>
                  </a:cubicBezTo>
                  <a:cubicBezTo>
                    <a:pt x="3511" y="9861"/>
                    <a:pt x="3503" y="9858"/>
                    <a:pt x="3496" y="9852"/>
                  </a:cubicBezTo>
                  <a:cubicBezTo>
                    <a:pt x="3365" y="9771"/>
                    <a:pt x="3311" y="9672"/>
                    <a:pt x="3368" y="9602"/>
                  </a:cubicBezTo>
                  <a:cubicBezTo>
                    <a:pt x="3455" y="9498"/>
                    <a:pt x="3553" y="9537"/>
                    <a:pt x="3653" y="9590"/>
                  </a:cubicBezTo>
                  <a:cubicBezTo>
                    <a:pt x="3878" y="9710"/>
                    <a:pt x="4106" y="9822"/>
                    <a:pt x="4375" y="9959"/>
                  </a:cubicBezTo>
                  <a:cubicBezTo>
                    <a:pt x="4375" y="9849"/>
                    <a:pt x="4380" y="9792"/>
                    <a:pt x="4373" y="9736"/>
                  </a:cubicBezTo>
                  <a:cubicBezTo>
                    <a:pt x="4350" y="9498"/>
                    <a:pt x="4329" y="9262"/>
                    <a:pt x="4299" y="9025"/>
                  </a:cubicBezTo>
                  <a:cubicBezTo>
                    <a:pt x="4262" y="8727"/>
                    <a:pt x="4181" y="8659"/>
                    <a:pt x="3885" y="8674"/>
                  </a:cubicBezTo>
                  <a:cubicBezTo>
                    <a:pt x="3594" y="8687"/>
                    <a:pt x="3304" y="8701"/>
                    <a:pt x="3019" y="8613"/>
                  </a:cubicBezTo>
                  <a:cubicBezTo>
                    <a:pt x="2811" y="8549"/>
                    <a:pt x="2796" y="8530"/>
                    <a:pt x="2856" y="8315"/>
                  </a:cubicBezTo>
                  <a:cubicBezTo>
                    <a:pt x="2970" y="7917"/>
                    <a:pt x="3192" y="7574"/>
                    <a:pt x="3440" y="7253"/>
                  </a:cubicBezTo>
                  <a:cubicBezTo>
                    <a:pt x="3612" y="7030"/>
                    <a:pt x="3819" y="6835"/>
                    <a:pt x="4021" y="6638"/>
                  </a:cubicBezTo>
                  <a:cubicBezTo>
                    <a:pt x="4227" y="6438"/>
                    <a:pt x="4399" y="6220"/>
                    <a:pt x="4520" y="5959"/>
                  </a:cubicBezTo>
                  <a:cubicBezTo>
                    <a:pt x="4668" y="5632"/>
                    <a:pt x="4584" y="5464"/>
                    <a:pt x="4225" y="5442"/>
                  </a:cubicBezTo>
                  <a:cubicBezTo>
                    <a:pt x="4025" y="5430"/>
                    <a:pt x="3818" y="5461"/>
                    <a:pt x="3624" y="5510"/>
                  </a:cubicBezTo>
                  <a:cubicBezTo>
                    <a:pt x="3205" y="5615"/>
                    <a:pt x="2790" y="5743"/>
                    <a:pt x="2374" y="5865"/>
                  </a:cubicBezTo>
                  <a:cubicBezTo>
                    <a:pt x="2139" y="5934"/>
                    <a:pt x="1908" y="5950"/>
                    <a:pt x="1673" y="5861"/>
                  </a:cubicBezTo>
                  <a:cubicBezTo>
                    <a:pt x="1497" y="5794"/>
                    <a:pt x="1476" y="5774"/>
                    <a:pt x="1513" y="5594"/>
                  </a:cubicBezTo>
                  <a:cubicBezTo>
                    <a:pt x="1591" y="5203"/>
                    <a:pt x="1726" y="4830"/>
                    <a:pt x="1922" y="4480"/>
                  </a:cubicBezTo>
                  <a:cubicBezTo>
                    <a:pt x="2176" y="4023"/>
                    <a:pt x="2464" y="3588"/>
                    <a:pt x="2840" y="3221"/>
                  </a:cubicBezTo>
                  <a:cubicBezTo>
                    <a:pt x="3056" y="3013"/>
                    <a:pt x="3196" y="2761"/>
                    <a:pt x="3304" y="2487"/>
                  </a:cubicBezTo>
                  <a:cubicBezTo>
                    <a:pt x="3376" y="2306"/>
                    <a:pt x="3345" y="2251"/>
                    <a:pt x="3158" y="2200"/>
                  </a:cubicBezTo>
                  <a:cubicBezTo>
                    <a:pt x="3047" y="2170"/>
                    <a:pt x="2932" y="2144"/>
                    <a:pt x="2819" y="2138"/>
                  </a:cubicBezTo>
                  <a:cubicBezTo>
                    <a:pt x="2139" y="2102"/>
                    <a:pt x="1461" y="2096"/>
                    <a:pt x="792" y="2265"/>
                  </a:cubicBezTo>
                  <a:cubicBezTo>
                    <a:pt x="596" y="2314"/>
                    <a:pt x="396" y="2353"/>
                    <a:pt x="189" y="2299"/>
                  </a:cubicBezTo>
                  <a:cubicBezTo>
                    <a:pt x="13" y="2252"/>
                    <a:pt x="1" y="2238"/>
                    <a:pt x="38" y="2068"/>
                  </a:cubicBezTo>
                  <a:cubicBezTo>
                    <a:pt x="202" y="1312"/>
                    <a:pt x="588" y="679"/>
                    <a:pt x="1113" y="123"/>
                  </a:cubicBezTo>
                  <a:cubicBezTo>
                    <a:pt x="1227" y="1"/>
                    <a:pt x="1229" y="4"/>
                    <a:pt x="1426" y="17"/>
                  </a:cubicBezTo>
                  <a:cubicBezTo>
                    <a:pt x="1405" y="67"/>
                    <a:pt x="1399" y="121"/>
                    <a:pt x="1368" y="150"/>
                  </a:cubicBezTo>
                  <a:cubicBezTo>
                    <a:pt x="841" y="622"/>
                    <a:pt x="487" y="1202"/>
                    <a:pt x="281" y="1875"/>
                  </a:cubicBezTo>
                  <a:cubicBezTo>
                    <a:pt x="214" y="2097"/>
                    <a:pt x="280" y="2171"/>
                    <a:pt x="513" y="2149"/>
                  </a:cubicBezTo>
                  <a:cubicBezTo>
                    <a:pt x="653" y="2134"/>
                    <a:pt x="793" y="2109"/>
                    <a:pt x="932" y="2077"/>
                  </a:cubicBezTo>
                  <a:cubicBezTo>
                    <a:pt x="1504" y="1947"/>
                    <a:pt x="2088" y="1928"/>
                    <a:pt x="2672" y="1953"/>
                  </a:cubicBezTo>
                  <a:cubicBezTo>
                    <a:pt x="2917" y="1963"/>
                    <a:pt x="3161" y="2019"/>
                    <a:pt x="3401" y="2077"/>
                  </a:cubicBezTo>
                  <a:cubicBezTo>
                    <a:pt x="3590" y="2124"/>
                    <a:pt x="3619" y="2207"/>
                    <a:pt x="3557" y="2394"/>
                  </a:cubicBezTo>
                  <a:cubicBezTo>
                    <a:pt x="3423" y="2796"/>
                    <a:pt x="3206" y="3139"/>
                    <a:pt x="2905" y="3442"/>
                  </a:cubicBezTo>
                  <a:cubicBezTo>
                    <a:pt x="2388" y="3965"/>
                    <a:pt x="2022" y="4586"/>
                    <a:pt x="1789" y="5285"/>
                  </a:cubicBezTo>
                  <a:cubicBezTo>
                    <a:pt x="1778" y="5319"/>
                    <a:pt x="1765" y="5353"/>
                    <a:pt x="1757" y="5386"/>
                  </a:cubicBezTo>
                  <a:cubicBezTo>
                    <a:pt x="1699" y="5620"/>
                    <a:pt x="1767" y="5731"/>
                    <a:pt x="2009" y="5733"/>
                  </a:cubicBezTo>
                  <a:cubicBezTo>
                    <a:pt x="2155" y="5734"/>
                    <a:pt x="2305" y="5696"/>
                    <a:pt x="2449" y="5658"/>
                  </a:cubicBezTo>
                  <a:cubicBezTo>
                    <a:pt x="2944" y="5530"/>
                    <a:pt x="3434" y="5377"/>
                    <a:pt x="3933" y="5268"/>
                  </a:cubicBezTo>
                  <a:cubicBezTo>
                    <a:pt x="4123" y="5226"/>
                    <a:pt x="4336" y="5257"/>
                    <a:pt x="4535" y="5285"/>
                  </a:cubicBezTo>
                  <a:cubicBezTo>
                    <a:pt x="4723" y="5311"/>
                    <a:pt x="4817" y="5422"/>
                    <a:pt x="4813" y="5610"/>
                  </a:cubicBezTo>
                  <a:cubicBezTo>
                    <a:pt x="4811" y="5746"/>
                    <a:pt x="4781" y="5892"/>
                    <a:pt x="4725" y="6016"/>
                  </a:cubicBezTo>
                  <a:cubicBezTo>
                    <a:pt x="4569" y="6357"/>
                    <a:pt x="4324" y="6640"/>
                    <a:pt x="4044" y="6885"/>
                  </a:cubicBezTo>
                  <a:cubicBezTo>
                    <a:pt x="3632" y="7243"/>
                    <a:pt x="3365" y="7695"/>
                    <a:pt x="3128" y="8172"/>
                  </a:cubicBezTo>
                  <a:cubicBezTo>
                    <a:pt x="3108" y="8211"/>
                    <a:pt x="3097" y="8255"/>
                    <a:pt x="3086" y="8296"/>
                  </a:cubicBezTo>
                  <a:cubicBezTo>
                    <a:pt x="3081" y="8315"/>
                    <a:pt x="3087" y="8332"/>
                    <a:pt x="3089" y="83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930FD342-53C3-5650-6C69-6BD92409A7B8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3" name="Google Shape;1928;p34">
            <a:extLst>
              <a:ext uri="{FF2B5EF4-FFF2-40B4-BE49-F238E27FC236}">
                <a16:creationId xmlns:a16="http://schemas.microsoft.com/office/drawing/2014/main" id="{D27CC46B-C001-C7D4-D0D7-4AA8C6A3AFD3}"/>
              </a:ext>
            </a:extLst>
          </p:cNvPr>
          <p:cNvSpPr txBox="1">
            <a:spLocks/>
          </p:cNvSpPr>
          <p:nvPr/>
        </p:nvSpPr>
        <p:spPr>
          <a:xfrm>
            <a:off x="2411689" y="3605981"/>
            <a:ext cx="8936736" cy="2432700"/>
          </a:xfrm>
          <a:prstGeom prst="rect">
            <a:avLst/>
          </a:prstGeom>
        </p:spPr>
        <p:txBody>
          <a:bodyPr spcFirstLastPara="1" wrap="square" lIns="110750" tIns="110750" rIns="110750" bIns="1107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4000" dirty="0">
                <a:latin typeface="Gaegu" pitchFamily="2" charset="0"/>
                <a:ea typeface="Gaegu" pitchFamily="2" charset="0"/>
              </a:rPr>
              <a:t>“De onde vêm as guerras </a:t>
            </a:r>
          </a:p>
          <a:p>
            <a:r>
              <a:rPr lang="pt-BR" sz="4000" dirty="0">
                <a:latin typeface="Gaegu" pitchFamily="2" charset="0"/>
                <a:ea typeface="Gaegu" pitchFamily="2" charset="0"/>
              </a:rPr>
              <a:t>e contendas que há entre vocês? </a:t>
            </a:r>
          </a:p>
          <a:p>
            <a:r>
              <a:rPr lang="pt-BR" sz="4000" dirty="0">
                <a:latin typeface="Gaegu" pitchFamily="2" charset="0"/>
                <a:ea typeface="Gaegu" pitchFamily="2" charset="0"/>
              </a:rPr>
              <a:t>Não vêm das paixões que </a:t>
            </a:r>
          </a:p>
          <a:p>
            <a:r>
              <a:rPr lang="pt-BR" sz="4000" dirty="0">
                <a:latin typeface="Gaegu" pitchFamily="2" charset="0"/>
                <a:ea typeface="Gaegu" pitchFamily="2" charset="0"/>
              </a:rPr>
              <a:t>guerreiam dentro de vocês? </a:t>
            </a:r>
          </a:p>
          <a:p>
            <a:r>
              <a:rPr lang="pt-BR" sz="4000" dirty="0">
                <a:latin typeface="Gaegu" pitchFamily="2" charset="0"/>
                <a:ea typeface="Gaegu" pitchFamily="2" charset="0"/>
              </a:rPr>
              <a:t>							(</a:t>
            </a:r>
            <a:r>
              <a:rPr lang="pt-BR" sz="4000" dirty="0" err="1">
                <a:latin typeface="Gaegu" pitchFamily="2" charset="0"/>
                <a:ea typeface="Gaegu" pitchFamily="2" charset="0"/>
              </a:rPr>
              <a:t>Tg</a:t>
            </a:r>
            <a:r>
              <a:rPr lang="pt-BR" sz="4000" dirty="0">
                <a:latin typeface="Gaegu" pitchFamily="2" charset="0"/>
                <a:ea typeface="Gaegu" pitchFamily="2" charset="0"/>
              </a:rPr>
              <a:t> 4.1)</a:t>
            </a:r>
            <a:endParaRPr lang="en-US" sz="3200" dirty="0">
              <a:latin typeface="Gaegu" pitchFamily="2" charset="0"/>
              <a:ea typeface="Gaegu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274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2">
          <a:extLst>
            <a:ext uri="{FF2B5EF4-FFF2-40B4-BE49-F238E27FC236}">
              <a16:creationId xmlns:a16="http://schemas.microsoft.com/office/drawing/2014/main" id="{0FAEE51D-17F0-8AAD-92E2-5B55987BC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Google Shape;1863;p32">
            <a:extLst>
              <a:ext uri="{FF2B5EF4-FFF2-40B4-BE49-F238E27FC236}">
                <a16:creationId xmlns:a16="http://schemas.microsoft.com/office/drawing/2014/main" id="{C3432E28-BDC0-8BA8-275C-9FEE7C1E7A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86056" y="792950"/>
            <a:ext cx="9692700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pPr algn="ctr"/>
            <a:r>
              <a:rPr lang="en" dirty="0"/>
              <a:t>Os desejos e os sentimentos</a:t>
            </a:r>
            <a:endParaRPr dirty="0"/>
          </a:p>
        </p:txBody>
      </p:sp>
      <p:sp>
        <p:nvSpPr>
          <p:cNvPr id="1864" name="Google Shape;1864;p32">
            <a:extLst>
              <a:ext uri="{FF2B5EF4-FFF2-40B4-BE49-F238E27FC236}">
                <a16:creationId xmlns:a16="http://schemas.microsoft.com/office/drawing/2014/main" id="{C7C48D6F-8FAA-AB8D-2703-270AF534D0EA}"/>
              </a:ext>
            </a:extLst>
          </p:cNvPr>
          <p:cNvSpPr/>
          <p:nvPr/>
        </p:nvSpPr>
        <p:spPr>
          <a:xfrm>
            <a:off x="1636378" y="281847"/>
            <a:ext cx="478832" cy="460186"/>
          </a:xfrm>
          <a:custGeom>
            <a:avLst/>
            <a:gdLst/>
            <a:ahLst/>
            <a:cxnLst/>
            <a:rect l="l" t="t" r="r" b="b"/>
            <a:pathLst>
              <a:path w="5176" h="4977" extrusionOk="0">
                <a:moveTo>
                  <a:pt x="2616" y="243"/>
                </a:moveTo>
                <a:cubicBezTo>
                  <a:pt x="2659" y="243"/>
                  <a:pt x="2703" y="275"/>
                  <a:pt x="2746" y="338"/>
                </a:cubicBezTo>
                <a:cubicBezTo>
                  <a:pt x="2787" y="398"/>
                  <a:pt x="2820" y="466"/>
                  <a:pt x="2840" y="535"/>
                </a:cubicBezTo>
                <a:cubicBezTo>
                  <a:pt x="2907" y="781"/>
                  <a:pt x="2989" y="1024"/>
                  <a:pt x="3022" y="1274"/>
                </a:cubicBezTo>
                <a:cubicBezTo>
                  <a:pt x="3047" y="1455"/>
                  <a:pt x="3146" y="1512"/>
                  <a:pt x="3291" y="1523"/>
                </a:cubicBezTo>
                <a:cubicBezTo>
                  <a:pt x="3310" y="1525"/>
                  <a:pt x="3330" y="1526"/>
                  <a:pt x="3350" y="1526"/>
                </a:cubicBezTo>
                <a:cubicBezTo>
                  <a:pt x="3445" y="1526"/>
                  <a:pt x="3542" y="1509"/>
                  <a:pt x="3639" y="1502"/>
                </a:cubicBezTo>
                <a:cubicBezTo>
                  <a:pt x="4046" y="1465"/>
                  <a:pt x="4454" y="1429"/>
                  <a:pt x="4866" y="1393"/>
                </a:cubicBezTo>
                <a:lnTo>
                  <a:pt x="4866" y="1393"/>
                </a:lnTo>
                <a:cubicBezTo>
                  <a:pt x="4909" y="1675"/>
                  <a:pt x="4734" y="1818"/>
                  <a:pt x="4590" y="1957"/>
                </a:cubicBezTo>
                <a:cubicBezTo>
                  <a:pt x="4441" y="2103"/>
                  <a:pt x="4257" y="2213"/>
                  <a:pt x="4092" y="2345"/>
                </a:cubicBezTo>
                <a:cubicBezTo>
                  <a:pt x="4019" y="2403"/>
                  <a:pt x="3953" y="2472"/>
                  <a:pt x="3882" y="2536"/>
                </a:cubicBezTo>
                <a:cubicBezTo>
                  <a:pt x="3767" y="2640"/>
                  <a:pt x="3753" y="2759"/>
                  <a:pt x="3796" y="2907"/>
                </a:cubicBezTo>
                <a:cubicBezTo>
                  <a:pt x="3905" y="3293"/>
                  <a:pt x="4006" y="3682"/>
                  <a:pt x="4093" y="4074"/>
                </a:cubicBezTo>
                <a:cubicBezTo>
                  <a:pt x="4138" y="4276"/>
                  <a:pt x="4181" y="4486"/>
                  <a:pt x="4077" y="4732"/>
                </a:cubicBezTo>
                <a:cubicBezTo>
                  <a:pt x="3957" y="4676"/>
                  <a:pt x="3832" y="4644"/>
                  <a:pt x="3739" y="4571"/>
                </a:cubicBezTo>
                <a:cubicBezTo>
                  <a:pt x="3497" y="4383"/>
                  <a:pt x="3263" y="4184"/>
                  <a:pt x="3035" y="3979"/>
                </a:cubicBezTo>
                <a:cubicBezTo>
                  <a:pt x="2705" y="3684"/>
                  <a:pt x="2527" y="3555"/>
                  <a:pt x="2359" y="3555"/>
                </a:cubicBezTo>
                <a:cubicBezTo>
                  <a:pt x="2178" y="3555"/>
                  <a:pt x="2009" y="3705"/>
                  <a:pt x="1676" y="3958"/>
                </a:cubicBezTo>
                <a:cubicBezTo>
                  <a:pt x="1350" y="4206"/>
                  <a:pt x="1011" y="4393"/>
                  <a:pt x="555" y="4496"/>
                </a:cubicBezTo>
                <a:cubicBezTo>
                  <a:pt x="587" y="4361"/>
                  <a:pt x="594" y="4261"/>
                  <a:pt x="634" y="4174"/>
                </a:cubicBezTo>
                <a:cubicBezTo>
                  <a:pt x="840" y="3722"/>
                  <a:pt x="1050" y="3273"/>
                  <a:pt x="1266" y="2824"/>
                </a:cubicBezTo>
                <a:cubicBezTo>
                  <a:pt x="1355" y="2640"/>
                  <a:pt x="1363" y="2606"/>
                  <a:pt x="1191" y="2487"/>
                </a:cubicBezTo>
                <a:cubicBezTo>
                  <a:pt x="1043" y="2384"/>
                  <a:pt x="881" y="2306"/>
                  <a:pt x="726" y="2215"/>
                </a:cubicBezTo>
                <a:cubicBezTo>
                  <a:pt x="603" y="2143"/>
                  <a:pt x="484" y="2065"/>
                  <a:pt x="371" y="1952"/>
                </a:cubicBezTo>
                <a:cubicBezTo>
                  <a:pt x="739" y="1825"/>
                  <a:pt x="1103" y="1731"/>
                  <a:pt x="1489" y="1731"/>
                </a:cubicBezTo>
                <a:cubicBezTo>
                  <a:pt x="1608" y="1731"/>
                  <a:pt x="1728" y="1740"/>
                  <a:pt x="1851" y="1760"/>
                </a:cubicBezTo>
                <a:cubicBezTo>
                  <a:pt x="1980" y="1449"/>
                  <a:pt x="2089" y="1164"/>
                  <a:pt x="2214" y="885"/>
                </a:cubicBezTo>
                <a:cubicBezTo>
                  <a:pt x="2300" y="695"/>
                  <a:pt x="2395" y="509"/>
                  <a:pt x="2503" y="330"/>
                </a:cubicBezTo>
                <a:cubicBezTo>
                  <a:pt x="2538" y="271"/>
                  <a:pt x="2576" y="243"/>
                  <a:pt x="2616" y="243"/>
                </a:cubicBezTo>
                <a:close/>
                <a:moveTo>
                  <a:pt x="2603" y="1"/>
                </a:moveTo>
                <a:cubicBezTo>
                  <a:pt x="2493" y="1"/>
                  <a:pt x="2389" y="72"/>
                  <a:pt x="2316" y="211"/>
                </a:cubicBezTo>
                <a:cubicBezTo>
                  <a:pt x="2098" y="629"/>
                  <a:pt x="1894" y="1056"/>
                  <a:pt x="1664" y="1519"/>
                </a:cubicBezTo>
                <a:cubicBezTo>
                  <a:pt x="1659" y="1519"/>
                  <a:pt x="1597" y="1527"/>
                  <a:pt x="1535" y="1534"/>
                </a:cubicBezTo>
                <a:cubicBezTo>
                  <a:pt x="1127" y="1590"/>
                  <a:pt x="717" y="1632"/>
                  <a:pt x="313" y="1704"/>
                </a:cubicBezTo>
                <a:cubicBezTo>
                  <a:pt x="39" y="1751"/>
                  <a:pt x="1" y="1886"/>
                  <a:pt x="190" y="2093"/>
                </a:cubicBezTo>
                <a:cubicBezTo>
                  <a:pt x="297" y="2207"/>
                  <a:pt x="430" y="2299"/>
                  <a:pt x="561" y="2384"/>
                </a:cubicBezTo>
                <a:cubicBezTo>
                  <a:pt x="710" y="2482"/>
                  <a:pt x="870" y="2565"/>
                  <a:pt x="1057" y="2673"/>
                </a:cubicBezTo>
                <a:cubicBezTo>
                  <a:pt x="1015" y="2783"/>
                  <a:pt x="991" y="2862"/>
                  <a:pt x="958" y="2938"/>
                </a:cubicBezTo>
                <a:cubicBezTo>
                  <a:pt x="762" y="3394"/>
                  <a:pt x="568" y="3849"/>
                  <a:pt x="364" y="4302"/>
                </a:cubicBezTo>
                <a:cubicBezTo>
                  <a:pt x="312" y="4417"/>
                  <a:pt x="267" y="4545"/>
                  <a:pt x="359" y="4623"/>
                </a:cubicBezTo>
                <a:cubicBezTo>
                  <a:pt x="415" y="4670"/>
                  <a:pt x="512" y="4697"/>
                  <a:pt x="597" y="4697"/>
                </a:cubicBezTo>
                <a:cubicBezTo>
                  <a:pt x="626" y="4697"/>
                  <a:pt x="653" y="4694"/>
                  <a:pt x="677" y="4688"/>
                </a:cubicBezTo>
                <a:cubicBezTo>
                  <a:pt x="891" y="4634"/>
                  <a:pt x="1106" y="4558"/>
                  <a:pt x="1296" y="4450"/>
                </a:cubicBezTo>
                <a:cubicBezTo>
                  <a:pt x="1590" y="4284"/>
                  <a:pt x="1866" y="4087"/>
                  <a:pt x="2146" y="3898"/>
                </a:cubicBezTo>
                <a:cubicBezTo>
                  <a:pt x="2228" y="3843"/>
                  <a:pt x="2303" y="3814"/>
                  <a:pt x="2377" y="3814"/>
                </a:cubicBezTo>
                <a:cubicBezTo>
                  <a:pt x="2461" y="3814"/>
                  <a:pt x="2542" y="3852"/>
                  <a:pt x="2628" y="3931"/>
                </a:cubicBezTo>
                <a:cubicBezTo>
                  <a:pt x="2906" y="4190"/>
                  <a:pt x="3193" y="4440"/>
                  <a:pt x="3486" y="4683"/>
                </a:cubicBezTo>
                <a:cubicBezTo>
                  <a:pt x="3607" y="4784"/>
                  <a:pt x="3745" y="4869"/>
                  <a:pt x="3887" y="4935"/>
                </a:cubicBezTo>
                <a:cubicBezTo>
                  <a:pt x="3947" y="4963"/>
                  <a:pt x="4004" y="4976"/>
                  <a:pt x="4057" y="4976"/>
                </a:cubicBezTo>
                <a:cubicBezTo>
                  <a:pt x="4188" y="4976"/>
                  <a:pt x="4287" y="4891"/>
                  <a:pt x="4320" y="4729"/>
                </a:cubicBezTo>
                <a:cubicBezTo>
                  <a:pt x="4357" y="4538"/>
                  <a:pt x="4363" y="4330"/>
                  <a:pt x="4329" y="4139"/>
                </a:cubicBezTo>
                <a:cubicBezTo>
                  <a:pt x="4265" y="3779"/>
                  <a:pt x="4176" y="3420"/>
                  <a:pt x="4073" y="3070"/>
                </a:cubicBezTo>
                <a:cubicBezTo>
                  <a:pt x="3994" y="2803"/>
                  <a:pt x="4068" y="2636"/>
                  <a:pt x="4285" y="2471"/>
                </a:cubicBezTo>
                <a:cubicBezTo>
                  <a:pt x="4536" y="2280"/>
                  <a:pt x="4761" y="2055"/>
                  <a:pt x="4984" y="1830"/>
                </a:cubicBezTo>
                <a:cubicBezTo>
                  <a:pt x="5054" y="1761"/>
                  <a:pt x="5104" y="1653"/>
                  <a:pt x="5125" y="1554"/>
                </a:cubicBezTo>
                <a:cubicBezTo>
                  <a:pt x="5176" y="1324"/>
                  <a:pt x="5080" y="1199"/>
                  <a:pt x="4858" y="1199"/>
                </a:cubicBezTo>
                <a:cubicBezTo>
                  <a:pt x="4847" y="1199"/>
                  <a:pt x="4835" y="1200"/>
                  <a:pt x="4823" y="1200"/>
                </a:cubicBezTo>
                <a:cubicBezTo>
                  <a:pt x="4559" y="1214"/>
                  <a:pt x="4296" y="1242"/>
                  <a:pt x="4032" y="1262"/>
                </a:cubicBezTo>
                <a:cubicBezTo>
                  <a:pt x="3854" y="1278"/>
                  <a:pt x="3674" y="1291"/>
                  <a:pt x="3496" y="1309"/>
                </a:cubicBezTo>
                <a:cubicBezTo>
                  <a:pt x="3485" y="1310"/>
                  <a:pt x="3474" y="1311"/>
                  <a:pt x="3464" y="1311"/>
                </a:cubicBezTo>
                <a:cubicBezTo>
                  <a:pt x="3344" y="1311"/>
                  <a:pt x="3275" y="1244"/>
                  <a:pt x="3240" y="1125"/>
                </a:cubicBezTo>
                <a:cubicBezTo>
                  <a:pt x="3176" y="902"/>
                  <a:pt x="3115" y="677"/>
                  <a:pt x="3040" y="457"/>
                </a:cubicBezTo>
                <a:cubicBezTo>
                  <a:pt x="3002" y="349"/>
                  <a:pt x="2954" y="237"/>
                  <a:pt x="2881" y="152"/>
                </a:cubicBezTo>
                <a:cubicBezTo>
                  <a:pt x="2793" y="51"/>
                  <a:pt x="2696" y="1"/>
                  <a:pt x="26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5" name="Google Shape;1865;p32">
            <a:extLst>
              <a:ext uri="{FF2B5EF4-FFF2-40B4-BE49-F238E27FC236}">
                <a16:creationId xmlns:a16="http://schemas.microsoft.com/office/drawing/2014/main" id="{BA75ED33-16E6-9DFD-D10C-7120704E6F24}"/>
              </a:ext>
            </a:extLst>
          </p:cNvPr>
          <p:cNvSpPr/>
          <p:nvPr/>
        </p:nvSpPr>
        <p:spPr>
          <a:xfrm>
            <a:off x="10285203" y="359547"/>
            <a:ext cx="478832" cy="460186"/>
          </a:xfrm>
          <a:custGeom>
            <a:avLst/>
            <a:gdLst/>
            <a:ahLst/>
            <a:cxnLst/>
            <a:rect l="l" t="t" r="r" b="b"/>
            <a:pathLst>
              <a:path w="5176" h="4977" extrusionOk="0">
                <a:moveTo>
                  <a:pt x="2616" y="243"/>
                </a:moveTo>
                <a:cubicBezTo>
                  <a:pt x="2659" y="243"/>
                  <a:pt x="2703" y="275"/>
                  <a:pt x="2746" y="338"/>
                </a:cubicBezTo>
                <a:cubicBezTo>
                  <a:pt x="2787" y="398"/>
                  <a:pt x="2820" y="466"/>
                  <a:pt x="2840" y="535"/>
                </a:cubicBezTo>
                <a:cubicBezTo>
                  <a:pt x="2907" y="781"/>
                  <a:pt x="2989" y="1024"/>
                  <a:pt x="3022" y="1274"/>
                </a:cubicBezTo>
                <a:cubicBezTo>
                  <a:pt x="3047" y="1455"/>
                  <a:pt x="3146" y="1512"/>
                  <a:pt x="3291" y="1523"/>
                </a:cubicBezTo>
                <a:cubicBezTo>
                  <a:pt x="3310" y="1525"/>
                  <a:pt x="3330" y="1526"/>
                  <a:pt x="3350" y="1526"/>
                </a:cubicBezTo>
                <a:cubicBezTo>
                  <a:pt x="3445" y="1526"/>
                  <a:pt x="3542" y="1509"/>
                  <a:pt x="3639" y="1502"/>
                </a:cubicBezTo>
                <a:cubicBezTo>
                  <a:pt x="4046" y="1465"/>
                  <a:pt x="4454" y="1429"/>
                  <a:pt x="4866" y="1393"/>
                </a:cubicBezTo>
                <a:lnTo>
                  <a:pt x="4866" y="1393"/>
                </a:lnTo>
                <a:cubicBezTo>
                  <a:pt x="4909" y="1675"/>
                  <a:pt x="4734" y="1818"/>
                  <a:pt x="4590" y="1957"/>
                </a:cubicBezTo>
                <a:cubicBezTo>
                  <a:pt x="4441" y="2103"/>
                  <a:pt x="4257" y="2213"/>
                  <a:pt x="4092" y="2345"/>
                </a:cubicBezTo>
                <a:cubicBezTo>
                  <a:pt x="4019" y="2403"/>
                  <a:pt x="3953" y="2472"/>
                  <a:pt x="3882" y="2536"/>
                </a:cubicBezTo>
                <a:cubicBezTo>
                  <a:pt x="3767" y="2640"/>
                  <a:pt x="3753" y="2759"/>
                  <a:pt x="3796" y="2907"/>
                </a:cubicBezTo>
                <a:cubicBezTo>
                  <a:pt x="3905" y="3293"/>
                  <a:pt x="4006" y="3682"/>
                  <a:pt x="4093" y="4074"/>
                </a:cubicBezTo>
                <a:cubicBezTo>
                  <a:pt x="4138" y="4276"/>
                  <a:pt x="4181" y="4486"/>
                  <a:pt x="4077" y="4732"/>
                </a:cubicBezTo>
                <a:cubicBezTo>
                  <a:pt x="3957" y="4676"/>
                  <a:pt x="3832" y="4644"/>
                  <a:pt x="3739" y="4571"/>
                </a:cubicBezTo>
                <a:cubicBezTo>
                  <a:pt x="3497" y="4383"/>
                  <a:pt x="3263" y="4184"/>
                  <a:pt x="3035" y="3979"/>
                </a:cubicBezTo>
                <a:cubicBezTo>
                  <a:pt x="2705" y="3684"/>
                  <a:pt x="2527" y="3555"/>
                  <a:pt x="2359" y="3555"/>
                </a:cubicBezTo>
                <a:cubicBezTo>
                  <a:pt x="2178" y="3555"/>
                  <a:pt x="2009" y="3705"/>
                  <a:pt x="1676" y="3958"/>
                </a:cubicBezTo>
                <a:cubicBezTo>
                  <a:pt x="1350" y="4206"/>
                  <a:pt x="1011" y="4393"/>
                  <a:pt x="555" y="4496"/>
                </a:cubicBezTo>
                <a:cubicBezTo>
                  <a:pt x="587" y="4361"/>
                  <a:pt x="594" y="4261"/>
                  <a:pt x="634" y="4174"/>
                </a:cubicBezTo>
                <a:cubicBezTo>
                  <a:pt x="840" y="3722"/>
                  <a:pt x="1050" y="3273"/>
                  <a:pt x="1266" y="2824"/>
                </a:cubicBezTo>
                <a:cubicBezTo>
                  <a:pt x="1355" y="2640"/>
                  <a:pt x="1363" y="2606"/>
                  <a:pt x="1191" y="2487"/>
                </a:cubicBezTo>
                <a:cubicBezTo>
                  <a:pt x="1043" y="2384"/>
                  <a:pt x="881" y="2306"/>
                  <a:pt x="726" y="2215"/>
                </a:cubicBezTo>
                <a:cubicBezTo>
                  <a:pt x="603" y="2143"/>
                  <a:pt x="484" y="2065"/>
                  <a:pt x="371" y="1952"/>
                </a:cubicBezTo>
                <a:cubicBezTo>
                  <a:pt x="739" y="1825"/>
                  <a:pt x="1103" y="1731"/>
                  <a:pt x="1489" y="1731"/>
                </a:cubicBezTo>
                <a:cubicBezTo>
                  <a:pt x="1608" y="1731"/>
                  <a:pt x="1728" y="1740"/>
                  <a:pt x="1851" y="1760"/>
                </a:cubicBezTo>
                <a:cubicBezTo>
                  <a:pt x="1980" y="1449"/>
                  <a:pt x="2089" y="1164"/>
                  <a:pt x="2214" y="885"/>
                </a:cubicBezTo>
                <a:cubicBezTo>
                  <a:pt x="2300" y="695"/>
                  <a:pt x="2395" y="509"/>
                  <a:pt x="2503" y="330"/>
                </a:cubicBezTo>
                <a:cubicBezTo>
                  <a:pt x="2538" y="271"/>
                  <a:pt x="2576" y="243"/>
                  <a:pt x="2616" y="243"/>
                </a:cubicBezTo>
                <a:close/>
                <a:moveTo>
                  <a:pt x="2603" y="1"/>
                </a:moveTo>
                <a:cubicBezTo>
                  <a:pt x="2493" y="1"/>
                  <a:pt x="2389" y="72"/>
                  <a:pt x="2316" y="211"/>
                </a:cubicBezTo>
                <a:cubicBezTo>
                  <a:pt x="2098" y="629"/>
                  <a:pt x="1894" y="1056"/>
                  <a:pt x="1664" y="1519"/>
                </a:cubicBezTo>
                <a:cubicBezTo>
                  <a:pt x="1659" y="1519"/>
                  <a:pt x="1597" y="1527"/>
                  <a:pt x="1535" y="1534"/>
                </a:cubicBezTo>
                <a:cubicBezTo>
                  <a:pt x="1127" y="1590"/>
                  <a:pt x="717" y="1632"/>
                  <a:pt x="313" y="1704"/>
                </a:cubicBezTo>
                <a:cubicBezTo>
                  <a:pt x="39" y="1751"/>
                  <a:pt x="1" y="1886"/>
                  <a:pt x="190" y="2093"/>
                </a:cubicBezTo>
                <a:cubicBezTo>
                  <a:pt x="297" y="2207"/>
                  <a:pt x="430" y="2299"/>
                  <a:pt x="561" y="2384"/>
                </a:cubicBezTo>
                <a:cubicBezTo>
                  <a:pt x="710" y="2482"/>
                  <a:pt x="870" y="2565"/>
                  <a:pt x="1057" y="2673"/>
                </a:cubicBezTo>
                <a:cubicBezTo>
                  <a:pt x="1015" y="2783"/>
                  <a:pt x="991" y="2862"/>
                  <a:pt x="958" y="2938"/>
                </a:cubicBezTo>
                <a:cubicBezTo>
                  <a:pt x="762" y="3394"/>
                  <a:pt x="568" y="3849"/>
                  <a:pt x="364" y="4302"/>
                </a:cubicBezTo>
                <a:cubicBezTo>
                  <a:pt x="312" y="4417"/>
                  <a:pt x="267" y="4545"/>
                  <a:pt x="359" y="4623"/>
                </a:cubicBezTo>
                <a:cubicBezTo>
                  <a:pt x="415" y="4670"/>
                  <a:pt x="512" y="4697"/>
                  <a:pt x="597" y="4697"/>
                </a:cubicBezTo>
                <a:cubicBezTo>
                  <a:pt x="626" y="4697"/>
                  <a:pt x="653" y="4694"/>
                  <a:pt x="677" y="4688"/>
                </a:cubicBezTo>
                <a:cubicBezTo>
                  <a:pt x="891" y="4634"/>
                  <a:pt x="1106" y="4558"/>
                  <a:pt x="1296" y="4450"/>
                </a:cubicBezTo>
                <a:cubicBezTo>
                  <a:pt x="1590" y="4284"/>
                  <a:pt x="1866" y="4087"/>
                  <a:pt x="2146" y="3898"/>
                </a:cubicBezTo>
                <a:cubicBezTo>
                  <a:pt x="2228" y="3843"/>
                  <a:pt x="2303" y="3814"/>
                  <a:pt x="2377" y="3814"/>
                </a:cubicBezTo>
                <a:cubicBezTo>
                  <a:pt x="2461" y="3814"/>
                  <a:pt x="2542" y="3852"/>
                  <a:pt x="2628" y="3931"/>
                </a:cubicBezTo>
                <a:cubicBezTo>
                  <a:pt x="2906" y="4190"/>
                  <a:pt x="3193" y="4440"/>
                  <a:pt x="3486" y="4683"/>
                </a:cubicBezTo>
                <a:cubicBezTo>
                  <a:pt x="3607" y="4784"/>
                  <a:pt x="3745" y="4869"/>
                  <a:pt x="3887" y="4935"/>
                </a:cubicBezTo>
                <a:cubicBezTo>
                  <a:pt x="3947" y="4963"/>
                  <a:pt x="4004" y="4976"/>
                  <a:pt x="4057" y="4976"/>
                </a:cubicBezTo>
                <a:cubicBezTo>
                  <a:pt x="4188" y="4976"/>
                  <a:pt x="4287" y="4891"/>
                  <a:pt x="4320" y="4729"/>
                </a:cubicBezTo>
                <a:cubicBezTo>
                  <a:pt x="4357" y="4538"/>
                  <a:pt x="4363" y="4330"/>
                  <a:pt x="4329" y="4139"/>
                </a:cubicBezTo>
                <a:cubicBezTo>
                  <a:pt x="4265" y="3779"/>
                  <a:pt x="4176" y="3420"/>
                  <a:pt x="4073" y="3070"/>
                </a:cubicBezTo>
                <a:cubicBezTo>
                  <a:pt x="3994" y="2803"/>
                  <a:pt x="4068" y="2636"/>
                  <a:pt x="4285" y="2471"/>
                </a:cubicBezTo>
                <a:cubicBezTo>
                  <a:pt x="4536" y="2280"/>
                  <a:pt x="4761" y="2055"/>
                  <a:pt x="4984" y="1830"/>
                </a:cubicBezTo>
                <a:cubicBezTo>
                  <a:pt x="5054" y="1761"/>
                  <a:pt x="5104" y="1653"/>
                  <a:pt x="5125" y="1554"/>
                </a:cubicBezTo>
                <a:cubicBezTo>
                  <a:pt x="5176" y="1324"/>
                  <a:pt x="5080" y="1199"/>
                  <a:pt x="4858" y="1199"/>
                </a:cubicBezTo>
                <a:cubicBezTo>
                  <a:pt x="4847" y="1199"/>
                  <a:pt x="4835" y="1200"/>
                  <a:pt x="4823" y="1200"/>
                </a:cubicBezTo>
                <a:cubicBezTo>
                  <a:pt x="4559" y="1214"/>
                  <a:pt x="4296" y="1242"/>
                  <a:pt x="4032" y="1262"/>
                </a:cubicBezTo>
                <a:cubicBezTo>
                  <a:pt x="3854" y="1278"/>
                  <a:pt x="3674" y="1291"/>
                  <a:pt x="3496" y="1309"/>
                </a:cubicBezTo>
                <a:cubicBezTo>
                  <a:pt x="3485" y="1310"/>
                  <a:pt x="3474" y="1311"/>
                  <a:pt x="3464" y="1311"/>
                </a:cubicBezTo>
                <a:cubicBezTo>
                  <a:pt x="3344" y="1311"/>
                  <a:pt x="3275" y="1244"/>
                  <a:pt x="3240" y="1125"/>
                </a:cubicBezTo>
                <a:cubicBezTo>
                  <a:pt x="3176" y="902"/>
                  <a:pt x="3115" y="677"/>
                  <a:pt x="3040" y="457"/>
                </a:cubicBezTo>
                <a:cubicBezTo>
                  <a:pt x="3002" y="349"/>
                  <a:pt x="2954" y="237"/>
                  <a:pt x="2881" y="152"/>
                </a:cubicBezTo>
                <a:cubicBezTo>
                  <a:pt x="2793" y="51"/>
                  <a:pt x="2696" y="1"/>
                  <a:pt x="26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9" name="Google Shape;1869;p32">
            <a:extLst>
              <a:ext uri="{FF2B5EF4-FFF2-40B4-BE49-F238E27FC236}">
                <a16:creationId xmlns:a16="http://schemas.microsoft.com/office/drawing/2014/main" id="{05437C9C-12E3-9A3D-98E0-B3C3F0A6456E}"/>
              </a:ext>
            </a:extLst>
          </p:cNvPr>
          <p:cNvSpPr/>
          <p:nvPr/>
        </p:nvSpPr>
        <p:spPr>
          <a:xfrm>
            <a:off x="4014869" y="359560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870" name="Google Shape;1870;p32">
            <a:extLst>
              <a:ext uri="{FF2B5EF4-FFF2-40B4-BE49-F238E27FC236}">
                <a16:creationId xmlns:a16="http://schemas.microsoft.com/office/drawing/2014/main" id="{BFDEE537-562F-7090-0BF4-CBB8396337FD}"/>
              </a:ext>
            </a:extLst>
          </p:cNvPr>
          <p:cNvGrpSpPr/>
          <p:nvPr/>
        </p:nvGrpSpPr>
        <p:grpSpPr>
          <a:xfrm rot="1549639">
            <a:off x="11779891" y="731767"/>
            <a:ext cx="912127" cy="1132492"/>
            <a:chOff x="8558587" y="5554046"/>
            <a:chExt cx="911834" cy="1132787"/>
          </a:xfrm>
        </p:grpSpPr>
        <p:sp>
          <p:nvSpPr>
            <p:cNvPr id="1871" name="Google Shape;1871;p32">
              <a:extLst>
                <a:ext uri="{FF2B5EF4-FFF2-40B4-BE49-F238E27FC236}">
                  <a16:creationId xmlns:a16="http://schemas.microsoft.com/office/drawing/2014/main" id="{04088837-ACB8-F6FE-2BAC-89E33D8CAF87}"/>
                </a:ext>
              </a:extLst>
            </p:cNvPr>
            <p:cNvSpPr/>
            <p:nvPr/>
          </p:nvSpPr>
          <p:spPr>
            <a:xfrm>
              <a:off x="8558587" y="5554046"/>
              <a:ext cx="911834" cy="1132787"/>
            </a:xfrm>
            <a:custGeom>
              <a:avLst/>
              <a:gdLst/>
              <a:ahLst/>
              <a:cxnLst/>
              <a:rect l="l" t="t" r="r" b="b"/>
              <a:pathLst>
                <a:path w="9859" h="12248" extrusionOk="0">
                  <a:moveTo>
                    <a:pt x="5903" y="294"/>
                  </a:moveTo>
                  <a:cubicBezTo>
                    <a:pt x="6431" y="294"/>
                    <a:pt x="6960" y="331"/>
                    <a:pt x="7489" y="344"/>
                  </a:cubicBezTo>
                  <a:cubicBezTo>
                    <a:pt x="7784" y="353"/>
                    <a:pt x="8081" y="348"/>
                    <a:pt x="8376" y="358"/>
                  </a:cubicBezTo>
                  <a:cubicBezTo>
                    <a:pt x="8478" y="360"/>
                    <a:pt x="8580" y="387"/>
                    <a:pt x="8720" y="407"/>
                  </a:cubicBezTo>
                  <a:cubicBezTo>
                    <a:pt x="8623" y="664"/>
                    <a:pt x="8664" y="861"/>
                    <a:pt x="8747" y="1065"/>
                  </a:cubicBezTo>
                  <a:cubicBezTo>
                    <a:pt x="8891" y="1420"/>
                    <a:pt x="9124" y="1712"/>
                    <a:pt x="9342" y="2020"/>
                  </a:cubicBezTo>
                  <a:cubicBezTo>
                    <a:pt x="9383" y="2078"/>
                    <a:pt x="9410" y="2146"/>
                    <a:pt x="9464" y="2244"/>
                  </a:cubicBezTo>
                  <a:cubicBezTo>
                    <a:pt x="9362" y="2259"/>
                    <a:pt x="9286" y="2277"/>
                    <a:pt x="9208" y="2281"/>
                  </a:cubicBezTo>
                  <a:cubicBezTo>
                    <a:pt x="8892" y="2302"/>
                    <a:pt x="8577" y="2323"/>
                    <a:pt x="8262" y="2336"/>
                  </a:cubicBezTo>
                  <a:cubicBezTo>
                    <a:pt x="8024" y="2345"/>
                    <a:pt x="7787" y="2351"/>
                    <a:pt x="7550" y="2351"/>
                  </a:cubicBezTo>
                  <a:cubicBezTo>
                    <a:pt x="7481" y="2351"/>
                    <a:pt x="7412" y="2350"/>
                    <a:pt x="7343" y="2349"/>
                  </a:cubicBezTo>
                  <a:cubicBezTo>
                    <a:pt x="7254" y="2348"/>
                    <a:pt x="7164" y="2347"/>
                    <a:pt x="7075" y="2347"/>
                  </a:cubicBezTo>
                  <a:cubicBezTo>
                    <a:pt x="6848" y="2347"/>
                    <a:pt x="6621" y="2351"/>
                    <a:pt x="6395" y="2351"/>
                  </a:cubicBezTo>
                  <a:cubicBezTo>
                    <a:pt x="6003" y="2351"/>
                    <a:pt x="5612" y="2340"/>
                    <a:pt x="5223" y="2281"/>
                  </a:cubicBezTo>
                  <a:cubicBezTo>
                    <a:pt x="5095" y="2262"/>
                    <a:pt x="4964" y="2260"/>
                    <a:pt x="4834" y="2260"/>
                  </a:cubicBezTo>
                  <a:cubicBezTo>
                    <a:pt x="4809" y="2260"/>
                    <a:pt x="4785" y="2260"/>
                    <a:pt x="4760" y="2260"/>
                  </a:cubicBezTo>
                  <a:cubicBezTo>
                    <a:pt x="4703" y="2260"/>
                    <a:pt x="4645" y="2260"/>
                    <a:pt x="4588" y="2258"/>
                  </a:cubicBezTo>
                  <a:cubicBezTo>
                    <a:pt x="3944" y="2234"/>
                    <a:pt x="3297" y="2235"/>
                    <a:pt x="2656" y="2175"/>
                  </a:cubicBezTo>
                  <a:cubicBezTo>
                    <a:pt x="2218" y="2134"/>
                    <a:pt x="1774" y="2059"/>
                    <a:pt x="1384" y="1818"/>
                  </a:cubicBezTo>
                  <a:cubicBezTo>
                    <a:pt x="1192" y="1699"/>
                    <a:pt x="1076" y="1551"/>
                    <a:pt x="1082" y="1306"/>
                  </a:cubicBezTo>
                  <a:cubicBezTo>
                    <a:pt x="1083" y="1098"/>
                    <a:pt x="1159" y="969"/>
                    <a:pt x="1347" y="887"/>
                  </a:cubicBezTo>
                  <a:cubicBezTo>
                    <a:pt x="1735" y="717"/>
                    <a:pt x="2133" y="594"/>
                    <a:pt x="2552" y="512"/>
                  </a:cubicBezTo>
                  <a:cubicBezTo>
                    <a:pt x="3579" y="309"/>
                    <a:pt x="4617" y="324"/>
                    <a:pt x="5651" y="297"/>
                  </a:cubicBezTo>
                  <a:cubicBezTo>
                    <a:pt x="5735" y="295"/>
                    <a:pt x="5819" y="294"/>
                    <a:pt x="5903" y="294"/>
                  </a:cubicBezTo>
                  <a:close/>
                  <a:moveTo>
                    <a:pt x="1010" y="1932"/>
                  </a:moveTo>
                  <a:cubicBezTo>
                    <a:pt x="1353" y="2091"/>
                    <a:pt x="1676" y="2239"/>
                    <a:pt x="2003" y="2392"/>
                  </a:cubicBezTo>
                  <a:cubicBezTo>
                    <a:pt x="2003" y="2730"/>
                    <a:pt x="2005" y="3098"/>
                    <a:pt x="2002" y="3466"/>
                  </a:cubicBezTo>
                  <a:cubicBezTo>
                    <a:pt x="2000" y="3581"/>
                    <a:pt x="1976" y="3698"/>
                    <a:pt x="1962" y="3813"/>
                  </a:cubicBezTo>
                  <a:cubicBezTo>
                    <a:pt x="1899" y="4325"/>
                    <a:pt x="1844" y="4839"/>
                    <a:pt x="1770" y="5350"/>
                  </a:cubicBezTo>
                  <a:cubicBezTo>
                    <a:pt x="1615" y="6437"/>
                    <a:pt x="1355" y="7508"/>
                    <a:pt x="1372" y="8617"/>
                  </a:cubicBezTo>
                  <a:cubicBezTo>
                    <a:pt x="1377" y="8984"/>
                    <a:pt x="1300" y="9352"/>
                    <a:pt x="1264" y="9720"/>
                  </a:cubicBezTo>
                  <a:cubicBezTo>
                    <a:pt x="1218" y="10182"/>
                    <a:pt x="1176" y="10643"/>
                    <a:pt x="1128" y="11104"/>
                  </a:cubicBezTo>
                  <a:cubicBezTo>
                    <a:pt x="1117" y="11239"/>
                    <a:pt x="1089" y="11373"/>
                    <a:pt x="1067" y="11508"/>
                  </a:cubicBezTo>
                  <a:cubicBezTo>
                    <a:pt x="1044" y="11510"/>
                    <a:pt x="1022" y="11511"/>
                    <a:pt x="1001" y="11511"/>
                  </a:cubicBezTo>
                  <a:cubicBezTo>
                    <a:pt x="789" y="11511"/>
                    <a:pt x="619" y="11416"/>
                    <a:pt x="456" y="11322"/>
                  </a:cubicBezTo>
                  <a:cubicBezTo>
                    <a:pt x="383" y="11279"/>
                    <a:pt x="331" y="11151"/>
                    <a:pt x="322" y="11057"/>
                  </a:cubicBezTo>
                  <a:cubicBezTo>
                    <a:pt x="304" y="10858"/>
                    <a:pt x="313" y="10656"/>
                    <a:pt x="323" y="10455"/>
                  </a:cubicBezTo>
                  <a:cubicBezTo>
                    <a:pt x="365" y="9546"/>
                    <a:pt x="397" y="8638"/>
                    <a:pt x="560" y="7739"/>
                  </a:cubicBezTo>
                  <a:cubicBezTo>
                    <a:pt x="569" y="7687"/>
                    <a:pt x="567" y="7633"/>
                    <a:pt x="565" y="7580"/>
                  </a:cubicBezTo>
                  <a:cubicBezTo>
                    <a:pt x="546" y="7090"/>
                    <a:pt x="649" y="6612"/>
                    <a:pt x="678" y="6128"/>
                  </a:cubicBezTo>
                  <a:cubicBezTo>
                    <a:pt x="740" y="5073"/>
                    <a:pt x="952" y="4031"/>
                    <a:pt x="911" y="2968"/>
                  </a:cubicBezTo>
                  <a:cubicBezTo>
                    <a:pt x="897" y="2625"/>
                    <a:pt x="974" y="2279"/>
                    <a:pt x="1010" y="1932"/>
                  </a:cubicBezTo>
                  <a:close/>
                  <a:moveTo>
                    <a:pt x="2288" y="2435"/>
                  </a:moveTo>
                  <a:cubicBezTo>
                    <a:pt x="3933" y="2527"/>
                    <a:pt x="5569" y="2633"/>
                    <a:pt x="7215" y="2633"/>
                  </a:cubicBezTo>
                  <a:cubicBezTo>
                    <a:pt x="7980" y="2633"/>
                    <a:pt x="8748" y="2610"/>
                    <a:pt x="9519" y="2552"/>
                  </a:cubicBezTo>
                  <a:lnTo>
                    <a:pt x="9519" y="2552"/>
                  </a:lnTo>
                  <a:cubicBezTo>
                    <a:pt x="9456" y="3171"/>
                    <a:pt x="9387" y="3736"/>
                    <a:pt x="9340" y="4303"/>
                  </a:cubicBezTo>
                  <a:cubicBezTo>
                    <a:pt x="9288" y="4906"/>
                    <a:pt x="9192" y="5500"/>
                    <a:pt x="9067" y="6094"/>
                  </a:cubicBezTo>
                  <a:cubicBezTo>
                    <a:pt x="8989" y="6473"/>
                    <a:pt x="9007" y="6873"/>
                    <a:pt x="8975" y="7264"/>
                  </a:cubicBezTo>
                  <a:cubicBezTo>
                    <a:pt x="8933" y="7792"/>
                    <a:pt x="8880" y="8319"/>
                    <a:pt x="8835" y="8847"/>
                  </a:cubicBezTo>
                  <a:cubicBezTo>
                    <a:pt x="8793" y="9353"/>
                    <a:pt x="8763" y="9862"/>
                    <a:pt x="8718" y="10368"/>
                  </a:cubicBezTo>
                  <a:cubicBezTo>
                    <a:pt x="8682" y="10778"/>
                    <a:pt x="8631" y="11187"/>
                    <a:pt x="8587" y="11596"/>
                  </a:cubicBezTo>
                  <a:cubicBezTo>
                    <a:pt x="8577" y="11686"/>
                    <a:pt x="8570" y="11775"/>
                    <a:pt x="8563" y="11864"/>
                  </a:cubicBezTo>
                  <a:cubicBezTo>
                    <a:pt x="7958" y="11888"/>
                    <a:pt x="7343" y="11941"/>
                    <a:pt x="6729" y="11941"/>
                  </a:cubicBezTo>
                  <a:cubicBezTo>
                    <a:pt x="6625" y="11941"/>
                    <a:pt x="6522" y="11939"/>
                    <a:pt x="6418" y="11936"/>
                  </a:cubicBezTo>
                  <a:cubicBezTo>
                    <a:pt x="5852" y="11916"/>
                    <a:pt x="5282" y="11908"/>
                    <a:pt x="4714" y="11839"/>
                  </a:cubicBezTo>
                  <a:cubicBezTo>
                    <a:pt x="4064" y="11759"/>
                    <a:pt x="3402" y="11790"/>
                    <a:pt x="2746" y="11745"/>
                  </a:cubicBezTo>
                  <a:cubicBezTo>
                    <a:pt x="2263" y="11713"/>
                    <a:pt x="1783" y="11641"/>
                    <a:pt x="1260" y="11581"/>
                  </a:cubicBezTo>
                  <a:cubicBezTo>
                    <a:pt x="1348" y="10693"/>
                    <a:pt x="1436" y="9864"/>
                    <a:pt x="1509" y="9032"/>
                  </a:cubicBezTo>
                  <a:cubicBezTo>
                    <a:pt x="1575" y="8315"/>
                    <a:pt x="1622" y="7597"/>
                    <a:pt x="1683" y="6879"/>
                  </a:cubicBezTo>
                  <a:cubicBezTo>
                    <a:pt x="1696" y="6733"/>
                    <a:pt x="1735" y="6589"/>
                    <a:pt x="1760" y="6443"/>
                  </a:cubicBezTo>
                  <a:cubicBezTo>
                    <a:pt x="1855" y="5859"/>
                    <a:pt x="1942" y="5274"/>
                    <a:pt x="2047" y="4693"/>
                  </a:cubicBezTo>
                  <a:cubicBezTo>
                    <a:pt x="2169" y="4013"/>
                    <a:pt x="2207" y="3329"/>
                    <a:pt x="2237" y="2641"/>
                  </a:cubicBezTo>
                  <a:cubicBezTo>
                    <a:pt x="2240" y="2570"/>
                    <a:pt x="2272" y="2500"/>
                    <a:pt x="2288" y="2435"/>
                  </a:cubicBezTo>
                  <a:close/>
                  <a:moveTo>
                    <a:pt x="5260" y="1"/>
                  </a:moveTo>
                  <a:cubicBezTo>
                    <a:pt x="5260" y="13"/>
                    <a:pt x="5260" y="24"/>
                    <a:pt x="5258" y="38"/>
                  </a:cubicBezTo>
                  <a:cubicBezTo>
                    <a:pt x="5187" y="38"/>
                    <a:pt x="5115" y="36"/>
                    <a:pt x="5043" y="36"/>
                  </a:cubicBezTo>
                  <a:cubicBezTo>
                    <a:pt x="4999" y="36"/>
                    <a:pt x="4954" y="37"/>
                    <a:pt x="4909" y="39"/>
                  </a:cubicBezTo>
                  <a:cubicBezTo>
                    <a:pt x="4371" y="60"/>
                    <a:pt x="3831" y="69"/>
                    <a:pt x="3294" y="111"/>
                  </a:cubicBezTo>
                  <a:cubicBezTo>
                    <a:pt x="2967" y="137"/>
                    <a:pt x="2650" y="238"/>
                    <a:pt x="2323" y="267"/>
                  </a:cubicBezTo>
                  <a:cubicBezTo>
                    <a:pt x="1900" y="307"/>
                    <a:pt x="1528" y="484"/>
                    <a:pt x="1162" y="673"/>
                  </a:cubicBezTo>
                  <a:cubicBezTo>
                    <a:pt x="901" y="804"/>
                    <a:pt x="761" y="1080"/>
                    <a:pt x="722" y="1341"/>
                  </a:cubicBezTo>
                  <a:cubicBezTo>
                    <a:pt x="662" y="1765"/>
                    <a:pt x="702" y="2202"/>
                    <a:pt x="675" y="2633"/>
                  </a:cubicBezTo>
                  <a:cubicBezTo>
                    <a:pt x="617" y="3584"/>
                    <a:pt x="648" y="4541"/>
                    <a:pt x="450" y="5481"/>
                  </a:cubicBezTo>
                  <a:cubicBezTo>
                    <a:pt x="388" y="5775"/>
                    <a:pt x="433" y="6091"/>
                    <a:pt x="384" y="6390"/>
                  </a:cubicBezTo>
                  <a:cubicBezTo>
                    <a:pt x="328" y="6734"/>
                    <a:pt x="235" y="7071"/>
                    <a:pt x="303" y="7424"/>
                  </a:cubicBezTo>
                  <a:cubicBezTo>
                    <a:pt x="315" y="7485"/>
                    <a:pt x="307" y="7551"/>
                    <a:pt x="301" y="7614"/>
                  </a:cubicBezTo>
                  <a:cubicBezTo>
                    <a:pt x="227" y="8329"/>
                    <a:pt x="142" y="9042"/>
                    <a:pt x="79" y="9757"/>
                  </a:cubicBezTo>
                  <a:cubicBezTo>
                    <a:pt x="41" y="10199"/>
                    <a:pt x="33" y="10645"/>
                    <a:pt x="8" y="11089"/>
                  </a:cubicBezTo>
                  <a:cubicBezTo>
                    <a:pt x="0" y="11224"/>
                    <a:pt x="22" y="11356"/>
                    <a:pt x="137" y="11430"/>
                  </a:cubicBezTo>
                  <a:cubicBezTo>
                    <a:pt x="296" y="11532"/>
                    <a:pt x="461" y="11631"/>
                    <a:pt x="637" y="11695"/>
                  </a:cubicBezTo>
                  <a:cubicBezTo>
                    <a:pt x="1302" y="11934"/>
                    <a:pt x="2009" y="11959"/>
                    <a:pt x="2702" y="12022"/>
                  </a:cubicBezTo>
                  <a:cubicBezTo>
                    <a:pt x="3586" y="12104"/>
                    <a:pt x="4481" y="12047"/>
                    <a:pt x="5361" y="12205"/>
                  </a:cubicBezTo>
                  <a:cubicBezTo>
                    <a:pt x="5388" y="12210"/>
                    <a:pt x="5416" y="12211"/>
                    <a:pt x="5445" y="12211"/>
                  </a:cubicBezTo>
                  <a:cubicBezTo>
                    <a:pt x="5487" y="12211"/>
                    <a:pt x="5530" y="12208"/>
                    <a:pt x="5572" y="12208"/>
                  </a:cubicBezTo>
                  <a:cubicBezTo>
                    <a:pt x="5575" y="12208"/>
                    <a:pt x="5579" y="12208"/>
                    <a:pt x="5582" y="12208"/>
                  </a:cubicBezTo>
                  <a:cubicBezTo>
                    <a:pt x="5783" y="12211"/>
                    <a:pt x="5982" y="12210"/>
                    <a:pt x="6183" y="12217"/>
                  </a:cubicBezTo>
                  <a:cubicBezTo>
                    <a:pt x="6361" y="12222"/>
                    <a:pt x="6537" y="12247"/>
                    <a:pt x="6715" y="12247"/>
                  </a:cubicBezTo>
                  <a:cubicBezTo>
                    <a:pt x="6728" y="12247"/>
                    <a:pt x="6741" y="12247"/>
                    <a:pt x="6754" y="12247"/>
                  </a:cubicBezTo>
                  <a:cubicBezTo>
                    <a:pt x="7335" y="12235"/>
                    <a:pt x="7915" y="12212"/>
                    <a:pt x="8497" y="12193"/>
                  </a:cubicBezTo>
                  <a:cubicBezTo>
                    <a:pt x="8549" y="12192"/>
                    <a:pt x="8601" y="12181"/>
                    <a:pt x="8654" y="12175"/>
                  </a:cubicBezTo>
                  <a:cubicBezTo>
                    <a:pt x="8961" y="12134"/>
                    <a:pt x="9015" y="12056"/>
                    <a:pt x="8966" y="11757"/>
                  </a:cubicBezTo>
                  <a:cubicBezTo>
                    <a:pt x="8944" y="11622"/>
                    <a:pt x="8923" y="11483"/>
                    <a:pt x="8932" y="11350"/>
                  </a:cubicBezTo>
                  <a:cubicBezTo>
                    <a:pt x="8965" y="10780"/>
                    <a:pt x="9001" y="10211"/>
                    <a:pt x="9051" y="9643"/>
                  </a:cubicBezTo>
                  <a:cubicBezTo>
                    <a:pt x="9136" y="8661"/>
                    <a:pt x="9255" y="7684"/>
                    <a:pt x="9311" y="6702"/>
                  </a:cubicBezTo>
                  <a:cubicBezTo>
                    <a:pt x="9338" y="6211"/>
                    <a:pt x="9415" y="5736"/>
                    <a:pt x="9525" y="5262"/>
                  </a:cubicBezTo>
                  <a:cubicBezTo>
                    <a:pt x="9537" y="5211"/>
                    <a:pt x="9544" y="5158"/>
                    <a:pt x="9550" y="5106"/>
                  </a:cubicBezTo>
                  <a:cubicBezTo>
                    <a:pt x="9651" y="4223"/>
                    <a:pt x="9754" y="3340"/>
                    <a:pt x="9850" y="2457"/>
                  </a:cubicBezTo>
                  <a:cubicBezTo>
                    <a:pt x="9858" y="2391"/>
                    <a:pt x="9840" y="2308"/>
                    <a:pt x="9804" y="2254"/>
                  </a:cubicBezTo>
                  <a:cubicBezTo>
                    <a:pt x="9616" y="1974"/>
                    <a:pt x="9412" y="1705"/>
                    <a:pt x="9225" y="1424"/>
                  </a:cubicBezTo>
                  <a:cubicBezTo>
                    <a:pt x="9110" y="1250"/>
                    <a:pt x="9000" y="1069"/>
                    <a:pt x="8923" y="878"/>
                  </a:cubicBezTo>
                  <a:cubicBezTo>
                    <a:pt x="8874" y="754"/>
                    <a:pt x="8890" y="619"/>
                    <a:pt x="9006" y="500"/>
                  </a:cubicBezTo>
                  <a:cubicBezTo>
                    <a:pt x="9176" y="324"/>
                    <a:pt x="9135" y="192"/>
                    <a:pt x="8902" y="152"/>
                  </a:cubicBezTo>
                  <a:cubicBezTo>
                    <a:pt x="8611" y="100"/>
                    <a:pt x="8315" y="60"/>
                    <a:pt x="8020" y="50"/>
                  </a:cubicBezTo>
                  <a:cubicBezTo>
                    <a:pt x="7973" y="49"/>
                    <a:pt x="7925" y="48"/>
                    <a:pt x="7878" y="48"/>
                  </a:cubicBezTo>
                  <a:cubicBezTo>
                    <a:pt x="7591" y="48"/>
                    <a:pt x="7304" y="71"/>
                    <a:pt x="7016" y="71"/>
                  </a:cubicBezTo>
                  <a:cubicBezTo>
                    <a:pt x="6981" y="71"/>
                    <a:pt x="6945" y="71"/>
                    <a:pt x="6909" y="70"/>
                  </a:cubicBezTo>
                  <a:cubicBezTo>
                    <a:pt x="6359" y="58"/>
                    <a:pt x="5810" y="24"/>
                    <a:pt x="52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2" name="Google Shape;1872;p32">
              <a:extLst>
                <a:ext uri="{FF2B5EF4-FFF2-40B4-BE49-F238E27FC236}">
                  <a16:creationId xmlns:a16="http://schemas.microsoft.com/office/drawing/2014/main" id="{F79B1237-A5B9-E226-461E-40C2AF9A6C76}"/>
                </a:ext>
              </a:extLst>
            </p:cNvPr>
            <p:cNvSpPr/>
            <p:nvPr/>
          </p:nvSpPr>
          <p:spPr>
            <a:xfrm>
              <a:off x="8792584" y="5985136"/>
              <a:ext cx="546786" cy="207912"/>
            </a:xfrm>
            <a:custGeom>
              <a:avLst/>
              <a:gdLst/>
              <a:ahLst/>
              <a:cxnLst/>
              <a:rect l="l" t="t" r="r" b="b"/>
              <a:pathLst>
                <a:path w="5912" h="2248" extrusionOk="0">
                  <a:moveTo>
                    <a:pt x="4317" y="224"/>
                  </a:moveTo>
                  <a:cubicBezTo>
                    <a:pt x="4568" y="224"/>
                    <a:pt x="4820" y="232"/>
                    <a:pt x="5071" y="234"/>
                  </a:cubicBezTo>
                  <a:cubicBezTo>
                    <a:pt x="5198" y="234"/>
                    <a:pt x="5325" y="226"/>
                    <a:pt x="5452" y="226"/>
                  </a:cubicBezTo>
                  <a:cubicBezTo>
                    <a:pt x="5472" y="226"/>
                    <a:pt x="5491" y="226"/>
                    <a:pt x="5510" y="227"/>
                  </a:cubicBezTo>
                  <a:cubicBezTo>
                    <a:pt x="5549" y="227"/>
                    <a:pt x="5589" y="253"/>
                    <a:pt x="5668" y="282"/>
                  </a:cubicBezTo>
                  <a:cubicBezTo>
                    <a:pt x="5573" y="861"/>
                    <a:pt x="5481" y="1422"/>
                    <a:pt x="5383" y="2014"/>
                  </a:cubicBezTo>
                  <a:cubicBezTo>
                    <a:pt x="5182" y="2030"/>
                    <a:pt x="4982" y="2036"/>
                    <a:pt x="4782" y="2036"/>
                  </a:cubicBezTo>
                  <a:cubicBezTo>
                    <a:pt x="4203" y="2036"/>
                    <a:pt x="3625" y="1986"/>
                    <a:pt x="3048" y="1986"/>
                  </a:cubicBezTo>
                  <a:cubicBezTo>
                    <a:pt x="2984" y="1986"/>
                    <a:pt x="2921" y="1987"/>
                    <a:pt x="2858" y="1988"/>
                  </a:cubicBezTo>
                  <a:cubicBezTo>
                    <a:pt x="2013" y="2005"/>
                    <a:pt x="1169" y="2017"/>
                    <a:pt x="337" y="2033"/>
                  </a:cubicBezTo>
                  <a:cubicBezTo>
                    <a:pt x="208" y="1596"/>
                    <a:pt x="272" y="792"/>
                    <a:pt x="464" y="358"/>
                  </a:cubicBezTo>
                  <a:cubicBezTo>
                    <a:pt x="1086" y="332"/>
                    <a:pt x="1721" y="305"/>
                    <a:pt x="2353" y="281"/>
                  </a:cubicBezTo>
                  <a:cubicBezTo>
                    <a:pt x="2923" y="261"/>
                    <a:pt x="3493" y="239"/>
                    <a:pt x="4062" y="228"/>
                  </a:cubicBezTo>
                  <a:cubicBezTo>
                    <a:pt x="4147" y="225"/>
                    <a:pt x="4232" y="224"/>
                    <a:pt x="4317" y="224"/>
                  </a:cubicBezTo>
                  <a:close/>
                  <a:moveTo>
                    <a:pt x="5667" y="0"/>
                  </a:moveTo>
                  <a:cubicBezTo>
                    <a:pt x="5648" y="0"/>
                    <a:pt x="5628" y="1"/>
                    <a:pt x="5606" y="2"/>
                  </a:cubicBezTo>
                  <a:cubicBezTo>
                    <a:pt x="5078" y="23"/>
                    <a:pt x="4550" y="45"/>
                    <a:pt x="4023" y="63"/>
                  </a:cubicBezTo>
                  <a:cubicBezTo>
                    <a:pt x="2871" y="102"/>
                    <a:pt x="1718" y="139"/>
                    <a:pt x="565" y="180"/>
                  </a:cubicBezTo>
                  <a:cubicBezTo>
                    <a:pt x="432" y="185"/>
                    <a:pt x="302" y="217"/>
                    <a:pt x="183" y="235"/>
                  </a:cubicBezTo>
                  <a:cubicBezTo>
                    <a:pt x="91" y="911"/>
                    <a:pt x="0" y="1549"/>
                    <a:pt x="149" y="2247"/>
                  </a:cubicBezTo>
                  <a:cubicBezTo>
                    <a:pt x="329" y="2236"/>
                    <a:pt x="483" y="2218"/>
                    <a:pt x="635" y="2215"/>
                  </a:cubicBezTo>
                  <a:cubicBezTo>
                    <a:pt x="1124" y="2202"/>
                    <a:pt x="1613" y="2181"/>
                    <a:pt x="2100" y="2181"/>
                  </a:cubicBezTo>
                  <a:cubicBezTo>
                    <a:pt x="2151" y="2181"/>
                    <a:pt x="2203" y="2181"/>
                    <a:pt x="2254" y="2182"/>
                  </a:cubicBezTo>
                  <a:cubicBezTo>
                    <a:pt x="3291" y="2192"/>
                    <a:pt x="4327" y="2216"/>
                    <a:pt x="5364" y="2243"/>
                  </a:cubicBezTo>
                  <a:cubicBezTo>
                    <a:pt x="5397" y="2244"/>
                    <a:pt x="5426" y="2244"/>
                    <a:pt x="5452" y="2244"/>
                  </a:cubicBezTo>
                  <a:cubicBezTo>
                    <a:pt x="5629" y="2244"/>
                    <a:pt x="5641" y="2213"/>
                    <a:pt x="5639" y="1983"/>
                  </a:cubicBezTo>
                  <a:cubicBezTo>
                    <a:pt x="5639" y="1931"/>
                    <a:pt x="5655" y="1879"/>
                    <a:pt x="5662" y="1828"/>
                  </a:cubicBezTo>
                  <a:cubicBezTo>
                    <a:pt x="5736" y="1315"/>
                    <a:pt x="5813" y="802"/>
                    <a:pt x="5881" y="289"/>
                  </a:cubicBezTo>
                  <a:cubicBezTo>
                    <a:pt x="5912" y="58"/>
                    <a:pt x="5873" y="0"/>
                    <a:pt x="56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3" name="Google Shape;1873;p32">
              <a:extLst>
                <a:ext uri="{FF2B5EF4-FFF2-40B4-BE49-F238E27FC236}">
                  <a16:creationId xmlns:a16="http://schemas.microsoft.com/office/drawing/2014/main" id="{194F63F0-0638-D37D-0344-206D992A1929}"/>
                </a:ext>
              </a:extLst>
            </p:cNvPr>
            <p:cNvSpPr/>
            <p:nvPr/>
          </p:nvSpPr>
          <p:spPr>
            <a:xfrm>
              <a:off x="8778340" y="5664755"/>
              <a:ext cx="487317" cy="24417"/>
            </a:xfrm>
            <a:custGeom>
              <a:avLst/>
              <a:gdLst/>
              <a:ahLst/>
              <a:cxnLst/>
              <a:rect l="l" t="t" r="r" b="b"/>
              <a:pathLst>
                <a:path w="5269" h="264" extrusionOk="0">
                  <a:moveTo>
                    <a:pt x="3825" y="1"/>
                  </a:moveTo>
                  <a:cubicBezTo>
                    <a:pt x="3788" y="1"/>
                    <a:pt x="3752" y="1"/>
                    <a:pt x="3715" y="2"/>
                  </a:cubicBezTo>
                  <a:cubicBezTo>
                    <a:pt x="2573" y="22"/>
                    <a:pt x="1427" y="71"/>
                    <a:pt x="285" y="107"/>
                  </a:cubicBezTo>
                  <a:cubicBezTo>
                    <a:pt x="232" y="108"/>
                    <a:pt x="173" y="105"/>
                    <a:pt x="130" y="128"/>
                  </a:cubicBezTo>
                  <a:cubicBezTo>
                    <a:pt x="87" y="149"/>
                    <a:pt x="59" y="198"/>
                    <a:pt x="0" y="264"/>
                  </a:cubicBezTo>
                  <a:cubicBezTo>
                    <a:pt x="1789" y="198"/>
                    <a:pt x="3528" y="135"/>
                    <a:pt x="5268" y="72"/>
                  </a:cubicBezTo>
                  <a:cubicBezTo>
                    <a:pt x="5267" y="69"/>
                    <a:pt x="5267" y="66"/>
                    <a:pt x="5266" y="63"/>
                  </a:cubicBezTo>
                  <a:cubicBezTo>
                    <a:pt x="4786" y="43"/>
                    <a:pt x="4305" y="1"/>
                    <a:pt x="38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4" name="Google Shape;1874;p32">
              <a:extLst>
                <a:ext uri="{FF2B5EF4-FFF2-40B4-BE49-F238E27FC236}">
                  <a16:creationId xmlns:a16="http://schemas.microsoft.com/office/drawing/2014/main" id="{63A96809-9456-860F-51FC-A681F8B57BD8}"/>
                </a:ext>
              </a:extLst>
            </p:cNvPr>
            <p:cNvSpPr/>
            <p:nvPr/>
          </p:nvSpPr>
          <p:spPr>
            <a:xfrm>
              <a:off x="8770294" y="5619250"/>
              <a:ext cx="446900" cy="33296"/>
            </a:xfrm>
            <a:custGeom>
              <a:avLst/>
              <a:gdLst/>
              <a:ahLst/>
              <a:cxnLst/>
              <a:rect l="l" t="t" r="r" b="b"/>
              <a:pathLst>
                <a:path w="4832" h="360" extrusionOk="0">
                  <a:moveTo>
                    <a:pt x="4528" y="1"/>
                  </a:moveTo>
                  <a:cubicBezTo>
                    <a:pt x="4391" y="1"/>
                    <a:pt x="4256" y="10"/>
                    <a:pt x="4120" y="16"/>
                  </a:cubicBezTo>
                  <a:cubicBezTo>
                    <a:pt x="2884" y="71"/>
                    <a:pt x="1648" y="120"/>
                    <a:pt x="413" y="176"/>
                  </a:cubicBezTo>
                  <a:cubicBezTo>
                    <a:pt x="275" y="182"/>
                    <a:pt x="138" y="219"/>
                    <a:pt x="0" y="243"/>
                  </a:cubicBezTo>
                  <a:cubicBezTo>
                    <a:pt x="4" y="271"/>
                    <a:pt x="8" y="299"/>
                    <a:pt x="14" y="327"/>
                  </a:cubicBezTo>
                  <a:cubicBezTo>
                    <a:pt x="37" y="337"/>
                    <a:pt x="64" y="359"/>
                    <a:pt x="89" y="359"/>
                  </a:cubicBezTo>
                  <a:cubicBezTo>
                    <a:pt x="90" y="359"/>
                    <a:pt x="91" y="359"/>
                    <a:pt x="92" y="359"/>
                  </a:cubicBezTo>
                  <a:cubicBezTo>
                    <a:pt x="1672" y="248"/>
                    <a:pt x="3252" y="134"/>
                    <a:pt x="4831" y="21"/>
                  </a:cubicBezTo>
                  <a:cubicBezTo>
                    <a:pt x="4730" y="6"/>
                    <a:pt x="4629" y="1"/>
                    <a:pt x="45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5" name="Google Shape;1875;p32">
              <a:extLst>
                <a:ext uri="{FF2B5EF4-FFF2-40B4-BE49-F238E27FC236}">
                  <a16:creationId xmlns:a16="http://schemas.microsoft.com/office/drawing/2014/main" id="{D63D3DD9-B74D-58CF-758A-E512787E095D}"/>
                </a:ext>
              </a:extLst>
            </p:cNvPr>
            <p:cNvSpPr/>
            <p:nvPr/>
          </p:nvSpPr>
          <p:spPr>
            <a:xfrm>
              <a:off x="8903478" y="5716086"/>
              <a:ext cx="365511" cy="18775"/>
            </a:xfrm>
            <a:custGeom>
              <a:avLst/>
              <a:gdLst/>
              <a:ahLst/>
              <a:cxnLst/>
              <a:rect l="l" t="t" r="r" b="b"/>
              <a:pathLst>
                <a:path w="3952" h="203" extrusionOk="0">
                  <a:moveTo>
                    <a:pt x="1669" y="1"/>
                  </a:moveTo>
                  <a:cubicBezTo>
                    <a:pt x="1117" y="1"/>
                    <a:pt x="566" y="18"/>
                    <a:pt x="15" y="68"/>
                  </a:cubicBezTo>
                  <a:cubicBezTo>
                    <a:pt x="10" y="96"/>
                    <a:pt x="6" y="122"/>
                    <a:pt x="1" y="149"/>
                  </a:cubicBezTo>
                  <a:cubicBezTo>
                    <a:pt x="34" y="168"/>
                    <a:pt x="66" y="203"/>
                    <a:pt x="99" y="203"/>
                  </a:cubicBezTo>
                  <a:cubicBezTo>
                    <a:pt x="100" y="203"/>
                    <a:pt x="101" y="203"/>
                    <a:pt x="102" y="203"/>
                  </a:cubicBezTo>
                  <a:cubicBezTo>
                    <a:pt x="1385" y="158"/>
                    <a:pt x="2668" y="108"/>
                    <a:pt x="3952" y="59"/>
                  </a:cubicBezTo>
                  <a:cubicBezTo>
                    <a:pt x="3190" y="34"/>
                    <a:pt x="2429" y="1"/>
                    <a:pt x="16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876" name="Google Shape;1876;p32">
              <a:extLst>
                <a:ext uri="{FF2B5EF4-FFF2-40B4-BE49-F238E27FC236}">
                  <a16:creationId xmlns:a16="http://schemas.microsoft.com/office/drawing/2014/main" id="{C2AFF384-BFE3-D881-176D-C2730D9A7FC1}"/>
                </a:ext>
              </a:extLst>
            </p:cNvPr>
            <p:cNvSpPr/>
            <p:nvPr/>
          </p:nvSpPr>
          <p:spPr>
            <a:xfrm>
              <a:off x="8867037" y="6057832"/>
              <a:ext cx="400193" cy="28949"/>
            </a:xfrm>
            <a:custGeom>
              <a:avLst/>
              <a:gdLst/>
              <a:ahLst/>
              <a:cxnLst/>
              <a:rect l="l" t="t" r="r" b="b"/>
              <a:pathLst>
                <a:path w="4327" h="313" extrusionOk="0">
                  <a:moveTo>
                    <a:pt x="4018" y="13"/>
                  </a:moveTo>
                  <a:cubicBezTo>
                    <a:pt x="3994" y="13"/>
                    <a:pt x="3970" y="15"/>
                    <a:pt x="3946" y="16"/>
                  </a:cubicBezTo>
                  <a:cubicBezTo>
                    <a:pt x="3683" y="31"/>
                    <a:pt x="3419" y="53"/>
                    <a:pt x="3157" y="58"/>
                  </a:cubicBezTo>
                  <a:cubicBezTo>
                    <a:pt x="2195" y="74"/>
                    <a:pt x="1231" y="86"/>
                    <a:pt x="269" y="99"/>
                  </a:cubicBezTo>
                  <a:cubicBezTo>
                    <a:pt x="242" y="99"/>
                    <a:pt x="213" y="97"/>
                    <a:pt x="185" y="97"/>
                  </a:cubicBezTo>
                  <a:cubicBezTo>
                    <a:pt x="109" y="97"/>
                    <a:pt x="37" y="114"/>
                    <a:pt x="0" y="240"/>
                  </a:cubicBezTo>
                  <a:cubicBezTo>
                    <a:pt x="61" y="265"/>
                    <a:pt x="122" y="312"/>
                    <a:pt x="182" y="313"/>
                  </a:cubicBezTo>
                  <a:cubicBezTo>
                    <a:pt x="202" y="313"/>
                    <a:pt x="221" y="313"/>
                    <a:pt x="240" y="313"/>
                  </a:cubicBezTo>
                  <a:cubicBezTo>
                    <a:pt x="560" y="313"/>
                    <a:pt x="878" y="305"/>
                    <a:pt x="1196" y="297"/>
                  </a:cubicBezTo>
                  <a:cubicBezTo>
                    <a:pt x="1522" y="291"/>
                    <a:pt x="1850" y="283"/>
                    <a:pt x="2176" y="274"/>
                  </a:cubicBezTo>
                  <a:cubicBezTo>
                    <a:pt x="2631" y="261"/>
                    <a:pt x="3085" y="244"/>
                    <a:pt x="3541" y="233"/>
                  </a:cubicBezTo>
                  <a:cubicBezTo>
                    <a:pt x="3599" y="231"/>
                    <a:pt x="3658" y="231"/>
                    <a:pt x="3717" y="231"/>
                  </a:cubicBezTo>
                  <a:cubicBezTo>
                    <a:pt x="3826" y="231"/>
                    <a:pt x="3935" y="233"/>
                    <a:pt x="4043" y="240"/>
                  </a:cubicBezTo>
                  <a:cubicBezTo>
                    <a:pt x="4087" y="243"/>
                    <a:pt x="4137" y="253"/>
                    <a:pt x="4182" y="253"/>
                  </a:cubicBezTo>
                  <a:cubicBezTo>
                    <a:pt x="4243" y="253"/>
                    <a:pt x="4293" y="234"/>
                    <a:pt x="4304" y="155"/>
                  </a:cubicBezTo>
                  <a:cubicBezTo>
                    <a:pt x="4327" y="1"/>
                    <a:pt x="4172" y="29"/>
                    <a:pt x="4073" y="16"/>
                  </a:cubicBezTo>
                  <a:cubicBezTo>
                    <a:pt x="4055" y="14"/>
                    <a:pt x="4036" y="13"/>
                    <a:pt x="4018" y="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" name="Google Shape;1877;p32">
              <a:extLst>
                <a:ext uri="{FF2B5EF4-FFF2-40B4-BE49-F238E27FC236}">
                  <a16:creationId xmlns:a16="http://schemas.microsoft.com/office/drawing/2014/main" id="{1BC14000-C4A5-AA68-4002-AE9D43E1C593}"/>
                </a:ext>
              </a:extLst>
            </p:cNvPr>
            <p:cNvSpPr/>
            <p:nvPr/>
          </p:nvSpPr>
          <p:spPr>
            <a:xfrm>
              <a:off x="8877303" y="6114250"/>
              <a:ext cx="362643" cy="24509"/>
            </a:xfrm>
            <a:custGeom>
              <a:avLst/>
              <a:gdLst/>
              <a:ahLst/>
              <a:cxnLst/>
              <a:rect l="l" t="t" r="r" b="b"/>
              <a:pathLst>
                <a:path w="3921" h="265" extrusionOk="0">
                  <a:moveTo>
                    <a:pt x="3734" y="1"/>
                  </a:moveTo>
                  <a:cubicBezTo>
                    <a:pt x="3710" y="1"/>
                    <a:pt x="3685" y="3"/>
                    <a:pt x="3660" y="6"/>
                  </a:cubicBezTo>
                  <a:cubicBezTo>
                    <a:pt x="3545" y="17"/>
                    <a:pt x="3429" y="29"/>
                    <a:pt x="3313" y="30"/>
                  </a:cubicBezTo>
                  <a:cubicBezTo>
                    <a:pt x="2270" y="40"/>
                    <a:pt x="1225" y="48"/>
                    <a:pt x="182" y="61"/>
                  </a:cubicBezTo>
                  <a:cubicBezTo>
                    <a:pt x="121" y="63"/>
                    <a:pt x="61" y="101"/>
                    <a:pt x="2" y="122"/>
                  </a:cubicBezTo>
                  <a:cubicBezTo>
                    <a:pt x="2" y="148"/>
                    <a:pt x="2" y="173"/>
                    <a:pt x="1" y="199"/>
                  </a:cubicBezTo>
                  <a:cubicBezTo>
                    <a:pt x="71" y="220"/>
                    <a:pt x="143" y="261"/>
                    <a:pt x="215" y="262"/>
                  </a:cubicBezTo>
                  <a:cubicBezTo>
                    <a:pt x="294" y="264"/>
                    <a:pt x="373" y="264"/>
                    <a:pt x="452" y="264"/>
                  </a:cubicBezTo>
                  <a:cubicBezTo>
                    <a:pt x="616" y="264"/>
                    <a:pt x="780" y="261"/>
                    <a:pt x="944" y="261"/>
                  </a:cubicBezTo>
                  <a:cubicBezTo>
                    <a:pt x="1850" y="253"/>
                    <a:pt x="2756" y="247"/>
                    <a:pt x="3660" y="242"/>
                  </a:cubicBezTo>
                  <a:cubicBezTo>
                    <a:pt x="3680" y="242"/>
                    <a:pt x="3700" y="243"/>
                    <a:pt x="3720" y="243"/>
                  </a:cubicBezTo>
                  <a:cubicBezTo>
                    <a:pt x="3805" y="243"/>
                    <a:pt x="3881" y="233"/>
                    <a:pt x="3921" y="133"/>
                  </a:cubicBezTo>
                  <a:cubicBezTo>
                    <a:pt x="3883" y="26"/>
                    <a:pt x="3814" y="1"/>
                    <a:pt x="37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aphicFrame>
        <p:nvGraphicFramePr>
          <p:cNvPr id="1886" name="Google Shape;1886;p32">
            <a:extLst>
              <a:ext uri="{FF2B5EF4-FFF2-40B4-BE49-F238E27FC236}">
                <a16:creationId xmlns:a16="http://schemas.microsoft.com/office/drawing/2014/main" id="{DB31E469-4B40-A2F3-C286-319656CAF6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7908753"/>
              </p:ext>
            </p:extLst>
          </p:nvPr>
        </p:nvGraphicFramePr>
        <p:xfrm>
          <a:off x="1479238" y="2067853"/>
          <a:ext cx="10375570" cy="4389030"/>
        </p:xfrm>
        <a:graphic>
          <a:graphicData uri="http://schemas.openxmlformats.org/drawingml/2006/table">
            <a:tbl>
              <a:tblPr>
                <a:noFill/>
                <a:tableStyleId>{9F6A48A7-A88A-4D92-805C-FBD4649BBD61}</a:tableStyleId>
              </a:tblPr>
              <a:tblGrid>
                <a:gridCol w="31739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1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0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4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Alegria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Fico feliz quando obtenho aquilo que tanto queria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4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Ansiedade</a:t>
                      </a:r>
                      <a:endParaRPr sz="44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Fico ansioso/preocupado quando não tenho certeza que vou receber aquilo que desejava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4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Tristeza</a:t>
                      </a:r>
                      <a:endParaRPr sz="44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Fico triste, desanimado e frustrado quando não tenho o que desejava </a:t>
                      </a:r>
                      <a:endParaRPr sz="36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85F5B6B3-8069-D0CA-AE5A-97B6FE3FDFA4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53399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1">
          <a:extLst>
            <a:ext uri="{FF2B5EF4-FFF2-40B4-BE49-F238E27FC236}">
              <a16:creationId xmlns:a16="http://schemas.microsoft.com/office/drawing/2014/main" id="{9051FB1B-DD30-23A9-D8DC-AA7651779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p38">
            <a:extLst>
              <a:ext uri="{FF2B5EF4-FFF2-40B4-BE49-F238E27FC236}">
                <a16:creationId xmlns:a16="http://schemas.microsoft.com/office/drawing/2014/main" id="{A03A6C4F-D9C4-625C-0E4E-1D3A460086CD}"/>
              </a:ext>
            </a:extLst>
          </p:cNvPr>
          <p:cNvSpPr/>
          <p:nvPr/>
        </p:nvSpPr>
        <p:spPr>
          <a:xfrm>
            <a:off x="2059953" y="2040333"/>
            <a:ext cx="9320100" cy="461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83" name="Google Shape;2083;p38">
            <a:extLst>
              <a:ext uri="{FF2B5EF4-FFF2-40B4-BE49-F238E27FC236}">
                <a16:creationId xmlns:a16="http://schemas.microsoft.com/office/drawing/2014/main" id="{186E7943-CF3E-4DC2-3D4E-6CB0B9EC991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46695" y="793027"/>
            <a:ext cx="9692700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r>
              <a:rPr lang="pt-BR" dirty="0"/>
              <a:t>Definindo: </a:t>
            </a:r>
            <a:endParaRPr dirty="0"/>
          </a:p>
        </p:txBody>
      </p:sp>
      <p:grpSp>
        <p:nvGrpSpPr>
          <p:cNvPr id="2084" name="Google Shape;2084;p38">
            <a:extLst>
              <a:ext uri="{FF2B5EF4-FFF2-40B4-BE49-F238E27FC236}">
                <a16:creationId xmlns:a16="http://schemas.microsoft.com/office/drawing/2014/main" id="{FB97347C-7D3F-94CD-44E6-D3456CA263BE}"/>
              </a:ext>
            </a:extLst>
          </p:cNvPr>
          <p:cNvGrpSpPr/>
          <p:nvPr/>
        </p:nvGrpSpPr>
        <p:grpSpPr>
          <a:xfrm>
            <a:off x="1839075" y="1845069"/>
            <a:ext cx="9764027" cy="4892262"/>
            <a:chOff x="465091" y="1845069"/>
            <a:chExt cx="9764027" cy="4892262"/>
          </a:xfrm>
        </p:grpSpPr>
        <p:sp>
          <p:nvSpPr>
            <p:cNvPr id="2085" name="Google Shape;2085;p38">
              <a:extLst>
                <a:ext uri="{FF2B5EF4-FFF2-40B4-BE49-F238E27FC236}">
                  <a16:creationId xmlns:a16="http://schemas.microsoft.com/office/drawing/2014/main" id="{C6B2412E-2B05-A0AF-1483-31E716A0C964}"/>
                </a:ext>
              </a:extLst>
            </p:cNvPr>
            <p:cNvSpPr/>
            <p:nvPr/>
          </p:nvSpPr>
          <p:spPr>
            <a:xfrm>
              <a:off x="685978" y="1845071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6" name="Google Shape;2086;p38">
              <a:extLst>
                <a:ext uri="{FF2B5EF4-FFF2-40B4-BE49-F238E27FC236}">
                  <a16:creationId xmlns:a16="http://schemas.microsoft.com/office/drawing/2014/main" id="{5F204BA0-D948-5192-8005-6F9CFA49AEBB}"/>
                </a:ext>
              </a:extLst>
            </p:cNvPr>
            <p:cNvSpPr/>
            <p:nvPr/>
          </p:nvSpPr>
          <p:spPr>
            <a:xfrm rot="5400000">
              <a:off x="-566617" y="2963339"/>
              <a:ext cx="2369536" cy="306116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7" name="Google Shape;2087;p38">
              <a:extLst>
                <a:ext uri="{FF2B5EF4-FFF2-40B4-BE49-F238E27FC236}">
                  <a16:creationId xmlns:a16="http://schemas.microsoft.com/office/drawing/2014/main" id="{6019C58C-0003-EA6A-3F5C-214D6179572C}"/>
                </a:ext>
              </a:extLst>
            </p:cNvPr>
            <p:cNvSpPr/>
            <p:nvPr/>
          </p:nvSpPr>
          <p:spPr>
            <a:xfrm rot="-5400000" flipH="1">
              <a:off x="-566620" y="5181698"/>
              <a:ext cx="2369536" cy="306116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8" name="Google Shape;2088;p38">
              <a:extLst>
                <a:ext uri="{FF2B5EF4-FFF2-40B4-BE49-F238E27FC236}">
                  <a16:creationId xmlns:a16="http://schemas.microsoft.com/office/drawing/2014/main" id="{5F524062-C8EC-8F4B-8B2E-1EDBA2BB1BAD}"/>
                </a:ext>
              </a:extLst>
            </p:cNvPr>
            <p:cNvSpPr/>
            <p:nvPr/>
          </p:nvSpPr>
          <p:spPr>
            <a:xfrm>
              <a:off x="685978" y="6431372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9" name="Google Shape;2089;p38">
              <a:extLst>
                <a:ext uri="{FF2B5EF4-FFF2-40B4-BE49-F238E27FC236}">
                  <a16:creationId xmlns:a16="http://schemas.microsoft.com/office/drawing/2014/main" id="{7850330E-AA5C-C389-C7E1-3921B369E049}"/>
                </a:ext>
              </a:extLst>
            </p:cNvPr>
            <p:cNvSpPr/>
            <p:nvPr/>
          </p:nvSpPr>
          <p:spPr>
            <a:xfrm flipH="1">
              <a:off x="7637477" y="1845071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0" name="Google Shape;2090;p38">
              <a:extLst>
                <a:ext uri="{FF2B5EF4-FFF2-40B4-BE49-F238E27FC236}">
                  <a16:creationId xmlns:a16="http://schemas.microsoft.com/office/drawing/2014/main" id="{E10575EE-07AC-0BCD-25ED-6276A1E3AAB9}"/>
                </a:ext>
              </a:extLst>
            </p:cNvPr>
            <p:cNvSpPr/>
            <p:nvPr/>
          </p:nvSpPr>
          <p:spPr>
            <a:xfrm rot="-5400000" flipH="1">
              <a:off x="8891290" y="2963339"/>
              <a:ext cx="2369536" cy="306116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1" name="Google Shape;2091;p38">
              <a:extLst>
                <a:ext uri="{FF2B5EF4-FFF2-40B4-BE49-F238E27FC236}">
                  <a16:creationId xmlns:a16="http://schemas.microsoft.com/office/drawing/2014/main" id="{083C5C7E-6FC5-5BD9-2E11-3BB4079E0285}"/>
                </a:ext>
              </a:extLst>
            </p:cNvPr>
            <p:cNvSpPr/>
            <p:nvPr/>
          </p:nvSpPr>
          <p:spPr>
            <a:xfrm rot="5400000">
              <a:off x="8891292" y="5181698"/>
              <a:ext cx="2369536" cy="306116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2" name="Google Shape;2092;p38">
              <a:extLst>
                <a:ext uri="{FF2B5EF4-FFF2-40B4-BE49-F238E27FC236}">
                  <a16:creationId xmlns:a16="http://schemas.microsoft.com/office/drawing/2014/main" id="{EB90AA61-7951-8634-6EB4-C9B82B4C3F39}"/>
                </a:ext>
              </a:extLst>
            </p:cNvPr>
            <p:cNvSpPr/>
            <p:nvPr/>
          </p:nvSpPr>
          <p:spPr>
            <a:xfrm flipH="1">
              <a:off x="7637477" y="6431372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3" name="Google Shape;2093;p38">
              <a:extLst>
                <a:ext uri="{FF2B5EF4-FFF2-40B4-BE49-F238E27FC236}">
                  <a16:creationId xmlns:a16="http://schemas.microsoft.com/office/drawing/2014/main" id="{6CAB3ED9-132A-EBAF-C6F8-0A6CEEAC3C8B}"/>
                </a:ext>
              </a:extLst>
            </p:cNvPr>
            <p:cNvSpPr/>
            <p:nvPr/>
          </p:nvSpPr>
          <p:spPr>
            <a:xfrm flipH="1">
              <a:off x="2980612" y="1845071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4" name="Google Shape;2094;p38">
              <a:extLst>
                <a:ext uri="{FF2B5EF4-FFF2-40B4-BE49-F238E27FC236}">
                  <a16:creationId xmlns:a16="http://schemas.microsoft.com/office/drawing/2014/main" id="{29ED84B4-04C5-AB69-3EBA-5F8F57547496}"/>
                </a:ext>
              </a:extLst>
            </p:cNvPr>
            <p:cNvSpPr/>
            <p:nvPr/>
          </p:nvSpPr>
          <p:spPr>
            <a:xfrm flipH="1">
              <a:off x="2904393" y="6431372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5" name="Google Shape;2095;p38">
              <a:extLst>
                <a:ext uri="{FF2B5EF4-FFF2-40B4-BE49-F238E27FC236}">
                  <a16:creationId xmlns:a16="http://schemas.microsoft.com/office/drawing/2014/main" id="{1700D986-58A8-C9C1-2E13-60D6A6066BD2}"/>
                </a:ext>
              </a:extLst>
            </p:cNvPr>
            <p:cNvSpPr/>
            <p:nvPr/>
          </p:nvSpPr>
          <p:spPr>
            <a:xfrm rot="10800000">
              <a:off x="5275161" y="6431370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6" name="Google Shape;2096;p38">
              <a:extLst>
                <a:ext uri="{FF2B5EF4-FFF2-40B4-BE49-F238E27FC236}">
                  <a16:creationId xmlns:a16="http://schemas.microsoft.com/office/drawing/2014/main" id="{FF3EC447-C8CB-ECA0-9FAD-C7664B94AA75}"/>
                </a:ext>
              </a:extLst>
            </p:cNvPr>
            <p:cNvSpPr/>
            <p:nvPr/>
          </p:nvSpPr>
          <p:spPr>
            <a:xfrm rot="10800000">
              <a:off x="5351380" y="1845069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76DBFBBE-BE21-F751-D5C3-795BF14D7912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5" name="Google Shape;1928;p34">
            <a:extLst>
              <a:ext uri="{FF2B5EF4-FFF2-40B4-BE49-F238E27FC236}">
                <a16:creationId xmlns:a16="http://schemas.microsoft.com/office/drawing/2014/main" id="{AD279911-8B65-CF2F-4D23-EFBF491BDCE7}"/>
              </a:ext>
            </a:extLst>
          </p:cNvPr>
          <p:cNvSpPr txBox="1">
            <a:spLocks/>
          </p:cNvSpPr>
          <p:nvPr/>
        </p:nvSpPr>
        <p:spPr>
          <a:xfrm>
            <a:off x="2366066" y="2259731"/>
            <a:ext cx="7756802" cy="2432700"/>
          </a:xfrm>
          <a:prstGeom prst="rect">
            <a:avLst/>
          </a:prstGeom>
        </p:spPr>
        <p:txBody>
          <a:bodyPr spcFirstLastPara="1" wrap="square" lIns="110750" tIns="110750" rIns="110750" bIns="1107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pt-BR" sz="4400" dirty="0">
              <a:latin typeface="Gaegu" pitchFamily="2" charset="0"/>
              <a:ea typeface="Gaegu" pitchFamily="2" charset="0"/>
            </a:endParaRPr>
          </a:p>
          <a:p>
            <a:r>
              <a:rPr lang="pt-BR" sz="4800" dirty="0">
                <a:latin typeface="Gaegu" pitchFamily="2" charset="0"/>
                <a:ea typeface="Gaegu" pitchFamily="2" charset="0"/>
              </a:rPr>
              <a:t>“As emoções/sentimentos são frutos daquilo que eu </a:t>
            </a:r>
            <a:r>
              <a:rPr lang="pt-BR" sz="4800" b="1" dirty="0">
                <a:latin typeface="Gaegu" pitchFamily="2" charset="0"/>
                <a:ea typeface="Gaegu" pitchFamily="2" charset="0"/>
              </a:rPr>
              <a:t>FAÇO</a:t>
            </a:r>
            <a:r>
              <a:rPr lang="pt-BR" sz="4800" dirty="0">
                <a:latin typeface="Gaegu" pitchFamily="2" charset="0"/>
                <a:ea typeface="Gaegu" pitchFamily="2" charset="0"/>
              </a:rPr>
              <a:t>”</a:t>
            </a:r>
            <a:endParaRPr lang="en-US" sz="4800" dirty="0">
              <a:latin typeface="Gaegu" pitchFamily="2" charset="0"/>
              <a:ea typeface="Gaegu" pitchFamily="2" charset="0"/>
            </a:endParaRPr>
          </a:p>
        </p:txBody>
      </p:sp>
      <p:pic>
        <p:nvPicPr>
          <p:cNvPr id="3" name="Imagem 2" descr="Brinquedo de criança&#10;&#10;Descrição gerada automaticamente com confiança baixa">
            <a:extLst>
              <a:ext uri="{FF2B5EF4-FFF2-40B4-BE49-F238E27FC236}">
                <a16:creationId xmlns:a16="http://schemas.microsoft.com/office/drawing/2014/main" id="{9503CB58-A474-71F8-11EB-F79986FF6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069" y="2793064"/>
            <a:ext cx="9037126" cy="508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440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4">
          <a:extLst>
            <a:ext uri="{FF2B5EF4-FFF2-40B4-BE49-F238E27FC236}">
              <a16:creationId xmlns:a16="http://schemas.microsoft.com/office/drawing/2014/main" id="{62FE290F-749A-F2B5-32CE-CFF3A466B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Google Shape;2055;p37">
            <a:extLst>
              <a:ext uri="{FF2B5EF4-FFF2-40B4-BE49-F238E27FC236}">
                <a16:creationId xmlns:a16="http://schemas.microsoft.com/office/drawing/2014/main" id="{6E719821-A703-F1DA-8123-83095A55A2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73537" y="519316"/>
            <a:ext cx="9692700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r>
              <a:rPr lang="en" sz="6600" b="1" dirty="0"/>
              <a:t>3- Faço, logo sinto.</a:t>
            </a:r>
            <a:endParaRPr sz="6600" b="1" dirty="0"/>
          </a:p>
        </p:txBody>
      </p:sp>
      <p:sp>
        <p:nvSpPr>
          <p:cNvPr id="2056" name="Google Shape;2056;p37">
            <a:extLst>
              <a:ext uri="{FF2B5EF4-FFF2-40B4-BE49-F238E27FC236}">
                <a16:creationId xmlns:a16="http://schemas.microsoft.com/office/drawing/2014/main" id="{46420CB1-B63F-A115-FCB4-A5DA64E145D7}"/>
              </a:ext>
            </a:extLst>
          </p:cNvPr>
          <p:cNvSpPr/>
          <p:nvPr/>
        </p:nvSpPr>
        <p:spPr>
          <a:xfrm>
            <a:off x="2059953" y="2040333"/>
            <a:ext cx="9320100" cy="461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057" name="Google Shape;2057;p37">
            <a:extLst>
              <a:ext uri="{FF2B5EF4-FFF2-40B4-BE49-F238E27FC236}">
                <a16:creationId xmlns:a16="http://schemas.microsoft.com/office/drawing/2014/main" id="{A84A40B2-B37B-BBC1-CF34-65293D93EC9D}"/>
              </a:ext>
            </a:extLst>
          </p:cNvPr>
          <p:cNvGrpSpPr/>
          <p:nvPr/>
        </p:nvGrpSpPr>
        <p:grpSpPr>
          <a:xfrm>
            <a:off x="1742465" y="1470179"/>
            <a:ext cx="10017860" cy="5648119"/>
            <a:chOff x="368484" y="1470176"/>
            <a:chExt cx="10017860" cy="5648119"/>
          </a:xfrm>
        </p:grpSpPr>
        <p:sp>
          <p:nvSpPr>
            <p:cNvPr id="2058" name="Google Shape;2058;p37">
              <a:extLst>
                <a:ext uri="{FF2B5EF4-FFF2-40B4-BE49-F238E27FC236}">
                  <a16:creationId xmlns:a16="http://schemas.microsoft.com/office/drawing/2014/main" id="{A31EF742-C148-8E1F-5CA2-5C4E541F0961}"/>
                </a:ext>
              </a:extLst>
            </p:cNvPr>
            <p:cNvSpPr/>
            <p:nvPr/>
          </p:nvSpPr>
          <p:spPr>
            <a:xfrm>
              <a:off x="5235568" y="1964135"/>
              <a:ext cx="2074629" cy="230694"/>
            </a:xfrm>
            <a:custGeom>
              <a:avLst/>
              <a:gdLst/>
              <a:ahLst/>
              <a:cxnLst/>
              <a:rect l="l" t="t" r="r" b="b"/>
              <a:pathLst>
                <a:path w="22426" h="2495" extrusionOk="0">
                  <a:moveTo>
                    <a:pt x="18352" y="0"/>
                  </a:moveTo>
                  <a:cubicBezTo>
                    <a:pt x="18240" y="0"/>
                    <a:pt x="18127" y="10"/>
                    <a:pt x="18012" y="31"/>
                  </a:cubicBezTo>
                  <a:cubicBezTo>
                    <a:pt x="17476" y="130"/>
                    <a:pt x="16985" y="344"/>
                    <a:pt x="16508" y="603"/>
                  </a:cubicBezTo>
                  <a:cubicBezTo>
                    <a:pt x="16204" y="769"/>
                    <a:pt x="15953" y="1004"/>
                    <a:pt x="15689" y="1222"/>
                  </a:cubicBezTo>
                  <a:cubicBezTo>
                    <a:pt x="15289" y="1554"/>
                    <a:pt x="14853" y="1732"/>
                    <a:pt x="14370" y="1732"/>
                  </a:cubicBezTo>
                  <a:cubicBezTo>
                    <a:pt x="14207" y="1732"/>
                    <a:pt x="14038" y="1712"/>
                    <a:pt x="13863" y="1670"/>
                  </a:cubicBezTo>
                  <a:cubicBezTo>
                    <a:pt x="13502" y="1584"/>
                    <a:pt x="13214" y="1377"/>
                    <a:pt x="12929" y="1154"/>
                  </a:cubicBezTo>
                  <a:cubicBezTo>
                    <a:pt x="12658" y="943"/>
                    <a:pt x="12380" y="742"/>
                    <a:pt x="12070" y="592"/>
                  </a:cubicBezTo>
                  <a:cubicBezTo>
                    <a:pt x="11885" y="502"/>
                    <a:pt x="11693" y="438"/>
                    <a:pt x="11487" y="425"/>
                  </a:cubicBezTo>
                  <a:cubicBezTo>
                    <a:pt x="11436" y="421"/>
                    <a:pt x="11386" y="420"/>
                    <a:pt x="11337" y="420"/>
                  </a:cubicBezTo>
                  <a:cubicBezTo>
                    <a:pt x="10939" y="420"/>
                    <a:pt x="10559" y="523"/>
                    <a:pt x="10188" y="670"/>
                  </a:cubicBezTo>
                  <a:cubicBezTo>
                    <a:pt x="9755" y="842"/>
                    <a:pt x="9359" y="1088"/>
                    <a:pt x="8966" y="1332"/>
                  </a:cubicBezTo>
                  <a:cubicBezTo>
                    <a:pt x="8674" y="1514"/>
                    <a:pt x="8393" y="1717"/>
                    <a:pt x="8070" y="1850"/>
                  </a:cubicBezTo>
                  <a:cubicBezTo>
                    <a:pt x="7621" y="2034"/>
                    <a:pt x="7163" y="2165"/>
                    <a:pt x="6683" y="2165"/>
                  </a:cubicBezTo>
                  <a:cubicBezTo>
                    <a:pt x="6576" y="2165"/>
                    <a:pt x="6468" y="2159"/>
                    <a:pt x="6358" y="2145"/>
                  </a:cubicBezTo>
                  <a:cubicBezTo>
                    <a:pt x="6081" y="2110"/>
                    <a:pt x="5825" y="2020"/>
                    <a:pt x="5598" y="1855"/>
                  </a:cubicBezTo>
                  <a:cubicBezTo>
                    <a:pt x="5264" y="1614"/>
                    <a:pt x="4974" y="1326"/>
                    <a:pt x="4688" y="1032"/>
                  </a:cubicBezTo>
                  <a:cubicBezTo>
                    <a:pt x="4466" y="805"/>
                    <a:pt x="4227" y="602"/>
                    <a:pt x="3951" y="446"/>
                  </a:cubicBezTo>
                  <a:cubicBezTo>
                    <a:pt x="3670" y="284"/>
                    <a:pt x="3373" y="171"/>
                    <a:pt x="3046" y="171"/>
                  </a:cubicBezTo>
                  <a:cubicBezTo>
                    <a:pt x="3039" y="171"/>
                    <a:pt x="3032" y="171"/>
                    <a:pt x="3025" y="171"/>
                  </a:cubicBezTo>
                  <a:cubicBezTo>
                    <a:pt x="2792" y="174"/>
                    <a:pt x="2565" y="225"/>
                    <a:pt x="2347" y="312"/>
                  </a:cubicBezTo>
                  <a:cubicBezTo>
                    <a:pt x="1523" y="643"/>
                    <a:pt x="816" y="1134"/>
                    <a:pt x="265" y="1838"/>
                  </a:cubicBezTo>
                  <a:cubicBezTo>
                    <a:pt x="193" y="1929"/>
                    <a:pt x="120" y="2020"/>
                    <a:pt x="51" y="2113"/>
                  </a:cubicBezTo>
                  <a:cubicBezTo>
                    <a:pt x="1" y="2181"/>
                    <a:pt x="10" y="2265"/>
                    <a:pt x="65" y="2312"/>
                  </a:cubicBezTo>
                  <a:cubicBezTo>
                    <a:pt x="92" y="2335"/>
                    <a:pt x="122" y="2346"/>
                    <a:pt x="152" y="2346"/>
                  </a:cubicBezTo>
                  <a:cubicBezTo>
                    <a:pt x="188" y="2346"/>
                    <a:pt x="226" y="2329"/>
                    <a:pt x="262" y="2294"/>
                  </a:cubicBezTo>
                  <a:cubicBezTo>
                    <a:pt x="296" y="2260"/>
                    <a:pt x="328" y="2226"/>
                    <a:pt x="359" y="2191"/>
                  </a:cubicBezTo>
                  <a:cubicBezTo>
                    <a:pt x="489" y="2040"/>
                    <a:pt x="614" y="1885"/>
                    <a:pt x="751" y="1741"/>
                  </a:cubicBezTo>
                  <a:cubicBezTo>
                    <a:pt x="1223" y="1246"/>
                    <a:pt x="1784" y="886"/>
                    <a:pt x="2415" y="628"/>
                  </a:cubicBezTo>
                  <a:cubicBezTo>
                    <a:pt x="2621" y="544"/>
                    <a:pt x="2827" y="495"/>
                    <a:pt x="3034" y="495"/>
                  </a:cubicBezTo>
                  <a:cubicBezTo>
                    <a:pt x="3217" y="495"/>
                    <a:pt x="3400" y="533"/>
                    <a:pt x="3584" y="618"/>
                  </a:cubicBezTo>
                  <a:cubicBezTo>
                    <a:pt x="3880" y="757"/>
                    <a:pt x="4140" y="949"/>
                    <a:pt x="4375" y="1177"/>
                  </a:cubicBezTo>
                  <a:cubicBezTo>
                    <a:pt x="4604" y="1399"/>
                    <a:pt x="4816" y="1640"/>
                    <a:pt x="5061" y="1846"/>
                  </a:cubicBezTo>
                  <a:cubicBezTo>
                    <a:pt x="5250" y="2005"/>
                    <a:pt x="5436" y="2166"/>
                    <a:pt x="5659" y="2275"/>
                  </a:cubicBezTo>
                  <a:cubicBezTo>
                    <a:pt x="5906" y="2398"/>
                    <a:pt x="6168" y="2461"/>
                    <a:pt x="6442" y="2483"/>
                  </a:cubicBezTo>
                  <a:cubicBezTo>
                    <a:pt x="6534" y="2490"/>
                    <a:pt x="6625" y="2494"/>
                    <a:pt x="6715" y="2494"/>
                  </a:cubicBezTo>
                  <a:cubicBezTo>
                    <a:pt x="6830" y="2494"/>
                    <a:pt x="6944" y="2488"/>
                    <a:pt x="7058" y="2475"/>
                  </a:cubicBezTo>
                  <a:cubicBezTo>
                    <a:pt x="7352" y="2441"/>
                    <a:pt x="7634" y="2350"/>
                    <a:pt x="7915" y="2260"/>
                  </a:cubicBezTo>
                  <a:cubicBezTo>
                    <a:pt x="8336" y="2127"/>
                    <a:pt x="8701" y="1890"/>
                    <a:pt x="9068" y="1657"/>
                  </a:cubicBezTo>
                  <a:cubicBezTo>
                    <a:pt x="9466" y="1404"/>
                    <a:pt x="9866" y="1156"/>
                    <a:pt x="10305" y="978"/>
                  </a:cubicBezTo>
                  <a:cubicBezTo>
                    <a:pt x="10594" y="860"/>
                    <a:pt x="10891" y="777"/>
                    <a:pt x="11201" y="748"/>
                  </a:cubicBezTo>
                  <a:cubicBezTo>
                    <a:pt x="11242" y="744"/>
                    <a:pt x="11282" y="742"/>
                    <a:pt x="11323" y="742"/>
                  </a:cubicBezTo>
                  <a:cubicBezTo>
                    <a:pt x="11575" y="742"/>
                    <a:pt x="11813" y="816"/>
                    <a:pt x="12036" y="944"/>
                  </a:cubicBezTo>
                  <a:cubicBezTo>
                    <a:pt x="12356" y="1125"/>
                    <a:pt x="12647" y="1348"/>
                    <a:pt x="12936" y="1574"/>
                  </a:cubicBezTo>
                  <a:cubicBezTo>
                    <a:pt x="13363" y="1910"/>
                    <a:pt x="13844" y="2063"/>
                    <a:pt x="14359" y="2063"/>
                  </a:cubicBezTo>
                  <a:cubicBezTo>
                    <a:pt x="14461" y="2063"/>
                    <a:pt x="14565" y="2057"/>
                    <a:pt x="14670" y="2046"/>
                  </a:cubicBezTo>
                  <a:cubicBezTo>
                    <a:pt x="15105" y="1996"/>
                    <a:pt x="15492" y="1799"/>
                    <a:pt x="15836" y="1528"/>
                  </a:cubicBezTo>
                  <a:cubicBezTo>
                    <a:pt x="16024" y="1380"/>
                    <a:pt x="16192" y="1208"/>
                    <a:pt x="16389" y="1072"/>
                  </a:cubicBezTo>
                  <a:cubicBezTo>
                    <a:pt x="16852" y="753"/>
                    <a:pt x="17357" y="529"/>
                    <a:pt x="17901" y="390"/>
                  </a:cubicBezTo>
                  <a:cubicBezTo>
                    <a:pt x="18054" y="350"/>
                    <a:pt x="18206" y="330"/>
                    <a:pt x="18357" y="330"/>
                  </a:cubicBezTo>
                  <a:cubicBezTo>
                    <a:pt x="18548" y="330"/>
                    <a:pt x="18737" y="363"/>
                    <a:pt x="18925" y="432"/>
                  </a:cubicBezTo>
                  <a:cubicBezTo>
                    <a:pt x="19175" y="525"/>
                    <a:pt x="19405" y="656"/>
                    <a:pt x="19622" y="809"/>
                  </a:cubicBezTo>
                  <a:cubicBezTo>
                    <a:pt x="19870" y="982"/>
                    <a:pt x="20111" y="1167"/>
                    <a:pt x="20391" y="1291"/>
                  </a:cubicBezTo>
                  <a:cubicBezTo>
                    <a:pt x="20573" y="1370"/>
                    <a:pt x="20760" y="1412"/>
                    <a:pt x="20953" y="1412"/>
                  </a:cubicBezTo>
                  <a:cubicBezTo>
                    <a:pt x="21012" y="1412"/>
                    <a:pt x="21071" y="1408"/>
                    <a:pt x="21131" y="1400"/>
                  </a:cubicBezTo>
                  <a:cubicBezTo>
                    <a:pt x="21138" y="1399"/>
                    <a:pt x="21143" y="1399"/>
                    <a:pt x="21148" y="1399"/>
                  </a:cubicBezTo>
                  <a:cubicBezTo>
                    <a:pt x="21178" y="1399"/>
                    <a:pt x="21179" y="1416"/>
                    <a:pt x="21175" y="1451"/>
                  </a:cubicBezTo>
                  <a:cubicBezTo>
                    <a:pt x="21160" y="1581"/>
                    <a:pt x="21148" y="1710"/>
                    <a:pt x="21142" y="1839"/>
                  </a:cubicBezTo>
                  <a:cubicBezTo>
                    <a:pt x="21136" y="1927"/>
                    <a:pt x="21185" y="1994"/>
                    <a:pt x="21256" y="2015"/>
                  </a:cubicBezTo>
                  <a:cubicBezTo>
                    <a:pt x="21274" y="2021"/>
                    <a:pt x="21292" y="2024"/>
                    <a:pt x="21309" y="2024"/>
                  </a:cubicBezTo>
                  <a:cubicBezTo>
                    <a:pt x="21367" y="2024"/>
                    <a:pt x="21420" y="1993"/>
                    <a:pt x="21459" y="1937"/>
                  </a:cubicBezTo>
                  <a:cubicBezTo>
                    <a:pt x="21476" y="1911"/>
                    <a:pt x="21492" y="1886"/>
                    <a:pt x="21521" y="1869"/>
                  </a:cubicBezTo>
                  <a:cubicBezTo>
                    <a:pt x="21738" y="1735"/>
                    <a:pt x="21947" y="1590"/>
                    <a:pt x="22151" y="1435"/>
                  </a:cubicBezTo>
                  <a:cubicBezTo>
                    <a:pt x="22269" y="1343"/>
                    <a:pt x="22386" y="1249"/>
                    <a:pt x="22425" y="1093"/>
                  </a:cubicBezTo>
                  <a:cubicBezTo>
                    <a:pt x="22425" y="1064"/>
                    <a:pt x="22425" y="1036"/>
                    <a:pt x="22426" y="1010"/>
                  </a:cubicBezTo>
                  <a:cubicBezTo>
                    <a:pt x="22397" y="919"/>
                    <a:pt x="22335" y="857"/>
                    <a:pt x="22257" y="807"/>
                  </a:cubicBezTo>
                  <a:cubicBezTo>
                    <a:pt x="22103" y="709"/>
                    <a:pt x="21937" y="633"/>
                    <a:pt x="21774" y="551"/>
                  </a:cubicBezTo>
                  <a:cubicBezTo>
                    <a:pt x="21685" y="508"/>
                    <a:pt x="21595" y="468"/>
                    <a:pt x="21530" y="388"/>
                  </a:cubicBezTo>
                  <a:cubicBezTo>
                    <a:pt x="21502" y="353"/>
                    <a:pt x="21465" y="338"/>
                    <a:pt x="21426" y="338"/>
                  </a:cubicBezTo>
                  <a:cubicBezTo>
                    <a:pt x="21397" y="338"/>
                    <a:pt x="21365" y="347"/>
                    <a:pt x="21334" y="363"/>
                  </a:cubicBezTo>
                  <a:cubicBezTo>
                    <a:pt x="21248" y="406"/>
                    <a:pt x="21198" y="473"/>
                    <a:pt x="21212" y="544"/>
                  </a:cubicBezTo>
                  <a:cubicBezTo>
                    <a:pt x="21245" y="696"/>
                    <a:pt x="21207" y="845"/>
                    <a:pt x="21201" y="995"/>
                  </a:cubicBezTo>
                  <a:cubicBezTo>
                    <a:pt x="21200" y="1040"/>
                    <a:pt x="21178" y="1055"/>
                    <a:pt x="21137" y="1067"/>
                  </a:cubicBezTo>
                  <a:cubicBezTo>
                    <a:pt x="21079" y="1084"/>
                    <a:pt x="21020" y="1091"/>
                    <a:pt x="20962" y="1091"/>
                  </a:cubicBezTo>
                  <a:cubicBezTo>
                    <a:pt x="20898" y="1091"/>
                    <a:pt x="20835" y="1082"/>
                    <a:pt x="20772" y="1069"/>
                  </a:cubicBezTo>
                  <a:cubicBezTo>
                    <a:pt x="20539" y="1019"/>
                    <a:pt x="20332" y="912"/>
                    <a:pt x="20140" y="773"/>
                  </a:cubicBezTo>
                  <a:cubicBezTo>
                    <a:pt x="19849" y="564"/>
                    <a:pt x="19557" y="353"/>
                    <a:pt x="19228" y="202"/>
                  </a:cubicBezTo>
                  <a:cubicBezTo>
                    <a:pt x="18945" y="73"/>
                    <a:pt x="18653" y="0"/>
                    <a:pt x="183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9" name="Google Shape;2059;p37">
              <a:extLst>
                <a:ext uri="{FF2B5EF4-FFF2-40B4-BE49-F238E27FC236}">
                  <a16:creationId xmlns:a16="http://schemas.microsoft.com/office/drawing/2014/main" id="{FD315192-1C8C-E131-3704-99315C6FE1FD}"/>
                </a:ext>
              </a:extLst>
            </p:cNvPr>
            <p:cNvSpPr/>
            <p:nvPr/>
          </p:nvSpPr>
          <p:spPr>
            <a:xfrm rot="-6300429">
              <a:off x="333215" y="5635326"/>
              <a:ext cx="804711" cy="396667"/>
            </a:xfrm>
            <a:custGeom>
              <a:avLst/>
              <a:gdLst/>
              <a:ahLst/>
              <a:cxnLst/>
              <a:rect l="l" t="t" r="r" b="b"/>
              <a:pathLst>
                <a:path w="8703" h="4288" extrusionOk="0">
                  <a:moveTo>
                    <a:pt x="7196" y="2622"/>
                  </a:moveTo>
                  <a:cubicBezTo>
                    <a:pt x="7305" y="2341"/>
                    <a:pt x="7405" y="2087"/>
                    <a:pt x="7503" y="1833"/>
                  </a:cubicBezTo>
                  <a:cubicBezTo>
                    <a:pt x="7538" y="1744"/>
                    <a:pt x="7563" y="1647"/>
                    <a:pt x="7611" y="1566"/>
                  </a:cubicBezTo>
                  <a:cubicBezTo>
                    <a:pt x="7706" y="1401"/>
                    <a:pt x="7851" y="1402"/>
                    <a:pt x="7928" y="1569"/>
                  </a:cubicBezTo>
                  <a:cubicBezTo>
                    <a:pt x="8046" y="1823"/>
                    <a:pt x="8156" y="2081"/>
                    <a:pt x="8259" y="2339"/>
                  </a:cubicBezTo>
                  <a:cubicBezTo>
                    <a:pt x="8390" y="2667"/>
                    <a:pt x="8514" y="2997"/>
                    <a:pt x="8637" y="3327"/>
                  </a:cubicBezTo>
                  <a:cubicBezTo>
                    <a:pt x="8702" y="3502"/>
                    <a:pt x="8683" y="3519"/>
                    <a:pt x="8523" y="3617"/>
                  </a:cubicBezTo>
                  <a:cubicBezTo>
                    <a:pt x="8036" y="3918"/>
                    <a:pt x="7484" y="4053"/>
                    <a:pt x="6947" y="4223"/>
                  </a:cubicBezTo>
                  <a:cubicBezTo>
                    <a:pt x="6742" y="4287"/>
                    <a:pt x="6658" y="4219"/>
                    <a:pt x="6702" y="4000"/>
                  </a:cubicBezTo>
                  <a:cubicBezTo>
                    <a:pt x="6757" y="3723"/>
                    <a:pt x="6845" y="3453"/>
                    <a:pt x="6921" y="3182"/>
                  </a:cubicBezTo>
                  <a:cubicBezTo>
                    <a:pt x="6947" y="3090"/>
                    <a:pt x="6984" y="3001"/>
                    <a:pt x="7026" y="2887"/>
                  </a:cubicBezTo>
                  <a:cubicBezTo>
                    <a:pt x="6567" y="2669"/>
                    <a:pt x="6100" y="2571"/>
                    <a:pt x="5611" y="2702"/>
                  </a:cubicBezTo>
                  <a:cubicBezTo>
                    <a:pt x="5280" y="2790"/>
                    <a:pt x="4960" y="2923"/>
                    <a:pt x="4636" y="3039"/>
                  </a:cubicBezTo>
                  <a:cubicBezTo>
                    <a:pt x="4420" y="3116"/>
                    <a:pt x="4205" y="3194"/>
                    <a:pt x="3994" y="3283"/>
                  </a:cubicBezTo>
                  <a:cubicBezTo>
                    <a:pt x="3450" y="3515"/>
                    <a:pt x="2979" y="3354"/>
                    <a:pt x="2536" y="3027"/>
                  </a:cubicBezTo>
                  <a:cubicBezTo>
                    <a:pt x="2220" y="2791"/>
                    <a:pt x="1979" y="2487"/>
                    <a:pt x="1776" y="2152"/>
                  </a:cubicBezTo>
                  <a:cubicBezTo>
                    <a:pt x="1547" y="1774"/>
                    <a:pt x="1325" y="1392"/>
                    <a:pt x="1082" y="1023"/>
                  </a:cubicBezTo>
                  <a:cubicBezTo>
                    <a:pt x="901" y="749"/>
                    <a:pt x="668" y="519"/>
                    <a:pt x="371" y="362"/>
                  </a:cubicBezTo>
                  <a:cubicBezTo>
                    <a:pt x="242" y="295"/>
                    <a:pt x="120" y="212"/>
                    <a:pt x="0" y="139"/>
                  </a:cubicBezTo>
                  <a:cubicBezTo>
                    <a:pt x="50" y="0"/>
                    <a:pt x="130" y="25"/>
                    <a:pt x="206" y="45"/>
                  </a:cubicBezTo>
                  <a:cubicBezTo>
                    <a:pt x="470" y="110"/>
                    <a:pt x="702" y="247"/>
                    <a:pt x="894" y="429"/>
                  </a:cubicBezTo>
                  <a:cubicBezTo>
                    <a:pt x="1103" y="628"/>
                    <a:pt x="1300" y="848"/>
                    <a:pt x="1466" y="1085"/>
                  </a:cubicBezTo>
                  <a:cubicBezTo>
                    <a:pt x="1693" y="1410"/>
                    <a:pt x="1883" y="1762"/>
                    <a:pt x="2097" y="2096"/>
                  </a:cubicBezTo>
                  <a:cubicBezTo>
                    <a:pt x="2350" y="2490"/>
                    <a:pt x="2668" y="2815"/>
                    <a:pt x="3106" y="3006"/>
                  </a:cubicBezTo>
                  <a:cubicBezTo>
                    <a:pt x="3256" y="3072"/>
                    <a:pt x="3405" y="3112"/>
                    <a:pt x="3567" y="3058"/>
                  </a:cubicBezTo>
                  <a:cubicBezTo>
                    <a:pt x="4027" y="2904"/>
                    <a:pt x="4488" y="2751"/>
                    <a:pt x="4946" y="2600"/>
                  </a:cubicBezTo>
                  <a:cubicBezTo>
                    <a:pt x="5157" y="2532"/>
                    <a:pt x="5365" y="2459"/>
                    <a:pt x="5578" y="2407"/>
                  </a:cubicBezTo>
                  <a:cubicBezTo>
                    <a:pt x="6033" y="2295"/>
                    <a:pt x="6473" y="2375"/>
                    <a:pt x="6904" y="2530"/>
                  </a:cubicBezTo>
                  <a:cubicBezTo>
                    <a:pt x="6990" y="2556"/>
                    <a:pt x="7073" y="2582"/>
                    <a:pt x="7196" y="26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0" name="Google Shape;2060;p37">
              <a:extLst>
                <a:ext uri="{FF2B5EF4-FFF2-40B4-BE49-F238E27FC236}">
                  <a16:creationId xmlns:a16="http://schemas.microsoft.com/office/drawing/2014/main" id="{99795B37-D79E-EABB-D5B8-F5076427F326}"/>
                </a:ext>
              </a:extLst>
            </p:cNvPr>
            <p:cNvSpPr/>
            <p:nvPr/>
          </p:nvSpPr>
          <p:spPr>
            <a:xfrm rot="-9900476">
              <a:off x="484263" y="3709248"/>
              <a:ext cx="502586" cy="960327"/>
            </a:xfrm>
            <a:custGeom>
              <a:avLst/>
              <a:gdLst/>
              <a:ahLst/>
              <a:cxnLst/>
              <a:rect l="l" t="t" r="r" b="b"/>
              <a:pathLst>
                <a:path w="5433" h="10386" extrusionOk="0">
                  <a:moveTo>
                    <a:pt x="3089" y="8379"/>
                  </a:moveTo>
                  <a:cubicBezTo>
                    <a:pt x="3280" y="8509"/>
                    <a:pt x="3493" y="8503"/>
                    <a:pt x="3704" y="8498"/>
                  </a:cubicBezTo>
                  <a:cubicBezTo>
                    <a:pt x="3854" y="8494"/>
                    <a:pt x="4004" y="8481"/>
                    <a:pt x="4154" y="8476"/>
                  </a:cubicBezTo>
                  <a:cubicBezTo>
                    <a:pt x="4306" y="8472"/>
                    <a:pt x="4411" y="8542"/>
                    <a:pt x="4444" y="8693"/>
                  </a:cubicBezTo>
                  <a:cubicBezTo>
                    <a:pt x="4485" y="8872"/>
                    <a:pt x="4521" y="9055"/>
                    <a:pt x="4549" y="9237"/>
                  </a:cubicBezTo>
                  <a:cubicBezTo>
                    <a:pt x="4583" y="9452"/>
                    <a:pt x="4608" y="9667"/>
                    <a:pt x="4637" y="9897"/>
                  </a:cubicBezTo>
                  <a:cubicBezTo>
                    <a:pt x="4785" y="9788"/>
                    <a:pt x="5009" y="9513"/>
                    <a:pt x="5084" y="9358"/>
                  </a:cubicBezTo>
                  <a:cubicBezTo>
                    <a:pt x="5107" y="9311"/>
                    <a:pt x="5126" y="9260"/>
                    <a:pt x="5152" y="9216"/>
                  </a:cubicBezTo>
                  <a:cubicBezTo>
                    <a:pt x="5194" y="9141"/>
                    <a:pt x="5253" y="9079"/>
                    <a:pt x="5343" y="9129"/>
                  </a:cubicBezTo>
                  <a:cubicBezTo>
                    <a:pt x="5432" y="9177"/>
                    <a:pt x="5417" y="9258"/>
                    <a:pt x="5372" y="9335"/>
                  </a:cubicBezTo>
                  <a:cubicBezTo>
                    <a:pt x="5319" y="9426"/>
                    <a:pt x="5266" y="9517"/>
                    <a:pt x="5211" y="9607"/>
                  </a:cubicBezTo>
                  <a:cubicBezTo>
                    <a:pt x="5093" y="9804"/>
                    <a:pt x="4977" y="10003"/>
                    <a:pt x="4857" y="10197"/>
                  </a:cubicBezTo>
                  <a:cubicBezTo>
                    <a:pt x="4755" y="10361"/>
                    <a:pt x="4713" y="10386"/>
                    <a:pt x="4533" y="10313"/>
                  </a:cubicBezTo>
                  <a:cubicBezTo>
                    <a:pt x="4192" y="10171"/>
                    <a:pt x="3857" y="10015"/>
                    <a:pt x="3519" y="9865"/>
                  </a:cubicBezTo>
                  <a:cubicBezTo>
                    <a:pt x="3511" y="9861"/>
                    <a:pt x="3503" y="9858"/>
                    <a:pt x="3496" y="9852"/>
                  </a:cubicBezTo>
                  <a:cubicBezTo>
                    <a:pt x="3365" y="9771"/>
                    <a:pt x="3311" y="9672"/>
                    <a:pt x="3368" y="9602"/>
                  </a:cubicBezTo>
                  <a:cubicBezTo>
                    <a:pt x="3455" y="9498"/>
                    <a:pt x="3553" y="9537"/>
                    <a:pt x="3653" y="9590"/>
                  </a:cubicBezTo>
                  <a:cubicBezTo>
                    <a:pt x="3878" y="9710"/>
                    <a:pt x="4106" y="9822"/>
                    <a:pt x="4375" y="9959"/>
                  </a:cubicBezTo>
                  <a:cubicBezTo>
                    <a:pt x="4375" y="9849"/>
                    <a:pt x="4380" y="9792"/>
                    <a:pt x="4373" y="9736"/>
                  </a:cubicBezTo>
                  <a:cubicBezTo>
                    <a:pt x="4350" y="9498"/>
                    <a:pt x="4329" y="9262"/>
                    <a:pt x="4299" y="9025"/>
                  </a:cubicBezTo>
                  <a:cubicBezTo>
                    <a:pt x="4262" y="8727"/>
                    <a:pt x="4181" y="8659"/>
                    <a:pt x="3885" y="8674"/>
                  </a:cubicBezTo>
                  <a:cubicBezTo>
                    <a:pt x="3594" y="8687"/>
                    <a:pt x="3304" y="8701"/>
                    <a:pt x="3019" y="8613"/>
                  </a:cubicBezTo>
                  <a:cubicBezTo>
                    <a:pt x="2811" y="8549"/>
                    <a:pt x="2796" y="8530"/>
                    <a:pt x="2856" y="8315"/>
                  </a:cubicBezTo>
                  <a:cubicBezTo>
                    <a:pt x="2970" y="7917"/>
                    <a:pt x="3192" y="7574"/>
                    <a:pt x="3440" y="7253"/>
                  </a:cubicBezTo>
                  <a:cubicBezTo>
                    <a:pt x="3612" y="7030"/>
                    <a:pt x="3819" y="6835"/>
                    <a:pt x="4021" y="6638"/>
                  </a:cubicBezTo>
                  <a:cubicBezTo>
                    <a:pt x="4227" y="6438"/>
                    <a:pt x="4399" y="6220"/>
                    <a:pt x="4520" y="5959"/>
                  </a:cubicBezTo>
                  <a:cubicBezTo>
                    <a:pt x="4668" y="5632"/>
                    <a:pt x="4584" y="5464"/>
                    <a:pt x="4225" y="5442"/>
                  </a:cubicBezTo>
                  <a:cubicBezTo>
                    <a:pt x="4025" y="5430"/>
                    <a:pt x="3818" y="5461"/>
                    <a:pt x="3624" y="5510"/>
                  </a:cubicBezTo>
                  <a:cubicBezTo>
                    <a:pt x="3205" y="5615"/>
                    <a:pt x="2790" y="5743"/>
                    <a:pt x="2374" y="5865"/>
                  </a:cubicBezTo>
                  <a:cubicBezTo>
                    <a:pt x="2139" y="5934"/>
                    <a:pt x="1908" y="5950"/>
                    <a:pt x="1673" y="5861"/>
                  </a:cubicBezTo>
                  <a:cubicBezTo>
                    <a:pt x="1497" y="5794"/>
                    <a:pt x="1476" y="5774"/>
                    <a:pt x="1513" y="5594"/>
                  </a:cubicBezTo>
                  <a:cubicBezTo>
                    <a:pt x="1591" y="5203"/>
                    <a:pt x="1726" y="4830"/>
                    <a:pt x="1922" y="4480"/>
                  </a:cubicBezTo>
                  <a:cubicBezTo>
                    <a:pt x="2176" y="4023"/>
                    <a:pt x="2464" y="3588"/>
                    <a:pt x="2840" y="3221"/>
                  </a:cubicBezTo>
                  <a:cubicBezTo>
                    <a:pt x="3056" y="3013"/>
                    <a:pt x="3196" y="2761"/>
                    <a:pt x="3304" y="2487"/>
                  </a:cubicBezTo>
                  <a:cubicBezTo>
                    <a:pt x="3376" y="2306"/>
                    <a:pt x="3345" y="2251"/>
                    <a:pt x="3158" y="2200"/>
                  </a:cubicBezTo>
                  <a:cubicBezTo>
                    <a:pt x="3047" y="2170"/>
                    <a:pt x="2932" y="2144"/>
                    <a:pt x="2819" y="2138"/>
                  </a:cubicBezTo>
                  <a:cubicBezTo>
                    <a:pt x="2139" y="2102"/>
                    <a:pt x="1461" y="2096"/>
                    <a:pt x="792" y="2265"/>
                  </a:cubicBezTo>
                  <a:cubicBezTo>
                    <a:pt x="596" y="2314"/>
                    <a:pt x="396" y="2353"/>
                    <a:pt x="189" y="2299"/>
                  </a:cubicBezTo>
                  <a:cubicBezTo>
                    <a:pt x="13" y="2252"/>
                    <a:pt x="1" y="2238"/>
                    <a:pt x="38" y="2068"/>
                  </a:cubicBezTo>
                  <a:cubicBezTo>
                    <a:pt x="202" y="1312"/>
                    <a:pt x="588" y="679"/>
                    <a:pt x="1113" y="123"/>
                  </a:cubicBezTo>
                  <a:cubicBezTo>
                    <a:pt x="1227" y="1"/>
                    <a:pt x="1229" y="4"/>
                    <a:pt x="1426" y="17"/>
                  </a:cubicBezTo>
                  <a:cubicBezTo>
                    <a:pt x="1405" y="67"/>
                    <a:pt x="1399" y="121"/>
                    <a:pt x="1368" y="150"/>
                  </a:cubicBezTo>
                  <a:cubicBezTo>
                    <a:pt x="841" y="622"/>
                    <a:pt x="487" y="1202"/>
                    <a:pt x="281" y="1875"/>
                  </a:cubicBezTo>
                  <a:cubicBezTo>
                    <a:pt x="214" y="2097"/>
                    <a:pt x="280" y="2171"/>
                    <a:pt x="513" y="2149"/>
                  </a:cubicBezTo>
                  <a:cubicBezTo>
                    <a:pt x="653" y="2134"/>
                    <a:pt x="793" y="2109"/>
                    <a:pt x="932" y="2077"/>
                  </a:cubicBezTo>
                  <a:cubicBezTo>
                    <a:pt x="1504" y="1947"/>
                    <a:pt x="2088" y="1928"/>
                    <a:pt x="2672" y="1953"/>
                  </a:cubicBezTo>
                  <a:cubicBezTo>
                    <a:pt x="2917" y="1963"/>
                    <a:pt x="3161" y="2019"/>
                    <a:pt x="3401" y="2077"/>
                  </a:cubicBezTo>
                  <a:cubicBezTo>
                    <a:pt x="3590" y="2124"/>
                    <a:pt x="3619" y="2207"/>
                    <a:pt x="3557" y="2394"/>
                  </a:cubicBezTo>
                  <a:cubicBezTo>
                    <a:pt x="3423" y="2796"/>
                    <a:pt x="3206" y="3139"/>
                    <a:pt x="2905" y="3442"/>
                  </a:cubicBezTo>
                  <a:cubicBezTo>
                    <a:pt x="2388" y="3965"/>
                    <a:pt x="2022" y="4586"/>
                    <a:pt x="1789" y="5285"/>
                  </a:cubicBezTo>
                  <a:cubicBezTo>
                    <a:pt x="1778" y="5319"/>
                    <a:pt x="1765" y="5353"/>
                    <a:pt x="1757" y="5386"/>
                  </a:cubicBezTo>
                  <a:cubicBezTo>
                    <a:pt x="1699" y="5620"/>
                    <a:pt x="1767" y="5731"/>
                    <a:pt x="2009" y="5733"/>
                  </a:cubicBezTo>
                  <a:cubicBezTo>
                    <a:pt x="2155" y="5734"/>
                    <a:pt x="2305" y="5696"/>
                    <a:pt x="2449" y="5658"/>
                  </a:cubicBezTo>
                  <a:cubicBezTo>
                    <a:pt x="2944" y="5530"/>
                    <a:pt x="3434" y="5377"/>
                    <a:pt x="3933" y="5268"/>
                  </a:cubicBezTo>
                  <a:cubicBezTo>
                    <a:pt x="4123" y="5226"/>
                    <a:pt x="4336" y="5257"/>
                    <a:pt x="4535" y="5285"/>
                  </a:cubicBezTo>
                  <a:cubicBezTo>
                    <a:pt x="4723" y="5311"/>
                    <a:pt x="4817" y="5422"/>
                    <a:pt x="4813" y="5610"/>
                  </a:cubicBezTo>
                  <a:cubicBezTo>
                    <a:pt x="4811" y="5746"/>
                    <a:pt x="4781" y="5892"/>
                    <a:pt x="4725" y="6016"/>
                  </a:cubicBezTo>
                  <a:cubicBezTo>
                    <a:pt x="4569" y="6357"/>
                    <a:pt x="4324" y="6640"/>
                    <a:pt x="4044" y="6885"/>
                  </a:cubicBezTo>
                  <a:cubicBezTo>
                    <a:pt x="3632" y="7243"/>
                    <a:pt x="3365" y="7695"/>
                    <a:pt x="3128" y="8172"/>
                  </a:cubicBezTo>
                  <a:cubicBezTo>
                    <a:pt x="3108" y="8211"/>
                    <a:pt x="3097" y="8255"/>
                    <a:pt x="3086" y="8296"/>
                  </a:cubicBezTo>
                  <a:cubicBezTo>
                    <a:pt x="3081" y="8315"/>
                    <a:pt x="3087" y="8332"/>
                    <a:pt x="3089" y="83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1" name="Google Shape;2061;p37">
              <a:extLst>
                <a:ext uri="{FF2B5EF4-FFF2-40B4-BE49-F238E27FC236}">
                  <a16:creationId xmlns:a16="http://schemas.microsoft.com/office/drawing/2014/main" id="{6517D95F-8623-0B49-9AF5-56607C0D6F7D}"/>
                </a:ext>
              </a:extLst>
            </p:cNvPr>
            <p:cNvSpPr/>
            <p:nvPr/>
          </p:nvSpPr>
          <p:spPr>
            <a:xfrm rot="9900476">
              <a:off x="550144" y="2301305"/>
              <a:ext cx="370858" cy="864627"/>
            </a:xfrm>
            <a:custGeom>
              <a:avLst/>
              <a:gdLst/>
              <a:ahLst/>
              <a:cxnLst/>
              <a:rect l="l" t="t" r="r" b="b"/>
              <a:pathLst>
                <a:path w="4009" h="9351" extrusionOk="0">
                  <a:moveTo>
                    <a:pt x="2180" y="6638"/>
                  </a:moveTo>
                  <a:cubicBezTo>
                    <a:pt x="2063" y="6642"/>
                    <a:pt x="2081" y="6748"/>
                    <a:pt x="2056" y="6813"/>
                  </a:cubicBezTo>
                  <a:cubicBezTo>
                    <a:pt x="1934" y="7131"/>
                    <a:pt x="1819" y="7455"/>
                    <a:pt x="1653" y="7765"/>
                  </a:cubicBezTo>
                  <a:cubicBezTo>
                    <a:pt x="1689" y="7576"/>
                    <a:pt x="1715" y="7385"/>
                    <a:pt x="1764" y="7201"/>
                  </a:cubicBezTo>
                  <a:cubicBezTo>
                    <a:pt x="1981" y="6354"/>
                    <a:pt x="2206" y="5511"/>
                    <a:pt x="2423" y="4665"/>
                  </a:cubicBezTo>
                  <a:cubicBezTo>
                    <a:pt x="2592" y="4007"/>
                    <a:pt x="2743" y="3344"/>
                    <a:pt x="2914" y="2688"/>
                  </a:cubicBezTo>
                  <a:cubicBezTo>
                    <a:pt x="3084" y="2038"/>
                    <a:pt x="3266" y="1392"/>
                    <a:pt x="3449" y="746"/>
                  </a:cubicBezTo>
                  <a:cubicBezTo>
                    <a:pt x="3491" y="596"/>
                    <a:pt x="3555" y="452"/>
                    <a:pt x="3652" y="312"/>
                  </a:cubicBezTo>
                  <a:lnTo>
                    <a:pt x="3605" y="891"/>
                  </a:lnTo>
                  <a:cubicBezTo>
                    <a:pt x="3621" y="894"/>
                    <a:pt x="3636" y="896"/>
                    <a:pt x="3652" y="897"/>
                  </a:cubicBezTo>
                  <a:cubicBezTo>
                    <a:pt x="3685" y="745"/>
                    <a:pt x="3718" y="594"/>
                    <a:pt x="3750" y="440"/>
                  </a:cubicBezTo>
                  <a:cubicBezTo>
                    <a:pt x="3763" y="381"/>
                    <a:pt x="3758" y="311"/>
                    <a:pt x="3788" y="263"/>
                  </a:cubicBezTo>
                  <a:cubicBezTo>
                    <a:pt x="3810" y="228"/>
                    <a:pt x="3877" y="207"/>
                    <a:pt x="3923" y="208"/>
                  </a:cubicBezTo>
                  <a:cubicBezTo>
                    <a:pt x="3952" y="210"/>
                    <a:pt x="4001" y="263"/>
                    <a:pt x="4003" y="296"/>
                  </a:cubicBezTo>
                  <a:cubicBezTo>
                    <a:pt x="4009" y="374"/>
                    <a:pt x="4003" y="457"/>
                    <a:pt x="3985" y="532"/>
                  </a:cubicBezTo>
                  <a:cubicBezTo>
                    <a:pt x="3691" y="1779"/>
                    <a:pt x="3395" y="3024"/>
                    <a:pt x="3098" y="4271"/>
                  </a:cubicBezTo>
                  <a:cubicBezTo>
                    <a:pt x="3086" y="4323"/>
                    <a:pt x="3067" y="4374"/>
                    <a:pt x="3058" y="4425"/>
                  </a:cubicBezTo>
                  <a:cubicBezTo>
                    <a:pt x="2909" y="5291"/>
                    <a:pt x="2594" y="6109"/>
                    <a:pt x="2318" y="6938"/>
                  </a:cubicBezTo>
                  <a:cubicBezTo>
                    <a:pt x="2266" y="7094"/>
                    <a:pt x="2240" y="7259"/>
                    <a:pt x="2226" y="7435"/>
                  </a:cubicBezTo>
                  <a:cubicBezTo>
                    <a:pt x="2460" y="7330"/>
                    <a:pt x="2618" y="7144"/>
                    <a:pt x="2795" y="6981"/>
                  </a:cubicBezTo>
                  <a:cubicBezTo>
                    <a:pt x="2834" y="6947"/>
                    <a:pt x="2859" y="6885"/>
                    <a:pt x="2904" y="6869"/>
                  </a:cubicBezTo>
                  <a:cubicBezTo>
                    <a:pt x="2961" y="6849"/>
                    <a:pt x="3029" y="6862"/>
                    <a:pt x="3092" y="6861"/>
                  </a:cubicBezTo>
                  <a:cubicBezTo>
                    <a:pt x="3087" y="6918"/>
                    <a:pt x="3102" y="6988"/>
                    <a:pt x="3074" y="7028"/>
                  </a:cubicBezTo>
                  <a:cubicBezTo>
                    <a:pt x="3018" y="7108"/>
                    <a:pt x="2939" y="7167"/>
                    <a:pt x="2870" y="7237"/>
                  </a:cubicBezTo>
                  <a:cubicBezTo>
                    <a:pt x="2774" y="7333"/>
                    <a:pt x="2639" y="7400"/>
                    <a:pt x="2639" y="7571"/>
                  </a:cubicBezTo>
                  <a:cubicBezTo>
                    <a:pt x="2639" y="7611"/>
                    <a:pt x="2577" y="7652"/>
                    <a:pt x="2544" y="7694"/>
                  </a:cubicBezTo>
                  <a:cubicBezTo>
                    <a:pt x="2492" y="7758"/>
                    <a:pt x="2442" y="7824"/>
                    <a:pt x="2391" y="7889"/>
                  </a:cubicBezTo>
                  <a:cubicBezTo>
                    <a:pt x="2407" y="7902"/>
                    <a:pt x="2421" y="7913"/>
                    <a:pt x="2437" y="7927"/>
                  </a:cubicBezTo>
                  <a:cubicBezTo>
                    <a:pt x="2526" y="7824"/>
                    <a:pt x="2616" y="7724"/>
                    <a:pt x="2706" y="7620"/>
                  </a:cubicBezTo>
                  <a:cubicBezTo>
                    <a:pt x="2786" y="7525"/>
                    <a:pt x="2863" y="7430"/>
                    <a:pt x="2941" y="7333"/>
                  </a:cubicBezTo>
                  <a:cubicBezTo>
                    <a:pt x="3014" y="7244"/>
                    <a:pt x="3075" y="7281"/>
                    <a:pt x="3133" y="7349"/>
                  </a:cubicBezTo>
                  <a:cubicBezTo>
                    <a:pt x="3013" y="7705"/>
                    <a:pt x="1598" y="9189"/>
                    <a:pt x="1211" y="9351"/>
                  </a:cubicBezTo>
                  <a:cubicBezTo>
                    <a:pt x="799" y="8763"/>
                    <a:pt x="423" y="8150"/>
                    <a:pt x="200" y="7458"/>
                  </a:cubicBezTo>
                  <a:cubicBezTo>
                    <a:pt x="135" y="7256"/>
                    <a:pt x="0" y="7059"/>
                    <a:pt x="76" y="6829"/>
                  </a:cubicBezTo>
                  <a:cubicBezTo>
                    <a:pt x="236" y="6781"/>
                    <a:pt x="263" y="6893"/>
                    <a:pt x="305" y="6991"/>
                  </a:cubicBezTo>
                  <a:cubicBezTo>
                    <a:pt x="426" y="7285"/>
                    <a:pt x="545" y="7579"/>
                    <a:pt x="674" y="7870"/>
                  </a:cubicBezTo>
                  <a:cubicBezTo>
                    <a:pt x="734" y="8004"/>
                    <a:pt x="813" y="8131"/>
                    <a:pt x="904" y="8255"/>
                  </a:cubicBezTo>
                  <a:cubicBezTo>
                    <a:pt x="947" y="8107"/>
                    <a:pt x="900" y="7968"/>
                    <a:pt x="869" y="7834"/>
                  </a:cubicBezTo>
                  <a:cubicBezTo>
                    <a:pt x="828" y="7653"/>
                    <a:pt x="757" y="7480"/>
                    <a:pt x="711" y="7300"/>
                  </a:cubicBezTo>
                  <a:cubicBezTo>
                    <a:pt x="687" y="7208"/>
                    <a:pt x="585" y="7119"/>
                    <a:pt x="711" y="7009"/>
                  </a:cubicBezTo>
                  <a:cubicBezTo>
                    <a:pt x="742" y="6981"/>
                    <a:pt x="679" y="6846"/>
                    <a:pt x="658" y="6762"/>
                  </a:cubicBezTo>
                  <a:cubicBezTo>
                    <a:pt x="636" y="6676"/>
                    <a:pt x="601" y="6593"/>
                    <a:pt x="588" y="6508"/>
                  </a:cubicBezTo>
                  <a:cubicBezTo>
                    <a:pt x="583" y="6474"/>
                    <a:pt x="615" y="6409"/>
                    <a:pt x="641" y="6401"/>
                  </a:cubicBezTo>
                  <a:cubicBezTo>
                    <a:pt x="684" y="6390"/>
                    <a:pt x="755" y="6399"/>
                    <a:pt x="780" y="6429"/>
                  </a:cubicBezTo>
                  <a:cubicBezTo>
                    <a:pt x="829" y="6488"/>
                    <a:pt x="858" y="6565"/>
                    <a:pt x="887" y="6638"/>
                  </a:cubicBezTo>
                  <a:cubicBezTo>
                    <a:pt x="990" y="6892"/>
                    <a:pt x="1089" y="7147"/>
                    <a:pt x="1194" y="7401"/>
                  </a:cubicBezTo>
                  <a:cubicBezTo>
                    <a:pt x="1218" y="7462"/>
                    <a:pt x="1261" y="7515"/>
                    <a:pt x="1311" y="7601"/>
                  </a:cubicBezTo>
                  <a:cubicBezTo>
                    <a:pt x="1434" y="7429"/>
                    <a:pt x="1470" y="7256"/>
                    <a:pt x="1526" y="7093"/>
                  </a:cubicBezTo>
                  <a:cubicBezTo>
                    <a:pt x="1534" y="7066"/>
                    <a:pt x="1527" y="7015"/>
                    <a:pt x="1506" y="6996"/>
                  </a:cubicBezTo>
                  <a:cubicBezTo>
                    <a:pt x="1397" y="6887"/>
                    <a:pt x="1441" y="6772"/>
                    <a:pt x="1471" y="6650"/>
                  </a:cubicBezTo>
                  <a:cubicBezTo>
                    <a:pt x="1710" y="5700"/>
                    <a:pt x="1931" y="4744"/>
                    <a:pt x="2188" y="3799"/>
                  </a:cubicBezTo>
                  <a:cubicBezTo>
                    <a:pt x="2487" y="2691"/>
                    <a:pt x="2815" y="1589"/>
                    <a:pt x="3133" y="486"/>
                  </a:cubicBezTo>
                  <a:cubicBezTo>
                    <a:pt x="3172" y="350"/>
                    <a:pt x="3219" y="216"/>
                    <a:pt x="3283" y="91"/>
                  </a:cubicBezTo>
                  <a:cubicBezTo>
                    <a:pt x="3307" y="46"/>
                    <a:pt x="3401" y="0"/>
                    <a:pt x="3448" y="12"/>
                  </a:cubicBezTo>
                  <a:cubicBezTo>
                    <a:pt x="3533" y="34"/>
                    <a:pt x="3514" y="117"/>
                    <a:pt x="3490" y="190"/>
                  </a:cubicBezTo>
                  <a:cubicBezTo>
                    <a:pt x="2910" y="1972"/>
                    <a:pt x="2460" y="3789"/>
                    <a:pt x="2004" y="5606"/>
                  </a:cubicBezTo>
                  <a:cubicBezTo>
                    <a:pt x="1868" y="6144"/>
                    <a:pt x="1729" y="6681"/>
                    <a:pt x="1596" y="7219"/>
                  </a:cubicBezTo>
                  <a:cubicBezTo>
                    <a:pt x="1572" y="7322"/>
                    <a:pt x="1577" y="7432"/>
                    <a:pt x="1552" y="7533"/>
                  </a:cubicBezTo>
                  <a:cubicBezTo>
                    <a:pt x="1528" y="7632"/>
                    <a:pt x="1482" y="7725"/>
                    <a:pt x="1428" y="7870"/>
                  </a:cubicBezTo>
                  <a:cubicBezTo>
                    <a:pt x="1449" y="7903"/>
                    <a:pt x="1495" y="7981"/>
                    <a:pt x="1547" y="8063"/>
                  </a:cubicBezTo>
                  <a:cubicBezTo>
                    <a:pt x="1766" y="7986"/>
                    <a:pt x="1873" y="7817"/>
                    <a:pt x="2014" y="7689"/>
                  </a:cubicBezTo>
                  <a:cubicBezTo>
                    <a:pt x="2026" y="7677"/>
                    <a:pt x="2040" y="7656"/>
                    <a:pt x="2038" y="7643"/>
                  </a:cubicBezTo>
                  <a:cubicBezTo>
                    <a:pt x="1969" y="7290"/>
                    <a:pt x="2199" y="6980"/>
                    <a:pt x="2181" y="6633"/>
                  </a:cubicBezTo>
                  <a:cubicBezTo>
                    <a:pt x="2205" y="6557"/>
                    <a:pt x="2232" y="6482"/>
                    <a:pt x="2255" y="6406"/>
                  </a:cubicBezTo>
                  <a:cubicBezTo>
                    <a:pt x="2411" y="5866"/>
                    <a:pt x="2569" y="5324"/>
                    <a:pt x="2718" y="4783"/>
                  </a:cubicBezTo>
                  <a:cubicBezTo>
                    <a:pt x="2743" y="4685"/>
                    <a:pt x="2727" y="4577"/>
                    <a:pt x="2729" y="4473"/>
                  </a:cubicBezTo>
                  <a:cubicBezTo>
                    <a:pt x="2768" y="4399"/>
                    <a:pt x="2822" y="4329"/>
                    <a:pt x="2842" y="4250"/>
                  </a:cubicBezTo>
                  <a:cubicBezTo>
                    <a:pt x="3018" y="3558"/>
                    <a:pt x="3189" y="2863"/>
                    <a:pt x="3360" y="2169"/>
                  </a:cubicBezTo>
                  <a:cubicBezTo>
                    <a:pt x="3371" y="2121"/>
                    <a:pt x="3372" y="2069"/>
                    <a:pt x="3379" y="2020"/>
                  </a:cubicBezTo>
                  <a:cubicBezTo>
                    <a:pt x="3028" y="2807"/>
                    <a:pt x="2905" y="3649"/>
                    <a:pt x="2737" y="4479"/>
                  </a:cubicBezTo>
                  <a:cubicBezTo>
                    <a:pt x="2698" y="4567"/>
                    <a:pt x="2647" y="4651"/>
                    <a:pt x="2621" y="4742"/>
                  </a:cubicBezTo>
                  <a:cubicBezTo>
                    <a:pt x="2497" y="5193"/>
                    <a:pt x="2374" y="5643"/>
                    <a:pt x="2262" y="6098"/>
                  </a:cubicBezTo>
                  <a:cubicBezTo>
                    <a:pt x="2214" y="6272"/>
                    <a:pt x="2205" y="6457"/>
                    <a:pt x="2180" y="6638"/>
                  </a:cubicBezTo>
                  <a:close/>
                  <a:moveTo>
                    <a:pt x="1532" y="8535"/>
                  </a:moveTo>
                  <a:cubicBezTo>
                    <a:pt x="1341" y="8258"/>
                    <a:pt x="1184" y="8029"/>
                    <a:pt x="1019" y="7789"/>
                  </a:cubicBezTo>
                  <a:cubicBezTo>
                    <a:pt x="1051" y="8135"/>
                    <a:pt x="1174" y="8475"/>
                    <a:pt x="1330" y="8649"/>
                  </a:cubicBezTo>
                  <a:cubicBezTo>
                    <a:pt x="1360" y="8635"/>
                    <a:pt x="1392" y="8622"/>
                    <a:pt x="1422" y="8605"/>
                  </a:cubicBezTo>
                  <a:cubicBezTo>
                    <a:pt x="1460" y="8583"/>
                    <a:pt x="1497" y="8558"/>
                    <a:pt x="1532" y="8535"/>
                  </a:cubicBezTo>
                  <a:close/>
                  <a:moveTo>
                    <a:pt x="2309" y="8036"/>
                  </a:moveTo>
                  <a:cubicBezTo>
                    <a:pt x="1962" y="8200"/>
                    <a:pt x="1505" y="8669"/>
                    <a:pt x="1454" y="8892"/>
                  </a:cubicBezTo>
                  <a:cubicBezTo>
                    <a:pt x="1724" y="8628"/>
                    <a:pt x="1970" y="8392"/>
                    <a:pt x="2213" y="8154"/>
                  </a:cubicBezTo>
                  <a:cubicBezTo>
                    <a:pt x="2249" y="8117"/>
                    <a:pt x="2277" y="8074"/>
                    <a:pt x="2309" y="80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2" name="Google Shape;2062;p37">
              <a:extLst>
                <a:ext uri="{FF2B5EF4-FFF2-40B4-BE49-F238E27FC236}">
                  <a16:creationId xmlns:a16="http://schemas.microsoft.com/office/drawing/2014/main" id="{1AFB7B00-32FF-5C7F-FABD-EA90FABF9B44}"/>
                </a:ext>
              </a:extLst>
            </p:cNvPr>
            <p:cNvSpPr/>
            <p:nvPr/>
          </p:nvSpPr>
          <p:spPr>
            <a:xfrm rot="3098582">
              <a:off x="1989473" y="1650632"/>
              <a:ext cx="875704" cy="857678"/>
            </a:xfrm>
            <a:custGeom>
              <a:avLst/>
              <a:gdLst/>
              <a:ahLst/>
              <a:cxnLst/>
              <a:rect l="l" t="t" r="r" b="b"/>
              <a:pathLst>
                <a:path w="9469" h="9273" extrusionOk="0">
                  <a:moveTo>
                    <a:pt x="8122" y="1675"/>
                  </a:moveTo>
                  <a:cubicBezTo>
                    <a:pt x="7854" y="1455"/>
                    <a:pt x="7582" y="1277"/>
                    <a:pt x="7380" y="1044"/>
                  </a:cubicBezTo>
                  <a:cubicBezTo>
                    <a:pt x="7416" y="878"/>
                    <a:pt x="7530" y="842"/>
                    <a:pt x="7633" y="792"/>
                  </a:cubicBezTo>
                  <a:cubicBezTo>
                    <a:pt x="8094" y="569"/>
                    <a:pt x="8556" y="348"/>
                    <a:pt x="9013" y="119"/>
                  </a:cubicBezTo>
                  <a:cubicBezTo>
                    <a:pt x="9251" y="1"/>
                    <a:pt x="9331" y="56"/>
                    <a:pt x="9374" y="325"/>
                  </a:cubicBezTo>
                  <a:cubicBezTo>
                    <a:pt x="9468" y="938"/>
                    <a:pt x="9364" y="1541"/>
                    <a:pt x="9296" y="2147"/>
                  </a:cubicBezTo>
                  <a:cubicBezTo>
                    <a:pt x="9269" y="2384"/>
                    <a:pt x="9110" y="2434"/>
                    <a:pt x="8953" y="2295"/>
                  </a:cubicBezTo>
                  <a:cubicBezTo>
                    <a:pt x="8770" y="2132"/>
                    <a:pt x="8568" y="1991"/>
                    <a:pt x="8355" y="1827"/>
                  </a:cubicBezTo>
                  <a:cubicBezTo>
                    <a:pt x="8275" y="1935"/>
                    <a:pt x="8214" y="2019"/>
                    <a:pt x="8152" y="2103"/>
                  </a:cubicBezTo>
                  <a:cubicBezTo>
                    <a:pt x="7967" y="2356"/>
                    <a:pt x="7744" y="2567"/>
                    <a:pt x="7485" y="2743"/>
                  </a:cubicBezTo>
                  <a:cubicBezTo>
                    <a:pt x="7328" y="2849"/>
                    <a:pt x="7162" y="2874"/>
                    <a:pt x="6980" y="2833"/>
                  </a:cubicBezTo>
                  <a:cubicBezTo>
                    <a:pt x="6636" y="2758"/>
                    <a:pt x="6345" y="2570"/>
                    <a:pt x="6055" y="2386"/>
                  </a:cubicBezTo>
                  <a:cubicBezTo>
                    <a:pt x="5697" y="2158"/>
                    <a:pt x="5353" y="1905"/>
                    <a:pt x="4983" y="1698"/>
                  </a:cubicBezTo>
                  <a:cubicBezTo>
                    <a:pt x="4576" y="1471"/>
                    <a:pt x="4156" y="1462"/>
                    <a:pt x="3758" y="1746"/>
                  </a:cubicBezTo>
                  <a:cubicBezTo>
                    <a:pt x="3568" y="1881"/>
                    <a:pt x="3455" y="2060"/>
                    <a:pt x="3424" y="2294"/>
                  </a:cubicBezTo>
                  <a:cubicBezTo>
                    <a:pt x="3377" y="2661"/>
                    <a:pt x="3437" y="3004"/>
                    <a:pt x="3661" y="3300"/>
                  </a:cubicBezTo>
                  <a:cubicBezTo>
                    <a:pt x="3917" y="3639"/>
                    <a:pt x="4190" y="3965"/>
                    <a:pt x="4462" y="4288"/>
                  </a:cubicBezTo>
                  <a:cubicBezTo>
                    <a:pt x="4534" y="4374"/>
                    <a:pt x="4633" y="4444"/>
                    <a:pt x="4733" y="4499"/>
                  </a:cubicBezTo>
                  <a:cubicBezTo>
                    <a:pt x="5050" y="4678"/>
                    <a:pt x="5279" y="4941"/>
                    <a:pt x="5485" y="5234"/>
                  </a:cubicBezTo>
                  <a:cubicBezTo>
                    <a:pt x="5655" y="5475"/>
                    <a:pt x="5641" y="5717"/>
                    <a:pt x="5518" y="5957"/>
                  </a:cubicBezTo>
                  <a:cubicBezTo>
                    <a:pt x="5295" y="6395"/>
                    <a:pt x="4909" y="6609"/>
                    <a:pt x="4435" y="6668"/>
                  </a:cubicBezTo>
                  <a:cubicBezTo>
                    <a:pt x="4017" y="6718"/>
                    <a:pt x="3630" y="6577"/>
                    <a:pt x="3254" y="6420"/>
                  </a:cubicBezTo>
                  <a:cubicBezTo>
                    <a:pt x="2944" y="6291"/>
                    <a:pt x="2668" y="6100"/>
                    <a:pt x="2413" y="5876"/>
                  </a:cubicBezTo>
                  <a:cubicBezTo>
                    <a:pt x="2142" y="5635"/>
                    <a:pt x="1851" y="5418"/>
                    <a:pt x="1557" y="5209"/>
                  </a:cubicBezTo>
                  <a:cubicBezTo>
                    <a:pt x="1462" y="5140"/>
                    <a:pt x="1328" y="5081"/>
                    <a:pt x="1215" y="5089"/>
                  </a:cubicBezTo>
                  <a:cubicBezTo>
                    <a:pt x="749" y="5113"/>
                    <a:pt x="556" y="5304"/>
                    <a:pt x="594" y="5722"/>
                  </a:cubicBezTo>
                  <a:cubicBezTo>
                    <a:pt x="619" y="5987"/>
                    <a:pt x="720" y="6220"/>
                    <a:pt x="889" y="6420"/>
                  </a:cubicBezTo>
                  <a:cubicBezTo>
                    <a:pt x="1188" y="6772"/>
                    <a:pt x="1515" y="7087"/>
                    <a:pt x="1893" y="7360"/>
                  </a:cubicBezTo>
                  <a:cubicBezTo>
                    <a:pt x="2155" y="7548"/>
                    <a:pt x="2359" y="7813"/>
                    <a:pt x="2587" y="8045"/>
                  </a:cubicBezTo>
                  <a:cubicBezTo>
                    <a:pt x="2612" y="8069"/>
                    <a:pt x="2628" y="8104"/>
                    <a:pt x="2654" y="8128"/>
                  </a:cubicBezTo>
                  <a:cubicBezTo>
                    <a:pt x="2940" y="8400"/>
                    <a:pt x="2843" y="8470"/>
                    <a:pt x="2659" y="8706"/>
                  </a:cubicBezTo>
                  <a:cubicBezTo>
                    <a:pt x="2571" y="8820"/>
                    <a:pt x="2439" y="8918"/>
                    <a:pt x="2306" y="8974"/>
                  </a:cubicBezTo>
                  <a:cubicBezTo>
                    <a:pt x="1585" y="9273"/>
                    <a:pt x="877" y="9245"/>
                    <a:pt x="195" y="8845"/>
                  </a:cubicBezTo>
                  <a:cubicBezTo>
                    <a:pt x="180" y="8836"/>
                    <a:pt x="164" y="8828"/>
                    <a:pt x="151" y="8818"/>
                  </a:cubicBezTo>
                  <a:cubicBezTo>
                    <a:pt x="34" y="8736"/>
                    <a:pt x="0" y="8654"/>
                    <a:pt x="63" y="8582"/>
                  </a:cubicBezTo>
                  <a:cubicBezTo>
                    <a:pt x="147" y="8482"/>
                    <a:pt x="235" y="8528"/>
                    <a:pt x="319" y="8587"/>
                  </a:cubicBezTo>
                  <a:cubicBezTo>
                    <a:pt x="898" y="8995"/>
                    <a:pt x="1518" y="9008"/>
                    <a:pt x="2161" y="8777"/>
                  </a:cubicBezTo>
                  <a:cubicBezTo>
                    <a:pt x="2218" y="8756"/>
                    <a:pt x="2274" y="8725"/>
                    <a:pt x="2325" y="8693"/>
                  </a:cubicBezTo>
                  <a:cubicBezTo>
                    <a:pt x="2558" y="8542"/>
                    <a:pt x="2574" y="8447"/>
                    <a:pt x="2396" y="8230"/>
                  </a:cubicBezTo>
                  <a:cubicBezTo>
                    <a:pt x="2172" y="7955"/>
                    <a:pt x="1930" y="7709"/>
                    <a:pt x="1632" y="7504"/>
                  </a:cubicBezTo>
                  <a:cubicBezTo>
                    <a:pt x="1207" y="7214"/>
                    <a:pt x="842" y="6850"/>
                    <a:pt x="563" y="6410"/>
                  </a:cubicBezTo>
                  <a:cubicBezTo>
                    <a:pt x="370" y="6105"/>
                    <a:pt x="317" y="5769"/>
                    <a:pt x="361" y="5418"/>
                  </a:cubicBezTo>
                  <a:cubicBezTo>
                    <a:pt x="385" y="5235"/>
                    <a:pt x="480" y="5091"/>
                    <a:pt x="639" y="4987"/>
                  </a:cubicBezTo>
                  <a:cubicBezTo>
                    <a:pt x="979" y="4768"/>
                    <a:pt x="1462" y="4762"/>
                    <a:pt x="1785" y="5004"/>
                  </a:cubicBezTo>
                  <a:cubicBezTo>
                    <a:pt x="2047" y="5199"/>
                    <a:pt x="2300" y="5410"/>
                    <a:pt x="2539" y="5632"/>
                  </a:cubicBezTo>
                  <a:cubicBezTo>
                    <a:pt x="3016" y="6076"/>
                    <a:pt x="3580" y="6322"/>
                    <a:pt x="4217" y="6416"/>
                  </a:cubicBezTo>
                  <a:cubicBezTo>
                    <a:pt x="4570" y="6468"/>
                    <a:pt x="4863" y="6342"/>
                    <a:pt x="5111" y="6104"/>
                  </a:cubicBezTo>
                  <a:cubicBezTo>
                    <a:pt x="5347" y="5876"/>
                    <a:pt x="5382" y="5635"/>
                    <a:pt x="5194" y="5366"/>
                  </a:cubicBezTo>
                  <a:cubicBezTo>
                    <a:pt x="5070" y="5188"/>
                    <a:pt x="4927" y="4997"/>
                    <a:pt x="4746" y="4888"/>
                  </a:cubicBezTo>
                  <a:cubicBezTo>
                    <a:pt x="4273" y="4605"/>
                    <a:pt x="3957" y="4188"/>
                    <a:pt x="3637" y="3763"/>
                  </a:cubicBezTo>
                  <a:cubicBezTo>
                    <a:pt x="3594" y="3706"/>
                    <a:pt x="3556" y="3646"/>
                    <a:pt x="3511" y="3592"/>
                  </a:cubicBezTo>
                  <a:cubicBezTo>
                    <a:pt x="3103" y="3102"/>
                    <a:pt x="3069" y="2551"/>
                    <a:pt x="3240" y="1966"/>
                  </a:cubicBezTo>
                  <a:cubicBezTo>
                    <a:pt x="3301" y="1755"/>
                    <a:pt x="3471" y="1633"/>
                    <a:pt x="3630" y="1511"/>
                  </a:cubicBezTo>
                  <a:cubicBezTo>
                    <a:pt x="4120" y="1134"/>
                    <a:pt x="4792" y="1210"/>
                    <a:pt x="5180" y="1457"/>
                  </a:cubicBezTo>
                  <a:cubicBezTo>
                    <a:pt x="5656" y="1762"/>
                    <a:pt x="6131" y="2070"/>
                    <a:pt x="6610" y="2368"/>
                  </a:cubicBezTo>
                  <a:cubicBezTo>
                    <a:pt x="6792" y="2482"/>
                    <a:pt x="6996" y="2554"/>
                    <a:pt x="7216" y="2517"/>
                  </a:cubicBezTo>
                  <a:cubicBezTo>
                    <a:pt x="7299" y="2503"/>
                    <a:pt x="7393" y="2480"/>
                    <a:pt x="7458" y="2428"/>
                  </a:cubicBezTo>
                  <a:cubicBezTo>
                    <a:pt x="7717" y="2221"/>
                    <a:pt x="7930" y="1976"/>
                    <a:pt x="8122" y="16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3" name="Google Shape;2063;p37">
              <a:extLst>
                <a:ext uri="{FF2B5EF4-FFF2-40B4-BE49-F238E27FC236}">
                  <a16:creationId xmlns:a16="http://schemas.microsoft.com/office/drawing/2014/main" id="{3B9CEF28-5B33-8EF9-3DED-0035CDE3BB71}"/>
                </a:ext>
              </a:extLst>
            </p:cNvPr>
            <p:cNvSpPr/>
            <p:nvPr/>
          </p:nvSpPr>
          <p:spPr>
            <a:xfrm rot="-1958134">
              <a:off x="9539718" y="2288847"/>
              <a:ext cx="658571" cy="889517"/>
            </a:xfrm>
            <a:custGeom>
              <a:avLst/>
              <a:gdLst/>
              <a:ahLst/>
              <a:cxnLst/>
              <a:rect l="l" t="t" r="r" b="b"/>
              <a:pathLst>
                <a:path w="7120" h="9619" extrusionOk="0">
                  <a:moveTo>
                    <a:pt x="970" y="7716"/>
                  </a:moveTo>
                  <a:cubicBezTo>
                    <a:pt x="1038" y="7598"/>
                    <a:pt x="1099" y="7494"/>
                    <a:pt x="1160" y="7388"/>
                  </a:cubicBezTo>
                  <a:cubicBezTo>
                    <a:pt x="1322" y="7104"/>
                    <a:pt x="1484" y="6821"/>
                    <a:pt x="1647" y="6538"/>
                  </a:cubicBezTo>
                  <a:cubicBezTo>
                    <a:pt x="1704" y="6436"/>
                    <a:pt x="1800" y="6436"/>
                    <a:pt x="1898" y="6430"/>
                  </a:cubicBezTo>
                  <a:cubicBezTo>
                    <a:pt x="2233" y="6406"/>
                    <a:pt x="2566" y="6379"/>
                    <a:pt x="2901" y="6348"/>
                  </a:cubicBezTo>
                  <a:cubicBezTo>
                    <a:pt x="2958" y="6343"/>
                    <a:pt x="3014" y="6313"/>
                    <a:pt x="3105" y="6284"/>
                  </a:cubicBezTo>
                  <a:cubicBezTo>
                    <a:pt x="2996" y="6145"/>
                    <a:pt x="2908" y="6028"/>
                    <a:pt x="2815" y="5917"/>
                  </a:cubicBezTo>
                  <a:cubicBezTo>
                    <a:pt x="2612" y="5671"/>
                    <a:pt x="2406" y="5430"/>
                    <a:pt x="2203" y="5186"/>
                  </a:cubicBezTo>
                  <a:cubicBezTo>
                    <a:pt x="2170" y="5146"/>
                    <a:pt x="2139" y="5101"/>
                    <a:pt x="2123" y="5052"/>
                  </a:cubicBezTo>
                  <a:cubicBezTo>
                    <a:pt x="2088" y="4941"/>
                    <a:pt x="2139" y="4858"/>
                    <a:pt x="2248" y="4832"/>
                  </a:cubicBezTo>
                  <a:cubicBezTo>
                    <a:pt x="2291" y="4824"/>
                    <a:pt x="2336" y="4824"/>
                    <a:pt x="2380" y="4825"/>
                  </a:cubicBezTo>
                  <a:cubicBezTo>
                    <a:pt x="3062" y="4831"/>
                    <a:pt x="3739" y="4768"/>
                    <a:pt x="4413" y="4667"/>
                  </a:cubicBezTo>
                  <a:cubicBezTo>
                    <a:pt x="4648" y="4632"/>
                    <a:pt x="4888" y="4625"/>
                    <a:pt x="5126" y="4602"/>
                  </a:cubicBezTo>
                  <a:cubicBezTo>
                    <a:pt x="5292" y="4586"/>
                    <a:pt x="5458" y="4563"/>
                    <a:pt x="5684" y="4535"/>
                  </a:cubicBezTo>
                  <a:cubicBezTo>
                    <a:pt x="5588" y="4432"/>
                    <a:pt x="5533" y="4356"/>
                    <a:pt x="5464" y="4299"/>
                  </a:cubicBezTo>
                  <a:cubicBezTo>
                    <a:pt x="5076" y="3980"/>
                    <a:pt x="4682" y="3665"/>
                    <a:pt x="4291" y="3346"/>
                  </a:cubicBezTo>
                  <a:cubicBezTo>
                    <a:pt x="4099" y="3190"/>
                    <a:pt x="3901" y="3040"/>
                    <a:pt x="3723" y="2870"/>
                  </a:cubicBezTo>
                  <a:cubicBezTo>
                    <a:pt x="3553" y="2711"/>
                    <a:pt x="3586" y="2615"/>
                    <a:pt x="3807" y="2530"/>
                  </a:cubicBezTo>
                  <a:cubicBezTo>
                    <a:pt x="4306" y="2335"/>
                    <a:pt x="4842" y="2310"/>
                    <a:pt x="5357" y="2199"/>
                  </a:cubicBezTo>
                  <a:cubicBezTo>
                    <a:pt x="5720" y="2121"/>
                    <a:pt x="6079" y="2029"/>
                    <a:pt x="6438" y="1940"/>
                  </a:cubicBezTo>
                  <a:cubicBezTo>
                    <a:pt x="6504" y="1922"/>
                    <a:pt x="6562" y="1884"/>
                    <a:pt x="6649" y="1844"/>
                  </a:cubicBezTo>
                  <a:cubicBezTo>
                    <a:pt x="6582" y="1759"/>
                    <a:pt x="6532" y="1688"/>
                    <a:pt x="6476" y="1622"/>
                  </a:cubicBezTo>
                  <a:cubicBezTo>
                    <a:pt x="6101" y="1173"/>
                    <a:pt x="5665" y="786"/>
                    <a:pt x="5223" y="404"/>
                  </a:cubicBezTo>
                  <a:cubicBezTo>
                    <a:pt x="5176" y="364"/>
                    <a:pt x="5124" y="326"/>
                    <a:pt x="5087" y="279"/>
                  </a:cubicBezTo>
                  <a:cubicBezTo>
                    <a:pt x="5031" y="208"/>
                    <a:pt x="5029" y="128"/>
                    <a:pt x="5098" y="65"/>
                  </a:cubicBezTo>
                  <a:cubicBezTo>
                    <a:pt x="5173" y="0"/>
                    <a:pt x="5242" y="27"/>
                    <a:pt x="5308" y="93"/>
                  </a:cubicBezTo>
                  <a:cubicBezTo>
                    <a:pt x="5709" y="502"/>
                    <a:pt x="6116" y="907"/>
                    <a:pt x="6519" y="1316"/>
                  </a:cubicBezTo>
                  <a:cubicBezTo>
                    <a:pt x="6661" y="1461"/>
                    <a:pt x="6797" y="1614"/>
                    <a:pt x="6941" y="1757"/>
                  </a:cubicBezTo>
                  <a:cubicBezTo>
                    <a:pt x="7120" y="1938"/>
                    <a:pt x="7100" y="2026"/>
                    <a:pt x="6861" y="2106"/>
                  </a:cubicBezTo>
                  <a:cubicBezTo>
                    <a:pt x="6195" y="2321"/>
                    <a:pt x="5507" y="2443"/>
                    <a:pt x="4821" y="2558"/>
                  </a:cubicBezTo>
                  <a:cubicBezTo>
                    <a:pt x="4570" y="2600"/>
                    <a:pt x="4313" y="2621"/>
                    <a:pt x="4052" y="2782"/>
                  </a:cubicBezTo>
                  <a:cubicBezTo>
                    <a:pt x="4133" y="2864"/>
                    <a:pt x="4197" y="2940"/>
                    <a:pt x="4274" y="3002"/>
                  </a:cubicBezTo>
                  <a:cubicBezTo>
                    <a:pt x="4860" y="3485"/>
                    <a:pt x="5451" y="3964"/>
                    <a:pt x="6035" y="4449"/>
                  </a:cubicBezTo>
                  <a:cubicBezTo>
                    <a:pt x="6087" y="4494"/>
                    <a:pt x="6133" y="4582"/>
                    <a:pt x="6131" y="4648"/>
                  </a:cubicBezTo>
                  <a:cubicBezTo>
                    <a:pt x="6127" y="4744"/>
                    <a:pt x="6040" y="4785"/>
                    <a:pt x="5941" y="4795"/>
                  </a:cubicBezTo>
                  <a:cubicBezTo>
                    <a:pt x="5704" y="4820"/>
                    <a:pt x="5468" y="4857"/>
                    <a:pt x="5231" y="4881"/>
                  </a:cubicBezTo>
                  <a:cubicBezTo>
                    <a:pt x="4774" y="4928"/>
                    <a:pt x="4317" y="4969"/>
                    <a:pt x="3859" y="5011"/>
                  </a:cubicBezTo>
                  <a:cubicBezTo>
                    <a:pt x="3524" y="5043"/>
                    <a:pt x="3190" y="5073"/>
                    <a:pt x="2855" y="5104"/>
                  </a:cubicBezTo>
                  <a:cubicBezTo>
                    <a:pt x="2762" y="5112"/>
                    <a:pt x="2669" y="5125"/>
                    <a:pt x="2545" y="5140"/>
                  </a:cubicBezTo>
                  <a:cubicBezTo>
                    <a:pt x="2592" y="5220"/>
                    <a:pt x="2616" y="5276"/>
                    <a:pt x="2653" y="5318"/>
                  </a:cubicBezTo>
                  <a:cubicBezTo>
                    <a:pt x="2897" y="5598"/>
                    <a:pt x="3143" y="5876"/>
                    <a:pt x="3389" y="6155"/>
                  </a:cubicBezTo>
                  <a:cubicBezTo>
                    <a:pt x="3424" y="6194"/>
                    <a:pt x="3467" y="6227"/>
                    <a:pt x="3497" y="6270"/>
                  </a:cubicBezTo>
                  <a:cubicBezTo>
                    <a:pt x="3606" y="6422"/>
                    <a:pt x="3564" y="6553"/>
                    <a:pt x="3382" y="6580"/>
                  </a:cubicBezTo>
                  <a:cubicBezTo>
                    <a:pt x="3032" y="6631"/>
                    <a:pt x="2682" y="6691"/>
                    <a:pt x="2331" y="6698"/>
                  </a:cubicBezTo>
                  <a:cubicBezTo>
                    <a:pt x="2014" y="6705"/>
                    <a:pt x="1799" y="6800"/>
                    <a:pt x="1659" y="7098"/>
                  </a:cubicBezTo>
                  <a:cubicBezTo>
                    <a:pt x="1536" y="7359"/>
                    <a:pt x="1360" y="7595"/>
                    <a:pt x="1275" y="7901"/>
                  </a:cubicBezTo>
                  <a:cubicBezTo>
                    <a:pt x="1414" y="7981"/>
                    <a:pt x="1540" y="8058"/>
                    <a:pt x="1670" y="8130"/>
                  </a:cubicBezTo>
                  <a:cubicBezTo>
                    <a:pt x="1871" y="8243"/>
                    <a:pt x="1886" y="8335"/>
                    <a:pt x="1701" y="8482"/>
                  </a:cubicBezTo>
                  <a:cubicBezTo>
                    <a:pt x="1266" y="8828"/>
                    <a:pt x="825" y="9168"/>
                    <a:pt x="385" y="9507"/>
                  </a:cubicBezTo>
                  <a:cubicBezTo>
                    <a:pt x="241" y="9619"/>
                    <a:pt x="130" y="9581"/>
                    <a:pt x="106" y="9402"/>
                  </a:cubicBezTo>
                  <a:cubicBezTo>
                    <a:pt x="74" y="9149"/>
                    <a:pt x="67" y="8892"/>
                    <a:pt x="54" y="8636"/>
                  </a:cubicBezTo>
                  <a:cubicBezTo>
                    <a:pt x="36" y="8291"/>
                    <a:pt x="22" y="7948"/>
                    <a:pt x="6" y="7605"/>
                  </a:cubicBezTo>
                  <a:cubicBezTo>
                    <a:pt x="5" y="7560"/>
                    <a:pt x="0" y="7515"/>
                    <a:pt x="3" y="7472"/>
                  </a:cubicBezTo>
                  <a:cubicBezTo>
                    <a:pt x="19" y="7311"/>
                    <a:pt x="114" y="7261"/>
                    <a:pt x="260" y="7337"/>
                  </a:cubicBezTo>
                  <a:cubicBezTo>
                    <a:pt x="483" y="7457"/>
                    <a:pt x="707" y="7577"/>
                    <a:pt x="970" y="77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4" name="Google Shape;2064;p37">
              <a:extLst>
                <a:ext uri="{FF2B5EF4-FFF2-40B4-BE49-F238E27FC236}">
                  <a16:creationId xmlns:a16="http://schemas.microsoft.com/office/drawing/2014/main" id="{5D66957F-81DE-73A6-FA9F-43919E280A4B}"/>
                </a:ext>
              </a:extLst>
            </p:cNvPr>
            <p:cNvSpPr/>
            <p:nvPr/>
          </p:nvSpPr>
          <p:spPr>
            <a:xfrm rot="1054681">
              <a:off x="9675628" y="5443018"/>
              <a:ext cx="502590" cy="960354"/>
            </a:xfrm>
            <a:custGeom>
              <a:avLst/>
              <a:gdLst/>
              <a:ahLst/>
              <a:cxnLst/>
              <a:rect l="l" t="t" r="r" b="b"/>
              <a:pathLst>
                <a:path w="5433" h="10386" extrusionOk="0">
                  <a:moveTo>
                    <a:pt x="3089" y="8379"/>
                  </a:moveTo>
                  <a:cubicBezTo>
                    <a:pt x="3280" y="8509"/>
                    <a:pt x="3493" y="8503"/>
                    <a:pt x="3704" y="8498"/>
                  </a:cubicBezTo>
                  <a:cubicBezTo>
                    <a:pt x="3854" y="8494"/>
                    <a:pt x="4004" y="8481"/>
                    <a:pt x="4154" y="8476"/>
                  </a:cubicBezTo>
                  <a:cubicBezTo>
                    <a:pt x="4306" y="8472"/>
                    <a:pt x="4411" y="8542"/>
                    <a:pt x="4444" y="8693"/>
                  </a:cubicBezTo>
                  <a:cubicBezTo>
                    <a:pt x="4485" y="8872"/>
                    <a:pt x="4521" y="9055"/>
                    <a:pt x="4549" y="9237"/>
                  </a:cubicBezTo>
                  <a:cubicBezTo>
                    <a:pt x="4583" y="9452"/>
                    <a:pt x="4608" y="9667"/>
                    <a:pt x="4637" y="9897"/>
                  </a:cubicBezTo>
                  <a:cubicBezTo>
                    <a:pt x="4785" y="9788"/>
                    <a:pt x="5009" y="9513"/>
                    <a:pt x="5084" y="9358"/>
                  </a:cubicBezTo>
                  <a:cubicBezTo>
                    <a:pt x="5107" y="9311"/>
                    <a:pt x="5126" y="9260"/>
                    <a:pt x="5152" y="9216"/>
                  </a:cubicBezTo>
                  <a:cubicBezTo>
                    <a:pt x="5194" y="9141"/>
                    <a:pt x="5253" y="9079"/>
                    <a:pt x="5343" y="9129"/>
                  </a:cubicBezTo>
                  <a:cubicBezTo>
                    <a:pt x="5432" y="9177"/>
                    <a:pt x="5417" y="9258"/>
                    <a:pt x="5372" y="9335"/>
                  </a:cubicBezTo>
                  <a:cubicBezTo>
                    <a:pt x="5319" y="9426"/>
                    <a:pt x="5266" y="9517"/>
                    <a:pt x="5211" y="9607"/>
                  </a:cubicBezTo>
                  <a:cubicBezTo>
                    <a:pt x="5093" y="9804"/>
                    <a:pt x="4977" y="10003"/>
                    <a:pt x="4857" y="10197"/>
                  </a:cubicBezTo>
                  <a:cubicBezTo>
                    <a:pt x="4755" y="10361"/>
                    <a:pt x="4713" y="10386"/>
                    <a:pt x="4533" y="10313"/>
                  </a:cubicBezTo>
                  <a:cubicBezTo>
                    <a:pt x="4192" y="10171"/>
                    <a:pt x="3857" y="10015"/>
                    <a:pt x="3519" y="9865"/>
                  </a:cubicBezTo>
                  <a:cubicBezTo>
                    <a:pt x="3511" y="9861"/>
                    <a:pt x="3503" y="9858"/>
                    <a:pt x="3496" y="9852"/>
                  </a:cubicBezTo>
                  <a:cubicBezTo>
                    <a:pt x="3365" y="9771"/>
                    <a:pt x="3311" y="9672"/>
                    <a:pt x="3368" y="9602"/>
                  </a:cubicBezTo>
                  <a:cubicBezTo>
                    <a:pt x="3455" y="9498"/>
                    <a:pt x="3553" y="9537"/>
                    <a:pt x="3653" y="9590"/>
                  </a:cubicBezTo>
                  <a:cubicBezTo>
                    <a:pt x="3878" y="9710"/>
                    <a:pt x="4106" y="9822"/>
                    <a:pt x="4375" y="9959"/>
                  </a:cubicBezTo>
                  <a:cubicBezTo>
                    <a:pt x="4375" y="9849"/>
                    <a:pt x="4380" y="9792"/>
                    <a:pt x="4373" y="9736"/>
                  </a:cubicBezTo>
                  <a:cubicBezTo>
                    <a:pt x="4350" y="9498"/>
                    <a:pt x="4329" y="9262"/>
                    <a:pt x="4299" y="9025"/>
                  </a:cubicBezTo>
                  <a:cubicBezTo>
                    <a:pt x="4262" y="8727"/>
                    <a:pt x="4181" y="8659"/>
                    <a:pt x="3885" y="8674"/>
                  </a:cubicBezTo>
                  <a:cubicBezTo>
                    <a:pt x="3594" y="8687"/>
                    <a:pt x="3304" y="8701"/>
                    <a:pt x="3019" y="8613"/>
                  </a:cubicBezTo>
                  <a:cubicBezTo>
                    <a:pt x="2811" y="8549"/>
                    <a:pt x="2796" y="8530"/>
                    <a:pt x="2856" y="8315"/>
                  </a:cubicBezTo>
                  <a:cubicBezTo>
                    <a:pt x="2970" y="7917"/>
                    <a:pt x="3192" y="7574"/>
                    <a:pt x="3440" y="7253"/>
                  </a:cubicBezTo>
                  <a:cubicBezTo>
                    <a:pt x="3612" y="7030"/>
                    <a:pt x="3819" y="6835"/>
                    <a:pt x="4021" y="6638"/>
                  </a:cubicBezTo>
                  <a:cubicBezTo>
                    <a:pt x="4227" y="6438"/>
                    <a:pt x="4399" y="6220"/>
                    <a:pt x="4520" y="5959"/>
                  </a:cubicBezTo>
                  <a:cubicBezTo>
                    <a:pt x="4668" y="5632"/>
                    <a:pt x="4584" y="5464"/>
                    <a:pt x="4225" y="5442"/>
                  </a:cubicBezTo>
                  <a:cubicBezTo>
                    <a:pt x="4025" y="5430"/>
                    <a:pt x="3818" y="5461"/>
                    <a:pt x="3624" y="5510"/>
                  </a:cubicBezTo>
                  <a:cubicBezTo>
                    <a:pt x="3205" y="5615"/>
                    <a:pt x="2790" y="5743"/>
                    <a:pt x="2374" y="5865"/>
                  </a:cubicBezTo>
                  <a:cubicBezTo>
                    <a:pt x="2139" y="5934"/>
                    <a:pt x="1908" y="5950"/>
                    <a:pt x="1673" y="5861"/>
                  </a:cubicBezTo>
                  <a:cubicBezTo>
                    <a:pt x="1497" y="5794"/>
                    <a:pt x="1476" y="5774"/>
                    <a:pt x="1513" y="5594"/>
                  </a:cubicBezTo>
                  <a:cubicBezTo>
                    <a:pt x="1591" y="5203"/>
                    <a:pt x="1726" y="4830"/>
                    <a:pt x="1922" y="4480"/>
                  </a:cubicBezTo>
                  <a:cubicBezTo>
                    <a:pt x="2176" y="4023"/>
                    <a:pt x="2464" y="3588"/>
                    <a:pt x="2840" y="3221"/>
                  </a:cubicBezTo>
                  <a:cubicBezTo>
                    <a:pt x="3056" y="3013"/>
                    <a:pt x="3196" y="2761"/>
                    <a:pt x="3304" y="2487"/>
                  </a:cubicBezTo>
                  <a:cubicBezTo>
                    <a:pt x="3376" y="2306"/>
                    <a:pt x="3345" y="2251"/>
                    <a:pt x="3158" y="2200"/>
                  </a:cubicBezTo>
                  <a:cubicBezTo>
                    <a:pt x="3047" y="2170"/>
                    <a:pt x="2932" y="2144"/>
                    <a:pt x="2819" y="2138"/>
                  </a:cubicBezTo>
                  <a:cubicBezTo>
                    <a:pt x="2139" y="2102"/>
                    <a:pt x="1461" y="2096"/>
                    <a:pt x="792" y="2265"/>
                  </a:cubicBezTo>
                  <a:cubicBezTo>
                    <a:pt x="596" y="2314"/>
                    <a:pt x="396" y="2353"/>
                    <a:pt x="189" y="2299"/>
                  </a:cubicBezTo>
                  <a:cubicBezTo>
                    <a:pt x="13" y="2252"/>
                    <a:pt x="1" y="2238"/>
                    <a:pt x="38" y="2068"/>
                  </a:cubicBezTo>
                  <a:cubicBezTo>
                    <a:pt x="202" y="1312"/>
                    <a:pt x="588" y="679"/>
                    <a:pt x="1113" y="123"/>
                  </a:cubicBezTo>
                  <a:cubicBezTo>
                    <a:pt x="1227" y="1"/>
                    <a:pt x="1229" y="4"/>
                    <a:pt x="1426" y="17"/>
                  </a:cubicBezTo>
                  <a:cubicBezTo>
                    <a:pt x="1405" y="67"/>
                    <a:pt x="1399" y="121"/>
                    <a:pt x="1368" y="150"/>
                  </a:cubicBezTo>
                  <a:cubicBezTo>
                    <a:pt x="841" y="622"/>
                    <a:pt x="487" y="1202"/>
                    <a:pt x="281" y="1875"/>
                  </a:cubicBezTo>
                  <a:cubicBezTo>
                    <a:pt x="214" y="2097"/>
                    <a:pt x="280" y="2171"/>
                    <a:pt x="513" y="2149"/>
                  </a:cubicBezTo>
                  <a:cubicBezTo>
                    <a:pt x="653" y="2134"/>
                    <a:pt x="793" y="2109"/>
                    <a:pt x="932" y="2077"/>
                  </a:cubicBezTo>
                  <a:cubicBezTo>
                    <a:pt x="1504" y="1947"/>
                    <a:pt x="2088" y="1928"/>
                    <a:pt x="2672" y="1953"/>
                  </a:cubicBezTo>
                  <a:cubicBezTo>
                    <a:pt x="2917" y="1963"/>
                    <a:pt x="3161" y="2019"/>
                    <a:pt x="3401" y="2077"/>
                  </a:cubicBezTo>
                  <a:cubicBezTo>
                    <a:pt x="3590" y="2124"/>
                    <a:pt x="3619" y="2207"/>
                    <a:pt x="3557" y="2394"/>
                  </a:cubicBezTo>
                  <a:cubicBezTo>
                    <a:pt x="3423" y="2796"/>
                    <a:pt x="3206" y="3139"/>
                    <a:pt x="2905" y="3442"/>
                  </a:cubicBezTo>
                  <a:cubicBezTo>
                    <a:pt x="2388" y="3965"/>
                    <a:pt x="2022" y="4586"/>
                    <a:pt x="1789" y="5285"/>
                  </a:cubicBezTo>
                  <a:cubicBezTo>
                    <a:pt x="1778" y="5319"/>
                    <a:pt x="1765" y="5353"/>
                    <a:pt x="1757" y="5386"/>
                  </a:cubicBezTo>
                  <a:cubicBezTo>
                    <a:pt x="1699" y="5620"/>
                    <a:pt x="1767" y="5731"/>
                    <a:pt x="2009" y="5733"/>
                  </a:cubicBezTo>
                  <a:cubicBezTo>
                    <a:pt x="2155" y="5734"/>
                    <a:pt x="2305" y="5696"/>
                    <a:pt x="2449" y="5658"/>
                  </a:cubicBezTo>
                  <a:cubicBezTo>
                    <a:pt x="2944" y="5530"/>
                    <a:pt x="3434" y="5377"/>
                    <a:pt x="3933" y="5268"/>
                  </a:cubicBezTo>
                  <a:cubicBezTo>
                    <a:pt x="4123" y="5226"/>
                    <a:pt x="4336" y="5257"/>
                    <a:pt x="4535" y="5285"/>
                  </a:cubicBezTo>
                  <a:cubicBezTo>
                    <a:pt x="4723" y="5311"/>
                    <a:pt x="4817" y="5422"/>
                    <a:pt x="4813" y="5610"/>
                  </a:cubicBezTo>
                  <a:cubicBezTo>
                    <a:pt x="4811" y="5746"/>
                    <a:pt x="4781" y="5892"/>
                    <a:pt x="4725" y="6016"/>
                  </a:cubicBezTo>
                  <a:cubicBezTo>
                    <a:pt x="4569" y="6357"/>
                    <a:pt x="4324" y="6640"/>
                    <a:pt x="4044" y="6885"/>
                  </a:cubicBezTo>
                  <a:cubicBezTo>
                    <a:pt x="3632" y="7243"/>
                    <a:pt x="3365" y="7695"/>
                    <a:pt x="3128" y="8172"/>
                  </a:cubicBezTo>
                  <a:cubicBezTo>
                    <a:pt x="3108" y="8211"/>
                    <a:pt x="3097" y="8255"/>
                    <a:pt x="3086" y="8296"/>
                  </a:cubicBezTo>
                  <a:cubicBezTo>
                    <a:pt x="3081" y="8315"/>
                    <a:pt x="3087" y="8332"/>
                    <a:pt x="3089" y="83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5" name="Google Shape;2065;p37">
              <a:extLst>
                <a:ext uri="{FF2B5EF4-FFF2-40B4-BE49-F238E27FC236}">
                  <a16:creationId xmlns:a16="http://schemas.microsoft.com/office/drawing/2014/main" id="{BD2EDBD0-7C4A-CBB1-6CC4-F2327EB09EE7}"/>
                </a:ext>
              </a:extLst>
            </p:cNvPr>
            <p:cNvSpPr/>
            <p:nvPr/>
          </p:nvSpPr>
          <p:spPr>
            <a:xfrm rot="1284397">
              <a:off x="9809913" y="3553912"/>
              <a:ext cx="234035" cy="450495"/>
            </a:xfrm>
            <a:custGeom>
              <a:avLst/>
              <a:gdLst/>
              <a:ahLst/>
              <a:cxnLst/>
              <a:rect l="l" t="t" r="r" b="b"/>
              <a:pathLst>
                <a:path w="2530" h="4872" extrusionOk="0">
                  <a:moveTo>
                    <a:pt x="894" y="1835"/>
                  </a:moveTo>
                  <a:cubicBezTo>
                    <a:pt x="726" y="1379"/>
                    <a:pt x="557" y="924"/>
                    <a:pt x="389" y="469"/>
                  </a:cubicBezTo>
                  <a:cubicBezTo>
                    <a:pt x="353" y="369"/>
                    <a:pt x="308" y="269"/>
                    <a:pt x="296" y="166"/>
                  </a:cubicBezTo>
                  <a:cubicBezTo>
                    <a:pt x="291" y="115"/>
                    <a:pt x="352" y="57"/>
                    <a:pt x="383" y="1"/>
                  </a:cubicBezTo>
                  <a:cubicBezTo>
                    <a:pt x="423" y="40"/>
                    <a:pt x="480" y="71"/>
                    <a:pt x="499" y="118"/>
                  </a:cubicBezTo>
                  <a:cubicBezTo>
                    <a:pt x="568" y="290"/>
                    <a:pt x="616" y="470"/>
                    <a:pt x="685" y="642"/>
                  </a:cubicBezTo>
                  <a:cubicBezTo>
                    <a:pt x="1032" y="1520"/>
                    <a:pt x="1383" y="2397"/>
                    <a:pt x="1732" y="3273"/>
                  </a:cubicBezTo>
                  <a:cubicBezTo>
                    <a:pt x="1776" y="3385"/>
                    <a:pt x="1821" y="3495"/>
                    <a:pt x="1885" y="3654"/>
                  </a:cubicBezTo>
                  <a:cubicBezTo>
                    <a:pt x="2000" y="3425"/>
                    <a:pt x="2014" y="3237"/>
                    <a:pt x="2015" y="3047"/>
                  </a:cubicBezTo>
                  <a:cubicBezTo>
                    <a:pt x="2017" y="2764"/>
                    <a:pt x="2017" y="2765"/>
                    <a:pt x="2295" y="2680"/>
                  </a:cubicBezTo>
                  <a:cubicBezTo>
                    <a:pt x="2344" y="2664"/>
                    <a:pt x="2392" y="2640"/>
                    <a:pt x="2480" y="2606"/>
                  </a:cubicBezTo>
                  <a:cubicBezTo>
                    <a:pt x="2493" y="2723"/>
                    <a:pt x="2529" y="2826"/>
                    <a:pt x="2511" y="2918"/>
                  </a:cubicBezTo>
                  <a:cubicBezTo>
                    <a:pt x="2429" y="3350"/>
                    <a:pt x="2333" y="3782"/>
                    <a:pt x="2239" y="4211"/>
                  </a:cubicBezTo>
                  <a:cubicBezTo>
                    <a:pt x="2213" y="4332"/>
                    <a:pt x="2168" y="4447"/>
                    <a:pt x="2140" y="4566"/>
                  </a:cubicBezTo>
                  <a:cubicBezTo>
                    <a:pt x="2084" y="4793"/>
                    <a:pt x="1875" y="4871"/>
                    <a:pt x="1681" y="4736"/>
                  </a:cubicBezTo>
                  <a:cubicBezTo>
                    <a:pt x="1618" y="4693"/>
                    <a:pt x="1545" y="4658"/>
                    <a:pt x="1472" y="4635"/>
                  </a:cubicBezTo>
                  <a:cubicBezTo>
                    <a:pt x="991" y="4493"/>
                    <a:pt x="570" y="4235"/>
                    <a:pt x="152" y="3969"/>
                  </a:cubicBezTo>
                  <a:cubicBezTo>
                    <a:pt x="69" y="3915"/>
                    <a:pt x="11" y="3847"/>
                    <a:pt x="60" y="3752"/>
                  </a:cubicBezTo>
                  <a:cubicBezTo>
                    <a:pt x="107" y="3662"/>
                    <a:pt x="194" y="3685"/>
                    <a:pt x="270" y="3718"/>
                  </a:cubicBezTo>
                  <a:cubicBezTo>
                    <a:pt x="327" y="3743"/>
                    <a:pt x="381" y="3772"/>
                    <a:pt x="456" y="3809"/>
                  </a:cubicBezTo>
                  <a:cubicBezTo>
                    <a:pt x="566" y="3618"/>
                    <a:pt x="702" y="3644"/>
                    <a:pt x="862" y="3760"/>
                  </a:cubicBezTo>
                  <a:cubicBezTo>
                    <a:pt x="940" y="3819"/>
                    <a:pt x="1046" y="3842"/>
                    <a:pt x="1158" y="3861"/>
                  </a:cubicBezTo>
                  <a:cubicBezTo>
                    <a:pt x="768" y="2646"/>
                    <a:pt x="173" y="1507"/>
                    <a:pt x="0" y="241"/>
                  </a:cubicBezTo>
                  <a:lnTo>
                    <a:pt x="62" y="206"/>
                  </a:lnTo>
                  <a:cubicBezTo>
                    <a:pt x="96" y="255"/>
                    <a:pt x="141" y="300"/>
                    <a:pt x="167" y="355"/>
                  </a:cubicBezTo>
                  <a:cubicBezTo>
                    <a:pt x="369" y="796"/>
                    <a:pt x="566" y="1240"/>
                    <a:pt x="770" y="1680"/>
                  </a:cubicBezTo>
                  <a:cubicBezTo>
                    <a:pt x="795" y="1737"/>
                    <a:pt x="857" y="1779"/>
                    <a:pt x="901" y="1826"/>
                  </a:cubicBezTo>
                  <a:cubicBezTo>
                    <a:pt x="863" y="1960"/>
                    <a:pt x="935" y="2051"/>
                    <a:pt x="1038" y="2132"/>
                  </a:cubicBezTo>
                  <a:cubicBezTo>
                    <a:pt x="989" y="2035"/>
                    <a:pt x="942" y="1934"/>
                    <a:pt x="894" y="1835"/>
                  </a:cubicBezTo>
                  <a:close/>
                  <a:moveTo>
                    <a:pt x="1006" y="2795"/>
                  </a:moveTo>
                  <a:cubicBezTo>
                    <a:pt x="1067" y="2664"/>
                    <a:pt x="1057" y="2546"/>
                    <a:pt x="911" y="2411"/>
                  </a:cubicBezTo>
                  <a:cubicBezTo>
                    <a:pt x="949" y="2567"/>
                    <a:pt x="977" y="2681"/>
                    <a:pt x="1006" y="2795"/>
                  </a:cubicBezTo>
                  <a:cubicBezTo>
                    <a:pt x="1037" y="2857"/>
                    <a:pt x="1073" y="2918"/>
                    <a:pt x="1099" y="2982"/>
                  </a:cubicBezTo>
                  <a:cubicBezTo>
                    <a:pt x="1215" y="3287"/>
                    <a:pt x="1329" y="3592"/>
                    <a:pt x="1443" y="3898"/>
                  </a:cubicBezTo>
                  <a:cubicBezTo>
                    <a:pt x="1479" y="3997"/>
                    <a:pt x="1519" y="4091"/>
                    <a:pt x="1645" y="4102"/>
                  </a:cubicBezTo>
                  <a:cubicBezTo>
                    <a:pt x="1653" y="4075"/>
                    <a:pt x="1667" y="4055"/>
                    <a:pt x="1662" y="4044"/>
                  </a:cubicBezTo>
                  <a:cubicBezTo>
                    <a:pt x="1488" y="3649"/>
                    <a:pt x="1316" y="3252"/>
                    <a:pt x="1135" y="2861"/>
                  </a:cubicBezTo>
                  <a:cubicBezTo>
                    <a:pt x="1119" y="2827"/>
                    <a:pt x="1048" y="2816"/>
                    <a:pt x="1006" y="27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6" name="Google Shape;2066;p37">
              <a:extLst>
                <a:ext uri="{FF2B5EF4-FFF2-40B4-BE49-F238E27FC236}">
                  <a16:creationId xmlns:a16="http://schemas.microsoft.com/office/drawing/2014/main" id="{39A42DCE-4E1A-70E2-A5F7-7C2DAB62EE06}"/>
                </a:ext>
              </a:extLst>
            </p:cNvPr>
            <p:cNvSpPr/>
            <p:nvPr/>
          </p:nvSpPr>
          <p:spPr>
            <a:xfrm rot="4615899">
              <a:off x="9559695" y="4590176"/>
              <a:ext cx="734447" cy="240800"/>
            </a:xfrm>
            <a:custGeom>
              <a:avLst/>
              <a:gdLst/>
              <a:ahLst/>
              <a:cxnLst/>
              <a:rect l="l" t="t" r="r" b="b"/>
              <a:pathLst>
                <a:path w="7943" h="2603" extrusionOk="0">
                  <a:moveTo>
                    <a:pt x="7306" y="1819"/>
                  </a:moveTo>
                  <a:cubicBezTo>
                    <a:pt x="7102" y="1776"/>
                    <a:pt x="6900" y="1721"/>
                    <a:pt x="6694" y="1690"/>
                  </a:cubicBezTo>
                  <a:cubicBezTo>
                    <a:pt x="6161" y="1610"/>
                    <a:pt x="5670" y="1429"/>
                    <a:pt x="5225" y="1120"/>
                  </a:cubicBezTo>
                  <a:cubicBezTo>
                    <a:pt x="5161" y="1075"/>
                    <a:pt x="5090" y="1039"/>
                    <a:pt x="5017" y="1007"/>
                  </a:cubicBezTo>
                  <a:cubicBezTo>
                    <a:pt x="4633" y="838"/>
                    <a:pt x="4356" y="897"/>
                    <a:pt x="4065" y="1207"/>
                  </a:cubicBezTo>
                  <a:cubicBezTo>
                    <a:pt x="3992" y="1285"/>
                    <a:pt x="3921" y="1364"/>
                    <a:pt x="3858" y="1449"/>
                  </a:cubicBezTo>
                  <a:cubicBezTo>
                    <a:pt x="3623" y="1769"/>
                    <a:pt x="3296" y="1963"/>
                    <a:pt x="2931" y="2078"/>
                  </a:cubicBezTo>
                  <a:cubicBezTo>
                    <a:pt x="2500" y="2214"/>
                    <a:pt x="2084" y="2155"/>
                    <a:pt x="1697" y="1893"/>
                  </a:cubicBezTo>
                  <a:cubicBezTo>
                    <a:pt x="1331" y="1648"/>
                    <a:pt x="1057" y="1313"/>
                    <a:pt x="769" y="991"/>
                  </a:cubicBezTo>
                  <a:cubicBezTo>
                    <a:pt x="729" y="945"/>
                    <a:pt x="692" y="893"/>
                    <a:pt x="668" y="836"/>
                  </a:cubicBezTo>
                  <a:cubicBezTo>
                    <a:pt x="567" y="592"/>
                    <a:pt x="413" y="397"/>
                    <a:pt x="187" y="253"/>
                  </a:cubicBezTo>
                  <a:cubicBezTo>
                    <a:pt x="117" y="208"/>
                    <a:pt x="75" y="119"/>
                    <a:pt x="1" y="28"/>
                  </a:cubicBezTo>
                  <a:cubicBezTo>
                    <a:pt x="75" y="16"/>
                    <a:pt x="107" y="1"/>
                    <a:pt x="123" y="11"/>
                  </a:cubicBezTo>
                  <a:cubicBezTo>
                    <a:pt x="371" y="181"/>
                    <a:pt x="612" y="349"/>
                    <a:pt x="776" y="615"/>
                  </a:cubicBezTo>
                  <a:cubicBezTo>
                    <a:pt x="1072" y="1095"/>
                    <a:pt x="1437" y="1519"/>
                    <a:pt x="1953" y="1767"/>
                  </a:cubicBezTo>
                  <a:cubicBezTo>
                    <a:pt x="2459" y="2008"/>
                    <a:pt x="2919" y="1935"/>
                    <a:pt x="3376" y="1542"/>
                  </a:cubicBezTo>
                  <a:cubicBezTo>
                    <a:pt x="3562" y="1380"/>
                    <a:pt x="3728" y="1195"/>
                    <a:pt x="3909" y="1026"/>
                  </a:cubicBezTo>
                  <a:cubicBezTo>
                    <a:pt x="3998" y="941"/>
                    <a:pt x="4098" y="868"/>
                    <a:pt x="4199" y="798"/>
                  </a:cubicBezTo>
                  <a:cubicBezTo>
                    <a:pt x="4501" y="587"/>
                    <a:pt x="4816" y="625"/>
                    <a:pt x="5131" y="759"/>
                  </a:cubicBezTo>
                  <a:cubicBezTo>
                    <a:pt x="5236" y="804"/>
                    <a:pt x="5340" y="858"/>
                    <a:pt x="5431" y="928"/>
                  </a:cubicBezTo>
                  <a:cubicBezTo>
                    <a:pt x="5784" y="1198"/>
                    <a:pt x="6184" y="1342"/>
                    <a:pt x="6618" y="1416"/>
                  </a:cubicBezTo>
                  <a:cubicBezTo>
                    <a:pt x="6894" y="1462"/>
                    <a:pt x="7168" y="1519"/>
                    <a:pt x="7468" y="1575"/>
                  </a:cubicBezTo>
                  <a:cubicBezTo>
                    <a:pt x="7414" y="1172"/>
                    <a:pt x="7081" y="902"/>
                    <a:pt x="7064" y="521"/>
                  </a:cubicBezTo>
                  <a:cubicBezTo>
                    <a:pt x="7190" y="448"/>
                    <a:pt x="7270" y="479"/>
                    <a:pt x="7331" y="575"/>
                  </a:cubicBezTo>
                  <a:cubicBezTo>
                    <a:pt x="7373" y="640"/>
                    <a:pt x="7419" y="707"/>
                    <a:pt x="7451" y="779"/>
                  </a:cubicBezTo>
                  <a:cubicBezTo>
                    <a:pt x="7590" y="1084"/>
                    <a:pt x="7723" y="1391"/>
                    <a:pt x="7861" y="1696"/>
                  </a:cubicBezTo>
                  <a:cubicBezTo>
                    <a:pt x="7943" y="1875"/>
                    <a:pt x="7937" y="1875"/>
                    <a:pt x="7773" y="1980"/>
                  </a:cubicBezTo>
                  <a:cubicBezTo>
                    <a:pt x="7543" y="2126"/>
                    <a:pt x="7322" y="2290"/>
                    <a:pt x="7097" y="2445"/>
                  </a:cubicBezTo>
                  <a:cubicBezTo>
                    <a:pt x="7089" y="2450"/>
                    <a:pt x="7084" y="2457"/>
                    <a:pt x="7077" y="2463"/>
                  </a:cubicBezTo>
                  <a:cubicBezTo>
                    <a:pt x="6933" y="2583"/>
                    <a:pt x="6816" y="2602"/>
                    <a:pt x="6758" y="2514"/>
                  </a:cubicBezTo>
                  <a:cubicBezTo>
                    <a:pt x="6706" y="2437"/>
                    <a:pt x="6750" y="2322"/>
                    <a:pt x="6871" y="2225"/>
                  </a:cubicBezTo>
                  <a:cubicBezTo>
                    <a:pt x="6940" y="2172"/>
                    <a:pt x="7016" y="2126"/>
                    <a:pt x="7088" y="2073"/>
                  </a:cubicBezTo>
                  <a:cubicBezTo>
                    <a:pt x="7163" y="2016"/>
                    <a:pt x="7238" y="1956"/>
                    <a:pt x="7312" y="1898"/>
                  </a:cubicBezTo>
                  <a:cubicBezTo>
                    <a:pt x="7311" y="1871"/>
                    <a:pt x="7309" y="1845"/>
                    <a:pt x="7306" y="18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7" name="Google Shape;2067;p37">
              <a:extLst>
                <a:ext uri="{FF2B5EF4-FFF2-40B4-BE49-F238E27FC236}">
                  <a16:creationId xmlns:a16="http://schemas.microsoft.com/office/drawing/2014/main" id="{C55F3000-9DDF-76AE-AB5D-9327CABD5DBB}"/>
                </a:ext>
              </a:extLst>
            </p:cNvPr>
            <p:cNvSpPr/>
            <p:nvPr/>
          </p:nvSpPr>
          <p:spPr>
            <a:xfrm rot="-9590473">
              <a:off x="8626344" y="6302321"/>
              <a:ext cx="1329416" cy="605483"/>
            </a:xfrm>
            <a:custGeom>
              <a:avLst/>
              <a:gdLst/>
              <a:ahLst/>
              <a:cxnLst/>
              <a:rect l="l" t="t" r="r" b="b"/>
              <a:pathLst>
                <a:path w="14371" h="6548" extrusionOk="0">
                  <a:moveTo>
                    <a:pt x="11242" y="1508"/>
                  </a:moveTo>
                  <a:cubicBezTo>
                    <a:pt x="10968" y="1310"/>
                    <a:pt x="10739" y="1147"/>
                    <a:pt x="10513" y="981"/>
                  </a:cubicBezTo>
                  <a:cubicBezTo>
                    <a:pt x="10357" y="866"/>
                    <a:pt x="10199" y="752"/>
                    <a:pt x="10052" y="624"/>
                  </a:cubicBezTo>
                  <a:cubicBezTo>
                    <a:pt x="10000" y="577"/>
                    <a:pt x="9948" y="492"/>
                    <a:pt x="9949" y="426"/>
                  </a:cubicBezTo>
                  <a:cubicBezTo>
                    <a:pt x="9952" y="321"/>
                    <a:pt x="10058" y="297"/>
                    <a:pt x="10148" y="285"/>
                  </a:cubicBezTo>
                  <a:cubicBezTo>
                    <a:pt x="10629" y="224"/>
                    <a:pt x="11109" y="155"/>
                    <a:pt x="11592" y="113"/>
                  </a:cubicBezTo>
                  <a:cubicBezTo>
                    <a:pt x="12129" y="68"/>
                    <a:pt x="12667" y="47"/>
                    <a:pt x="13206" y="22"/>
                  </a:cubicBezTo>
                  <a:cubicBezTo>
                    <a:pt x="13489" y="10"/>
                    <a:pt x="13770" y="11"/>
                    <a:pt x="14053" y="6"/>
                  </a:cubicBezTo>
                  <a:cubicBezTo>
                    <a:pt x="14278" y="0"/>
                    <a:pt x="14371" y="116"/>
                    <a:pt x="14272" y="316"/>
                  </a:cubicBezTo>
                  <a:cubicBezTo>
                    <a:pt x="14096" y="673"/>
                    <a:pt x="13936" y="1042"/>
                    <a:pt x="13706" y="1361"/>
                  </a:cubicBezTo>
                  <a:cubicBezTo>
                    <a:pt x="13200" y="2062"/>
                    <a:pt x="12654" y="2734"/>
                    <a:pt x="12123" y="3419"/>
                  </a:cubicBezTo>
                  <a:cubicBezTo>
                    <a:pt x="12090" y="3460"/>
                    <a:pt x="12059" y="3506"/>
                    <a:pt x="12018" y="3538"/>
                  </a:cubicBezTo>
                  <a:cubicBezTo>
                    <a:pt x="11926" y="3615"/>
                    <a:pt x="11828" y="3584"/>
                    <a:pt x="11795" y="3467"/>
                  </a:cubicBezTo>
                  <a:cubicBezTo>
                    <a:pt x="11774" y="3392"/>
                    <a:pt x="11771" y="3310"/>
                    <a:pt x="11753" y="3233"/>
                  </a:cubicBezTo>
                  <a:cubicBezTo>
                    <a:pt x="11623" y="2703"/>
                    <a:pt x="11492" y="2173"/>
                    <a:pt x="11354" y="1618"/>
                  </a:cubicBezTo>
                  <a:cubicBezTo>
                    <a:pt x="11023" y="1850"/>
                    <a:pt x="10672" y="2014"/>
                    <a:pt x="10423" y="2305"/>
                  </a:cubicBezTo>
                  <a:cubicBezTo>
                    <a:pt x="10313" y="2433"/>
                    <a:pt x="10237" y="2605"/>
                    <a:pt x="10190" y="2770"/>
                  </a:cubicBezTo>
                  <a:cubicBezTo>
                    <a:pt x="10083" y="3142"/>
                    <a:pt x="10015" y="3527"/>
                    <a:pt x="9913" y="3901"/>
                  </a:cubicBezTo>
                  <a:cubicBezTo>
                    <a:pt x="9852" y="4121"/>
                    <a:pt x="9764" y="4334"/>
                    <a:pt x="9671" y="4544"/>
                  </a:cubicBezTo>
                  <a:cubicBezTo>
                    <a:pt x="9580" y="4747"/>
                    <a:pt x="9418" y="4887"/>
                    <a:pt x="9206" y="4953"/>
                  </a:cubicBezTo>
                  <a:cubicBezTo>
                    <a:pt x="8867" y="5060"/>
                    <a:pt x="8520" y="5124"/>
                    <a:pt x="8161" y="5069"/>
                  </a:cubicBezTo>
                  <a:cubicBezTo>
                    <a:pt x="7866" y="5023"/>
                    <a:pt x="7629" y="4856"/>
                    <a:pt x="7446" y="4642"/>
                  </a:cubicBezTo>
                  <a:cubicBezTo>
                    <a:pt x="7212" y="4370"/>
                    <a:pt x="7017" y="4061"/>
                    <a:pt x="6808" y="3767"/>
                  </a:cubicBezTo>
                  <a:cubicBezTo>
                    <a:pt x="6660" y="3559"/>
                    <a:pt x="6528" y="3339"/>
                    <a:pt x="6366" y="3141"/>
                  </a:cubicBezTo>
                  <a:cubicBezTo>
                    <a:pt x="5972" y="2661"/>
                    <a:pt x="5204" y="2701"/>
                    <a:pt x="4776" y="3112"/>
                  </a:cubicBezTo>
                  <a:cubicBezTo>
                    <a:pt x="4393" y="3480"/>
                    <a:pt x="4236" y="3956"/>
                    <a:pt x="4174" y="4465"/>
                  </a:cubicBezTo>
                  <a:cubicBezTo>
                    <a:pt x="4120" y="4910"/>
                    <a:pt x="3993" y="5329"/>
                    <a:pt x="3780" y="5720"/>
                  </a:cubicBezTo>
                  <a:cubicBezTo>
                    <a:pt x="3564" y="6114"/>
                    <a:pt x="3200" y="6336"/>
                    <a:pt x="2802" y="6495"/>
                  </a:cubicBezTo>
                  <a:cubicBezTo>
                    <a:pt x="2668" y="6548"/>
                    <a:pt x="2487" y="6505"/>
                    <a:pt x="2335" y="6474"/>
                  </a:cubicBezTo>
                  <a:cubicBezTo>
                    <a:pt x="1870" y="6378"/>
                    <a:pt x="1500" y="6102"/>
                    <a:pt x="1146" y="5806"/>
                  </a:cubicBezTo>
                  <a:cubicBezTo>
                    <a:pt x="887" y="5590"/>
                    <a:pt x="669" y="5338"/>
                    <a:pt x="509" y="5033"/>
                  </a:cubicBezTo>
                  <a:cubicBezTo>
                    <a:pt x="395" y="4816"/>
                    <a:pt x="243" y="4618"/>
                    <a:pt x="113" y="4409"/>
                  </a:cubicBezTo>
                  <a:cubicBezTo>
                    <a:pt x="73" y="4346"/>
                    <a:pt x="1" y="4264"/>
                    <a:pt x="102" y="4205"/>
                  </a:cubicBezTo>
                  <a:cubicBezTo>
                    <a:pt x="188" y="4153"/>
                    <a:pt x="245" y="4225"/>
                    <a:pt x="291" y="4297"/>
                  </a:cubicBezTo>
                  <a:cubicBezTo>
                    <a:pt x="468" y="4580"/>
                    <a:pt x="637" y="4872"/>
                    <a:pt x="830" y="5144"/>
                  </a:cubicBezTo>
                  <a:cubicBezTo>
                    <a:pt x="1236" y="5712"/>
                    <a:pt x="1778" y="6089"/>
                    <a:pt x="2464" y="6237"/>
                  </a:cubicBezTo>
                  <a:cubicBezTo>
                    <a:pt x="2555" y="6257"/>
                    <a:pt x="2668" y="6263"/>
                    <a:pt x="2749" y="6225"/>
                  </a:cubicBezTo>
                  <a:cubicBezTo>
                    <a:pt x="3065" y="6080"/>
                    <a:pt x="3349" y="5889"/>
                    <a:pt x="3537" y="5582"/>
                  </a:cubicBezTo>
                  <a:cubicBezTo>
                    <a:pt x="3790" y="5170"/>
                    <a:pt x="3848" y="4704"/>
                    <a:pt x="3926" y="4242"/>
                  </a:cubicBezTo>
                  <a:cubicBezTo>
                    <a:pt x="4010" y="3734"/>
                    <a:pt x="4190" y="3268"/>
                    <a:pt x="4578" y="2913"/>
                  </a:cubicBezTo>
                  <a:cubicBezTo>
                    <a:pt x="4698" y="2803"/>
                    <a:pt x="4852" y="2720"/>
                    <a:pt x="5003" y="2657"/>
                  </a:cubicBezTo>
                  <a:cubicBezTo>
                    <a:pt x="5302" y="2531"/>
                    <a:pt x="5617" y="2508"/>
                    <a:pt x="5939" y="2566"/>
                  </a:cubicBezTo>
                  <a:cubicBezTo>
                    <a:pt x="6381" y="2646"/>
                    <a:pt x="6634" y="2963"/>
                    <a:pt x="6868" y="3299"/>
                  </a:cubicBezTo>
                  <a:cubicBezTo>
                    <a:pt x="6999" y="3486"/>
                    <a:pt x="7093" y="3700"/>
                    <a:pt x="7222" y="3889"/>
                  </a:cubicBezTo>
                  <a:cubicBezTo>
                    <a:pt x="7367" y="4100"/>
                    <a:pt x="7522" y="4304"/>
                    <a:pt x="7693" y="4495"/>
                  </a:cubicBezTo>
                  <a:cubicBezTo>
                    <a:pt x="7914" y="4740"/>
                    <a:pt x="8206" y="4841"/>
                    <a:pt x="8533" y="4797"/>
                  </a:cubicBezTo>
                  <a:cubicBezTo>
                    <a:pt x="9167" y="4715"/>
                    <a:pt x="9360" y="4701"/>
                    <a:pt x="9574" y="3950"/>
                  </a:cubicBezTo>
                  <a:cubicBezTo>
                    <a:pt x="9674" y="3594"/>
                    <a:pt x="9772" y="3234"/>
                    <a:pt x="9836" y="2870"/>
                  </a:cubicBezTo>
                  <a:cubicBezTo>
                    <a:pt x="9939" y="2288"/>
                    <a:pt x="10285" y="1931"/>
                    <a:pt x="10814" y="1716"/>
                  </a:cubicBezTo>
                  <a:cubicBezTo>
                    <a:pt x="10945" y="1669"/>
                    <a:pt x="11065" y="1597"/>
                    <a:pt x="11242" y="1508"/>
                  </a:cubicBezTo>
                  <a:close/>
                  <a:moveTo>
                    <a:pt x="10389" y="513"/>
                  </a:moveTo>
                  <a:cubicBezTo>
                    <a:pt x="10383" y="531"/>
                    <a:pt x="10375" y="550"/>
                    <a:pt x="10368" y="569"/>
                  </a:cubicBezTo>
                  <a:cubicBezTo>
                    <a:pt x="10436" y="630"/>
                    <a:pt x="10498" y="702"/>
                    <a:pt x="10573" y="752"/>
                  </a:cubicBezTo>
                  <a:cubicBezTo>
                    <a:pt x="10850" y="941"/>
                    <a:pt x="11128" y="1128"/>
                    <a:pt x="11413" y="1303"/>
                  </a:cubicBezTo>
                  <a:cubicBezTo>
                    <a:pt x="11502" y="1359"/>
                    <a:pt x="11554" y="1420"/>
                    <a:pt x="11580" y="1524"/>
                  </a:cubicBezTo>
                  <a:cubicBezTo>
                    <a:pt x="11693" y="1985"/>
                    <a:pt x="11814" y="2444"/>
                    <a:pt x="11933" y="2903"/>
                  </a:cubicBezTo>
                  <a:cubicBezTo>
                    <a:pt x="11951" y="2970"/>
                    <a:pt x="11971" y="3036"/>
                    <a:pt x="12002" y="3148"/>
                  </a:cubicBezTo>
                  <a:cubicBezTo>
                    <a:pt x="12091" y="3049"/>
                    <a:pt x="12156" y="2983"/>
                    <a:pt x="12216" y="2912"/>
                  </a:cubicBezTo>
                  <a:cubicBezTo>
                    <a:pt x="12334" y="2768"/>
                    <a:pt x="12453" y="2627"/>
                    <a:pt x="12563" y="2478"/>
                  </a:cubicBezTo>
                  <a:cubicBezTo>
                    <a:pt x="12932" y="1973"/>
                    <a:pt x="13307" y="1470"/>
                    <a:pt x="13661" y="954"/>
                  </a:cubicBezTo>
                  <a:cubicBezTo>
                    <a:pt x="13792" y="764"/>
                    <a:pt x="13904" y="553"/>
                    <a:pt x="13966" y="279"/>
                  </a:cubicBezTo>
                  <a:cubicBezTo>
                    <a:pt x="12740" y="232"/>
                    <a:pt x="11564" y="367"/>
                    <a:pt x="10389" y="5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8" name="Google Shape;2068;p37">
              <a:extLst>
                <a:ext uri="{FF2B5EF4-FFF2-40B4-BE49-F238E27FC236}">
                  <a16:creationId xmlns:a16="http://schemas.microsoft.com/office/drawing/2014/main" id="{53083734-A89D-2DF0-DB00-318B5B0410CE}"/>
                </a:ext>
              </a:extLst>
            </p:cNvPr>
            <p:cNvSpPr/>
            <p:nvPr/>
          </p:nvSpPr>
          <p:spPr>
            <a:xfrm rot="-4697743" flipH="1">
              <a:off x="940620" y="6401412"/>
              <a:ext cx="194177" cy="544326"/>
            </a:xfrm>
            <a:custGeom>
              <a:avLst/>
              <a:gdLst/>
              <a:ahLst/>
              <a:cxnLst/>
              <a:rect l="l" t="t" r="r" b="b"/>
              <a:pathLst>
                <a:path w="2100" h="5884" extrusionOk="0">
                  <a:moveTo>
                    <a:pt x="1010" y="450"/>
                  </a:moveTo>
                  <a:cubicBezTo>
                    <a:pt x="1167" y="631"/>
                    <a:pt x="1312" y="773"/>
                    <a:pt x="1430" y="933"/>
                  </a:cubicBezTo>
                  <a:cubicBezTo>
                    <a:pt x="1810" y="1455"/>
                    <a:pt x="2008" y="2040"/>
                    <a:pt x="2008" y="2690"/>
                  </a:cubicBezTo>
                  <a:cubicBezTo>
                    <a:pt x="2008" y="3429"/>
                    <a:pt x="1847" y="4126"/>
                    <a:pt x="1478" y="4773"/>
                  </a:cubicBezTo>
                  <a:cubicBezTo>
                    <a:pt x="1253" y="5168"/>
                    <a:pt x="938" y="5472"/>
                    <a:pt x="561" y="5713"/>
                  </a:cubicBezTo>
                  <a:cubicBezTo>
                    <a:pt x="446" y="5787"/>
                    <a:pt x="304" y="5830"/>
                    <a:pt x="168" y="5861"/>
                  </a:cubicBezTo>
                  <a:cubicBezTo>
                    <a:pt x="63" y="5884"/>
                    <a:pt x="1" y="5778"/>
                    <a:pt x="62" y="5690"/>
                  </a:cubicBezTo>
                  <a:cubicBezTo>
                    <a:pt x="155" y="5554"/>
                    <a:pt x="271" y="5433"/>
                    <a:pt x="358" y="5293"/>
                  </a:cubicBezTo>
                  <a:cubicBezTo>
                    <a:pt x="586" y="4927"/>
                    <a:pt x="835" y="4568"/>
                    <a:pt x="1016" y="4179"/>
                  </a:cubicBezTo>
                  <a:cubicBezTo>
                    <a:pt x="1289" y="3593"/>
                    <a:pt x="1358" y="2961"/>
                    <a:pt x="1325" y="2315"/>
                  </a:cubicBezTo>
                  <a:cubicBezTo>
                    <a:pt x="1304" y="1877"/>
                    <a:pt x="1154" y="1487"/>
                    <a:pt x="924" y="1124"/>
                  </a:cubicBezTo>
                  <a:cubicBezTo>
                    <a:pt x="849" y="1006"/>
                    <a:pt x="762" y="895"/>
                    <a:pt x="660" y="750"/>
                  </a:cubicBezTo>
                  <a:cubicBezTo>
                    <a:pt x="496" y="1104"/>
                    <a:pt x="555" y="1485"/>
                    <a:pt x="403" y="1812"/>
                  </a:cubicBezTo>
                  <a:cubicBezTo>
                    <a:pt x="358" y="1817"/>
                    <a:pt x="325" y="1823"/>
                    <a:pt x="290" y="1824"/>
                  </a:cubicBezTo>
                  <a:cubicBezTo>
                    <a:pt x="31" y="1840"/>
                    <a:pt x="4" y="1799"/>
                    <a:pt x="58" y="1538"/>
                  </a:cubicBezTo>
                  <a:cubicBezTo>
                    <a:pt x="147" y="1098"/>
                    <a:pt x="230" y="655"/>
                    <a:pt x="313" y="213"/>
                  </a:cubicBezTo>
                  <a:cubicBezTo>
                    <a:pt x="348" y="22"/>
                    <a:pt x="388" y="0"/>
                    <a:pt x="580" y="31"/>
                  </a:cubicBezTo>
                  <a:cubicBezTo>
                    <a:pt x="998" y="100"/>
                    <a:pt x="1418" y="161"/>
                    <a:pt x="1837" y="218"/>
                  </a:cubicBezTo>
                  <a:cubicBezTo>
                    <a:pt x="2031" y="245"/>
                    <a:pt x="2099" y="281"/>
                    <a:pt x="2091" y="383"/>
                  </a:cubicBezTo>
                  <a:cubicBezTo>
                    <a:pt x="2081" y="494"/>
                    <a:pt x="2004" y="514"/>
                    <a:pt x="1793" y="471"/>
                  </a:cubicBezTo>
                  <a:cubicBezTo>
                    <a:pt x="1549" y="423"/>
                    <a:pt x="1306" y="395"/>
                    <a:pt x="1010" y="450"/>
                  </a:cubicBezTo>
                  <a:close/>
                  <a:moveTo>
                    <a:pt x="1592" y="1943"/>
                  </a:moveTo>
                  <a:cubicBezTo>
                    <a:pt x="1576" y="2507"/>
                    <a:pt x="1596" y="3071"/>
                    <a:pt x="1455" y="3626"/>
                  </a:cubicBezTo>
                  <a:cubicBezTo>
                    <a:pt x="1314" y="4184"/>
                    <a:pt x="1055" y="4686"/>
                    <a:pt x="762" y="5176"/>
                  </a:cubicBezTo>
                  <a:cubicBezTo>
                    <a:pt x="1597" y="4650"/>
                    <a:pt x="1999" y="2772"/>
                    <a:pt x="1592" y="19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9" name="Google Shape;2069;p37">
              <a:extLst>
                <a:ext uri="{FF2B5EF4-FFF2-40B4-BE49-F238E27FC236}">
                  <a16:creationId xmlns:a16="http://schemas.microsoft.com/office/drawing/2014/main" id="{FCDFCBF5-58FB-681D-55A3-F1FE483313A5}"/>
                </a:ext>
              </a:extLst>
            </p:cNvPr>
            <p:cNvSpPr/>
            <p:nvPr/>
          </p:nvSpPr>
          <p:spPr>
            <a:xfrm rot="9000752">
              <a:off x="3476161" y="1846160"/>
              <a:ext cx="1023698" cy="628927"/>
            </a:xfrm>
            <a:custGeom>
              <a:avLst/>
              <a:gdLst/>
              <a:ahLst/>
              <a:cxnLst/>
              <a:rect l="l" t="t" r="r" b="b"/>
              <a:pathLst>
                <a:path w="11067" h="6801" extrusionOk="0">
                  <a:moveTo>
                    <a:pt x="524" y="2196"/>
                  </a:moveTo>
                  <a:cubicBezTo>
                    <a:pt x="424" y="1879"/>
                    <a:pt x="326" y="1568"/>
                    <a:pt x="230" y="1258"/>
                  </a:cubicBezTo>
                  <a:cubicBezTo>
                    <a:pt x="166" y="1056"/>
                    <a:pt x="106" y="854"/>
                    <a:pt x="44" y="655"/>
                  </a:cubicBezTo>
                  <a:cubicBezTo>
                    <a:pt x="1" y="513"/>
                    <a:pt x="48" y="414"/>
                    <a:pt x="200" y="372"/>
                  </a:cubicBezTo>
                  <a:cubicBezTo>
                    <a:pt x="710" y="231"/>
                    <a:pt x="1219" y="83"/>
                    <a:pt x="1747" y="14"/>
                  </a:cubicBezTo>
                  <a:cubicBezTo>
                    <a:pt x="1842" y="0"/>
                    <a:pt x="1919" y="26"/>
                    <a:pt x="1924" y="117"/>
                  </a:cubicBezTo>
                  <a:cubicBezTo>
                    <a:pt x="1928" y="183"/>
                    <a:pt x="1890" y="272"/>
                    <a:pt x="1839" y="314"/>
                  </a:cubicBezTo>
                  <a:cubicBezTo>
                    <a:pt x="1792" y="352"/>
                    <a:pt x="1705" y="345"/>
                    <a:pt x="1635" y="352"/>
                  </a:cubicBezTo>
                  <a:cubicBezTo>
                    <a:pt x="1249" y="394"/>
                    <a:pt x="999" y="470"/>
                    <a:pt x="769" y="627"/>
                  </a:cubicBezTo>
                  <a:cubicBezTo>
                    <a:pt x="811" y="661"/>
                    <a:pt x="844" y="698"/>
                    <a:pt x="884" y="719"/>
                  </a:cubicBezTo>
                  <a:cubicBezTo>
                    <a:pt x="1942" y="1271"/>
                    <a:pt x="3000" y="1822"/>
                    <a:pt x="4060" y="2370"/>
                  </a:cubicBezTo>
                  <a:cubicBezTo>
                    <a:pt x="4893" y="2799"/>
                    <a:pt x="5734" y="3214"/>
                    <a:pt x="6561" y="3651"/>
                  </a:cubicBezTo>
                  <a:cubicBezTo>
                    <a:pt x="7123" y="3949"/>
                    <a:pt x="7673" y="4269"/>
                    <a:pt x="8218" y="4595"/>
                  </a:cubicBezTo>
                  <a:cubicBezTo>
                    <a:pt x="8902" y="5002"/>
                    <a:pt x="9575" y="5427"/>
                    <a:pt x="10252" y="5843"/>
                  </a:cubicBezTo>
                  <a:cubicBezTo>
                    <a:pt x="10388" y="5926"/>
                    <a:pt x="10519" y="6015"/>
                    <a:pt x="10695" y="5944"/>
                  </a:cubicBezTo>
                  <a:cubicBezTo>
                    <a:pt x="10739" y="5928"/>
                    <a:pt x="10823" y="5960"/>
                    <a:pt x="10860" y="5998"/>
                  </a:cubicBezTo>
                  <a:cubicBezTo>
                    <a:pt x="10990" y="6126"/>
                    <a:pt x="11066" y="6288"/>
                    <a:pt x="11066" y="6473"/>
                  </a:cubicBezTo>
                  <a:cubicBezTo>
                    <a:pt x="11066" y="6684"/>
                    <a:pt x="10827" y="6801"/>
                    <a:pt x="10636" y="6678"/>
                  </a:cubicBezTo>
                  <a:cubicBezTo>
                    <a:pt x="10568" y="6632"/>
                    <a:pt x="10499" y="6554"/>
                    <a:pt x="10476" y="6478"/>
                  </a:cubicBezTo>
                  <a:cubicBezTo>
                    <a:pt x="10429" y="6319"/>
                    <a:pt x="10326" y="6227"/>
                    <a:pt x="10192" y="6146"/>
                  </a:cubicBezTo>
                  <a:cubicBezTo>
                    <a:pt x="9379" y="5663"/>
                    <a:pt x="8570" y="5173"/>
                    <a:pt x="7756" y="4693"/>
                  </a:cubicBezTo>
                  <a:cubicBezTo>
                    <a:pt x="7261" y="4401"/>
                    <a:pt x="6765" y="4111"/>
                    <a:pt x="6260" y="3840"/>
                  </a:cubicBezTo>
                  <a:cubicBezTo>
                    <a:pt x="5567" y="3468"/>
                    <a:pt x="4863" y="3115"/>
                    <a:pt x="4164" y="2755"/>
                  </a:cubicBezTo>
                  <a:cubicBezTo>
                    <a:pt x="3371" y="2346"/>
                    <a:pt x="2576" y="1939"/>
                    <a:pt x="1783" y="1531"/>
                  </a:cubicBezTo>
                  <a:cubicBezTo>
                    <a:pt x="1406" y="1336"/>
                    <a:pt x="1030" y="1141"/>
                    <a:pt x="652" y="950"/>
                  </a:cubicBezTo>
                  <a:cubicBezTo>
                    <a:pt x="591" y="919"/>
                    <a:pt x="523" y="905"/>
                    <a:pt x="406" y="868"/>
                  </a:cubicBezTo>
                  <a:cubicBezTo>
                    <a:pt x="429" y="996"/>
                    <a:pt x="438" y="1086"/>
                    <a:pt x="464" y="1173"/>
                  </a:cubicBezTo>
                  <a:cubicBezTo>
                    <a:pt x="540" y="1427"/>
                    <a:pt x="626" y="1678"/>
                    <a:pt x="706" y="1931"/>
                  </a:cubicBezTo>
                  <a:cubicBezTo>
                    <a:pt x="743" y="2058"/>
                    <a:pt x="737" y="2162"/>
                    <a:pt x="524" y="21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0" name="Google Shape;2070;p37">
              <a:extLst>
                <a:ext uri="{FF2B5EF4-FFF2-40B4-BE49-F238E27FC236}">
                  <a16:creationId xmlns:a16="http://schemas.microsoft.com/office/drawing/2014/main" id="{994178E9-704E-4567-84FF-4514D53EBBB9}"/>
                </a:ext>
              </a:extLst>
            </p:cNvPr>
            <p:cNvSpPr/>
            <p:nvPr/>
          </p:nvSpPr>
          <p:spPr>
            <a:xfrm rot="-1221140">
              <a:off x="7921767" y="6467972"/>
              <a:ext cx="518953" cy="274163"/>
            </a:xfrm>
            <a:custGeom>
              <a:avLst/>
              <a:gdLst/>
              <a:ahLst/>
              <a:cxnLst/>
              <a:rect l="l" t="t" r="r" b="b"/>
              <a:pathLst>
                <a:path w="5610" h="2965" extrusionOk="0">
                  <a:moveTo>
                    <a:pt x="637" y="857"/>
                  </a:moveTo>
                  <a:cubicBezTo>
                    <a:pt x="865" y="942"/>
                    <a:pt x="1094" y="1027"/>
                    <a:pt x="1322" y="1111"/>
                  </a:cubicBezTo>
                  <a:cubicBezTo>
                    <a:pt x="2418" y="1514"/>
                    <a:pt x="3511" y="1914"/>
                    <a:pt x="4605" y="2318"/>
                  </a:cubicBezTo>
                  <a:cubicBezTo>
                    <a:pt x="4895" y="2426"/>
                    <a:pt x="5181" y="2540"/>
                    <a:pt x="5470" y="2652"/>
                  </a:cubicBezTo>
                  <a:cubicBezTo>
                    <a:pt x="5569" y="2690"/>
                    <a:pt x="5610" y="2761"/>
                    <a:pt x="5573" y="2860"/>
                  </a:cubicBezTo>
                  <a:cubicBezTo>
                    <a:pt x="5535" y="2965"/>
                    <a:pt x="5457" y="2939"/>
                    <a:pt x="5375" y="2909"/>
                  </a:cubicBezTo>
                  <a:cubicBezTo>
                    <a:pt x="3995" y="2393"/>
                    <a:pt x="2615" y="1877"/>
                    <a:pt x="1232" y="1365"/>
                  </a:cubicBezTo>
                  <a:cubicBezTo>
                    <a:pt x="1068" y="1303"/>
                    <a:pt x="897" y="1262"/>
                    <a:pt x="678" y="1197"/>
                  </a:cubicBezTo>
                  <a:cubicBezTo>
                    <a:pt x="727" y="1282"/>
                    <a:pt x="743" y="1325"/>
                    <a:pt x="772" y="1359"/>
                  </a:cubicBezTo>
                  <a:cubicBezTo>
                    <a:pt x="1056" y="1709"/>
                    <a:pt x="1342" y="2056"/>
                    <a:pt x="1626" y="2406"/>
                  </a:cubicBezTo>
                  <a:cubicBezTo>
                    <a:pt x="1658" y="2447"/>
                    <a:pt x="1691" y="2496"/>
                    <a:pt x="1695" y="2544"/>
                  </a:cubicBezTo>
                  <a:cubicBezTo>
                    <a:pt x="1699" y="2590"/>
                    <a:pt x="1677" y="2658"/>
                    <a:pt x="1643" y="2680"/>
                  </a:cubicBezTo>
                  <a:cubicBezTo>
                    <a:pt x="1612" y="2700"/>
                    <a:pt x="1549" y="2679"/>
                    <a:pt x="1500" y="2665"/>
                  </a:cubicBezTo>
                  <a:cubicBezTo>
                    <a:pt x="1477" y="2659"/>
                    <a:pt x="1458" y="2634"/>
                    <a:pt x="1442" y="2613"/>
                  </a:cubicBezTo>
                  <a:cubicBezTo>
                    <a:pt x="1203" y="2320"/>
                    <a:pt x="965" y="2024"/>
                    <a:pt x="724" y="1730"/>
                  </a:cubicBezTo>
                  <a:cubicBezTo>
                    <a:pt x="534" y="1498"/>
                    <a:pt x="342" y="1266"/>
                    <a:pt x="148" y="1037"/>
                  </a:cubicBezTo>
                  <a:cubicBezTo>
                    <a:pt x="1" y="862"/>
                    <a:pt x="16" y="739"/>
                    <a:pt x="219" y="643"/>
                  </a:cubicBezTo>
                  <a:cubicBezTo>
                    <a:pt x="379" y="566"/>
                    <a:pt x="542" y="498"/>
                    <a:pt x="711" y="446"/>
                  </a:cubicBezTo>
                  <a:cubicBezTo>
                    <a:pt x="1185" y="303"/>
                    <a:pt x="1661" y="172"/>
                    <a:pt x="2136" y="37"/>
                  </a:cubicBezTo>
                  <a:cubicBezTo>
                    <a:pt x="2154" y="32"/>
                    <a:pt x="2170" y="28"/>
                    <a:pt x="2188" y="23"/>
                  </a:cubicBezTo>
                  <a:cubicBezTo>
                    <a:pt x="2319" y="1"/>
                    <a:pt x="2441" y="57"/>
                    <a:pt x="2438" y="146"/>
                  </a:cubicBezTo>
                  <a:cubicBezTo>
                    <a:pt x="2434" y="253"/>
                    <a:pt x="2372" y="311"/>
                    <a:pt x="2259" y="339"/>
                  </a:cubicBezTo>
                  <a:cubicBezTo>
                    <a:pt x="1797" y="457"/>
                    <a:pt x="1339" y="586"/>
                    <a:pt x="879" y="711"/>
                  </a:cubicBezTo>
                  <a:cubicBezTo>
                    <a:pt x="797" y="735"/>
                    <a:pt x="716" y="768"/>
                    <a:pt x="635" y="798"/>
                  </a:cubicBezTo>
                  <a:cubicBezTo>
                    <a:pt x="638" y="817"/>
                    <a:pt x="638" y="838"/>
                    <a:pt x="637" y="8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1" name="Google Shape;2071;p37">
              <a:extLst>
                <a:ext uri="{FF2B5EF4-FFF2-40B4-BE49-F238E27FC236}">
                  <a16:creationId xmlns:a16="http://schemas.microsoft.com/office/drawing/2014/main" id="{1D148CDC-0BB8-F9E8-BF86-385C4F3B9344}"/>
                </a:ext>
              </a:extLst>
            </p:cNvPr>
            <p:cNvSpPr/>
            <p:nvPr/>
          </p:nvSpPr>
          <p:spPr>
            <a:xfrm rot="5400000">
              <a:off x="1135477" y="1859163"/>
              <a:ext cx="222927" cy="440625"/>
            </a:xfrm>
            <a:custGeom>
              <a:avLst/>
              <a:gdLst/>
              <a:ahLst/>
              <a:cxnLst/>
              <a:rect l="l" t="t" r="r" b="b"/>
              <a:pathLst>
                <a:path w="2411" h="4763" extrusionOk="0">
                  <a:moveTo>
                    <a:pt x="907" y="487"/>
                  </a:moveTo>
                  <a:cubicBezTo>
                    <a:pt x="698" y="703"/>
                    <a:pt x="520" y="880"/>
                    <a:pt x="349" y="1064"/>
                  </a:cubicBezTo>
                  <a:cubicBezTo>
                    <a:pt x="232" y="1192"/>
                    <a:pt x="235" y="1196"/>
                    <a:pt x="65" y="1186"/>
                  </a:cubicBezTo>
                  <a:cubicBezTo>
                    <a:pt x="0" y="1066"/>
                    <a:pt x="77" y="990"/>
                    <a:pt x="152" y="914"/>
                  </a:cubicBezTo>
                  <a:cubicBezTo>
                    <a:pt x="424" y="637"/>
                    <a:pt x="694" y="358"/>
                    <a:pt x="969" y="83"/>
                  </a:cubicBezTo>
                  <a:cubicBezTo>
                    <a:pt x="1043" y="8"/>
                    <a:pt x="1268" y="1"/>
                    <a:pt x="1351" y="81"/>
                  </a:cubicBezTo>
                  <a:cubicBezTo>
                    <a:pt x="1675" y="392"/>
                    <a:pt x="1998" y="708"/>
                    <a:pt x="2316" y="1025"/>
                  </a:cubicBezTo>
                  <a:cubicBezTo>
                    <a:pt x="2351" y="1060"/>
                    <a:pt x="2377" y="1113"/>
                    <a:pt x="2388" y="1163"/>
                  </a:cubicBezTo>
                  <a:cubicBezTo>
                    <a:pt x="2410" y="1257"/>
                    <a:pt x="2337" y="1324"/>
                    <a:pt x="2249" y="1282"/>
                  </a:cubicBezTo>
                  <a:cubicBezTo>
                    <a:pt x="2174" y="1245"/>
                    <a:pt x="2109" y="1180"/>
                    <a:pt x="2048" y="1119"/>
                  </a:cubicBezTo>
                  <a:cubicBezTo>
                    <a:pt x="1843" y="914"/>
                    <a:pt x="1642" y="703"/>
                    <a:pt x="1435" y="498"/>
                  </a:cubicBezTo>
                  <a:cubicBezTo>
                    <a:pt x="1375" y="440"/>
                    <a:pt x="1299" y="397"/>
                    <a:pt x="1192" y="321"/>
                  </a:cubicBezTo>
                  <a:cubicBezTo>
                    <a:pt x="1185" y="450"/>
                    <a:pt x="1173" y="533"/>
                    <a:pt x="1177" y="617"/>
                  </a:cubicBezTo>
                  <a:cubicBezTo>
                    <a:pt x="1216" y="1606"/>
                    <a:pt x="1258" y="2594"/>
                    <a:pt x="1297" y="3583"/>
                  </a:cubicBezTo>
                  <a:cubicBezTo>
                    <a:pt x="1311" y="3918"/>
                    <a:pt x="1327" y="4252"/>
                    <a:pt x="1340" y="4587"/>
                  </a:cubicBezTo>
                  <a:cubicBezTo>
                    <a:pt x="1341" y="4623"/>
                    <a:pt x="1346" y="4661"/>
                    <a:pt x="1332" y="4692"/>
                  </a:cubicBezTo>
                  <a:cubicBezTo>
                    <a:pt x="1321" y="4721"/>
                    <a:pt x="1291" y="4756"/>
                    <a:pt x="1265" y="4758"/>
                  </a:cubicBezTo>
                  <a:cubicBezTo>
                    <a:pt x="1239" y="4762"/>
                    <a:pt x="1190" y="4736"/>
                    <a:pt x="1182" y="4713"/>
                  </a:cubicBezTo>
                  <a:cubicBezTo>
                    <a:pt x="1157" y="4639"/>
                    <a:pt x="1136" y="4560"/>
                    <a:pt x="1133" y="4483"/>
                  </a:cubicBezTo>
                  <a:cubicBezTo>
                    <a:pt x="1093" y="3795"/>
                    <a:pt x="1054" y="3107"/>
                    <a:pt x="1020" y="2419"/>
                  </a:cubicBezTo>
                  <a:cubicBezTo>
                    <a:pt x="991" y="1854"/>
                    <a:pt x="971" y="1290"/>
                    <a:pt x="945" y="726"/>
                  </a:cubicBezTo>
                  <a:cubicBezTo>
                    <a:pt x="942" y="663"/>
                    <a:pt x="926" y="605"/>
                    <a:pt x="907" y="4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2" name="Google Shape;2072;p37">
              <a:extLst>
                <a:ext uri="{FF2B5EF4-FFF2-40B4-BE49-F238E27FC236}">
                  <a16:creationId xmlns:a16="http://schemas.microsoft.com/office/drawing/2014/main" id="{4FC25B56-E055-7335-4D37-551FB92113DC}"/>
                </a:ext>
              </a:extLst>
            </p:cNvPr>
            <p:cNvSpPr/>
            <p:nvPr/>
          </p:nvSpPr>
          <p:spPr>
            <a:xfrm>
              <a:off x="8031053" y="1873068"/>
              <a:ext cx="1511151" cy="575117"/>
            </a:xfrm>
            <a:custGeom>
              <a:avLst/>
              <a:gdLst/>
              <a:ahLst/>
              <a:cxnLst/>
              <a:rect l="l" t="t" r="r" b="b"/>
              <a:pathLst>
                <a:path w="16335" h="6220" extrusionOk="0">
                  <a:moveTo>
                    <a:pt x="13118" y="719"/>
                  </a:moveTo>
                  <a:cubicBezTo>
                    <a:pt x="13148" y="742"/>
                    <a:pt x="13178" y="765"/>
                    <a:pt x="13209" y="787"/>
                  </a:cubicBezTo>
                  <a:lnTo>
                    <a:pt x="13208" y="787"/>
                  </a:lnTo>
                  <a:cubicBezTo>
                    <a:pt x="13150" y="791"/>
                    <a:pt x="13099" y="840"/>
                    <a:pt x="13096" y="898"/>
                  </a:cubicBezTo>
                  <a:cubicBezTo>
                    <a:pt x="13080" y="903"/>
                    <a:pt x="13064" y="913"/>
                    <a:pt x="13052" y="926"/>
                  </a:cubicBezTo>
                  <a:cubicBezTo>
                    <a:pt x="13073" y="857"/>
                    <a:pt x="13095" y="788"/>
                    <a:pt x="13118" y="719"/>
                  </a:cubicBezTo>
                  <a:close/>
                  <a:moveTo>
                    <a:pt x="12758" y="444"/>
                  </a:moveTo>
                  <a:lnTo>
                    <a:pt x="12758" y="444"/>
                  </a:lnTo>
                  <a:cubicBezTo>
                    <a:pt x="12820" y="491"/>
                    <a:pt x="12883" y="539"/>
                    <a:pt x="12945" y="586"/>
                  </a:cubicBezTo>
                  <a:cubicBezTo>
                    <a:pt x="12898" y="779"/>
                    <a:pt x="12850" y="973"/>
                    <a:pt x="12794" y="1164"/>
                  </a:cubicBezTo>
                  <a:cubicBezTo>
                    <a:pt x="12781" y="1203"/>
                    <a:pt x="12770" y="1240"/>
                    <a:pt x="12759" y="1279"/>
                  </a:cubicBezTo>
                  <a:cubicBezTo>
                    <a:pt x="12763" y="1001"/>
                    <a:pt x="12762" y="722"/>
                    <a:pt x="12758" y="444"/>
                  </a:cubicBezTo>
                  <a:close/>
                  <a:moveTo>
                    <a:pt x="14126" y="1504"/>
                  </a:moveTo>
                  <a:lnTo>
                    <a:pt x="14126" y="1504"/>
                  </a:lnTo>
                  <a:cubicBezTo>
                    <a:pt x="14131" y="1509"/>
                    <a:pt x="14136" y="1513"/>
                    <a:pt x="14141" y="1517"/>
                  </a:cubicBezTo>
                  <a:cubicBezTo>
                    <a:pt x="14141" y="1518"/>
                    <a:pt x="14140" y="1518"/>
                    <a:pt x="14140" y="1519"/>
                  </a:cubicBezTo>
                  <a:cubicBezTo>
                    <a:pt x="14135" y="1514"/>
                    <a:pt x="14130" y="1509"/>
                    <a:pt x="14126" y="1504"/>
                  </a:cubicBezTo>
                  <a:close/>
                  <a:moveTo>
                    <a:pt x="13028" y="1005"/>
                  </a:moveTo>
                  <a:cubicBezTo>
                    <a:pt x="13046" y="1111"/>
                    <a:pt x="13060" y="1219"/>
                    <a:pt x="13073" y="1327"/>
                  </a:cubicBezTo>
                  <a:cubicBezTo>
                    <a:pt x="13049" y="1375"/>
                    <a:pt x="13023" y="1425"/>
                    <a:pt x="12998" y="1474"/>
                  </a:cubicBezTo>
                  <a:cubicBezTo>
                    <a:pt x="12925" y="1622"/>
                    <a:pt x="12856" y="1771"/>
                    <a:pt x="12788" y="1921"/>
                  </a:cubicBezTo>
                  <a:cubicBezTo>
                    <a:pt x="12770" y="1960"/>
                    <a:pt x="12753" y="1999"/>
                    <a:pt x="12737" y="2039"/>
                  </a:cubicBezTo>
                  <a:cubicBezTo>
                    <a:pt x="12739" y="1999"/>
                    <a:pt x="12741" y="1959"/>
                    <a:pt x="12742" y="1918"/>
                  </a:cubicBezTo>
                  <a:cubicBezTo>
                    <a:pt x="12744" y="1917"/>
                    <a:pt x="12747" y="1917"/>
                    <a:pt x="12749" y="1916"/>
                  </a:cubicBezTo>
                  <a:cubicBezTo>
                    <a:pt x="12766" y="1906"/>
                    <a:pt x="12775" y="1890"/>
                    <a:pt x="12780" y="1870"/>
                  </a:cubicBezTo>
                  <a:cubicBezTo>
                    <a:pt x="12840" y="1662"/>
                    <a:pt x="12897" y="1451"/>
                    <a:pt x="12956" y="1243"/>
                  </a:cubicBezTo>
                  <a:cubicBezTo>
                    <a:pt x="12980" y="1163"/>
                    <a:pt x="13003" y="1083"/>
                    <a:pt x="13028" y="1005"/>
                  </a:cubicBezTo>
                  <a:close/>
                  <a:moveTo>
                    <a:pt x="14323" y="1664"/>
                  </a:moveTo>
                  <a:cubicBezTo>
                    <a:pt x="14344" y="1681"/>
                    <a:pt x="14365" y="1698"/>
                    <a:pt x="14385" y="1714"/>
                  </a:cubicBezTo>
                  <a:cubicBezTo>
                    <a:pt x="14533" y="1835"/>
                    <a:pt x="14680" y="1959"/>
                    <a:pt x="14825" y="2083"/>
                  </a:cubicBezTo>
                  <a:cubicBezTo>
                    <a:pt x="14824" y="2089"/>
                    <a:pt x="14820" y="2095"/>
                    <a:pt x="14819" y="2102"/>
                  </a:cubicBezTo>
                  <a:cubicBezTo>
                    <a:pt x="14810" y="2080"/>
                    <a:pt x="14794" y="2061"/>
                    <a:pt x="14771" y="2049"/>
                  </a:cubicBezTo>
                  <a:cubicBezTo>
                    <a:pt x="14755" y="2041"/>
                    <a:pt x="14738" y="2037"/>
                    <a:pt x="14721" y="2037"/>
                  </a:cubicBezTo>
                  <a:cubicBezTo>
                    <a:pt x="14710" y="2037"/>
                    <a:pt x="14698" y="2040"/>
                    <a:pt x="14688" y="2042"/>
                  </a:cubicBezTo>
                  <a:cubicBezTo>
                    <a:pt x="14615" y="1975"/>
                    <a:pt x="14544" y="1907"/>
                    <a:pt x="14473" y="1839"/>
                  </a:cubicBezTo>
                  <a:cubicBezTo>
                    <a:pt x="14468" y="1802"/>
                    <a:pt x="14437" y="1768"/>
                    <a:pt x="14400" y="1761"/>
                  </a:cubicBezTo>
                  <a:cubicBezTo>
                    <a:pt x="14396" y="1759"/>
                    <a:pt x="14393" y="1759"/>
                    <a:pt x="14389" y="1759"/>
                  </a:cubicBezTo>
                  <a:cubicBezTo>
                    <a:pt x="14363" y="1735"/>
                    <a:pt x="14337" y="1710"/>
                    <a:pt x="14312" y="1685"/>
                  </a:cubicBezTo>
                  <a:cubicBezTo>
                    <a:pt x="14315" y="1679"/>
                    <a:pt x="14320" y="1673"/>
                    <a:pt x="14323" y="1664"/>
                  </a:cubicBezTo>
                  <a:close/>
                  <a:moveTo>
                    <a:pt x="13333" y="892"/>
                  </a:moveTo>
                  <a:cubicBezTo>
                    <a:pt x="13351" y="913"/>
                    <a:pt x="13371" y="934"/>
                    <a:pt x="13390" y="955"/>
                  </a:cubicBezTo>
                  <a:cubicBezTo>
                    <a:pt x="13517" y="1088"/>
                    <a:pt x="13649" y="1216"/>
                    <a:pt x="13783" y="1341"/>
                  </a:cubicBezTo>
                  <a:cubicBezTo>
                    <a:pt x="13786" y="1344"/>
                    <a:pt x="13790" y="1347"/>
                    <a:pt x="13794" y="1352"/>
                  </a:cubicBezTo>
                  <a:cubicBezTo>
                    <a:pt x="13676" y="1608"/>
                    <a:pt x="13556" y="1866"/>
                    <a:pt x="13436" y="2123"/>
                  </a:cubicBezTo>
                  <a:cubicBezTo>
                    <a:pt x="13435" y="2107"/>
                    <a:pt x="13435" y="2091"/>
                    <a:pt x="13433" y="2073"/>
                  </a:cubicBezTo>
                  <a:cubicBezTo>
                    <a:pt x="13431" y="2022"/>
                    <a:pt x="13427" y="1969"/>
                    <a:pt x="13423" y="1917"/>
                  </a:cubicBezTo>
                  <a:cubicBezTo>
                    <a:pt x="13499" y="1713"/>
                    <a:pt x="13563" y="1503"/>
                    <a:pt x="13612" y="1290"/>
                  </a:cubicBezTo>
                  <a:cubicBezTo>
                    <a:pt x="13627" y="1221"/>
                    <a:pt x="13578" y="1150"/>
                    <a:pt x="13510" y="1136"/>
                  </a:cubicBezTo>
                  <a:cubicBezTo>
                    <a:pt x="13501" y="1135"/>
                    <a:pt x="13494" y="1134"/>
                    <a:pt x="13485" y="1134"/>
                  </a:cubicBezTo>
                  <a:cubicBezTo>
                    <a:pt x="13433" y="1134"/>
                    <a:pt x="13386" y="1166"/>
                    <a:pt x="13365" y="1213"/>
                  </a:cubicBezTo>
                  <a:cubicBezTo>
                    <a:pt x="13364" y="1198"/>
                    <a:pt x="13363" y="1186"/>
                    <a:pt x="13361" y="1171"/>
                  </a:cubicBezTo>
                  <a:cubicBezTo>
                    <a:pt x="13369" y="1160"/>
                    <a:pt x="13374" y="1147"/>
                    <a:pt x="13380" y="1135"/>
                  </a:cubicBezTo>
                  <a:cubicBezTo>
                    <a:pt x="13402" y="1093"/>
                    <a:pt x="13386" y="1040"/>
                    <a:pt x="13347" y="1015"/>
                  </a:cubicBezTo>
                  <a:cubicBezTo>
                    <a:pt x="13343" y="976"/>
                    <a:pt x="13339" y="938"/>
                    <a:pt x="13334" y="900"/>
                  </a:cubicBezTo>
                  <a:cubicBezTo>
                    <a:pt x="13334" y="897"/>
                    <a:pt x="13333" y="895"/>
                    <a:pt x="13333" y="892"/>
                  </a:cubicBezTo>
                  <a:close/>
                  <a:moveTo>
                    <a:pt x="14259" y="1777"/>
                  </a:moveTo>
                  <a:cubicBezTo>
                    <a:pt x="14274" y="1791"/>
                    <a:pt x="14286" y="1802"/>
                    <a:pt x="14301" y="1814"/>
                  </a:cubicBezTo>
                  <a:cubicBezTo>
                    <a:pt x="14298" y="1820"/>
                    <a:pt x="14294" y="1825"/>
                    <a:pt x="14292" y="1832"/>
                  </a:cubicBezTo>
                  <a:cubicBezTo>
                    <a:pt x="14270" y="1917"/>
                    <a:pt x="14249" y="2003"/>
                    <a:pt x="14230" y="2088"/>
                  </a:cubicBezTo>
                  <a:cubicBezTo>
                    <a:pt x="14208" y="2129"/>
                    <a:pt x="14187" y="2170"/>
                    <a:pt x="14165" y="2211"/>
                  </a:cubicBezTo>
                  <a:cubicBezTo>
                    <a:pt x="14188" y="2082"/>
                    <a:pt x="14218" y="1953"/>
                    <a:pt x="14254" y="1826"/>
                  </a:cubicBezTo>
                  <a:cubicBezTo>
                    <a:pt x="14256" y="1815"/>
                    <a:pt x="14255" y="1802"/>
                    <a:pt x="14253" y="1789"/>
                  </a:cubicBezTo>
                  <a:cubicBezTo>
                    <a:pt x="14255" y="1786"/>
                    <a:pt x="14258" y="1781"/>
                    <a:pt x="14259" y="1777"/>
                  </a:cubicBezTo>
                  <a:close/>
                  <a:moveTo>
                    <a:pt x="14011" y="1553"/>
                  </a:moveTo>
                  <a:cubicBezTo>
                    <a:pt x="14036" y="1573"/>
                    <a:pt x="14059" y="1596"/>
                    <a:pt x="14083" y="1618"/>
                  </a:cubicBezTo>
                  <a:cubicBezTo>
                    <a:pt x="13964" y="1823"/>
                    <a:pt x="13846" y="2027"/>
                    <a:pt x="13728" y="2233"/>
                  </a:cubicBezTo>
                  <a:cubicBezTo>
                    <a:pt x="13737" y="2187"/>
                    <a:pt x="13748" y="2143"/>
                    <a:pt x="13758" y="2097"/>
                  </a:cubicBezTo>
                  <a:cubicBezTo>
                    <a:pt x="13843" y="1916"/>
                    <a:pt x="13926" y="1734"/>
                    <a:pt x="14011" y="1553"/>
                  </a:cubicBezTo>
                  <a:close/>
                  <a:moveTo>
                    <a:pt x="14912" y="2159"/>
                  </a:moveTo>
                  <a:cubicBezTo>
                    <a:pt x="14938" y="2181"/>
                    <a:pt x="14962" y="2203"/>
                    <a:pt x="14988" y="2227"/>
                  </a:cubicBezTo>
                  <a:cubicBezTo>
                    <a:pt x="14962" y="2231"/>
                    <a:pt x="14939" y="2242"/>
                    <a:pt x="14919" y="2260"/>
                  </a:cubicBezTo>
                  <a:cubicBezTo>
                    <a:pt x="14911" y="2252"/>
                    <a:pt x="14900" y="2242"/>
                    <a:pt x="14891" y="2234"/>
                  </a:cubicBezTo>
                  <a:cubicBezTo>
                    <a:pt x="14897" y="2207"/>
                    <a:pt x="14905" y="2182"/>
                    <a:pt x="14912" y="2159"/>
                  </a:cubicBezTo>
                  <a:close/>
                  <a:moveTo>
                    <a:pt x="14870" y="2314"/>
                  </a:moveTo>
                  <a:cubicBezTo>
                    <a:pt x="14872" y="2316"/>
                    <a:pt x="14875" y="2319"/>
                    <a:pt x="14880" y="2321"/>
                  </a:cubicBezTo>
                  <a:cubicBezTo>
                    <a:pt x="14872" y="2334"/>
                    <a:pt x="14866" y="2346"/>
                    <a:pt x="14860" y="2358"/>
                  </a:cubicBezTo>
                  <a:cubicBezTo>
                    <a:pt x="14862" y="2343"/>
                    <a:pt x="14866" y="2329"/>
                    <a:pt x="14870" y="2314"/>
                  </a:cubicBezTo>
                  <a:close/>
                  <a:moveTo>
                    <a:pt x="3864" y="1613"/>
                  </a:moveTo>
                  <a:cubicBezTo>
                    <a:pt x="3868" y="1642"/>
                    <a:pt x="3882" y="1670"/>
                    <a:pt x="3904" y="1692"/>
                  </a:cubicBezTo>
                  <a:cubicBezTo>
                    <a:pt x="4042" y="1830"/>
                    <a:pt x="4194" y="1954"/>
                    <a:pt x="4345" y="2077"/>
                  </a:cubicBezTo>
                  <a:cubicBezTo>
                    <a:pt x="4422" y="2138"/>
                    <a:pt x="4500" y="2198"/>
                    <a:pt x="4577" y="2257"/>
                  </a:cubicBezTo>
                  <a:cubicBezTo>
                    <a:pt x="3982" y="2270"/>
                    <a:pt x="3372" y="2291"/>
                    <a:pt x="2729" y="2317"/>
                  </a:cubicBezTo>
                  <a:cubicBezTo>
                    <a:pt x="2231" y="2338"/>
                    <a:pt x="1726" y="2361"/>
                    <a:pt x="1228" y="2386"/>
                  </a:cubicBezTo>
                  <a:cubicBezTo>
                    <a:pt x="1219" y="2378"/>
                    <a:pt x="1211" y="2371"/>
                    <a:pt x="1200" y="2366"/>
                  </a:cubicBezTo>
                  <a:cubicBezTo>
                    <a:pt x="1183" y="2357"/>
                    <a:pt x="1165" y="2352"/>
                    <a:pt x="1145" y="2352"/>
                  </a:cubicBezTo>
                  <a:cubicBezTo>
                    <a:pt x="1139" y="2352"/>
                    <a:pt x="1131" y="2353"/>
                    <a:pt x="1125" y="2355"/>
                  </a:cubicBezTo>
                  <a:cubicBezTo>
                    <a:pt x="1089" y="2294"/>
                    <a:pt x="1051" y="2237"/>
                    <a:pt x="1009" y="2182"/>
                  </a:cubicBezTo>
                  <a:cubicBezTo>
                    <a:pt x="946" y="2099"/>
                    <a:pt x="879" y="2021"/>
                    <a:pt x="809" y="1942"/>
                  </a:cubicBezTo>
                  <a:cubicBezTo>
                    <a:pt x="723" y="1844"/>
                    <a:pt x="630" y="1749"/>
                    <a:pt x="536" y="1657"/>
                  </a:cubicBezTo>
                  <a:lnTo>
                    <a:pt x="536" y="1657"/>
                  </a:lnTo>
                  <a:cubicBezTo>
                    <a:pt x="620" y="1663"/>
                    <a:pt x="704" y="1670"/>
                    <a:pt x="787" y="1675"/>
                  </a:cubicBezTo>
                  <a:cubicBezTo>
                    <a:pt x="936" y="1684"/>
                    <a:pt x="1085" y="1689"/>
                    <a:pt x="1232" y="1694"/>
                  </a:cubicBezTo>
                  <a:cubicBezTo>
                    <a:pt x="1393" y="1699"/>
                    <a:pt x="1554" y="1701"/>
                    <a:pt x="1714" y="1701"/>
                  </a:cubicBezTo>
                  <a:cubicBezTo>
                    <a:pt x="1853" y="1701"/>
                    <a:pt x="1992" y="1700"/>
                    <a:pt x="2130" y="1698"/>
                  </a:cubicBezTo>
                  <a:cubicBezTo>
                    <a:pt x="2709" y="1687"/>
                    <a:pt x="3287" y="1657"/>
                    <a:pt x="3864" y="1613"/>
                  </a:cubicBezTo>
                  <a:close/>
                  <a:moveTo>
                    <a:pt x="15134" y="2356"/>
                  </a:moveTo>
                  <a:cubicBezTo>
                    <a:pt x="15156" y="2376"/>
                    <a:pt x="15178" y="2397"/>
                    <a:pt x="15201" y="2415"/>
                  </a:cubicBezTo>
                  <a:cubicBezTo>
                    <a:pt x="15183" y="2426"/>
                    <a:pt x="15167" y="2440"/>
                    <a:pt x="15157" y="2459"/>
                  </a:cubicBezTo>
                  <a:cubicBezTo>
                    <a:pt x="15155" y="2462"/>
                    <a:pt x="15152" y="2466"/>
                    <a:pt x="15151" y="2470"/>
                  </a:cubicBezTo>
                  <a:cubicBezTo>
                    <a:pt x="15138" y="2457"/>
                    <a:pt x="15124" y="2445"/>
                    <a:pt x="15109" y="2433"/>
                  </a:cubicBezTo>
                  <a:lnTo>
                    <a:pt x="15121" y="2409"/>
                  </a:lnTo>
                  <a:cubicBezTo>
                    <a:pt x="15130" y="2392"/>
                    <a:pt x="15134" y="2374"/>
                    <a:pt x="15134" y="2356"/>
                  </a:cubicBezTo>
                  <a:close/>
                  <a:moveTo>
                    <a:pt x="13111" y="1695"/>
                  </a:moveTo>
                  <a:cubicBezTo>
                    <a:pt x="13116" y="1789"/>
                    <a:pt x="13122" y="1882"/>
                    <a:pt x="13126" y="1975"/>
                  </a:cubicBezTo>
                  <a:cubicBezTo>
                    <a:pt x="13059" y="2146"/>
                    <a:pt x="12986" y="2315"/>
                    <a:pt x="12912" y="2481"/>
                  </a:cubicBezTo>
                  <a:cubicBezTo>
                    <a:pt x="12909" y="2488"/>
                    <a:pt x="12905" y="2496"/>
                    <a:pt x="12903" y="2502"/>
                  </a:cubicBezTo>
                  <a:cubicBezTo>
                    <a:pt x="12866" y="2480"/>
                    <a:pt x="12826" y="2461"/>
                    <a:pt x="12784" y="2444"/>
                  </a:cubicBezTo>
                  <a:cubicBezTo>
                    <a:pt x="12851" y="2275"/>
                    <a:pt x="12920" y="2109"/>
                    <a:pt x="12996" y="1943"/>
                  </a:cubicBezTo>
                  <a:cubicBezTo>
                    <a:pt x="13033" y="1860"/>
                    <a:pt x="13072" y="1777"/>
                    <a:pt x="13111" y="1695"/>
                  </a:cubicBezTo>
                  <a:close/>
                  <a:moveTo>
                    <a:pt x="15372" y="2573"/>
                  </a:moveTo>
                  <a:cubicBezTo>
                    <a:pt x="15388" y="2586"/>
                    <a:pt x="15404" y="2601"/>
                    <a:pt x="15419" y="2616"/>
                  </a:cubicBezTo>
                  <a:cubicBezTo>
                    <a:pt x="15411" y="2624"/>
                    <a:pt x="15405" y="2633"/>
                    <a:pt x="15398" y="2643"/>
                  </a:cubicBezTo>
                  <a:cubicBezTo>
                    <a:pt x="15392" y="2653"/>
                    <a:pt x="15385" y="2666"/>
                    <a:pt x="15379" y="2676"/>
                  </a:cubicBezTo>
                  <a:cubicBezTo>
                    <a:pt x="15368" y="2667"/>
                    <a:pt x="15358" y="2657"/>
                    <a:pt x="15348" y="2647"/>
                  </a:cubicBezTo>
                  <a:cubicBezTo>
                    <a:pt x="15354" y="2626"/>
                    <a:pt x="15361" y="2605"/>
                    <a:pt x="15368" y="2584"/>
                  </a:cubicBezTo>
                  <a:lnTo>
                    <a:pt x="15372" y="2573"/>
                  </a:lnTo>
                  <a:close/>
                  <a:moveTo>
                    <a:pt x="14524" y="2013"/>
                  </a:moveTo>
                  <a:lnTo>
                    <a:pt x="14524" y="2013"/>
                  </a:lnTo>
                  <a:cubicBezTo>
                    <a:pt x="14555" y="2040"/>
                    <a:pt x="14585" y="2067"/>
                    <a:pt x="14616" y="2094"/>
                  </a:cubicBezTo>
                  <a:cubicBezTo>
                    <a:pt x="14618" y="2095"/>
                    <a:pt x="14619" y="2097"/>
                    <a:pt x="14622" y="2098"/>
                  </a:cubicBezTo>
                  <a:cubicBezTo>
                    <a:pt x="14565" y="2225"/>
                    <a:pt x="14499" y="2349"/>
                    <a:pt x="14434" y="2473"/>
                  </a:cubicBezTo>
                  <a:cubicBezTo>
                    <a:pt x="14390" y="2556"/>
                    <a:pt x="14344" y="2639"/>
                    <a:pt x="14300" y="2721"/>
                  </a:cubicBezTo>
                  <a:cubicBezTo>
                    <a:pt x="14316" y="2607"/>
                    <a:pt x="14334" y="2493"/>
                    <a:pt x="14354" y="2381"/>
                  </a:cubicBezTo>
                  <a:cubicBezTo>
                    <a:pt x="14407" y="2284"/>
                    <a:pt x="14461" y="2185"/>
                    <a:pt x="14513" y="2087"/>
                  </a:cubicBezTo>
                  <a:cubicBezTo>
                    <a:pt x="14524" y="2063"/>
                    <a:pt x="14528" y="2037"/>
                    <a:pt x="14524" y="2013"/>
                  </a:cubicBezTo>
                  <a:close/>
                  <a:moveTo>
                    <a:pt x="15327" y="2709"/>
                  </a:moveTo>
                  <a:cubicBezTo>
                    <a:pt x="15333" y="2715"/>
                    <a:pt x="15340" y="2721"/>
                    <a:pt x="15347" y="2726"/>
                  </a:cubicBezTo>
                  <a:cubicBezTo>
                    <a:pt x="15331" y="2752"/>
                    <a:pt x="15314" y="2780"/>
                    <a:pt x="15299" y="2806"/>
                  </a:cubicBezTo>
                  <a:cubicBezTo>
                    <a:pt x="15307" y="2772"/>
                    <a:pt x="15318" y="2741"/>
                    <a:pt x="15327" y="2709"/>
                  </a:cubicBezTo>
                  <a:close/>
                  <a:moveTo>
                    <a:pt x="15582" y="2770"/>
                  </a:moveTo>
                  <a:cubicBezTo>
                    <a:pt x="15587" y="2776"/>
                    <a:pt x="15592" y="2780"/>
                    <a:pt x="15596" y="2785"/>
                  </a:cubicBezTo>
                  <a:cubicBezTo>
                    <a:pt x="15594" y="2788"/>
                    <a:pt x="15591" y="2791"/>
                    <a:pt x="15589" y="2796"/>
                  </a:cubicBezTo>
                  <a:cubicBezTo>
                    <a:pt x="15582" y="2813"/>
                    <a:pt x="15573" y="2828"/>
                    <a:pt x="15566" y="2845"/>
                  </a:cubicBezTo>
                  <a:cubicBezTo>
                    <a:pt x="15560" y="2839"/>
                    <a:pt x="15554" y="2834"/>
                    <a:pt x="15547" y="2827"/>
                  </a:cubicBezTo>
                  <a:cubicBezTo>
                    <a:pt x="15559" y="2809"/>
                    <a:pt x="15570" y="2790"/>
                    <a:pt x="15582" y="2770"/>
                  </a:cubicBezTo>
                  <a:close/>
                  <a:moveTo>
                    <a:pt x="12718" y="2909"/>
                  </a:moveTo>
                  <a:cubicBezTo>
                    <a:pt x="12702" y="2945"/>
                    <a:pt x="12686" y="2983"/>
                    <a:pt x="12671" y="3019"/>
                  </a:cubicBezTo>
                  <a:cubicBezTo>
                    <a:pt x="12674" y="2987"/>
                    <a:pt x="12676" y="2952"/>
                    <a:pt x="12680" y="2916"/>
                  </a:cubicBezTo>
                  <a:lnTo>
                    <a:pt x="12718" y="2909"/>
                  </a:lnTo>
                  <a:close/>
                  <a:moveTo>
                    <a:pt x="15683" y="2869"/>
                  </a:moveTo>
                  <a:cubicBezTo>
                    <a:pt x="15688" y="2874"/>
                    <a:pt x="15694" y="2878"/>
                    <a:pt x="15698" y="2883"/>
                  </a:cubicBezTo>
                  <a:cubicBezTo>
                    <a:pt x="15740" y="2925"/>
                    <a:pt x="15783" y="2967"/>
                    <a:pt x="15824" y="3010"/>
                  </a:cubicBezTo>
                  <a:cubicBezTo>
                    <a:pt x="15804" y="3010"/>
                    <a:pt x="15787" y="3020"/>
                    <a:pt x="15776" y="3037"/>
                  </a:cubicBezTo>
                  <a:cubicBezTo>
                    <a:pt x="15736" y="3000"/>
                    <a:pt x="15696" y="2964"/>
                    <a:pt x="15657" y="2928"/>
                  </a:cubicBezTo>
                  <a:cubicBezTo>
                    <a:pt x="15665" y="2907"/>
                    <a:pt x="15674" y="2888"/>
                    <a:pt x="15683" y="2869"/>
                  </a:cubicBezTo>
                  <a:close/>
                  <a:moveTo>
                    <a:pt x="14111" y="2816"/>
                  </a:moveTo>
                  <a:cubicBezTo>
                    <a:pt x="14100" y="2914"/>
                    <a:pt x="14089" y="3014"/>
                    <a:pt x="14079" y="3112"/>
                  </a:cubicBezTo>
                  <a:cubicBezTo>
                    <a:pt x="14076" y="3116"/>
                    <a:pt x="14074" y="3119"/>
                    <a:pt x="14073" y="3124"/>
                  </a:cubicBezTo>
                  <a:cubicBezTo>
                    <a:pt x="14076" y="3035"/>
                    <a:pt x="14082" y="2945"/>
                    <a:pt x="14086" y="2857"/>
                  </a:cubicBezTo>
                  <a:cubicBezTo>
                    <a:pt x="14095" y="2843"/>
                    <a:pt x="14102" y="2829"/>
                    <a:pt x="14111" y="2816"/>
                  </a:cubicBezTo>
                  <a:close/>
                  <a:moveTo>
                    <a:pt x="15078" y="2493"/>
                  </a:moveTo>
                  <a:cubicBezTo>
                    <a:pt x="15091" y="2505"/>
                    <a:pt x="15104" y="2517"/>
                    <a:pt x="15117" y="2527"/>
                  </a:cubicBezTo>
                  <a:cubicBezTo>
                    <a:pt x="14985" y="2754"/>
                    <a:pt x="14846" y="2974"/>
                    <a:pt x="14707" y="3194"/>
                  </a:cubicBezTo>
                  <a:lnTo>
                    <a:pt x="14715" y="3135"/>
                  </a:lnTo>
                  <a:cubicBezTo>
                    <a:pt x="14841" y="2926"/>
                    <a:pt x="14965" y="2712"/>
                    <a:pt x="15078" y="2493"/>
                  </a:cubicBezTo>
                  <a:close/>
                  <a:moveTo>
                    <a:pt x="13980" y="2268"/>
                  </a:moveTo>
                  <a:lnTo>
                    <a:pt x="13980" y="2268"/>
                  </a:lnTo>
                  <a:cubicBezTo>
                    <a:pt x="13960" y="2387"/>
                    <a:pt x="13945" y="2507"/>
                    <a:pt x="13934" y="2630"/>
                  </a:cubicBezTo>
                  <a:cubicBezTo>
                    <a:pt x="13819" y="2833"/>
                    <a:pt x="13702" y="3036"/>
                    <a:pt x="13583" y="3237"/>
                  </a:cubicBezTo>
                  <a:cubicBezTo>
                    <a:pt x="13595" y="3130"/>
                    <a:pt x="13607" y="3023"/>
                    <a:pt x="13619" y="2915"/>
                  </a:cubicBezTo>
                  <a:cubicBezTo>
                    <a:pt x="13737" y="2699"/>
                    <a:pt x="13857" y="2483"/>
                    <a:pt x="13980" y="2268"/>
                  </a:cubicBezTo>
                  <a:close/>
                  <a:moveTo>
                    <a:pt x="16025" y="3220"/>
                  </a:moveTo>
                  <a:cubicBezTo>
                    <a:pt x="16038" y="3235"/>
                    <a:pt x="16053" y="3251"/>
                    <a:pt x="16066" y="3266"/>
                  </a:cubicBezTo>
                  <a:cubicBezTo>
                    <a:pt x="16055" y="3263"/>
                    <a:pt x="16043" y="3261"/>
                    <a:pt x="16030" y="3261"/>
                  </a:cubicBezTo>
                  <a:cubicBezTo>
                    <a:pt x="16017" y="3261"/>
                    <a:pt x="16004" y="3263"/>
                    <a:pt x="15993" y="3268"/>
                  </a:cubicBezTo>
                  <a:cubicBezTo>
                    <a:pt x="15989" y="3269"/>
                    <a:pt x="15986" y="3272"/>
                    <a:pt x="15982" y="3273"/>
                  </a:cubicBezTo>
                  <a:cubicBezTo>
                    <a:pt x="15996" y="3256"/>
                    <a:pt x="16010" y="3237"/>
                    <a:pt x="16025" y="3220"/>
                  </a:cubicBezTo>
                  <a:close/>
                  <a:moveTo>
                    <a:pt x="15881" y="3068"/>
                  </a:moveTo>
                  <a:lnTo>
                    <a:pt x="15970" y="3161"/>
                  </a:lnTo>
                  <a:cubicBezTo>
                    <a:pt x="15942" y="3197"/>
                    <a:pt x="15912" y="3233"/>
                    <a:pt x="15881" y="3270"/>
                  </a:cubicBezTo>
                  <a:cubicBezTo>
                    <a:pt x="15863" y="3290"/>
                    <a:pt x="15845" y="3310"/>
                    <a:pt x="15825" y="3331"/>
                  </a:cubicBezTo>
                  <a:cubicBezTo>
                    <a:pt x="15814" y="3344"/>
                    <a:pt x="15802" y="3356"/>
                    <a:pt x="15791" y="3368"/>
                  </a:cubicBezTo>
                  <a:cubicBezTo>
                    <a:pt x="15762" y="3384"/>
                    <a:pt x="15735" y="3401"/>
                    <a:pt x="15708" y="3418"/>
                  </a:cubicBezTo>
                  <a:cubicBezTo>
                    <a:pt x="15768" y="3312"/>
                    <a:pt x="15824" y="3204"/>
                    <a:pt x="15876" y="3094"/>
                  </a:cubicBezTo>
                  <a:cubicBezTo>
                    <a:pt x="15880" y="3084"/>
                    <a:pt x="15881" y="3077"/>
                    <a:pt x="15881" y="3068"/>
                  </a:cubicBezTo>
                  <a:close/>
                  <a:moveTo>
                    <a:pt x="14758" y="2324"/>
                  </a:moveTo>
                  <a:cubicBezTo>
                    <a:pt x="14726" y="2448"/>
                    <a:pt x="14698" y="2573"/>
                    <a:pt x="14673" y="2698"/>
                  </a:cubicBezTo>
                  <a:cubicBezTo>
                    <a:pt x="14601" y="2822"/>
                    <a:pt x="14527" y="2945"/>
                    <a:pt x="14452" y="3068"/>
                  </a:cubicBezTo>
                  <a:cubicBezTo>
                    <a:pt x="14377" y="3190"/>
                    <a:pt x="14301" y="3309"/>
                    <a:pt x="14224" y="3429"/>
                  </a:cubicBezTo>
                  <a:cubicBezTo>
                    <a:pt x="14228" y="3378"/>
                    <a:pt x="14233" y="3329"/>
                    <a:pt x="14238" y="3279"/>
                  </a:cubicBezTo>
                  <a:cubicBezTo>
                    <a:pt x="14282" y="3204"/>
                    <a:pt x="14327" y="3129"/>
                    <a:pt x="14369" y="3052"/>
                  </a:cubicBezTo>
                  <a:cubicBezTo>
                    <a:pt x="14458" y="2895"/>
                    <a:pt x="14548" y="2735"/>
                    <a:pt x="14633" y="2574"/>
                  </a:cubicBezTo>
                  <a:cubicBezTo>
                    <a:pt x="14676" y="2491"/>
                    <a:pt x="14717" y="2408"/>
                    <a:pt x="14758" y="2324"/>
                  </a:cubicBezTo>
                  <a:close/>
                  <a:moveTo>
                    <a:pt x="4586" y="2612"/>
                  </a:moveTo>
                  <a:lnTo>
                    <a:pt x="4586" y="2612"/>
                  </a:lnTo>
                  <a:cubicBezTo>
                    <a:pt x="4538" y="2674"/>
                    <a:pt x="4493" y="2736"/>
                    <a:pt x="4447" y="2796"/>
                  </a:cubicBezTo>
                  <a:cubicBezTo>
                    <a:pt x="4306" y="2979"/>
                    <a:pt x="4153" y="3149"/>
                    <a:pt x="3986" y="3309"/>
                  </a:cubicBezTo>
                  <a:cubicBezTo>
                    <a:pt x="3971" y="3321"/>
                    <a:pt x="3962" y="3337"/>
                    <a:pt x="3956" y="3355"/>
                  </a:cubicBezTo>
                  <a:cubicBezTo>
                    <a:pt x="3708" y="3360"/>
                    <a:pt x="3462" y="3381"/>
                    <a:pt x="3215" y="3406"/>
                  </a:cubicBezTo>
                  <a:cubicBezTo>
                    <a:pt x="2949" y="3433"/>
                    <a:pt x="2682" y="3464"/>
                    <a:pt x="2416" y="3492"/>
                  </a:cubicBezTo>
                  <a:cubicBezTo>
                    <a:pt x="2019" y="3534"/>
                    <a:pt x="1620" y="3568"/>
                    <a:pt x="1222" y="3568"/>
                  </a:cubicBezTo>
                  <a:cubicBezTo>
                    <a:pt x="1082" y="3568"/>
                    <a:pt x="943" y="3564"/>
                    <a:pt x="804" y="3554"/>
                  </a:cubicBezTo>
                  <a:cubicBezTo>
                    <a:pt x="793" y="3553"/>
                    <a:pt x="783" y="3552"/>
                    <a:pt x="772" y="3552"/>
                  </a:cubicBezTo>
                  <a:cubicBezTo>
                    <a:pt x="811" y="3499"/>
                    <a:pt x="843" y="3443"/>
                    <a:pt x="874" y="3386"/>
                  </a:cubicBezTo>
                  <a:cubicBezTo>
                    <a:pt x="925" y="3294"/>
                    <a:pt x="968" y="3199"/>
                    <a:pt x="1011" y="3104"/>
                  </a:cubicBezTo>
                  <a:cubicBezTo>
                    <a:pt x="1071" y="2973"/>
                    <a:pt x="1125" y="2840"/>
                    <a:pt x="1179" y="2708"/>
                  </a:cubicBezTo>
                  <a:cubicBezTo>
                    <a:pt x="2048" y="2671"/>
                    <a:pt x="2952" y="2643"/>
                    <a:pt x="3921" y="2624"/>
                  </a:cubicBezTo>
                  <a:cubicBezTo>
                    <a:pt x="4146" y="2619"/>
                    <a:pt x="4368" y="2616"/>
                    <a:pt x="4586" y="2612"/>
                  </a:cubicBezTo>
                  <a:close/>
                  <a:moveTo>
                    <a:pt x="15518" y="2875"/>
                  </a:moveTo>
                  <a:cubicBezTo>
                    <a:pt x="15527" y="2883"/>
                    <a:pt x="15535" y="2890"/>
                    <a:pt x="15543" y="2897"/>
                  </a:cubicBezTo>
                  <a:cubicBezTo>
                    <a:pt x="15439" y="3130"/>
                    <a:pt x="15316" y="3355"/>
                    <a:pt x="15177" y="3569"/>
                  </a:cubicBezTo>
                  <a:cubicBezTo>
                    <a:pt x="15178" y="3548"/>
                    <a:pt x="15180" y="3527"/>
                    <a:pt x="15181" y="3508"/>
                  </a:cubicBezTo>
                  <a:cubicBezTo>
                    <a:pt x="15183" y="3473"/>
                    <a:pt x="15187" y="3437"/>
                    <a:pt x="15190" y="3402"/>
                  </a:cubicBezTo>
                  <a:cubicBezTo>
                    <a:pt x="15301" y="3227"/>
                    <a:pt x="15411" y="3051"/>
                    <a:pt x="15518" y="2875"/>
                  </a:cubicBezTo>
                  <a:close/>
                  <a:moveTo>
                    <a:pt x="13407" y="3311"/>
                  </a:moveTo>
                  <a:lnTo>
                    <a:pt x="13407" y="3311"/>
                  </a:lnTo>
                  <a:cubicBezTo>
                    <a:pt x="13398" y="3401"/>
                    <a:pt x="13390" y="3491"/>
                    <a:pt x="13382" y="3580"/>
                  </a:cubicBezTo>
                  <a:cubicBezTo>
                    <a:pt x="13345" y="3644"/>
                    <a:pt x="13307" y="3708"/>
                    <a:pt x="13271" y="3771"/>
                  </a:cubicBezTo>
                  <a:cubicBezTo>
                    <a:pt x="13264" y="3784"/>
                    <a:pt x="13256" y="3798"/>
                    <a:pt x="13247" y="3811"/>
                  </a:cubicBezTo>
                  <a:cubicBezTo>
                    <a:pt x="13255" y="3733"/>
                    <a:pt x="13262" y="3652"/>
                    <a:pt x="13270" y="3572"/>
                  </a:cubicBezTo>
                  <a:cubicBezTo>
                    <a:pt x="13287" y="3539"/>
                    <a:pt x="13302" y="3507"/>
                    <a:pt x="13319" y="3476"/>
                  </a:cubicBezTo>
                  <a:cubicBezTo>
                    <a:pt x="13348" y="3420"/>
                    <a:pt x="13377" y="3366"/>
                    <a:pt x="13407" y="3311"/>
                  </a:cubicBezTo>
                  <a:close/>
                  <a:moveTo>
                    <a:pt x="15633" y="2979"/>
                  </a:moveTo>
                  <a:cubicBezTo>
                    <a:pt x="15673" y="3014"/>
                    <a:pt x="15713" y="3049"/>
                    <a:pt x="15752" y="3083"/>
                  </a:cubicBezTo>
                  <a:lnTo>
                    <a:pt x="15740" y="3107"/>
                  </a:lnTo>
                  <a:cubicBezTo>
                    <a:pt x="15735" y="3107"/>
                    <a:pt x="15731" y="3108"/>
                    <a:pt x="15727" y="3110"/>
                  </a:cubicBezTo>
                  <a:cubicBezTo>
                    <a:pt x="15720" y="3114"/>
                    <a:pt x="15718" y="3119"/>
                    <a:pt x="15716" y="3127"/>
                  </a:cubicBezTo>
                  <a:cubicBezTo>
                    <a:pt x="15710" y="3150"/>
                    <a:pt x="15703" y="3174"/>
                    <a:pt x="15695" y="3199"/>
                  </a:cubicBezTo>
                  <a:cubicBezTo>
                    <a:pt x="15643" y="3298"/>
                    <a:pt x="15587" y="3394"/>
                    <a:pt x="15530" y="3491"/>
                  </a:cubicBezTo>
                  <a:cubicBezTo>
                    <a:pt x="15523" y="3505"/>
                    <a:pt x="15523" y="3521"/>
                    <a:pt x="15528" y="3536"/>
                  </a:cubicBezTo>
                  <a:cubicBezTo>
                    <a:pt x="15397" y="3626"/>
                    <a:pt x="15271" y="3724"/>
                    <a:pt x="15157" y="3815"/>
                  </a:cubicBezTo>
                  <a:cubicBezTo>
                    <a:pt x="15157" y="3813"/>
                    <a:pt x="15159" y="3813"/>
                    <a:pt x="15159" y="3812"/>
                  </a:cubicBezTo>
                  <a:cubicBezTo>
                    <a:pt x="15230" y="3712"/>
                    <a:pt x="15297" y="3608"/>
                    <a:pt x="15362" y="3502"/>
                  </a:cubicBezTo>
                  <a:cubicBezTo>
                    <a:pt x="15463" y="3334"/>
                    <a:pt x="15554" y="3159"/>
                    <a:pt x="15633" y="2979"/>
                  </a:cubicBezTo>
                  <a:close/>
                  <a:moveTo>
                    <a:pt x="15114" y="2952"/>
                  </a:moveTo>
                  <a:lnTo>
                    <a:pt x="15087" y="3068"/>
                  </a:lnTo>
                  <a:cubicBezTo>
                    <a:pt x="15078" y="3106"/>
                    <a:pt x="15072" y="3143"/>
                    <a:pt x="15067" y="3179"/>
                  </a:cubicBezTo>
                  <a:cubicBezTo>
                    <a:pt x="14971" y="3330"/>
                    <a:pt x="14875" y="3481"/>
                    <a:pt x="14779" y="3631"/>
                  </a:cubicBezTo>
                  <a:cubicBezTo>
                    <a:pt x="14740" y="3693"/>
                    <a:pt x="14699" y="3756"/>
                    <a:pt x="14659" y="3818"/>
                  </a:cubicBezTo>
                  <a:cubicBezTo>
                    <a:pt x="14662" y="3766"/>
                    <a:pt x="14664" y="3713"/>
                    <a:pt x="14666" y="3658"/>
                  </a:cubicBezTo>
                  <a:cubicBezTo>
                    <a:pt x="14815" y="3423"/>
                    <a:pt x="14968" y="3189"/>
                    <a:pt x="15114" y="2952"/>
                  </a:cubicBezTo>
                  <a:close/>
                  <a:moveTo>
                    <a:pt x="14571" y="3368"/>
                  </a:moveTo>
                  <a:lnTo>
                    <a:pt x="14571" y="3368"/>
                  </a:lnTo>
                  <a:cubicBezTo>
                    <a:pt x="14568" y="3384"/>
                    <a:pt x="14567" y="3399"/>
                    <a:pt x="14566" y="3415"/>
                  </a:cubicBezTo>
                  <a:cubicBezTo>
                    <a:pt x="14488" y="3537"/>
                    <a:pt x="14409" y="3660"/>
                    <a:pt x="14333" y="3781"/>
                  </a:cubicBezTo>
                  <a:cubicBezTo>
                    <a:pt x="14279" y="3867"/>
                    <a:pt x="14225" y="3953"/>
                    <a:pt x="14172" y="4040"/>
                  </a:cubicBezTo>
                  <a:cubicBezTo>
                    <a:pt x="14173" y="4021"/>
                    <a:pt x="14175" y="4003"/>
                    <a:pt x="14177" y="3984"/>
                  </a:cubicBezTo>
                  <a:cubicBezTo>
                    <a:pt x="14311" y="3780"/>
                    <a:pt x="14441" y="3575"/>
                    <a:pt x="14571" y="3368"/>
                  </a:cubicBezTo>
                  <a:close/>
                  <a:moveTo>
                    <a:pt x="13899" y="3181"/>
                  </a:moveTo>
                  <a:lnTo>
                    <a:pt x="13899" y="3181"/>
                  </a:lnTo>
                  <a:cubicBezTo>
                    <a:pt x="13895" y="3268"/>
                    <a:pt x="13892" y="3356"/>
                    <a:pt x="13888" y="3443"/>
                  </a:cubicBezTo>
                  <a:cubicBezTo>
                    <a:pt x="13771" y="3644"/>
                    <a:pt x="13653" y="3843"/>
                    <a:pt x="13535" y="4043"/>
                  </a:cubicBezTo>
                  <a:cubicBezTo>
                    <a:pt x="13530" y="4050"/>
                    <a:pt x="13526" y="4059"/>
                    <a:pt x="13521" y="4066"/>
                  </a:cubicBezTo>
                  <a:cubicBezTo>
                    <a:pt x="13525" y="3974"/>
                    <a:pt x="13531" y="3881"/>
                    <a:pt x="13538" y="3789"/>
                  </a:cubicBezTo>
                  <a:cubicBezTo>
                    <a:pt x="13618" y="3653"/>
                    <a:pt x="13700" y="3517"/>
                    <a:pt x="13782" y="3381"/>
                  </a:cubicBezTo>
                  <a:cubicBezTo>
                    <a:pt x="13821" y="3314"/>
                    <a:pt x="13860" y="3248"/>
                    <a:pt x="13899" y="3181"/>
                  </a:cubicBezTo>
                  <a:close/>
                  <a:moveTo>
                    <a:pt x="15020" y="3666"/>
                  </a:moveTo>
                  <a:lnTo>
                    <a:pt x="15020" y="3715"/>
                  </a:lnTo>
                  <a:cubicBezTo>
                    <a:pt x="15021" y="3735"/>
                    <a:pt x="15031" y="3751"/>
                    <a:pt x="15043" y="3765"/>
                  </a:cubicBezTo>
                  <a:cubicBezTo>
                    <a:pt x="14983" y="3850"/>
                    <a:pt x="14921" y="3934"/>
                    <a:pt x="14859" y="4017"/>
                  </a:cubicBezTo>
                  <a:cubicBezTo>
                    <a:pt x="14849" y="4030"/>
                    <a:pt x="14843" y="4041"/>
                    <a:pt x="14844" y="4059"/>
                  </a:cubicBezTo>
                  <a:cubicBezTo>
                    <a:pt x="14844" y="4062"/>
                    <a:pt x="14845" y="4066"/>
                    <a:pt x="14846" y="4070"/>
                  </a:cubicBezTo>
                  <a:cubicBezTo>
                    <a:pt x="14782" y="4124"/>
                    <a:pt x="14720" y="4178"/>
                    <a:pt x="14657" y="4231"/>
                  </a:cubicBezTo>
                  <a:lnTo>
                    <a:pt x="14715" y="4142"/>
                  </a:lnTo>
                  <a:cubicBezTo>
                    <a:pt x="14817" y="3983"/>
                    <a:pt x="14919" y="3826"/>
                    <a:pt x="15020" y="3666"/>
                  </a:cubicBezTo>
                  <a:close/>
                  <a:moveTo>
                    <a:pt x="13871" y="3906"/>
                  </a:moveTo>
                  <a:lnTo>
                    <a:pt x="13871" y="3906"/>
                  </a:lnTo>
                  <a:cubicBezTo>
                    <a:pt x="13870" y="3930"/>
                    <a:pt x="13868" y="3952"/>
                    <a:pt x="13867" y="3976"/>
                  </a:cubicBezTo>
                  <a:cubicBezTo>
                    <a:pt x="13753" y="4148"/>
                    <a:pt x="13638" y="4320"/>
                    <a:pt x="13524" y="4492"/>
                  </a:cubicBezTo>
                  <a:cubicBezTo>
                    <a:pt x="13595" y="4371"/>
                    <a:pt x="13666" y="4252"/>
                    <a:pt x="13738" y="4132"/>
                  </a:cubicBezTo>
                  <a:cubicBezTo>
                    <a:pt x="13783" y="4057"/>
                    <a:pt x="13825" y="3982"/>
                    <a:pt x="13871" y="3906"/>
                  </a:cubicBezTo>
                  <a:close/>
                  <a:moveTo>
                    <a:pt x="13137" y="2602"/>
                  </a:moveTo>
                  <a:lnTo>
                    <a:pt x="13137" y="2602"/>
                  </a:lnTo>
                  <a:cubicBezTo>
                    <a:pt x="13136" y="2652"/>
                    <a:pt x="13136" y="2703"/>
                    <a:pt x="13135" y="2754"/>
                  </a:cubicBezTo>
                  <a:cubicBezTo>
                    <a:pt x="13054" y="2916"/>
                    <a:pt x="12974" y="3081"/>
                    <a:pt x="12892" y="3243"/>
                  </a:cubicBezTo>
                  <a:cubicBezTo>
                    <a:pt x="12837" y="3351"/>
                    <a:pt x="12782" y="3460"/>
                    <a:pt x="12728" y="3569"/>
                  </a:cubicBezTo>
                  <a:cubicBezTo>
                    <a:pt x="12702" y="3620"/>
                    <a:pt x="12677" y="3671"/>
                    <a:pt x="12653" y="3722"/>
                  </a:cubicBezTo>
                  <a:cubicBezTo>
                    <a:pt x="12624" y="3781"/>
                    <a:pt x="12591" y="3842"/>
                    <a:pt x="12577" y="3906"/>
                  </a:cubicBezTo>
                  <a:cubicBezTo>
                    <a:pt x="12567" y="3955"/>
                    <a:pt x="12592" y="4005"/>
                    <a:pt x="12635" y="4028"/>
                  </a:cubicBezTo>
                  <a:cubicBezTo>
                    <a:pt x="12651" y="4035"/>
                    <a:pt x="12667" y="4039"/>
                    <a:pt x="12683" y="4039"/>
                  </a:cubicBezTo>
                  <a:cubicBezTo>
                    <a:pt x="12714" y="4039"/>
                    <a:pt x="12744" y="4025"/>
                    <a:pt x="12767" y="4003"/>
                  </a:cubicBezTo>
                  <a:cubicBezTo>
                    <a:pt x="12788" y="3983"/>
                    <a:pt x="12804" y="3960"/>
                    <a:pt x="12820" y="3935"/>
                  </a:cubicBezTo>
                  <a:lnTo>
                    <a:pt x="12820" y="3935"/>
                  </a:lnTo>
                  <a:cubicBezTo>
                    <a:pt x="12722" y="4134"/>
                    <a:pt x="12629" y="4336"/>
                    <a:pt x="12545" y="4541"/>
                  </a:cubicBezTo>
                  <a:cubicBezTo>
                    <a:pt x="12553" y="4320"/>
                    <a:pt x="12561" y="4098"/>
                    <a:pt x="12570" y="3881"/>
                  </a:cubicBezTo>
                  <a:cubicBezTo>
                    <a:pt x="12578" y="3815"/>
                    <a:pt x="12589" y="3749"/>
                    <a:pt x="12598" y="3683"/>
                  </a:cubicBezTo>
                  <a:cubicBezTo>
                    <a:pt x="12613" y="3580"/>
                    <a:pt x="12624" y="3479"/>
                    <a:pt x="12635" y="3376"/>
                  </a:cubicBezTo>
                  <a:cubicBezTo>
                    <a:pt x="12637" y="3376"/>
                    <a:pt x="12637" y="3377"/>
                    <a:pt x="12638" y="3377"/>
                  </a:cubicBezTo>
                  <a:cubicBezTo>
                    <a:pt x="12654" y="3386"/>
                    <a:pt x="12671" y="3390"/>
                    <a:pt x="12688" y="3390"/>
                  </a:cubicBezTo>
                  <a:cubicBezTo>
                    <a:pt x="12728" y="3390"/>
                    <a:pt x="12768" y="3367"/>
                    <a:pt x="12789" y="3329"/>
                  </a:cubicBezTo>
                  <a:cubicBezTo>
                    <a:pt x="12874" y="3166"/>
                    <a:pt x="12950" y="3000"/>
                    <a:pt x="13028" y="2835"/>
                  </a:cubicBezTo>
                  <a:cubicBezTo>
                    <a:pt x="13064" y="2757"/>
                    <a:pt x="13101" y="2679"/>
                    <a:pt x="13137" y="2602"/>
                  </a:cubicBezTo>
                  <a:close/>
                  <a:moveTo>
                    <a:pt x="14538" y="3864"/>
                  </a:moveTo>
                  <a:cubicBezTo>
                    <a:pt x="14536" y="3900"/>
                    <a:pt x="14535" y="3935"/>
                    <a:pt x="14535" y="3972"/>
                  </a:cubicBezTo>
                  <a:cubicBezTo>
                    <a:pt x="14535" y="3982"/>
                    <a:pt x="14539" y="3991"/>
                    <a:pt x="14544" y="4000"/>
                  </a:cubicBezTo>
                  <a:cubicBezTo>
                    <a:pt x="14457" y="4134"/>
                    <a:pt x="14372" y="4271"/>
                    <a:pt x="14286" y="4407"/>
                  </a:cubicBezTo>
                  <a:cubicBezTo>
                    <a:pt x="14263" y="4443"/>
                    <a:pt x="14277" y="4497"/>
                    <a:pt x="14307" y="4527"/>
                  </a:cubicBezTo>
                  <a:cubicBezTo>
                    <a:pt x="14303" y="4531"/>
                    <a:pt x="14298" y="4535"/>
                    <a:pt x="14294" y="4538"/>
                  </a:cubicBezTo>
                  <a:lnTo>
                    <a:pt x="14302" y="4534"/>
                  </a:lnTo>
                  <a:lnTo>
                    <a:pt x="14302" y="4534"/>
                  </a:lnTo>
                  <a:cubicBezTo>
                    <a:pt x="14238" y="4587"/>
                    <a:pt x="14171" y="4642"/>
                    <a:pt x="14105" y="4698"/>
                  </a:cubicBezTo>
                  <a:cubicBezTo>
                    <a:pt x="14075" y="4723"/>
                    <a:pt x="14043" y="4748"/>
                    <a:pt x="14010" y="4776"/>
                  </a:cubicBezTo>
                  <a:cubicBezTo>
                    <a:pt x="14048" y="4701"/>
                    <a:pt x="14087" y="4625"/>
                    <a:pt x="14129" y="4551"/>
                  </a:cubicBezTo>
                  <a:cubicBezTo>
                    <a:pt x="14254" y="4323"/>
                    <a:pt x="14390" y="4101"/>
                    <a:pt x="14527" y="3881"/>
                  </a:cubicBezTo>
                  <a:cubicBezTo>
                    <a:pt x="14531" y="3875"/>
                    <a:pt x="14535" y="3869"/>
                    <a:pt x="14538" y="3864"/>
                  </a:cubicBezTo>
                  <a:close/>
                  <a:moveTo>
                    <a:pt x="13049" y="4011"/>
                  </a:moveTo>
                  <a:lnTo>
                    <a:pt x="13033" y="4179"/>
                  </a:lnTo>
                  <a:cubicBezTo>
                    <a:pt x="12907" y="4399"/>
                    <a:pt x="12783" y="4624"/>
                    <a:pt x="12665" y="4851"/>
                  </a:cubicBezTo>
                  <a:cubicBezTo>
                    <a:pt x="12786" y="4567"/>
                    <a:pt x="12914" y="4289"/>
                    <a:pt x="13049" y="4011"/>
                  </a:cubicBezTo>
                  <a:close/>
                  <a:moveTo>
                    <a:pt x="12604" y="4972"/>
                  </a:moveTo>
                  <a:lnTo>
                    <a:pt x="12604" y="4972"/>
                  </a:lnTo>
                  <a:cubicBezTo>
                    <a:pt x="12589" y="5003"/>
                    <a:pt x="12572" y="5034"/>
                    <a:pt x="12557" y="5066"/>
                  </a:cubicBezTo>
                  <a:cubicBezTo>
                    <a:pt x="12547" y="5085"/>
                    <a:pt x="12540" y="5103"/>
                    <a:pt x="12531" y="5120"/>
                  </a:cubicBezTo>
                  <a:cubicBezTo>
                    <a:pt x="12532" y="5080"/>
                    <a:pt x="12532" y="5040"/>
                    <a:pt x="12534" y="4999"/>
                  </a:cubicBezTo>
                  <a:cubicBezTo>
                    <a:pt x="12560" y="4998"/>
                    <a:pt x="12586" y="4989"/>
                    <a:pt x="12604" y="4972"/>
                  </a:cubicBezTo>
                  <a:close/>
                  <a:moveTo>
                    <a:pt x="13855" y="4474"/>
                  </a:moveTo>
                  <a:cubicBezTo>
                    <a:pt x="13866" y="4485"/>
                    <a:pt x="13878" y="4495"/>
                    <a:pt x="13894" y="4499"/>
                  </a:cubicBezTo>
                  <a:lnTo>
                    <a:pt x="13903" y="4499"/>
                  </a:lnTo>
                  <a:cubicBezTo>
                    <a:pt x="13804" y="4680"/>
                    <a:pt x="13706" y="4865"/>
                    <a:pt x="13634" y="5060"/>
                  </a:cubicBezTo>
                  <a:cubicBezTo>
                    <a:pt x="13633" y="5065"/>
                    <a:pt x="13630" y="5071"/>
                    <a:pt x="13629" y="5076"/>
                  </a:cubicBezTo>
                  <a:cubicBezTo>
                    <a:pt x="13540" y="5142"/>
                    <a:pt x="13450" y="5210"/>
                    <a:pt x="13357" y="5277"/>
                  </a:cubicBezTo>
                  <a:cubicBezTo>
                    <a:pt x="13347" y="5284"/>
                    <a:pt x="13336" y="5290"/>
                    <a:pt x="13325" y="5297"/>
                  </a:cubicBezTo>
                  <a:cubicBezTo>
                    <a:pt x="13370" y="5225"/>
                    <a:pt x="13415" y="5152"/>
                    <a:pt x="13461" y="5080"/>
                  </a:cubicBezTo>
                  <a:cubicBezTo>
                    <a:pt x="13482" y="5066"/>
                    <a:pt x="13495" y="5045"/>
                    <a:pt x="13499" y="5019"/>
                  </a:cubicBezTo>
                  <a:cubicBezTo>
                    <a:pt x="13536" y="4962"/>
                    <a:pt x="13573" y="4904"/>
                    <a:pt x="13610" y="4847"/>
                  </a:cubicBezTo>
                  <a:lnTo>
                    <a:pt x="13855" y="4474"/>
                  </a:lnTo>
                  <a:close/>
                  <a:moveTo>
                    <a:pt x="12977" y="5416"/>
                  </a:moveTo>
                  <a:cubicBezTo>
                    <a:pt x="12985" y="5447"/>
                    <a:pt x="13002" y="5475"/>
                    <a:pt x="13028" y="5495"/>
                  </a:cubicBezTo>
                  <a:cubicBezTo>
                    <a:pt x="12982" y="5524"/>
                    <a:pt x="12936" y="5552"/>
                    <a:pt x="12888" y="5581"/>
                  </a:cubicBezTo>
                  <a:cubicBezTo>
                    <a:pt x="12891" y="5575"/>
                    <a:pt x="12893" y="5569"/>
                    <a:pt x="12897" y="5563"/>
                  </a:cubicBezTo>
                  <a:cubicBezTo>
                    <a:pt x="12917" y="5526"/>
                    <a:pt x="12937" y="5489"/>
                    <a:pt x="12958" y="5452"/>
                  </a:cubicBezTo>
                  <a:lnTo>
                    <a:pt x="12977" y="5416"/>
                  </a:lnTo>
                  <a:close/>
                  <a:moveTo>
                    <a:pt x="13349" y="4112"/>
                  </a:moveTo>
                  <a:cubicBezTo>
                    <a:pt x="13349" y="4124"/>
                    <a:pt x="13348" y="4136"/>
                    <a:pt x="13346" y="4149"/>
                  </a:cubicBezTo>
                  <a:cubicBezTo>
                    <a:pt x="13343" y="4224"/>
                    <a:pt x="13340" y="4299"/>
                    <a:pt x="13339" y="4376"/>
                  </a:cubicBezTo>
                  <a:cubicBezTo>
                    <a:pt x="13210" y="4590"/>
                    <a:pt x="13084" y="4805"/>
                    <a:pt x="12956" y="5020"/>
                  </a:cubicBezTo>
                  <a:cubicBezTo>
                    <a:pt x="12892" y="5132"/>
                    <a:pt x="12826" y="5245"/>
                    <a:pt x="12764" y="5356"/>
                  </a:cubicBezTo>
                  <a:cubicBezTo>
                    <a:pt x="12728" y="5423"/>
                    <a:pt x="12691" y="5488"/>
                    <a:pt x="12667" y="5558"/>
                  </a:cubicBezTo>
                  <a:cubicBezTo>
                    <a:pt x="12666" y="5562"/>
                    <a:pt x="12665" y="5567"/>
                    <a:pt x="12665" y="5571"/>
                  </a:cubicBezTo>
                  <a:cubicBezTo>
                    <a:pt x="12661" y="5602"/>
                    <a:pt x="12663" y="5626"/>
                    <a:pt x="12678" y="5652"/>
                  </a:cubicBezTo>
                  <a:cubicBezTo>
                    <a:pt x="12686" y="5665"/>
                    <a:pt x="12697" y="5675"/>
                    <a:pt x="12710" y="5683"/>
                  </a:cubicBezTo>
                  <a:cubicBezTo>
                    <a:pt x="12659" y="5711"/>
                    <a:pt x="12609" y="5737"/>
                    <a:pt x="12561" y="5763"/>
                  </a:cubicBezTo>
                  <a:lnTo>
                    <a:pt x="12541" y="5774"/>
                  </a:lnTo>
                  <a:lnTo>
                    <a:pt x="12522" y="5783"/>
                  </a:lnTo>
                  <a:lnTo>
                    <a:pt x="12525" y="5754"/>
                  </a:lnTo>
                  <a:cubicBezTo>
                    <a:pt x="12525" y="5706"/>
                    <a:pt x="12526" y="5661"/>
                    <a:pt x="12526" y="5613"/>
                  </a:cubicBezTo>
                  <a:cubicBezTo>
                    <a:pt x="12530" y="5607"/>
                    <a:pt x="12532" y="5600"/>
                    <a:pt x="12536" y="5594"/>
                  </a:cubicBezTo>
                  <a:cubicBezTo>
                    <a:pt x="12538" y="5588"/>
                    <a:pt x="12541" y="5582"/>
                    <a:pt x="12543" y="5577"/>
                  </a:cubicBezTo>
                  <a:cubicBezTo>
                    <a:pt x="12553" y="5558"/>
                    <a:pt x="12563" y="5541"/>
                    <a:pt x="12573" y="5524"/>
                  </a:cubicBezTo>
                  <a:cubicBezTo>
                    <a:pt x="12604" y="5465"/>
                    <a:pt x="12635" y="5406"/>
                    <a:pt x="12665" y="5348"/>
                  </a:cubicBezTo>
                  <a:cubicBezTo>
                    <a:pt x="12729" y="5226"/>
                    <a:pt x="12791" y="5105"/>
                    <a:pt x="12854" y="4982"/>
                  </a:cubicBezTo>
                  <a:cubicBezTo>
                    <a:pt x="12900" y="4894"/>
                    <a:pt x="12949" y="4807"/>
                    <a:pt x="12998" y="4719"/>
                  </a:cubicBezTo>
                  <a:cubicBezTo>
                    <a:pt x="13082" y="4569"/>
                    <a:pt x="13168" y="4419"/>
                    <a:pt x="13255" y="4271"/>
                  </a:cubicBezTo>
                  <a:cubicBezTo>
                    <a:pt x="13286" y="4217"/>
                    <a:pt x="13317" y="4164"/>
                    <a:pt x="13349" y="4112"/>
                  </a:cubicBezTo>
                  <a:close/>
                  <a:moveTo>
                    <a:pt x="12635" y="0"/>
                  </a:moveTo>
                  <a:cubicBezTo>
                    <a:pt x="12594" y="2"/>
                    <a:pt x="12556" y="21"/>
                    <a:pt x="12527" y="52"/>
                  </a:cubicBezTo>
                  <a:cubicBezTo>
                    <a:pt x="12508" y="73"/>
                    <a:pt x="12495" y="100"/>
                    <a:pt x="12489" y="128"/>
                  </a:cubicBezTo>
                  <a:cubicBezTo>
                    <a:pt x="12439" y="161"/>
                    <a:pt x="12408" y="219"/>
                    <a:pt x="12410" y="282"/>
                  </a:cubicBezTo>
                  <a:cubicBezTo>
                    <a:pt x="12420" y="761"/>
                    <a:pt x="12428" y="1240"/>
                    <a:pt x="12430" y="1719"/>
                  </a:cubicBezTo>
                  <a:cubicBezTo>
                    <a:pt x="12430" y="1930"/>
                    <a:pt x="12428" y="2140"/>
                    <a:pt x="12425" y="2351"/>
                  </a:cubicBezTo>
                  <a:cubicBezTo>
                    <a:pt x="12303" y="2331"/>
                    <a:pt x="12178" y="2322"/>
                    <a:pt x="12055" y="2313"/>
                  </a:cubicBezTo>
                  <a:lnTo>
                    <a:pt x="11990" y="2308"/>
                  </a:lnTo>
                  <a:cubicBezTo>
                    <a:pt x="11833" y="2296"/>
                    <a:pt x="11667" y="2284"/>
                    <a:pt x="11503" y="2276"/>
                  </a:cubicBezTo>
                  <a:cubicBezTo>
                    <a:pt x="11417" y="2274"/>
                    <a:pt x="11333" y="2273"/>
                    <a:pt x="11267" y="2273"/>
                  </a:cubicBezTo>
                  <a:lnTo>
                    <a:pt x="11019" y="2273"/>
                  </a:lnTo>
                  <a:cubicBezTo>
                    <a:pt x="10766" y="2272"/>
                    <a:pt x="10509" y="2265"/>
                    <a:pt x="10261" y="2259"/>
                  </a:cubicBezTo>
                  <a:lnTo>
                    <a:pt x="10222" y="2258"/>
                  </a:lnTo>
                  <a:lnTo>
                    <a:pt x="10082" y="2254"/>
                  </a:lnTo>
                  <a:cubicBezTo>
                    <a:pt x="9792" y="2247"/>
                    <a:pt x="9475" y="2241"/>
                    <a:pt x="9139" y="2236"/>
                  </a:cubicBezTo>
                  <a:cubicBezTo>
                    <a:pt x="8505" y="2228"/>
                    <a:pt x="7896" y="2223"/>
                    <a:pt x="7330" y="2223"/>
                  </a:cubicBezTo>
                  <a:cubicBezTo>
                    <a:pt x="6647" y="2223"/>
                    <a:pt x="5978" y="2228"/>
                    <a:pt x="5338" y="2239"/>
                  </a:cubicBezTo>
                  <a:cubicBezTo>
                    <a:pt x="5214" y="2242"/>
                    <a:pt x="5090" y="2244"/>
                    <a:pt x="4965" y="2247"/>
                  </a:cubicBezTo>
                  <a:cubicBezTo>
                    <a:pt x="4815" y="2139"/>
                    <a:pt x="4670" y="2025"/>
                    <a:pt x="4529" y="1906"/>
                  </a:cubicBezTo>
                  <a:cubicBezTo>
                    <a:pt x="4373" y="1775"/>
                    <a:pt x="4226" y="1635"/>
                    <a:pt x="4073" y="1502"/>
                  </a:cubicBezTo>
                  <a:cubicBezTo>
                    <a:pt x="4053" y="1485"/>
                    <a:pt x="4032" y="1474"/>
                    <a:pt x="4008" y="1471"/>
                  </a:cubicBezTo>
                  <a:cubicBezTo>
                    <a:pt x="3995" y="1425"/>
                    <a:pt x="3952" y="1389"/>
                    <a:pt x="3903" y="1389"/>
                  </a:cubicBezTo>
                  <a:lnTo>
                    <a:pt x="3895" y="1389"/>
                  </a:lnTo>
                  <a:cubicBezTo>
                    <a:pt x="3309" y="1434"/>
                    <a:pt x="2721" y="1460"/>
                    <a:pt x="2132" y="1466"/>
                  </a:cubicBezTo>
                  <a:cubicBezTo>
                    <a:pt x="2055" y="1466"/>
                    <a:pt x="1977" y="1466"/>
                    <a:pt x="1900" y="1466"/>
                  </a:cubicBezTo>
                  <a:cubicBezTo>
                    <a:pt x="1677" y="1466"/>
                    <a:pt x="1455" y="1464"/>
                    <a:pt x="1232" y="1460"/>
                  </a:cubicBezTo>
                  <a:cubicBezTo>
                    <a:pt x="1083" y="1457"/>
                    <a:pt x="936" y="1454"/>
                    <a:pt x="787" y="1450"/>
                  </a:cubicBezTo>
                  <a:cubicBezTo>
                    <a:pt x="641" y="1446"/>
                    <a:pt x="493" y="1440"/>
                    <a:pt x="347" y="1440"/>
                  </a:cubicBezTo>
                  <a:cubicBezTo>
                    <a:pt x="316" y="1440"/>
                    <a:pt x="289" y="1457"/>
                    <a:pt x="270" y="1483"/>
                  </a:cubicBezTo>
                  <a:cubicBezTo>
                    <a:pt x="247" y="1488"/>
                    <a:pt x="227" y="1501"/>
                    <a:pt x="210" y="1518"/>
                  </a:cubicBezTo>
                  <a:cubicBezTo>
                    <a:pt x="167" y="1566"/>
                    <a:pt x="171" y="1642"/>
                    <a:pt x="217" y="1685"/>
                  </a:cubicBezTo>
                  <a:cubicBezTo>
                    <a:pt x="415" y="1866"/>
                    <a:pt x="598" y="2062"/>
                    <a:pt x="772" y="2267"/>
                  </a:cubicBezTo>
                  <a:cubicBezTo>
                    <a:pt x="812" y="2312"/>
                    <a:pt x="849" y="2358"/>
                    <a:pt x="888" y="2404"/>
                  </a:cubicBezTo>
                  <a:cubicBezTo>
                    <a:pt x="723" y="2413"/>
                    <a:pt x="557" y="2420"/>
                    <a:pt x="393" y="2430"/>
                  </a:cubicBezTo>
                  <a:lnTo>
                    <a:pt x="368" y="2431"/>
                  </a:lnTo>
                  <a:lnTo>
                    <a:pt x="151" y="2443"/>
                  </a:lnTo>
                  <a:cubicBezTo>
                    <a:pt x="110" y="2445"/>
                    <a:pt x="72" y="2464"/>
                    <a:pt x="44" y="2496"/>
                  </a:cubicBezTo>
                  <a:cubicBezTo>
                    <a:pt x="15" y="2527"/>
                    <a:pt x="1" y="2570"/>
                    <a:pt x="3" y="2610"/>
                  </a:cubicBezTo>
                  <a:cubicBezTo>
                    <a:pt x="8" y="2693"/>
                    <a:pt x="78" y="2759"/>
                    <a:pt x="161" y="2759"/>
                  </a:cubicBezTo>
                  <a:lnTo>
                    <a:pt x="170" y="2759"/>
                  </a:lnTo>
                  <a:cubicBezTo>
                    <a:pt x="408" y="2746"/>
                    <a:pt x="648" y="2734"/>
                    <a:pt x="892" y="2724"/>
                  </a:cubicBezTo>
                  <a:lnTo>
                    <a:pt x="892" y="2724"/>
                  </a:lnTo>
                  <a:cubicBezTo>
                    <a:pt x="853" y="2804"/>
                    <a:pt x="813" y="2884"/>
                    <a:pt x="771" y="2964"/>
                  </a:cubicBezTo>
                  <a:cubicBezTo>
                    <a:pt x="725" y="3057"/>
                    <a:pt x="677" y="3150"/>
                    <a:pt x="633" y="3244"/>
                  </a:cubicBezTo>
                  <a:cubicBezTo>
                    <a:pt x="586" y="3341"/>
                    <a:pt x="544" y="3439"/>
                    <a:pt x="514" y="3542"/>
                  </a:cubicBezTo>
                  <a:cubicBezTo>
                    <a:pt x="513" y="3547"/>
                    <a:pt x="511" y="3552"/>
                    <a:pt x="511" y="3557"/>
                  </a:cubicBezTo>
                  <a:cubicBezTo>
                    <a:pt x="486" y="3574"/>
                    <a:pt x="467" y="3601"/>
                    <a:pt x="462" y="3632"/>
                  </a:cubicBezTo>
                  <a:cubicBezTo>
                    <a:pt x="456" y="3662"/>
                    <a:pt x="462" y="3694"/>
                    <a:pt x="479" y="3720"/>
                  </a:cubicBezTo>
                  <a:cubicBezTo>
                    <a:pt x="495" y="3745"/>
                    <a:pt x="526" y="3770"/>
                    <a:pt x="555" y="3772"/>
                  </a:cubicBezTo>
                  <a:cubicBezTo>
                    <a:pt x="801" y="3799"/>
                    <a:pt x="1047" y="3811"/>
                    <a:pt x="1294" y="3811"/>
                  </a:cubicBezTo>
                  <a:cubicBezTo>
                    <a:pt x="1623" y="3811"/>
                    <a:pt x="1952" y="3791"/>
                    <a:pt x="2279" y="3762"/>
                  </a:cubicBezTo>
                  <a:cubicBezTo>
                    <a:pt x="2571" y="3736"/>
                    <a:pt x="2862" y="3704"/>
                    <a:pt x="3152" y="3671"/>
                  </a:cubicBezTo>
                  <a:cubicBezTo>
                    <a:pt x="3441" y="3640"/>
                    <a:pt x="3729" y="3613"/>
                    <a:pt x="4018" y="3582"/>
                  </a:cubicBezTo>
                  <a:cubicBezTo>
                    <a:pt x="4027" y="3580"/>
                    <a:pt x="4038" y="3578"/>
                    <a:pt x="4045" y="3575"/>
                  </a:cubicBezTo>
                  <a:cubicBezTo>
                    <a:pt x="4061" y="3582"/>
                    <a:pt x="4079" y="3585"/>
                    <a:pt x="4096" y="3585"/>
                  </a:cubicBezTo>
                  <a:cubicBezTo>
                    <a:pt x="4101" y="3585"/>
                    <a:pt x="4106" y="3585"/>
                    <a:pt x="4111" y="3584"/>
                  </a:cubicBezTo>
                  <a:cubicBezTo>
                    <a:pt x="4157" y="3582"/>
                    <a:pt x="4192" y="3562"/>
                    <a:pt x="4224" y="3531"/>
                  </a:cubicBezTo>
                  <a:cubicBezTo>
                    <a:pt x="4392" y="3373"/>
                    <a:pt x="4557" y="3211"/>
                    <a:pt x="4708" y="3040"/>
                  </a:cubicBezTo>
                  <a:cubicBezTo>
                    <a:pt x="4784" y="2953"/>
                    <a:pt x="4856" y="2864"/>
                    <a:pt x="4923" y="2770"/>
                  </a:cubicBezTo>
                  <a:cubicBezTo>
                    <a:pt x="4960" y="2719"/>
                    <a:pt x="4997" y="2664"/>
                    <a:pt x="5029" y="2609"/>
                  </a:cubicBezTo>
                  <a:cubicBezTo>
                    <a:pt x="5339" y="2606"/>
                    <a:pt x="5645" y="2604"/>
                    <a:pt x="5949" y="2604"/>
                  </a:cubicBezTo>
                  <a:cubicBezTo>
                    <a:pt x="6569" y="2604"/>
                    <a:pt x="7165" y="2610"/>
                    <a:pt x="7721" y="2622"/>
                  </a:cubicBezTo>
                  <a:cubicBezTo>
                    <a:pt x="8486" y="2640"/>
                    <a:pt x="9294" y="2678"/>
                    <a:pt x="10191" y="2740"/>
                  </a:cubicBezTo>
                  <a:cubicBezTo>
                    <a:pt x="10428" y="2757"/>
                    <a:pt x="10637" y="2776"/>
                    <a:pt x="10830" y="2795"/>
                  </a:cubicBezTo>
                  <a:cubicBezTo>
                    <a:pt x="10937" y="2806"/>
                    <a:pt x="11045" y="2819"/>
                    <a:pt x="11151" y="2833"/>
                  </a:cubicBezTo>
                  <a:cubicBezTo>
                    <a:pt x="11263" y="2847"/>
                    <a:pt x="11379" y="2861"/>
                    <a:pt x="11494" y="2873"/>
                  </a:cubicBezTo>
                  <a:cubicBezTo>
                    <a:pt x="11733" y="2896"/>
                    <a:pt x="11976" y="2912"/>
                    <a:pt x="12202" y="2927"/>
                  </a:cubicBezTo>
                  <a:cubicBezTo>
                    <a:pt x="12252" y="2930"/>
                    <a:pt x="12327" y="2933"/>
                    <a:pt x="12400" y="2935"/>
                  </a:cubicBezTo>
                  <a:cubicBezTo>
                    <a:pt x="12396" y="3021"/>
                    <a:pt x="12391" y="3107"/>
                    <a:pt x="12386" y="3194"/>
                  </a:cubicBezTo>
                  <a:cubicBezTo>
                    <a:pt x="12368" y="3446"/>
                    <a:pt x="12344" y="3697"/>
                    <a:pt x="12312" y="3947"/>
                  </a:cubicBezTo>
                  <a:cubicBezTo>
                    <a:pt x="12280" y="4199"/>
                    <a:pt x="12236" y="4448"/>
                    <a:pt x="12185" y="4696"/>
                  </a:cubicBezTo>
                  <a:cubicBezTo>
                    <a:pt x="12173" y="4754"/>
                    <a:pt x="12213" y="4813"/>
                    <a:pt x="12271" y="4825"/>
                  </a:cubicBezTo>
                  <a:cubicBezTo>
                    <a:pt x="12276" y="4826"/>
                    <a:pt x="12280" y="4826"/>
                    <a:pt x="12283" y="4826"/>
                  </a:cubicBezTo>
                  <a:cubicBezTo>
                    <a:pt x="12282" y="4836"/>
                    <a:pt x="12282" y="4847"/>
                    <a:pt x="12281" y="4857"/>
                  </a:cubicBezTo>
                  <a:lnTo>
                    <a:pt x="12268" y="5039"/>
                  </a:lnTo>
                  <a:lnTo>
                    <a:pt x="12257" y="5189"/>
                  </a:lnTo>
                  <a:lnTo>
                    <a:pt x="12247" y="5338"/>
                  </a:lnTo>
                  <a:lnTo>
                    <a:pt x="12234" y="5530"/>
                  </a:lnTo>
                  <a:lnTo>
                    <a:pt x="12225" y="5645"/>
                  </a:lnTo>
                  <a:lnTo>
                    <a:pt x="12224" y="5671"/>
                  </a:lnTo>
                  <a:cubicBezTo>
                    <a:pt x="12216" y="5785"/>
                    <a:pt x="12208" y="5903"/>
                    <a:pt x="12195" y="6019"/>
                  </a:cubicBezTo>
                  <a:cubicBezTo>
                    <a:pt x="12190" y="6049"/>
                    <a:pt x="12192" y="6076"/>
                    <a:pt x="12200" y="6105"/>
                  </a:cubicBezTo>
                  <a:cubicBezTo>
                    <a:pt x="12210" y="6132"/>
                    <a:pt x="12225" y="6157"/>
                    <a:pt x="12247" y="6177"/>
                  </a:cubicBezTo>
                  <a:cubicBezTo>
                    <a:pt x="12278" y="6205"/>
                    <a:pt x="12317" y="6219"/>
                    <a:pt x="12360" y="6219"/>
                  </a:cubicBezTo>
                  <a:cubicBezTo>
                    <a:pt x="12379" y="6219"/>
                    <a:pt x="12395" y="6216"/>
                    <a:pt x="12412" y="6211"/>
                  </a:cubicBezTo>
                  <a:lnTo>
                    <a:pt x="12420" y="6209"/>
                  </a:lnTo>
                  <a:lnTo>
                    <a:pt x="12453" y="6198"/>
                  </a:lnTo>
                  <a:cubicBezTo>
                    <a:pt x="12478" y="6190"/>
                    <a:pt x="12504" y="6183"/>
                    <a:pt x="12529" y="6174"/>
                  </a:cubicBezTo>
                  <a:cubicBezTo>
                    <a:pt x="12562" y="6163"/>
                    <a:pt x="12594" y="6149"/>
                    <a:pt x="12628" y="6135"/>
                  </a:cubicBezTo>
                  <a:lnTo>
                    <a:pt x="12643" y="6128"/>
                  </a:lnTo>
                  <a:cubicBezTo>
                    <a:pt x="12718" y="6095"/>
                    <a:pt x="12800" y="6057"/>
                    <a:pt x="12905" y="6004"/>
                  </a:cubicBezTo>
                  <a:cubicBezTo>
                    <a:pt x="13046" y="5933"/>
                    <a:pt x="13189" y="5851"/>
                    <a:pt x="13347" y="5754"/>
                  </a:cubicBezTo>
                  <a:cubicBezTo>
                    <a:pt x="13608" y="5592"/>
                    <a:pt x="13880" y="5400"/>
                    <a:pt x="14176" y="5167"/>
                  </a:cubicBezTo>
                  <a:cubicBezTo>
                    <a:pt x="14463" y="4941"/>
                    <a:pt x="14736" y="4708"/>
                    <a:pt x="14989" y="4489"/>
                  </a:cubicBezTo>
                  <a:cubicBezTo>
                    <a:pt x="15071" y="4418"/>
                    <a:pt x="15150" y="4349"/>
                    <a:pt x="15230" y="4279"/>
                  </a:cubicBezTo>
                  <a:lnTo>
                    <a:pt x="15377" y="4153"/>
                  </a:lnTo>
                  <a:lnTo>
                    <a:pt x="15499" y="4045"/>
                  </a:lnTo>
                  <a:lnTo>
                    <a:pt x="15524" y="4024"/>
                  </a:lnTo>
                  <a:cubicBezTo>
                    <a:pt x="15602" y="3955"/>
                    <a:pt x="15680" y="3888"/>
                    <a:pt x="15758" y="3817"/>
                  </a:cubicBezTo>
                  <a:lnTo>
                    <a:pt x="15794" y="3785"/>
                  </a:lnTo>
                  <a:cubicBezTo>
                    <a:pt x="15905" y="3687"/>
                    <a:pt x="16020" y="3585"/>
                    <a:pt x="16118" y="3471"/>
                  </a:cubicBezTo>
                  <a:cubicBezTo>
                    <a:pt x="16153" y="3429"/>
                    <a:pt x="16159" y="3375"/>
                    <a:pt x="16135" y="3330"/>
                  </a:cubicBezTo>
                  <a:lnTo>
                    <a:pt x="16135" y="3330"/>
                  </a:lnTo>
                  <a:cubicBezTo>
                    <a:pt x="16149" y="3335"/>
                    <a:pt x="16164" y="3338"/>
                    <a:pt x="16178" y="3338"/>
                  </a:cubicBezTo>
                  <a:cubicBezTo>
                    <a:pt x="16182" y="3338"/>
                    <a:pt x="16186" y="3337"/>
                    <a:pt x="16190" y="3337"/>
                  </a:cubicBezTo>
                  <a:cubicBezTo>
                    <a:pt x="16223" y="3335"/>
                    <a:pt x="16257" y="3319"/>
                    <a:pt x="16280" y="3294"/>
                  </a:cubicBezTo>
                  <a:cubicBezTo>
                    <a:pt x="16335" y="3236"/>
                    <a:pt x="16325" y="3156"/>
                    <a:pt x="16274" y="3104"/>
                  </a:cubicBezTo>
                  <a:cubicBezTo>
                    <a:pt x="16210" y="3039"/>
                    <a:pt x="16149" y="2969"/>
                    <a:pt x="16087" y="2902"/>
                  </a:cubicBezTo>
                  <a:cubicBezTo>
                    <a:pt x="16019" y="2828"/>
                    <a:pt x="15948" y="2756"/>
                    <a:pt x="15879" y="2683"/>
                  </a:cubicBezTo>
                  <a:cubicBezTo>
                    <a:pt x="15744" y="2544"/>
                    <a:pt x="15604" y="2408"/>
                    <a:pt x="15465" y="2274"/>
                  </a:cubicBezTo>
                  <a:cubicBezTo>
                    <a:pt x="15181" y="2004"/>
                    <a:pt x="14888" y="1744"/>
                    <a:pt x="14590" y="1491"/>
                  </a:cubicBezTo>
                  <a:cubicBezTo>
                    <a:pt x="13994" y="988"/>
                    <a:pt x="13374" y="514"/>
                    <a:pt x="12753" y="42"/>
                  </a:cubicBezTo>
                  <a:cubicBezTo>
                    <a:pt x="12721" y="17"/>
                    <a:pt x="12687" y="0"/>
                    <a:pt x="126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3" name="Google Shape;2073;p37">
              <a:extLst>
                <a:ext uri="{FF2B5EF4-FFF2-40B4-BE49-F238E27FC236}">
                  <a16:creationId xmlns:a16="http://schemas.microsoft.com/office/drawing/2014/main" id="{40C77671-91A8-C0C3-2FBF-DA03FE8EF90B}"/>
                </a:ext>
              </a:extLst>
            </p:cNvPr>
            <p:cNvSpPr/>
            <p:nvPr/>
          </p:nvSpPr>
          <p:spPr>
            <a:xfrm rot="10800000">
              <a:off x="1924721" y="6456806"/>
              <a:ext cx="818158" cy="245950"/>
            </a:xfrm>
            <a:custGeom>
              <a:avLst/>
              <a:gdLst/>
              <a:ahLst/>
              <a:cxnLst/>
              <a:rect l="l" t="t" r="r" b="b"/>
              <a:pathLst>
                <a:path w="8844" h="2660" extrusionOk="0">
                  <a:moveTo>
                    <a:pt x="6624" y="354"/>
                  </a:moveTo>
                  <a:lnTo>
                    <a:pt x="6624" y="354"/>
                  </a:lnTo>
                  <a:cubicBezTo>
                    <a:pt x="6639" y="359"/>
                    <a:pt x="6652" y="365"/>
                    <a:pt x="6666" y="370"/>
                  </a:cubicBezTo>
                  <a:cubicBezTo>
                    <a:pt x="6664" y="372"/>
                    <a:pt x="6663" y="372"/>
                    <a:pt x="6662" y="373"/>
                  </a:cubicBezTo>
                  <a:cubicBezTo>
                    <a:pt x="6655" y="379"/>
                    <a:pt x="6650" y="385"/>
                    <a:pt x="6645" y="393"/>
                  </a:cubicBezTo>
                  <a:cubicBezTo>
                    <a:pt x="6639" y="380"/>
                    <a:pt x="6631" y="367"/>
                    <a:pt x="6624" y="354"/>
                  </a:cubicBezTo>
                  <a:close/>
                  <a:moveTo>
                    <a:pt x="7416" y="660"/>
                  </a:moveTo>
                  <a:cubicBezTo>
                    <a:pt x="7420" y="662"/>
                    <a:pt x="7424" y="663"/>
                    <a:pt x="7427" y="664"/>
                  </a:cubicBezTo>
                  <a:cubicBezTo>
                    <a:pt x="7424" y="664"/>
                    <a:pt x="7419" y="665"/>
                    <a:pt x="7415" y="668"/>
                  </a:cubicBezTo>
                  <a:lnTo>
                    <a:pt x="7414" y="668"/>
                  </a:lnTo>
                  <a:cubicBezTo>
                    <a:pt x="7415" y="664"/>
                    <a:pt x="7415" y="662"/>
                    <a:pt x="7416" y="660"/>
                  </a:cubicBezTo>
                  <a:close/>
                  <a:moveTo>
                    <a:pt x="7592" y="726"/>
                  </a:moveTo>
                  <a:lnTo>
                    <a:pt x="7592" y="726"/>
                  </a:lnTo>
                  <a:cubicBezTo>
                    <a:pt x="7603" y="730"/>
                    <a:pt x="7612" y="732"/>
                    <a:pt x="7622" y="736"/>
                  </a:cubicBezTo>
                  <a:cubicBezTo>
                    <a:pt x="7616" y="740"/>
                    <a:pt x="7611" y="742"/>
                    <a:pt x="7606" y="746"/>
                  </a:cubicBezTo>
                  <a:cubicBezTo>
                    <a:pt x="7602" y="738"/>
                    <a:pt x="7597" y="732"/>
                    <a:pt x="7592" y="726"/>
                  </a:cubicBezTo>
                  <a:close/>
                  <a:moveTo>
                    <a:pt x="1802" y="879"/>
                  </a:moveTo>
                  <a:lnTo>
                    <a:pt x="1802" y="879"/>
                  </a:lnTo>
                  <a:cubicBezTo>
                    <a:pt x="1805" y="882"/>
                    <a:pt x="1808" y="884"/>
                    <a:pt x="1812" y="887"/>
                  </a:cubicBezTo>
                  <a:lnTo>
                    <a:pt x="1812" y="887"/>
                  </a:lnTo>
                  <a:cubicBezTo>
                    <a:pt x="1809" y="884"/>
                    <a:pt x="1805" y="881"/>
                    <a:pt x="1802" y="879"/>
                  </a:cubicBezTo>
                  <a:close/>
                  <a:moveTo>
                    <a:pt x="2995" y="1090"/>
                  </a:moveTo>
                  <a:cubicBezTo>
                    <a:pt x="2987" y="1090"/>
                    <a:pt x="2975" y="1091"/>
                    <a:pt x="2965" y="1093"/>
                  </a:cubicBezTo>
                  <a:lnTo>
                    <a:pt x="2965" y="1093"/>
                  </a:lnTo>
                  <a:cubicBezTo>
                    <a:pt x="2975" y="1092"/>
                    <a:pt x="2985" y="1091"/>
                    <a:pt x="2995" y="1090"/>
                  </a:cubicBezTo>
                  <a:close/>
                  <a:moveTo>
                    <a:pt x="6544" y="833"/>
                  </a:moveTo>
                  <a:cubicBezTo>
                    <a:pt x="6547" y="861"/>
                    <a:pt x="6552" y="891"/>
                    <a:pt x="6555" y="919"/>
                  </a:cubicBezTo>
                  <a:cubicBezTo>
                    <a:pt x="6558" y="972"/>
                    <a:pt x="6561" y="1024"/>
                    <a:pt x="6561" y="1078"/>
                  </a:cubicBezTo>
                  <a:cubicBezTo>
                    <a:pt x="6555" y="1094"/>
                    <a:pt x="6548" y="1111"/>
                    <a:pt x="6543" y="1129"/>
                  </a:cubicBezTo>
                  <a:cubicBezTo>
                    <a:pt x="6540" y="1031"/>
                    <a:pt x="6540" y="932"/>
                    <a:pt x="6544" y="833"/>
                  </a:cubicBezTo>
                  <a:close/>
                  <a:moveTo>
                    <a:pt x="6427" y="1"/>
                  </a:moveTo>
                  <a:cubicBezTo>
                    <a:pt x="6406" y="1"/>
                    <a:pt x="6383" y="7"/>
                    <a:pt x="6364" y="16"/>
                  </a:cubicBezTo>
                  <a:cubicBezTo>
                    <a:pt x="6360" y="17"/>
                    <a:pt x="6358" y="19"/>
                    <a:pt x="6354" y="22"/>
                  </a:cubicBezTo>
                  <a:cubicBezTo>
                    <a:pt x="6350" y="21"/>
                    <a:pt x="6344" y="21"/>
                    <a:pt x="6341" y="21"/>
                  </a:cubicBezTo>
                  <a:lnTo>
                    <a:pt x="6337" y="21"/>
                  </a:lnTo>
                  <a:cubicBezTo>
                    <a:pt x="6291" y="21"/>
                    <a:pt x="6241" y="61"/>
                    <a:pt x="6244" y="110"/>
                  </a:cubicBezTo>
                  <a:cubicBezTo>
                    <a:pt x="6251" y="368"/>
                    <a:pt x="6262" y="624"/>
                    <a:pt x="6267" y="882"/>
                  </a:cubicBezTo>
                  <a:cubicBezTo>
                    <a:pt x="6266" y="882"/>
                    <a:pt x="6265" y="882"/>
                    <a:pt x="6264" y="881"/>
                  </a:cubicBezTo>
                  <a:cubicBezTo>
                    <a:pt x="6204" y="872"/>
                    <a:pt x="6145" y="868"/>
                    <a:pt x="6085" y="868"/>
                  </a:cubicBezTo>
                  <a:cubicBezTo>
                    <a:pt x="6057" y="868"/>
                    <a:pt x="6029" y="868"/>
                    <a:pt x="6001" y="870"/>
                  </a:cubicBezTo>
                  <a:cubicBezTo>
                    <a:pt x="5902" y="872"/>
                    <a:pt x="5805" y="877"/>
                    <a:pt x="5707" y="881"/>
                  </a:cubicBezTo>
                  <a:cubicBezTo>
                    <a:pt x="5510" y="891"/>
                    <a:pt x="5314" y="905"/>
                    <a:pt x="5118" y="919"/>
                  </a:cubicBezTo>
                  <a:cubicBezTo>
                    <a:pt x="4723" y="948"/>
                    <a:pt x="4326" y="975"/>
                    <a:pt x="3930" y="1011"/>
                  </a:cubicBezTo>
                  <a:lnTo>
                    <a:pt x="3970" y="1007"/>
                  </a:lnTo>
                  <a:lnTo>
                    <a:pt x="3970" y="1007"/>
                  </a:lnTo>
                  <a:cubicBezTo>
                    <a:pt x="3634" y="1037"/>
                    <a:pt x="3299" y="1063"/>
                    <a:pt x="2963" y="1093"/>
                  </a:cubicBezTo>
                  <a:cubicBezTo>
                    <a:pt x="2964" y="1093"/>
                    <a:pt x="2965" y="1093"/>
                    <a:pt x="2965" y="1093"/>
                  </a:cubicBezTo>
                  <a:lnTo>
                    <a:pt x="2965" y="1093"/>
                  </a:lnTo>
                  <a:cubicBezTo>
                    <a:pt x="2735" y="1113"/>
                    <a:pt x="2503" y="1132"/>
                    <a:pt x="2272" y="1150"/>
                  </a:cubicBezTo>
                  <a:cubicBezTo>
                    <a:pt x="2219" y="1063"/>
                    <a:pt x="2153" y="984"/>
                    <a:pt x="2083" y="910"/>
                  </a:cubicBezTo>
                  <a:cubicBezTo>
                    <a:pt x="1991" y="814"/>
                    <a:pt x="1890" y="726"/>
                    <a:pt x="1787" y="641"/>
                  </a:cubicBezTo>
                  <a:cubicBezTo>
                    <a:pt x="1586" y="479"/>
                    <a:pt x="1371" y="337"/>
                    <a:pt x="1162" y="185"/>
                  </a:cubicBezTo>
                  <a:cubicBezTo>
                    <a:pt x="1149" y="175"/>
                    <a:pt x="1133" y="171"/>
                    <a:pt x="1118" y="171"/>
                  </a:cubicBezTo>
                  <a:cubicBezTo>
                    <a:pt x="1087" y="171"/>
                    <a:pt x="1056" y="187"/>
                    <a:pt x="1040" y="213"/>
                  </a:cubicBezTo>
                  <a:cubicBezTo>
                    <a:pt x="1012" y="255"/>
                    <a:pt x="1028" y="307"/>
                    <a:pt x="1067" y="337"/>
                  </a:cubicBezTo>
                  <a:cubicBezTo>
                    <a:pt x="1310" y="514"/>
                    <a:pt x="1563" y="679"/>
                    <a:pt x="1793" y="872"/>
                  </a:cubicBezTo>
                  <a:lnTo>
                    <a:pt x="1795" y="873"/>
                  </a:lnTo>
                  <a:cubicBezTo>
                    <a:pt x="1797" y="875"/>
                    <a:pt x="1799" y="877"/>
                    <a:pt x="1802" y="879"/>
                  </a:cubicBezTo>
                  <a:lnTo>
                    <a:pt x="1802" y="879"/>
                  </a:lnTo>
                  <a:cubicBezTo>
                    <a:pt x="1801" y="878"/>
                    <a:pt x="1801" y="877"/>
                    <a:pt x="1800" y="877"/>
                  </a:cubicBezTo>
                  <a:lnTo>
                    <a:pt x="1800" y="877"/>
                  </a:lnTo>
                  <a:cubicBezTo>
                    <a:pt x="1871" y="938"/>
                    <a:pt x="1939" y="1001"/>
                    <a:pt x="2005" y="1069"/>
                  </a:cubicBezTo>
                  <a:cubicBezTo>
                    <a:pt x="2035" y="1100"/>
                    <a:pt x="2063" y="1133"/>
                    <a:pt x="2092" y="1166"/>
                  </a:cubicBezTo>
                  <a:cubicBezTo>
                    <a:pt x="1915" y="1178"/>
                    <a:pt x="1736" y="1192"/>
                    <a:pt x="1559" y="1203"/>
                  </a:cubicBezTo>
                  <a:cubicBezTo>
                    <a:pt x="1529" y="1173"/>
                    <a:pt x="1498" y="1145"/>
                    <a:pt x="1466" y="1119"/>
                  </a:cubicBezTo>
                  <a:cubicBezTo>
                    <a:pt x="1420" y="1084"/>
                    <a:pt x="1374" y="1052"/>
                    <a:pt x="1327" y="1019"/>
                  </a:cubicBezTo>
                  <a:cubicBezTo>
                    <a:pt x="1234" y="954"/>
                    <a:pt x="1141" y="889"/>
                    <a:pt x="1048" y="825"/>
                  </a:cubicBezTo>
                  <a:cubicBezTo>
                    <a:pt x="860" y="691"/>
                    <a:pt x="676" y="552"/>
                    <a:pt x="498" y="404"/>
                  </a:cubicBezTo>
                  <a:cubicBezTo>
                    <a:pt x="488" y="395"/>
                    <a:pt x="473" y="392"/>
                    <a:pt x="458" y="392"/>
                  </a:cubicBezTo>
                  <a:cubicBezTo>
                    <a:pt x="452" y="392"/>
                    <a:pt x="446" y="394"/>
                    <a:pt x="440" y="394"/>
                  </a:cubicBezTo>
                  <a:cubicBezTo>
                    <a:pt x="420" y="397"/>
                    <a:pt x="403" y="411"/>
                    <a:pt x="391" y="427"/>
                  </a:cubicBezTo>
                  <a:cubicBezTo>
                    <a:pt x="379" y="444"/>
                    <a:pt x="377" y="467"/>
                    <a:pt x="380" y="485"/>
                  </a:cubicBezTo>
                  <a:cubicBezTo>
                    <a:pt x="383" y="492"/>
                    <a:pt x="385" y="499"/>
                    <a:pt x="388" y="504"/>
                  </a:cubicBezTo>
                  <a:cubicBezTo>
                    <a:pt x="394" y="516"/>
                    <a:pt x="403" y="526"/>
                    <a:pt x="415" y="534"/>
                  </a:cubicBezTo>
                  <a:cubicBezTo>
                    <a:pt x="590" y="680"/>
                    <a:pt x="769" y="817"/>
                    <a:pt x="952" y="951"/>
                  </a:cubicBezTo>
                  <a:cubicBezTo>
                    <a:pt x="1044" y="1019"/>
                    <a:pt x="1135" y="1085"/>
                    <a:pt x="1228" y="1150"/>
                  </a:cubicBezTo>
                  <a:cubicBezTo>
                    <a:pt x="1261" y="1173"/>
                    <a:pt x="1295" y="1195"/>
                    <a:pt x="1328" y="1217"/>
                  </a:cubicBezTo>
                  <a:cubicBezTo>
                    <a:pt x="913" y="1244"/>
                    <a:pt x="498" y="1270"/>
                    <a:pt x="83" y="1290"/>
                  </a:cubicBezTo>
                  <a:cubicBezTo>
                    <a:pt x="41" y="1291"/>
                    <a:pt x="2" y="1319"/>
                    <a:pt x="1" y="1364"/>
                  </a:cubicBezTo>
                  <a:cubicBezTo>
                    <a:pt x="0" y="1404"/>
                    <a:pt x="33" y="1446"/>
                    <a:pt x="75" y="1446"/>
                  </a:cubicBezTo>
                  <a:cubicBezTo>
                    <a:pt x="76" y="1446"/>
                    <a:pt x="76" y="1446"/>
                    <a:pt x="77" y="1446"/>
                  </a:cubicBezTo>
                  <a:cubicBezTo>
                    <a:pt x="462" y="1430"/>
                    <a:pt x="850" y="1415"/>
                    <a:pt x="1237" y="1401"/>
                  </a:cubicBezTo>
                  <a:lnTo>
                    <a:pt x="1237" y="1401"/>
                  </a:lnTo>
                  <a:cubicBezTo>
                    <a:pt x="1110" y="1529"/>
                    <a:pt x="985" y="1655"/>
                    <a:pt x="862" y="1787"/>
                  </a:cubicBezTo>
                  <a:cubicBezTo>
                    <a:pt x="776" y="1877"/>
                    <a:pt x="691" y="1970"/>
                    <a:pt x="611" y="2068"/>
                  </a:cubicBezTo>
                  <a:cubicBezTo>
                    <a:pt x="535" y="2158"/>
                    <a:pt x="460" y="2255"/>
                    <a:pt x="416" y="2368"/>
                  </a:cubicBezTo>
                  <a:cubicBezTo>
                    <a:pt x="404" y="2398"/>
                    <a:pt x="415" y="2436"/>
                    <a:pt x="436" y="2460"/>
                  </a:cubicBezTo>
                  <a:cubicBezTo>
                    <a:pt x="453" y="2479"/>
                    <a:pt x="482" y="2492"/>
                    <a:pt x="510" y="2492"/>
                  </a:cubicBezTo>
                  <a:cubicBezTo>
                    <a:pt x="524" y="2492"/>
                    <a:pt x="538" y="2489"/>
                    <a:pt x="550" y="2481"/>
                  </a:cubicBezTo>
                  <a:cubicBezTo>
                    <a:pt x="644" y="2419"/>
                    <a:pt x="721" y="2337"/>
                    <a:pt x="798" y="2254"/>
                  </a:cubicBezTo>
                  <a:cubicBezTo>
                    <a:pt x="880" y="2165"/>
                    <a:pt x="958" y="2073"/>
                    <a:pt x="1037" y="1982"/>
                  </a:cubicBezTo>
                  <a:cubicBezTo>
                    <a:pt x="1192" y="1805"/>
                    <a:pt x="1351" y="1630"/>
                    <a:pt x="1513" y="1459"/>
                  </a:cubicBezTo>
                  <a:cubicBezTo>
                    <a:pt x="1533" y="1440"/>
                    <a:pt x="1545" y="1416"/>
                    <a:pt x="1551" y="1390"/>
                  </a:cubicBezTo>
                  <a:cubicBezTo>
                    <a:pt x="1727" y="1384"/>
                    <a:pt x="1905" y="1378"/>
                    <a:pt x="2081" y="1373"/>
                  </a:cubicBezTo>
                  <a:lnTo>
                    <a:pt x="2081" y="1373"/>
                  </a:lnTo>
                  <a:cubicBezTo>
                    <a:pt x="1929" y="1530"/>
                    <a:pt x="1782" y="1691"/>
                    <a:pt x="1637" y="1854"/>
                  </a:cubicBezTo>
                  <a:cubicBezTo>
                    <a:pt x="1543" y="1959"/>
                    <a:pt x="1451" y="2065"/>
                    <a:pt x="1362" y="2173"/>
                  </a:cubicBezTo>
                  <a:cubicBezTo>
                    <a:pt x="1275" y="2277"/>
                    <a:pt x="1190" y="2385"/>
                    <a:pt x="1120" y="2502"/>
                  </a:cubicBezTo>
                  <a:cubicBezTo>
                    <a:pt x="1097" y="2540"/>
                    <a:pt x="1099" y="2591"/>
                    <a:pt x="1130" y="2626"/>
                  </a:cubicBezTo>
                  <a:cubicBezTo>
                    <a:pt x="1151" y="2648"/>
                    <a:pt x="1178" y="2659"/>
                    <a:pt x="1206" y="2659"/>
                  </a:cubicBezTo>
                  <a:cubicBezTo>
                    <a:pt x="1230" y="2659"/>
                    <a:pt x="1255" y="2650"/>
                    <a:pt x="1275" y="2633"/>
                  </a:cubicBezTo>
                  <a:cubicBezTo>
                    <a:pt x="1341" y="2576"/>
                    <a:pt x="1403" y="2510"/>
                    <a:pt x="1461" y="2446"/>
                  </a:cubicBezTo>
                  <a:cubicBezTo>
                    <a:pt x="1523" y="2377"/>
                    <a:pt x="1581" y="2305"/>
                    <a:pt x="1641" y="2232"/>
                  </a:cubicBezTo>
                  <a:cubicBezTo>
                    <a:pt x="1751" y="2096"/>
                    <a:pt x="1859" y="1960"/>
                    <a:pt x="1972" y="1825"/>
                  </a:cubicBezTo>
                  <a:cubicBezTo>
                    <a:pt x="2086" y="1691"/>
                    <a:pt x="2205" y="1561"/>
                    <a:pt x="2327" y="1436"/>
                  </a:cubicBezTo>
                  <a:cubicBezTo>
                    <a:pt x="2347" y="1415"/>
                    <a:pt x="2360" y="1390"/>
                    <a:pt x="2363" y="1363"/>
                  </a:cubicBezTo>
                  <a:cubicBezTo>
                    <a:pt x="2581" y="1357"/>
                    <a:pt x="2799" y="1350"/>
                    <a:pt x="3018" y="1345"/>
                  </a:cubicBezTo>
                  <a:cubicBezTo>
                    <a:pt x="3262" y="1340"/>
                    <a:pt x="3508" y="1332"/>
                    <a:pt x="3753" y="1323"/>
                  </a:cubicBezTo>
                  <a:cubicBezTo>
                    <a:pt x="3998" y="1316"/>
                    <a:pt x="4243" y="1309"/>
                    <a:pt x="4489" y="1300"/>
                  </a:cubicBezTo>
                  <a:cubicBezTo>
                    <a:pt x="4733" y="1290"/>
                    <a:pt x="4978" y="1280"/>
                    <a:pt x="5224" y="1267"/>
                  </a:cubicBezTo>
                  <a:cubicBezTo>
                    <a:pt x="5468" y="1257"/>
                    <a:pt x="5714" y="1244"/>
                    <a:pt x="5959" y="1224"/>
                  </a:cubicBezTo>
                  <a:cubicBezTo>
                    <a:pt x="6064" y="1214"/>
                    <a:pt x="6172" y="1207"/>
                    <a:pt x="6273" y="1181"/>
                  </a:cubicBezTo>
                  <a:lnTo>
                    <a:pt x="6273" y="1181"/>
                  </a:lnTo>
                  <a:cubicBezTo>
                    <a:pt x="6273" y="1459"/>
                    <a:pt x="6262" y="1738"/>
                    <a:pt x="6218" y="2015"/>
                  </a:cubicBezTo>
                  <a:lnTo>
                    <a:pt x="6221" y="1995"/>
                  </a:lnTo>
                  <a:lnTo>
                    <a:pt x="6221" y="1995"/>
                  </a:lnTo>
                  <a:cubicBezTo>
                    <a:pt x="6220" y="2004"/>
                    <a:pt x="6219" y="2013"/>
                    <a:pt x="6216" y="2022"/>
                  </a:cubicBezTo>
                  <a:cubicBezTo>
                    <a:pt x="6208" y="2073"/>
                    <a:pt x="6199" y="2124"/>
                    <a:pt x="6178" y="2170"/>
                  </a:cubicBezTo>
                  <a:cubicBezTo>
                    <a:pt x="6163" y="2199"/>
                    <a:pt x="6173" y="2244"/>
                    <a:pt x="6187" y="2272"/>
                  </a:cubicBezTo>
                  <a:cubicBezTo>
                    <a:pt x="6209" y="2316"/>
                    <a:pt x="6252" y="2343"/>
                    <a:pt x="6302" y="2346"/>
                  </a:cubicBezTo>
                  <a:cubicBezTo>
                    <a:pt x="6306" y="2346"/>
                    <a:pt x="6310" y="2346"/>
                    <a:pt x="6314" y="2346"/>
                  </a:cubicBezTo>
                  <a:cubicBezTo>
                    <a:pt x="6358" y="2346"/>
                    <a:pt x="6400" y="2336"/>
                    <a:pt x="6443" y="2321"/>
                  </a:cubicBezTo>
                  <a:cubicBezTo>
                    <a:pt x="6499" y="2303"/>
                    <a:pt x="6553" y="2281"/>
                    <a:pt x="6608" y="2259"/>
                  </a:cubicBezTo>
                  <a:cubicBezTo>
                    <a:pt x="6705" y="2219"/>
                    <a:pt x="6800" y="2175"/>
                    <a:pt x="6896" y="2130"/>
                  </a:cubicBezTo>
                  <a:cubicBezTo>
                    <a:pt x="7083" y="2043"/>
                    <a:pt x="7266" y="1951"/>
                    <a:pt x="7448" y="1856"/>
                  </a:cubicBezTo>
                  <a:cubicBezTo>
                    <a:pt x="7633" y="1762"/>
                    <a:pt x="7814" y="1664"/>
                    <a:pt x="7991" y="1559"/>
                  </a:cubicBezTo>
                  <a:cubicBezTo>
                    <a:pt x="8089" y="1500"/>
                    <a:pt x="8187" y="1437"/>
                    <a:pt x="8279" y="1369"/>
                  </a:cubicBezTo>
                  <a:cubicBezTo>
                    <a:pt x="8300" y="1353"/>
                    <a:pt x="8320" y="1337"/>
                    <a:pt x="8340" y="1319"/>
                  </a:cubicBezTo>
                  <a:cubicBezTo>
                    <a:pt x="8409" y="1286"/>
                    <a:pt x="8479" y="1252"/>
                    <a:pt x="8548" y="1215"/>
                  </a:cubicBezTo>
                  <a:cubicBezTo>
                    <a:pt x="8626" y="1176"/>
                    <a:pt x="8699" y="1130"/>
                    <a:pt x="8778" y="1093"/>
                  </a:cubicBezTo>
                  <a:cubicBezTo>
                    <a:pt x="8815" y="1075"/>
                    <a:pt x="8839" y="1034"/>
                    <a:pt x="8841" y="995"/>
                  </a:cubicBezTo>
                  <a:cubicBezTo>
                    <a:pt x="8843" y="969"/>
                    <a:pt x="8838" y="949"/>
                    <a:pt x="8829" y="932"/>
                  </a:cubicBezTo>
                  <a:cubicBezTo>
                    <a:pt x="8813" y="902"/>
                    <a:pt x="8791" y="886"/>
                    <a:pt x="8761" y="873"/>
                  </a:cubicBezTo>
                  <a:cubicBezTo>
                    <a:pt x="8718" y="855"/>
                    <a:pt x="8674" y="839"/>
                    <a:pt x="8631" y="823"/>
                  </a:cubicBezTo>
                  <a:cubicBezTo>
                    <a:pt x="8581" y="803"/>
                    <a:pt x="8532" y="785"/>
                    <a:pt x="8482" y="767"/>
                  </a:cubicBezTo>
                  <a:lnTo>
                    <a:pt x="8198" y="665"/>
                  </a:lnTo>
                  <a:cubicBezTo>
                    <a:pt x="8001" y="596"/>
                    <a:pt x="7807" y="525"/>
                    <a:pt x="7611" y="452"/>
                  </a:cubicBezTo>
                  <a:cubicBezTo>
                    <a:pt x="7227" y="309"/>
                    <a:pt x="6845" y="161"/>
                    <a:pt x="6464" y="7"/>
                  </a:cubicBezTo>
                  <a:cubicBezTo>
                    <a:pt x="6452" y="2"/>
                    <a:pt x="6441" y="1"/>
                    <a:pt x="64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4" name="Google Shape;2074;p37">
              <a:extLst>
                <a:ext uri="{FF2B5EF4-FFF2-40B4-BE49-F238E27FC236}">
                  <a16:creationId xmlns:a16="http://schemas.microsoft.com/office/drawing/2014/main" id="{13D426F6-BD8D-FD0E-99DA-FA9B4BBCABA9}"/>
                </a:ext>
              </a:extLst>
            </p:cNvPr>
            <p:cNvSpPr/>
            <p:nvPr/>
          </p:nvSpPr>
          <p:spPr>
            <a:xfrm rot="-5400000">
              <a:off x="4584454" y="6359473"/>
              <a:ext cx="222927" cy="440625"/>
            </a:xfrm>
            <a:custGeom>
              <a:avLst/>
              <a:gdLst/>
              <a:ahLst/>
              <a:cxnLst/>
              <a:rect l="l" t="t" r="r" b="b"/>
              <a:pathLst>
                <a:path w="2411" h="4763" extrusionOk="0">
                  <a:moveTo>
                    <a:pt x="907" y="487"/>
                  </a:moveTo>
                  <a:cubicBezTo>
                    <a:pt x="698" y="703"/>
                    <a:pt x="520" y="880"/>
                    <a:pt x="349" y="1064"/>
                  </a:cubicBezTo>
                  <a:cubicBezTo>
                    <a:pt x="232" y="1192"/>
                    <a:pt x="235" y="1196"/>
                    <a:pt x="65" y="1186"/>
                  </a:cubicBezTo>
                  <a:cubicBezTo>
                    <a:pt x="0" y="1066"/>
                    <a:pt x="77" y="990"/>
                    <a:pt x="152" y="914"/>
                  </a:cubicBezTo>
                  <a:cubicBezTo>
                    <a:pt x="424" y="637"/>
                    <a:pt x="694" y="358"/>
                    <a:pt x="969" y="83"/>
                  </a:cubicBezTo>
                  <a:cubicBezTo>
                    <a:pt x="1043" y="8"/>
                    <a:pt x="1268" y="1"/>
                    <a:pt x="1351" y="81"/>
                  </a:cubicBezTo>
                  <a:cubicBezTo>
                    <a:pt x="1675" y="392"/>
                    <a:pt x="1998" y="708"/>
                    <a:pt x="2316" y="1025"/>
                  </a:cubicBezTo>
                  <a:cubicBezTo>
                    <a:pt x="2351" y="1060"/>
                    <a:pt x="2377" y="1113"/>
                    <a:pt x="2388" y="1163"/>
                  </a:cubicBezTo>
                  <a:cubicBezTo>
                    <a:pt x="2410" y="1257"/>
                    <a:pt x="2337" y="1324"/>
                    <a:pt x="2249" y="1282"/>
                  </a:cubicBezTo>
                  <a:cubicBezTo>
                    <a:pt x="2174" y="1245"/>
                    <a:pt x="2109" y="1180"/>
                    <a:pt x="2048" y="1119"/>
                  </a:cubicBezTo>
                  <a:cubicBezTo>
                    <a:pt x="1843" y="914"/>
                    <a:pt x="1642" y="703"/>
                    <a:pt x="1435" y="498"/>
                  </a:cubicBezTo>
                  <a:cubicBezTo>
                    <a:pt x="1375" y="440"/>
                    <a:pt x="1299" y="397"/>
                    <a:pt x="1192" y="321"/>
                  </a:cubicBezTo>
                  <a:cubicBezTo>
                    <a:pt x="1185" y="450"/>
                    <a:pt x="1173" y="533"/>
                    <a:pt x="1177" y="617"/>
                  </a:cubicBezTo>
                  <a:cubicBezTo>
                    <a:pt x="1216" y="1606"/>
                    <a:pt x="1258" y="2594"/>
                    <a:pt x="1297" y="3583"/>
                  </a:cubicBezTo>
                  <a:cubicBezTo>
                    <a:pt x="1311" y="3918"/>
                    <a:pt x="1327" y="4252"/>
                    <a:pt x="1340" y="4587"/>
                  </a:cubicBezTo>
                  <a:cubicBezTo>
                    <a:pt x="1341" y="4623"/>
                    <a:pt x="1346" y="4661"/>
                    <a:pt x="1332" y="4692"/>
                  </a:cubicBezTo>
                  <a:cubicBezTo>
                    <a:pt x="1321" y="4721"/>
                    <a:pt x="1291" y="4756"/>
                    <a:pt x="1265" y="4758"/>
                  </a:cubicBezTo>
                  <a:cubicBezTo>
                    <a:pt x="1239" y="4762"/>
                    <a:pt x="1190" y="4736"/>
                    <a:pt x="1182" y="4713"/>
                  </a:cubicBezTo>
                  <a:cubicBezTo>
                    <a:pt x="1157" y="4639"/>
                    <a:pt x="1136" y="4560"/>
                    <a:pt x="1133" y="4483"/>
                  </a:cubicBezTo>
                  <a:cubicBezTo>
                    <a:pt x="1093" y="3795"/>
                    <a:pt x="1054" y="3107"/>
                    <a:pt x="1020" y="2419"/>
                  </a:cubicBezTo>
                  <a:cubicBezTo>
                    <a:pt x="991" y="1854"/>
                    <a:pt x="971" y="1290"/>
                    <a:pt x="945" y="726"/>
                  </a:cubicBezTo>
                  <a:cubicBezTo>
                    <a:pt x="942" y="663"/>
                    <a:pt x="926" y="605"/>
                    <a:pt x="907" y="4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5" name="Google Shape;2075;p37">
              <a:extLst>
                <a:ext uri="{FF2B5EF4-FFF2-40B4-BE49-F238E27FC236}">
                  <a16:creationId xmlns:a16="http://schemas.microsoft.com/office/drawing/2014/main" id="{9A1D8DF1-1A4D-74AC-3B30-08CAAF145C16}"/>
                </a:ext>
              </a:extLst>
            </p:cNvPr>
            <p:cNvSpPr/>
            <p:nvPr/>
          </p:nvSpPr>
          <p:spPr>
            <a:xfrm rot="-4378326">
              <a:off x="3502687" y="6327012"/>
              <a:ext cx="233847" cy="505551"/>
            </a:xfrm>
            <a:custGeom>
              <a:avLst/>
              <a:gdLst/>
              <a:ahLst/>
              <a:cxnLst/>
              <a:rect l="l" t="t" r="r" b="b"/>
              <a:pathLst>
                <a:path w="2529" h="5465" extrusionOk="0">
                  <a:moveTo>
                    <a:pt x="629" y="538"/>
                  </a:moveTo>
                  <a:cubicBezTo>
                    <a:pt x="452" y="735"/>
                    <a:pt x="425" y="959"/>
                    <a:pt x="376" y="1167"/>
                  </a:cubicBezTo>
                  <a:cubicBezTo>
                    <a:pt x="320" y="1406"/>
                    <a:pt x="297" y="1654"/>
                    <a:pt x="259" y="1897"/>
                  </a:cubicBezTo>
                  <a:cubicBezTo>
                    <a:pt x="254" y="1932"/>
                    <a:pt x="261" y="1978"/>
                    <a:pt x="242" y="2000"/>
                  </a:cubicBezTo>
                  <a:cubicBezTo>
                    <a:pt x="211" y="2036"/>
                    <a:pt x="161" y="2078"/>
                    <a:pt x="122" y="2075"/>
                  </a:cubicBezTo>
                  <a:cubicBezTo>
                    <a:pt x="83" y="2073"/>
                    <a:pt x="21" y="2020"/>
                    <a:pt x="19" y="1985"/>
                  </a:cubicBezTo>
                  <a:cubicBezTo>
                    <a:pt x="9" y="1855"/>
                    <a:pt x="0" y="1717"/>
                    <a:pt x="24" y="1588"/>
                  </a:cubicBezTo>
                  <a:cubicBezTo>
                    <a:pt x="76" y="1303"/>
                    <a:pt x="134" y="1016"/>
                    <a:pt x="213" y="736"/>
                  </a:cubicBezTo>
                  <a:cubicBezTo>
                    <a:pt x="366" y="195"/>
                    <a:pt x="750" y="1"/>
                    <a:pt x="1293" y="169"/>
                  </a:cubicBezTo>
                  <a:cubicBezTo>
                    <a:pt x="1499" y="234"/>
                    <a:pt x="1690" y="328"/>
                    <a:pt x="1827" y="496"/>
                  </a:cubicBezTo>
                  <a:cubicBezTo>
                    <a:pt x="2038" y="757"/>
                    <a:pt x="2242" y="1022"/>
                    <a:pt x="2441" y="1293"/>
                  </a:cubicBezTo>
                  <a:cubicBezTo>
                    <a:pt x="2490" y="1361"/>
                    <a:pt x="2516" y="1456"/>
                    <a:pt x="2523" y="1541"/>
                  </a:cubicBezTo>
                  <a:cubicBezTo>
                    <a:pt x="2528" y="1588"/>
                    <a:pt x="2489" y="1669"/>
                    <a:pt x="2449" y="1686"/>
                  </a:cubicBezTo>
                  <a:cubicBezTo>
                    <a:pt x="2413" y="1700"/>
                    <a:pt x="2331" y="1661"/>
                    <a:pt x="2302" y="1623"/>
                  </a:cubicBezTo>
                  <a:cubicBezTo>
                    <a:pt x="2164" y="1438"/>
                    <a:pt x="2043" y="1244"/>
                    <a:pt x="1906" y="1058"/>
                  </a:cubicBezTo>
                  <a:cubicBezTo>
                    <a:pt x="1817" y="938"/>
                    <a:pt x="1721" y="820"/>
                    <a:pt x="1614" y="716"/>
                  </a:cubicBezTo>
                  <a:cubicBezTo>
                    <a:pt x="1445" y="551"/>
                    <a:pt x="1233" y="474"/>
                    <a:pt x="956" y="423"/>
                  </a:cubicBezTo>
                  <a:cubicBezTo>
                    <a:pt x="982" y="555"/>
                    <a:pt x="994" y="655"/>
                    <a:pt x="1020" y="752"/>
                  </a:cubicBezTo>
                  <a:cubicBezTo>
                    <a:pt x="1211" y="1431"/>
                    <a:pt x="1407" y="2109"/>
                    <a:pt x="1593" y="2790"/>
                  </a:cubicBezTo>
                  <a:cubicBezTo>
                    <a:pt x="1741" y="3336"/>
                    <a:pt x="1884" y="3881"/>
                    <a:pt x="2023" y="4429"/>
                  </a:cubicBezTo>
                  <a:cubicBezTo>
                    <a:pt x="2087" y="4685"/>
                    <a:pt x="2138" y="4946"/>
                    <a:pt x="2192" y="5205"/>
                  </a:cubicBezTo>
                  <a:cubicBezTo>
                    <a:pt x="2227" y="5371"/>
                    <a:pt x="2222" y="5375"/>
                    <a:pt x="1988" y="5465"/>
                  </a:cubicBezTo>
                  <a:cubicBezTo>
                    <a:pt x="1961" y="5384"/>
                    <a:pt x="1928" y="5306"/>
                    <a:pt x="1910" y="5227"/>
                  </a:cubicBezTo>
                  <a:cubicBezTo>
                    <a:pt x="1826" y="4848"/>
                    <a:pt x="1757" y="4464"/>
                    <a:pt x="1661" y="4087"/>
                  </a:cubicBezTo>
                  <a:cubicBezTo>
                    <a:pt x="1510" y="3488"/>
                    <a:pt x="1345" y="2892"/>
                    <a:pt x="1179" y="2297"/>
                  </a:cubicBezTo>
                  <a:cubicBezTo>
                    <a:pt x="1050" y="1838"/>
                    <a:pt x="916" y="1380"/>
                    <a:pt x="778" y="925"/>
                  </a:cubicBezTo>
                  <a:cubicBezTo>
                    <a:pt x="744" y="802"/>
                    <a:pt x="687" y="683"/>
                    <a:pt x="629" y="5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6" name="Google Shape;2076;p37">
              <a:extLst>
                <a:ext uri="{FF2B5EF4-FFF2-40B4-BE49-F238E27FC236}">
                  <a16:creationId xmlns:a16="http://schemas.microsoft.com/office/drawing/2014/main" id="{DC270AED-74DB-4EA4-0E9B-32B0459AD283}"/>
                </a:ext>
              </a:extLst>
            </p:cNvPr>
            <p:cNvSpPr/>
            <p:nvPr/>
          </p:nvSpPr>
          <p:spPr>
            <a:xfrm rot="4529759">
              <a:off x="6798674" y="6147252"/>
              <a:ext cx="370690" cy="865035"/>
            </a:xfrm>
            <a:custGeom>
              <a:avLst/>
              <a:gdLst/>
              <a:ahLst/>
              <a:cxnLst/>
              <a:rect l="l" t="t" r="r" b="b"/>
              <a:pathLst>
                <a:path w="4009" h="9351" extrusionOk="0">
                  <a:moveTo>
                    <a:pt x="2180" y="6638"/>
                  </a:moveTo>
                  <a:cubicBezTo>
                    <a:pt x="2063" y="6642"/>
                    <a:pt x="2081" y="6748"/>
                    <a:pt x="2056" y="6813"/>
                  </a:cubicBezTo>
                  <a:cubicBezTo>
                    <a:pt x="1934" y="7131"/>
                    <a:pt x="1819" y="7455"/>
                    <a:pt x="1653" y="7765"/>
                  </a:cubicBezTo>
                  <a:cubicBezTo>
                    <a:pt x="1689" y="7576"/>
                    <a:pt x="1715" y="7385"/>
                    <a:pt x="1764" y="7201"/>
                  </a:cubicBezTo>
                  <a:cubicBezTo>
                    <a:pt x="1981" y="6354"/>
                    <a:pt x="2206" y="5511"/>
                    <a:pt x="2423" y="4665"/>
                  </a:cubicBezTo>
                  <a:cubicBezTo>
                    <a:pt x="2592" y="4007"/>
                    <a:pt x="2743" y="3344"/>
                    <a:pt x="2914" y="2688"/>
                  </a:cubicBezTo>
                  <a:cubicBezTo>
                    <a:pt x="3084" y="2038"/>
                    <a:pt x="3266" y="1392"/>
                    <a:pt x="3449" y="746"/>
                  </a:cubicBezTo>
                  <a:cubicBezTo>
                    <a:pt x="3491" y="596"/>
                    <a:pt x="3555" y="452"/>
                    <a:pt x="3652" y="312"/>
                  </a:cubicBezTo>
                  <a:lnTo>
                    <a:pt x="3605" y="891"/>
                  </a:lnTo>
                  <a:cubicBezTo>
                    <a:pt x="3621" y="894"/>
                    <a:pt x="3636" y="896"/>
                    <a:pt x="3652" y="897"/>
                  </a:cubicBezTo>
                  <a:cubicBezTo>
                    <a:pt x="3685" y="745"/>
                    <a:pt x="3718" y="594"/>
                    <a:pt x="3750" y="440"/>
                  </a:cubicBezTo>
                  <a:cubicBezTo>
                    <a:pt x="3763" y="381"/>
                    <a:pt x="3758" y="311"/>
                    <a:pt x="3788" y="263"/>
                  </a:cubicBezTo>
                  <a:cubicBezTo>
                    <a:pt x="3810" y="228"/>
                    <a:pt x="3877" y="207"/>
                    <a:pt x="3923" y="208"/>
                  </a:cubicBezTo>
                  <a:cubicBezTo>
                    <a:pt x="3952" y="210"/>
                    <a:pt x="4001" y="263"/>
                    <a:pt x="4003" y="296"/>
                  </a:cubicBezTo>
                  <a:cubicBezTo>
                    <a:pt x="4009" y="374"/>
                    <a:pt x="4003" y="457"/>
                    <a:pt x="3985" y="532"/>
                  </a:cubicBezTo>
                  <a:cubicBezTo>
                    <a:pt x="3691" y="1779"/>
                    <a:pt x="3395" y="3024"/>
                    <a:pt x="3098" y="4271"/>
                  </a:cubicBezTo>
                  <a:cubicBezTo>
                    <a:pt x="3086" y="4323"/>
                    <a:pt x="3067" y="4374"/>
                    <a:pt x="3058" y="4425"/>
                  </a:cubicBezTo>
                  <a:cubicBezTo>
                    <a:pt x="2909" y="5291"/>
                    <a:pt x="2594" y="6109"/>
                    <a:pt x="2318" y="6938"/>
                  </a:cubicBezTo>
                  <a:cubicBezTo>
                    <a:pt x="2266" y="7094"/>
                    <a:pt x="2240" y="7259"/>
                    <a:pt x="2226" y="7435"/>
                  </a:cubicBezTo>
                  <a:cubicBezTo>
                    <a:pt x="2460" y="7330"/>
                    <a:pt x="2618" y="7144"/>
                    <a:pt x="2795" y="6981"/>
                  </a:cubicBezTo>
                  <a:cubicBezTo>
                    <a:pt x="2834" y="6947"/>
                    <a:pt x="2859" y="6885"/>
                    <a:pt x="2904" y="6869"/>
                  </a:cubicBezTo>
                  <a:cubicBezTo>
                    <a:pt x="2961" y="6849"/>
                    <a:pt x="3029" y="6862"/>
                    <a:pt x="3092" y="6861"/>
                  </a:cubicBezTo>
                  <a:cubicBezTo>
                    <a:pt x="3087" y="6918"/>
                    <a:pt x="3102" y="6988"/>
                    <a:pt x="3074" y="7028"/>
                  </a:cubicBezTo>
                  <a:cubicBezTo>
                    <a:pt x="3018" y="7108"/>
                    <a:pt x="2939" y="7167"/>
                    <a:pt x="2870" y="7237"/>
                  </a:cubicBezTo>
                  <a:cubicBezTo>
                    <a:pt x="2774" y="7333"/>
                    <a:pt x="2639" y="7400"/>
                    <a:pt x="2639" y="7571"/>
                  </a:cubicBezTo>
                  <a:cubicBezTo>
                    <a:pt x="2639" y="7611"/>
                    <a:pt x="2577" y="7652"/>
                    <a:pt x="2544" y="7694"/>
                  </a:cubicBezTo>
                  <a:cubicBezTo>
                    <a:pt x="2492" y="7758"/>
                    <a:pt x="2442" y="7824"/>
                    <a:pt x="2391" y="7889"/>
                  </a:cubicBezTo>
                  <a:cubicBezTo>
                    <a:pt x="2407" y="7902"/>
                    <a:pt x="2421" y="7913"/>
                    <a:pt x="2437" y="7927"/>
                  </a:cubicBezTo>
                  <a:cubicBezTo>
                    <a:pt x="2526" y="7824"/>
                    <a:pt x="2616" y="7724"/>
                    <a:pt x="2706" y="7620"/>
                  </a:cubicBezTo>
                  <a:cubicBezTo>
                    <a:pt x="2786" y="7525"/>
                    <a:pt x="2863" y="7430"/>
                    <a:pt x="2941" y="7333"/>
                  </a:cubicBezTo>
                  <a:cubicBezTo>
                    <a:pt x="3014" y="7244"/>
                    <a:pt x="3075" y="7281"/>
                    <a:pt x="3133" y="7349"/>
                  </a:cubicBezTo>
                  <a:cubicBezTo>
                    <a:pt x="3013" y="7705"/>
                    <a:pt x="1598" y="9189"/>
                    <a:pt x="1211" y="9351"/>
                  </a:cubicBezTo>
                  <a:cubicBezTo>
                    <a:pt x="799" y="8763"/>
                    <a:pt x="423" y="8150"/>
                    <a:pt x="200" y="7458"/>
                  </a:cubicBezTo>
                  <a:cubicBezTo>
                    <a:pt x="135" y="7256"/>
                    <a:pt x="0" y="7059"/>
                    <a:pt x="76" y="6829"/>
                  </a:cubicBezTo>
                  <a:cubicBezTo>
                    <a:pt x="236" y="6781"/>
                    <a:pt x="263" y="6893"/>
                    <a:pt x="305" y="6991"/>
                  </a:cubicBezTo>
                  <a:cubicBezTo>
                    <a:pt x="426" y="7285"/>
                    <a:pt x="545" y="7579"/>
                    <a:pt x="674" y="7870"/>
                  </a:cubicBezTo>
                  <a:cubicBezTo>
                    <a:pt x="734" y="8004"/>
                    <a:pt x="813" y="8131"/>
                    <a:pt x="904" y="8255"/>
                  </a:cubicBezTo>
                  <a:cubicBezTo>
                    <a:pt x="947" y="8107"/>
                    <a:pt x="900" y="7968"/>
                    <a:pt x="869" y="7834"/>
                  </a:cubicBezTo>
                  <a:cubicBezTo>
                    <a:pt x="828" y="7653"/>
                    <a:pt x="757" y="7480"/>
                    <a:pt x="711" y="7300"/>
                  </a:cubicBezTo>
                  <a:cubicBezTo>
                    <a:pt x="687" y="7208"/>
                    <a:pt x="585" y="7119"/>
                    <a:pt x="711" y="7009"/>
                  </a:cubicBezTo>
                  <a:cubicBezTo>
                    <a:pt x="742" y="6981"/>
                    <a:pt x="679" y="6846"/>
                    <a:pt x="658" y="6762"/>
                  </a:cubicBezTo>
                  <a:cubicBezTo>
                    <a:pt x="636" y="6676"/>
                    <a:pt x="601" y="6593"/>
                    <a:pt x="588" y="6508"/>
                  </a:cubicBezTo>
                  <a:cubicBezTo>
                    <a:pt x="583" y="6474"/>
                    <a:pt x="615" y="6409"/>
                    <a:pt x="641" y="6401"/>
                  </a:cubicBezTo>
                  <a:cubicBezTo>
                    <a:pt x="684" y="6390"/>
                    <a:pt x="755" y="6399"/>
                    <a:pt x="780" y="6429"/>
                  </a:cubicBezTo>
                  <a:cubicBezTo>
                    <a:pt x="829" y="6488"/>
                    <a:pt x="858" y="6565"/>
                    <a:pt x="887" y="6638"/>
                  </a:cubicBezTo>
                  <a:cubicBezTo>
                    <a:pt x="990" y="6892"/>
                    <a:pt x="1089" y="7147"/>
                    <a:pt x="1194" y="7401"/>
                  </a:cubicBezTo>
                  <a:cubicBezTo>
                    <a:pt x="1218" y="7462"/>
                    <a:pt x="1261" y="7515"/>
                    <a:pt x="1311" y="7601"/>
                  </a:cubicBezTo>
                  <a:cubicBezTo>
                    <a:pt x="1434" y="7429"/>
                    <a:pt x="1470" y="7256"/>
                    <a:pt x="1526" y="7093"/>
                  </a:cubicBezTo>
                  <a:cubicBezTo>
                    <a:pt x="1534" y="7066"/>
                    <a:pt x="1527" y="7015"/>
                    <a:pt x="1506" y="6996"/>
                  </a:cubicBezTo>
                  <a:cubicBezTo>
                    <a:pt x="1397" y="6887"/>
                    <a:pt x="1441" y="6772"/>
                    <a:pt x="1471" y="6650"/>
                  </a:cubicBezTo>
                  <a:cubicBezTo>
                    <a:pt x="1710" y="5700"/>
                    <a:pt x="1931" y="4744"/>
                    <a:pt x="2188" y="3799"/>
                  </a:cubicBezTo>
                  <a:cubicBezTo>
                    <a:pt x="2487" y="2691"/>
                    <a:pt x="2815" y="1589"/>
                    <a:pt x="3133" y="486"/>
                  </a:cubicBezTo>
                  <a:cubicBezTo>
                    <a:pt x="3172" y="350"/>
                    <a:pt x="3219" y="216"/>
                    <a:pt x="3283" y="91"/>
                  </a:cubicBezTo>
                  <a:cubicBezTo>
                    <a:pt x="3307" y="46"/>
                    <a:pt x="3401" y="0"/>
                    <a:pt x="3448" y="12"/>
                  </a:cubicBezTo>
                  <a:cubicBezTo>
                    <a:pt x="3533" y="34"/>
                    <a:pt x="3514" y="117"/>
                    <a:pt x="3490" y="190"/>
                  </a:cubicBezTo>
                  <a:cubicBezTo>
                    <a:pt x="2910" y="1972"/>
                    <a:pt x="2460" y="3789"/>
                    <a:pt x="2004" y="5606"/>
                  </a:cubicBezTo>
                  <a:cubicBezTo>
                    <a:pt x="1868" y="6144"/>
                    <a:pt x="1729" y="6681"/>
                    <a:pt x="1596" y="7219"/>
                  </a:cubicBezTo>
                  <a:cubicBezTo>
                    <a:pt x="1572" y="7322"/>
                    <a:pt x="1577" y="7432"/>
                    <a:pt x="1552" y="7533"/>
                  </a:cubicBezTo>
                  <a:cubicBezTo>
                    <a:pt x="1528" y="7632"/>
                    <a:pt x="1482" y="7725"/>
                    <a:pt x="1428" y="7870"/>
                  </a:cubicBezTo>
                  <a:cubicBezTo>
                    <a:pt x="1449" y="7903"/>
                    <a:pt x="1495" y="7981"/>
                    <a:pt x="1547" y="8063"/>
                  </a:cubicBezTo>
                  <a:cubicBezTo>
                    <a:pt x="1766" y="7986"/>
                    <a:pt x="1873" y="7817"/>
                    <a:pt x="2014" y="7689"/>
                  </a:cubicBezTo>
                  <a:cubicBezTo>
                    <a:pt x="2026" y="7677"/>
                    <a:pt x="2040" y="7656"/>
                    <a:pt x="2038" y="7643"/>
                  </a:cubicBezTo>
                  <a:cubicBezTo>
                    <a:pt x="1969" y="7290"/>
                    <a:pt x="2199" y="6980"/>
                    <a:pt x="2181" y="6633"/>
                  </a:cubicBezTo>
                  <a:cubicBezTo>
                    <a:pt x="2205" y="6557"/>
                    <a:pt x="2232" y="6482"/>
                    <a:pt x="2255" y="6406"/>
                  </a:cubicBezTo>
                  <a:cubicBezTo>
                    <a:pt x="2411" y="5866"/>
                    <a:pt x="2569" y="5324"/>
                    <a:pt x="2718" y="4783"/>
                  </a:cubicBezTo>
                  <a:cubicBezTo>
                    <a:pt x="2743" y="4685"/>
                    <a:pt x="2727" y="4577"/>
                    <a:pt x="2729" y="4473"/>
                  </a:cubicBezTo>
                  <a:cubicBezTo>
                    <a:pt x="2768" y="4399"/>
                    <a:pt x="2822" y="4329"/>
                    <a:pt x="2842" y="4250"/>
                  </a:cubicBezTo>
                  <a:cubicBezTo>
                    <a:pt x="3018" y="3558"/>
                    <a:pt x="3189" y="2863"/>
                    <a:pt x="3360" y="2169"/>
                  </a:cubicBezTo>
                  <a:cubicBezTo>
                    <a:pt x="3371" y="2121"/>
                    <a:pt x="3372" y="2069"/>
                    <a:pt x="3379" y="2020"/>
                  </a:cubicBezTo>
                  <a:cubicBezTo>
                    <a:pt x="3028" y="2807"/>
                    <a:pt x="2905" y="3649"/>
                    <a:pt x="2737" y="4479"/>
                  </a:cubicBezTo>
                  <a:cubicBezTo>
                    <a:pt x="2698" y="4567"/>
                    <a:pt x="2647" y="4651"/>
                    <a:pt x="2621" y="4742"/>
                  </a:cubicBezTo>
                  <a:cubicBezTo>
                    <a:pt x="2497" y="5193"/>
                    <a:pt x="2374" y="5643"/>
                    <a:pt x="2262" y="6098"/>
                  </a:cubicBezTo>
                  <a:cubicBezTo>
                    <a:pt x="2214" y="6272"/>
                    <a:pt x="2205" y="6457"/>
                    <a:pt x="2180" y="6638"/>
                  </a:cubicBezTo>
                  <a:close/>
                  <a:moveTo>
                    <a:pt x="1532" y="8535"/>
                  </a:moveTo>
                  <a:cubicBezTo>
                    <a:pt x="1341" y="8258"/>
                    <a:pt x="1184" y="8029"/>
                    <a:pt x="1019" y="7789"/>
                  </a:cubicBezTo>
                  <a:cubicBezTo>
                    <a:pt x="1051" y="8135"/>
                    <a:pt x="1174" y="8475"/>
                    <a:pt x="1330" y="8649"/>
                  </a:cubicBezTo>
                  <a:cubicBezTo>
                    <a:pt x="1360" y="8635"/>
                    <a:pt x="1392" y="8622"/>
                    <a:pt x="1422" y="8605"/>
                  </a:cubicBezTo>
                  <a:cubicBezTo>
                    <a:pt x="1460" y="8583"/>
                    <a:pt x="1497" y="8558"/>
                    <a:pt x="1532" y="8535"/>
                  </a:cubicBezTo>
                  <a:close/>
                  <a:moveTo>
                    <a:pt x="2309" y="8036"/>
                  </a:moveTo>
                  <a:cubicBezTo>
                    <a:pt x="1962" y="8200"/>
                    <a:pt x="1505" y="8669"/>
                    <a:pt x="1454" y="8892"/>
                  </a:cubicBezTo>
                  <a:cubicBezTo>
                    <a:pt x="1724" y="8628"/>
                    <a:pt x="1970" y="8392"/>
                    <a:pt x="2213" y="8154"/>
                  </a:cubicBezTo>
                  <a:cubicBezTo>
                    <a:pt x="2249" y="8117"/>
                    <a:pt x="2277" y="8074"/>
                    <a:pt x="2309" y="80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7" name="Google Shape;2077;p37">
              <a:extLst>
                <a:ext uri="{FF2B5EF4-FFF2-40B4-BE49-F238E27FC236}">
                  <a16:creationId xmlns:a16="http://schemas.microsoft.com/office/drawing/2014/main" id="{81577E1E-BE7E-CA6E-B790-FAB7F7CCFE8A}"/>
                </a:ext>
              </a:extLst>
            </p:cNvPr>
            <p:cNvSpPr/>
            <p:nvPr/>
          </p:nvSpPr>
          <p:spPr>
            <a:xfrm rot="6838816">
              <a:off x="5401566" y="6099417"/>
              <a:ext cx="502398" cy="960729"/>
            </a:xfrm>
            <a:custGeom>
              <a:avLst/>
              <a:gdLst/>
              <a:ahLst/>
              <a:cxnLst/>
              <a:rect l="l" t="t" r="r" b="b"/>
              <a:pathLst>
                <a:path w="5433" h="10386" extrusionOk="0">
                  <a:moveTo>
                    <a:pt x="3089" y="8379"/>
                  </a:moveTo>
                  <a:cubicBezTo>
                    <a:pt x="3280" y="8509"/>
                    <a:pt x="3493" y="8503"/>
                    <a:pt x="3704" y="8498"/>
                  </a:cubicBezTo>
                  <a:cubicBezTo>
                    <a:pt x="3854" y="8494"/>
                    <a:pt x="4004" y="8481"/>
                    <a:pt x="4154" y="8476"/>
                  </a:cubicBezTo>
                  <a:cubicBezTo>
                    <a:pt x="4306" y="8472"/>
                    <a:pt x="4411" y="8542"/>
                    <a:pt x="4444" y="8693"/>
                  </a:cubicBezTo>
                  <a:cubicBezTo>
                    <a:pt x="4485" y="8872"/>
                    <a:pt x="4521" y="9055"/>
                    <a:pt x="4549" y="9237"/>
                  </a:cubicBezTo>
                  <a:cubicBezTo>
                    <a:pt x="4583" y="9452"/>
                    <a:pt x="4608" y="9667"/>
                    <a:pt x="4637" y="9897"/>
                  </a:cubicBezTo>
                  <a:cubicBezTo>
                    <a:pt x="4785" y="9788"/>
                    <a:pt x="5009" y="9513"/>
                    <a:pt x="5084" y="9358"/>
                  </a:cubicBezTo>
                  <a:cubicBezTo>
                    <a:pt x="5107" y="9311"/>
                    <a:pt x="5126" y="9260"/>
                    <a:pt x="5152" y="9216"/>
                  </a:cubicBezTo>
                  <a:cubicBezTo>
                    <a:pt x="5194" y="9141"/>
                    <a:pt x="5253" y="9079"/>
                    <a:pt x="5343" y="9129"/>
                  </a:cubicBezTo>
                  <a:cubicBezTo>
                    <a:pt x="5432" y="9177"/>
                    <a:pt x="5417" y="9258"/>
                    <a:pt x="5372" y="9335"/>
                  </a:cubicBezTo>
                  <a:cubicBezTo>
                    <a:pt x="5319" y="9426"/>
                    <a:pt x="5266" y="9517"/>
                    <a:pt x="5211" y="9607"/>
                  </a:cubicBezTo>
                  <a:cubicBezTo>
                    <a:pt x="5093" y="9804"/>
                    <a:pt x="4977" y="10003"/>
                    <a:pt x="4857" y="10197"/>
                  </a:cubicBezTo>
                  <a:cubicBezTo>
                    <a:pt x="4755" y="10361"/>
                    <a:pt x="4713" y="10386"/>
                    <a:pt x="4533" y="10313"/>
                  </a:cubicBezTo>
                  <a:cubicBezTo>
                    <a:pt x="4192" y="10171"/>
                    <a:pt x="3857" y="10015"/>
                    <a:pt x="3519" y="9865"/>
                  </a:cubicBezTo>
                  <a:cubicBezTo>
                    <a:pt x="3511" y="9861"/>
                    <a:pt x="3503" y="9858"/>
                    <a:pt x="3496" y="9852"/>
                  </a:cubicBezTo>
                  <a:cubicBezTo>
                    <a:pt x="3365" y="9771"/>
                    <a:pt x="3311" y="9672"/>
                    <a:pt x="3368" y="9602"/>
                  </a:cubicBezTo>
                  <a:cubicBezTo>
                    <a:pt x="3455" y="9498"/>
                    <a:pt x="3553" y="9537"/>
                    <a:pt x="3653" y="9590"/>
                  </a:cubicBezTo>
                  <a:cubicBezTo>
                    <a:pt x="3878" y="9710"/>
                    <a:pt x="4106" y="9822"/>
                    <a:pt x="4375" y="9959"/>
                  </a:cubicBezTo>
                  <a:cubicBezTo>
                    <a:pt x="4375" y="9849"/>
                    <a:pt x="4380" y="9792"/>
                    <a:pt x="4373" y="9736"/>
                  </a:cubicBezTo>
                  <a:cubicBezTo>
                    <a:pt x="4350" y="9498"/>
                    <a:pt x="4329" y="9262"/>
                    <a:pt x="4299" y="9025"/>
                  </a:cubicBezTo>
                  <a:cubicBezTo>
                    <a:pt x="4262" y="8727"/>
                    <a:pt x="4181" y="8659"/>
                    <a:pt x="3885" y="8674"/>
                  </a:cubicBezTo>
                  <a:cubicBezTo>
                    <a:pt x="3594" y="8687"/>
                    <a:pt x="3304" y="8701"/>
                    <a:pt x="3019" y="8613"/>
                  </a:cubicBezTo>
                  <a:cubicBezTo>
                    <a:pt x="2811" y="8549"/>
                    <a:pt x="2796" y="8530"/>
                    <a:pt x="2856" y="8315"/>
                  </a:cubicBezTo>
                  <a:cubicBezTo>
                    <a:pt x="2970" y="7917"/>
                    <a:pt x="3192" y="7574"/>
                    <a:pt x="3440" y="7253"/>
                  </a:cubicBezTo>
                  <a:cubicBezTo>
                    <a:pt x="3612" y="7030"/>
                    <a:pt x="3819" y="6835"/>
                    <a:pt x="4021" y="6638"/>
                  </a:cubicBezTo>
                  <a:cubicBezTo>
                    <a:pt x="4227" y="6438"/>
                    <a:pt x="4399" y="6220"/>
                    <a:pt x="4520" y="5959"/>
                  </a:cubicBezTo>
                  <a:cubicBezTo>
                    <a:pt x="4668" y="5632"/>
                    <a:pt x="4584" y="5464"/>
                    <a:pt x="4225" y="5442"/>
                  </a:cubicBezTo>
                  <a:cubicBezTo>
                    <a:pt x="4025" y="5430"/>
                    <a:pt x="3818" y="5461"/>
                    <a:pt x="3624" y="5510"/>
                  </a:cubicBezTo>
                  <a:cubicBezTo>
                    <a:pt x="3205" y="5615"/>
                    <a:pt x="2790" y="5743"/>
                    <a:pt x="2374" y="5865"/>
                  </a:cubicBezTo>
                  <a:cubicBezTo>
                    <a:pt x="2139" y="5934"/>
                    <a:pt x="1908" y="5950"/>
                    <a:pt x="1673" y="5861"/>
                  </a:cubicBezTo>
                  <a:cubicBezTo>
                    <a:pt x="1497" y="5794"/>
                    <a:pt x="1476" y="5774"/>
                    <a:pt x="1513" y="5594"/>
                  </a:cubicBezTo>
                  <a:cubicBezTo>
                    <a:pt x="1591" y="5203"/>
                    <a:pt x="1726" y="4830"/>
                    <a:pt x="1922" y="4480"/>
                  </a:cubicBezTo>
                  <a:cubicBezTo>
                    <a:pt x="2176" y="4023"/>
                    <a:pt x="2464" y="3588"/>
                    <a:pt x="2840" y="3221"/>
                  </a:cubicBezTo>
                  <a:cubicBezTo>
                    <a:pt x="3056" y="3013"/>
                    <a:pt x="3196" y="2761"/>
                    <a:pt x="3304" y="2487"/>
                  </a:cubicBezTo>
                  <a:cubicBezTo>
                    <a:pt x="3376" y="2306"/>
                    <a:pt x="3345" y="2251"/>
                    <a:pt x="3158" y="2200"/>
                  </a:cubicBezTo>
                  <a:cubicBezTo>
                    <a:pt x="3047" y="2170"/>
                    <a:pt x="2932" y="2144"/>
                    <a:pt x="2819" y="2138"/>
                  </a:cubicBezTo>
                  <a:cubicBezTo>
                    <a:pt x="2139" y="2102"/>
                    <a:pt x="1461" y="2096"/>
                    <a:pt x="792" y="2265"/>
                  </a:cubicBezTo>
                  <a:cubicBezTo>
                    <a:pt x="596" y="2314"/>
                    <a:pt x="396" y="2353"/>
                    <a:pt x="189" y="2299"/>
                  </a:cubicBezTo>
                  <a:cubicBezTo>
                    <a:pt x="13" y="2252"/>
                    <a:pt x="1" y="2238"/>
                    <a:pt x="38" y="2068"/>
                  </a:cubicBezTo>
                  <a:cubicBezTo>
                    <a:pt x="202" y="1312"/>
                    <a:pt x="588" y="679"/>
                    <a:pt x="1113" y="123"/>
                  </a:cubicBezTo>
                  <a:cubicBezTo>
                    <a:pt x="1227" y="1"/>
                    <a:pt x="1229" y="4"/>
                    <a:pt x="1426" y="17"/>
                  </a:cubicBezTo>
                  <a:cubicBezTo>
                    <a:pt x="1405" y="67"/>
                    <a:pt x="1399" y="121"/>
                    <a:pt x="1368" y="150"/>
                  </a:cubicBezTo>
                  <a:cubicBezTo>
                    <a:pt x="841" y="622"/>
                    <a:pt x="487" y="1202"/>
                    <a:pt x="281" y="1875"/>
                  </a:cubicBezTo>
                  <a:cubicBezTo>
                    <a:pt x="214" y="2097"/>
                    <a:pt x="280" y="2171"/>
                    <a:pt x="513" y="2149"/>
                  </a:cubicBezTo>
                  <a:cubicBezTo>
                    <a:pt x="653" y="2134"/>
                    <a:pt x="793" y="2109"/>
                    <a:pt x="932" y="2077"/>
                  </a:cubicBezTo>
                  <a:cubicBezTo>
                    <a:pt x="1504" y="1947"/>
                    <a:pt x="2088" y="1928"/>
                    <a:pt x="2672" y="1953"/>
                  </a:cubicBezTo>
                  <a:cubicBezTo>
                    <a:pt x="2917" y="1963"/>
                    <a:pt x="3161" y="2019"/>
                    <a:pt x="3401" y="2077"/>
                  </a:cubicBezTo>
                  <a:cubicBezTo>
                    <a:pt x="3590" y="2124"/>
                    <a:pt x="3619" y="2207"/>
                    <a:pt x="3557" y="2394"/>
                  </a:cubicBezTo>
                  <a:cubicBezTo>
                    <a:pt x="3423" y="2796"/>
                    <a:pt x="3206" y="3139"/>
                    <a:pt x="2905" y="3442"/>
                  </a:cubicBezTo>
                  <a:cubicBezTo>
                    <a:pt x="2388" y="3965"/>
                    <a:pt x="2022" y="4586"/>
                    <a:pt x="1789" y="5285"/>
                  </a:cubicBezTo>
                  <a:cubicBezTo>
                    <a:pt x="1778" y="5319"/>
                    <a:pt x="1765" y="5353"/>
                    <a:pt x="1757" y="5386"/>
                  </a:cubicBezTo>
                  <a:cubicBezTo>
                    <a:pt x="1699" y="5620"/>
                    <a:pt x="1767" y="5731"/>
                    <a:pt x="2009" y="5733"/>
                  </a:cubicBezTo>
                  <a:cubicBezTo>
                    <a:pt x="2155" y="5734"/>
                    <a:pt x="2305" y="5696"/>
                    <a:pt x="2449" y="5658"/>
                  </a:cubicBezTo>
                  <a:cubicBezTo>
                    <a:pt x="2944" y="5530"/>
                    <a:pt x="3434" y="5377"/>
                    <a:pt x="3933" y="5268"/>
                  </a:cubicBezTo>
                  <a:cubicBezTo>
                    <a:pt x="4123" y="5226"/>
                    <a:pt x="4336" y="5257"/>
                    <a:pt x="4535" y="5285"/>
                  </a:cubicBezTo>
                  <a:cubicBezTo>
                    <a:pt x="4723" y="5311"/>
                    <a:pt x="4817" y="5422"/>
                    <a:pt x="4813" y="5610"/>
                  </a:cubicBezTo>
                  <a:cubicBezTo>
                    <a:pt x="4811" y="5746"/>
                    <a:pt x="4781" y="5892"/>
                    <a:pt x="4725" y="6016"/>
                  </a:cubicBezTo>
                  <a:cubicBezTo>
                    <a:pt x="4569" y="6357"/>
                    <a:pt x="4324" y="6640"/>
                    <a:pt x="4044" y="6885"/>
                  </a:cubicBezTo>
                  <a:cubicBezTo>
                    <a:pt x="3632" y="7243"/>
                    <a:pt x="3365" y="7695"/>
                    <a:pt x="3128" y="8172"/>
                  </a:cubicBezTo>
                  <a:cubicBezTo>
                    <a:pt x="3108" y="8211"/>
                    <a:pt x="3097" y="8255"/>
                    <a:pt x="3086" y="8296"/>
                  </a:cubicBezTo>
                  <a:cubicBezTo>
                    <a:pt x="3081" y="8315"/>
                    <a:pt x="3087" y="8332"/>
                    <a:pt x="3089" y="83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0570F6F7-6B5D-5A83-619E-A11B585A4EE9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3" name="Google Shape;1928;p34">
            <a:extLst>
              <a:ext uri="{FF2B5EF4-FFF2-40B4-BE49-F238E27FC236}">
                <a16:creationId xmlns:a16="http://schemas.microsoft.com/office/drawing/2014/main" id="{ACC0EB3C-3035-E1C6-65AA-7D1FC1743B97}"/>
              </a:ext>
            </a:extLst>
          </p:cNvPr>
          <p:cNvSpPr txBox="1">
            <a:spLocks/>
          </p:cNvSpPr>
          <p:nvPr/>
        </p:nvSpPr>
        <p:spPr>
          <a:xfrm>
            <a:off x="2552652" y="3774588"/>
            <a:ext cx="8177017" cy="2432700"/>
          </a:xfrm>
          <a:prstGeom prst="rect">
            <a:avLst/>
          </a:prstGeom>
        </p:spPr>
        <p:txBody>
          <a:bodyPr spcFirstLastPara="1" wrap="square" lIns="110750" tIns="110750" rIns="110750" bIns="1107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4000" dirty="0">
                <a:latin typeface="Gaegu" pitchFamily="2" charset="0"/>
                <a:ea typeface="Gaegu" pitchFamily="2" charset="0"/>
              </a:rPr>
              <a:t>“...perceberam que estavam nus; então juntaram folhas de figueira para cobrir-se. (</a:t>
            </a:r>
            <a:r>
              <a:rPr lang="pt-BR" sz="4000" dirty="0" err="1">
                <a:latin typeface="Gaegu" pitchFamily="2" charset="0"/>
                <a:ea typeface="Gaegu" pitchFamily="2" charset="0"/>
              </a:rPr>
              <a:t>Gn</a:t>
            </a:r>
            <a:r>
              <a:rPr lang="pt-BR" sz="4000" dirty="0">
                <a:latin typeface="Gaegu" pitchFamily="2" charset="0"/>
                <a:ea typeface="Gaegu" pitchFamily="2" charset="0"/>
              </a:rPr>
              <a:t> 3.7)”</a:t>
            </a:r>
          </a:p>
          <a:p>
            <a:endParaRPr lang="pt-BR" sz="4000" dirty="0">
              <a:latin typeface="Gaegu" pitchFamily="2" charset="0"/>
              <a:ea typeface="Gaegu" pitchFamily="2" charset="0"/>
            </a:endParaRPr>
          </a:p>
          <a:p>
            <a:r>
              <a:rPr lang="pt-BR" sz="4000" dirty="0">
                <a:latin typeface="Gaegu" pitchFamily="2" charset="0"/>
                <a:ea typeface="Gaegu" pitchFamily="2" charset="0"/>
              </a:rPr>
              <a:t>“Logo depois </a:t>
            </a:r>
            <a:r>
              <a:rPr lang="pt-BR" sz="4000" dirty="0" err="1">
                <a:latin typeface="Gaegu" pitchFamily="2" charset="0"/>
                <a:ea typeface="Gaegu" pitchFamily="2" charset="0"/>
              </a:rPr>
              <a:t>Amnom</a:t>
            </a:r>
            <a:r>
              <a:rPr lang="pt-BR" sz="4000" dirty="0">
                <a:latin typeface="Gaegu" pitchFamily="2" charset="0"/>
                <a:ea typeface="Gaegu" pitchFamily="2" charset="0"/>
              </a:rPr>
              <a:t> sentiu uma forte aversão por ela (2Sm 13.15)”</a:t>
            </a:r>
          </a:p>
        </p:txBody>
      </p:sp>
    </p:spTree>
    <p:extLst>
      <p:ext uri="{BB962C8B-B14F-4D97-AF65-F5344CB8AC3E}">
        <p14:creationId xmlns:p14="http://schemas.microsoft.com/office/powerpoint/2010/main" val="3812657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2">
          <a:extLst>
            <a:ext uri="{FF2B5EF4-FFF2-40B4-BE49-F238E27FC236}">
              <a16:creationId xmlns:a16="http://schemas.microsoft.com/office/drawing/2014/main" id="{42F50E5B-9627-6BAC-4349-44C18ACC7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Google Shape;1863;p32">
            <a:extLst>
              <a:ext uri="{FF2B5EF4-FFF2-40B4-BE49-F238E27FC236}">
                <a16:creationId xmlns:a16="http://schemas.microsoft.com/office/drawing/2014/main" id="{DA80B4C5-9E6C-8038-6A1E-1E90A63E2B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73537" y="1447505"/>
            <a:ext cx="9692700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pPr algn="ctr"/>
            <a:r>
              <a:rPr lang="en" dirty="0"/>
              <a:t>Resumindo:</a:t>
            </a:r>
            <a:endParaRPr dirty="0"/>
          </a:p>
        </p:txBody>
      </p:sp>
      <p:sp>
        <p:nvSpPr>
          <p:cNvPr id="1864" name="Google Shape;1864;p32">
            <a:extLst>
              <a:ext uri="{FF2B5EF4-FFF2-40B4-BE49-F238E27FC236}">
                <a16:creationId xmlns:a16="http://schemas.microsoft.com/office/drawing/2014/main" id="{CFE371EB-20FD-6537-4FD2-B2889F10F92A}"/>
              </a:ext>
            </a:extLst>
          </p:cNvPr>
          <p:cNvSpPr/>
          <p:nvPr/>
        </p:nvSpPr>
        <p:spPr>
          <a:xfrm>
            <a:off x="1636378" y="281847"/>
            <a:ext cx="478832" cy="460186"/>
          </a:xfrm>
          <a:custGeom>
            <a:avLst/>
            <a:gdLst/>
            <a:ahLst/>
            <a:cxnLst/>
            <a:rect l="l" t="t" r="r" b="b"/>
            <a:pathLst>
              <a:path w="5176" h="4977" extrusionOk="0">
                <a:moveTo>
                  <a:pt x="2616" y="243"/>
                </a:moveTo>
                <a:cubicBezTo>
                  <a:pt x="2659" y="243"/>
                  <a:pt x="2703" y="275"/>
                  <a:pt x="2746" y="338"/>
                </a:cubicBezTo>
                <a:cubicBezTo>
                  <a:pt x="2787" y="398"/>
                  <a:pt x="2820" y="466"/>
                  <a:pt x="2840" y="535"/>
                </a:cubicBezTo>
                <a:cubicBezTo>
                  <a:pt x="2907" y="781"/>
                  <a:pt x="2989" y="1024"/>
                  <a:pt x="3022" y="1274"/>
                </a:cubicBezTo>
                <a:cubicBezTo>
                  <a:pt x="3047" y="1455"/>
                  <a:pt x="3146" y="1512"/>
                  <a:pt x="3291" y="1523"/>
                </a:cubicBezTo>
                <a:cubicBezTo>
                  <a:pt x="3310" y="1525"/>
                  <a:pt x="3330" y="1526"/>
                  <a:pt x="3350" y="1526"/>
                </a:cubicBezTo>
                <a:cubicBezTo>
                  <a:pt x="3445" y="1526"/>
                  <a:pt x="3542" y="1509"/>
                  <a:pt x="3639" y="1502"/>
                </a:cubicBezTo>
                <a:cubicBezTo>
                  <a:pt x="4046" y="1465"/>
                  <a:pt x="4454" y="1429"/>
                  <a:pt x="4866" y="1393"/>
                </a:cubicBezTo>
                <a:lnTo>
                  <a:pt x="4866" y="1393"/>
                </a:lnTo>
                <a:cubicBezTo>
                  <a:pt x="4909" y="1675"/>
                  <a:pt x="4734" y="1818"/>
                  <a:pt x="4590" y="1957"/>
                </a:cubicBezTo>
                <a:cubicBezTo>
                  <a:pt x="4441" y="2103"/>
                  <a:pt x="4257" y="2213"/>
                  <a:pt x="4092" y="2345"/>
                </a:cubicBezTo>
                <a:cubicBezTo>
                  <a:pt x="4019" y="2403"/>
                  <a:pt x="3953" y="2472"/>
                  <a:pt x="3882" y="2536"/>
                </a:cubicBezTo>
                <a:cubicBezTo>
                  <a:pt x="3767" y="2640"/>
                  <a:pt x="3753" y="2759"/>
                  <a:pt x="3796" y="2907"/>
                </a:cubicBezTo>
                <a:cubicBezTo>
                  <a:pt x="3905" y="3293"/>
                  <a:pt x="4006" y="3682"/>
                  <a:pt x="4093" y="4074"/>
                </a:cubicBezTo>
                <a:cubicBezTo>
                  <a:pt x="4138" y="4276"/>
                  <a:pt x="4181" y="4486"/>
                  <a:pt x="4077" y="4732"/>
                </a:cubicBezTo>
                <a:cubicBezTo>
                  <a:pt x="3957" y="4676"/>
                  <a:pt x="3832" y="4644"/>
                  <a:pt x="3739" y="4571"/>
                </a:cubicBezTo>
                <a:cubicBezTo>
                  <a:pt x="3497" y="4383"/>
                  <a:pt x="3263" y="4184"/>
                  <a:pt x="3035" y="3979"/>
                </a:cubicBezTo>
                <a:cubicBezTo>
                  <a:pt x="2705" y="3684"/>
                  <a:pt x="2527" y="3555"/>
                  <a:pt x="2359" y="3555"/>
                </a:cubicBezTo>
                <a:cubicBezTo>
                  <a:pt x="2178" y="3555"/>
                  <a:pt x="2009" y="3705"/>
                  <a:pt x="1676" y="3958"/>
                </a:cubicBezTo>
                <a:cubicBezTo>
                  <a:pt x="1350" y="4206"/>
                  <a:pt x="1011" y="4393"/>
                  <a:pt x="555" y="4496"/>
                </a:cubicBezTo>
                <a:cubicBezTo>
                  <a:pt x="587" y="4361"/>
                  <a:pt x="594" y="4261"/>
                  <a:pt x="634" y="4174"/>
                </a:cubicBezTo>
                <a:cubicBezTo>
                  <a:pt x="840" y="3722"/>
                  <a:pt x="1050" y="3273"/>
                  <a:pt x="1266" y="2824"/>
                </a:cubicBezTo>
                <a:cubicBezTo>
                  <a:pt x="1355" y="2640"/>
                  <a:pt x="1363" y="2606"/>
                  <a:pt x="1191" y="2487"/>
                </a:cubicBezTo>
                <a:cubicBezTo>
                  <a:pt x="1043" y="2384"/>
                  <a:pt x="881" y="2306"/>
                  <a:pt x="726" y="2215"/>
                </a:cubicBezTo>
                <a:cubicBezTo>
                  <a:pt x="603" y="2143"/>
                  <a:pt x="484" y="2065"/>
                  <a:pt x="371" y="1952"/>
                </a:cubicBezTo>
                <a:cubicBezTo>
                  <a:pt x="739" y="1825"/>
                  <a:pt x="1103" y="1731"/>
                  <a:pt x="1489" y="1731"/>
                </a:cubicBezTo>
                <a:cubicBezTo>
                  <a:pt x="1608" y="1731"/>
                  <a:pt x="1728" y="1740"/>
                  <a:pt x="1851" y="1760"/>
                </a:cubicBezTo>
                <a:cubicBezTo>
                  <a:pt x="1980" y="1449"/>
                  <a:pt x="2089" y="1164"/>
                  <a:pt x="2214" y="885"/>
                </a:cubicBezTo>
                <a:cubicBezTo>
                  <a:pt x="2300" y="695"/>
                  <a:pt x="2395" y="509"/>
                  <a:pt x="2503" y="330"/>
                </a:cubicBezTo>
                <a:cubicBezTo>
                  <a:pt x="2538" y="271"/>
                  <a:pt x="2576" y="243"/>
                  <a:pt x="2616" y="243"/>
                </a:cubicBezTo>
                <a:close/>
                <a:moveTo>
                  <a:pt x="2603" y="1"/>
                </a:moveTo>
                <a:cubicBezTo>
                  <a:pt x="2493" y="1"/>
                  <a:pt x="2389" y="72"/>
                  <a:pt x="2316" y="211"/>
                </a:cubicBezTo>
                <a:cubicBezTo>
                  <a:pt x="2098" y="629"/>
                  <a:pt x="1894" y="1056"/>
                  <a:pt x="1664" y="1519"/>
                </a:cubicBezTo>
                <a:cubicBezTo>
                  <a:pt x="1659" y="1519"/>
                  <a:pt x="1597" y="1527"/>
                  <a:pt x="1535" y="1534"/>
                </a:cubicBezTo>
                <a:cubicBezTo>
                  <a:pt x="1127" y="1590"/>
                  <a:pt x="717" y="1632"/>
                  <a:pt x="313" y="1704"/>
                </a:cubicBezTo>
                <a:cubicBezTo>
                  <a:pt x="39" y="1751"/>
                  <a:pt x="1" y="1886"/>
                  <a:pt x="190" y="2093"/>
                </a:cubicBezTo>
                <a:cubicBezTo>
                  <a:pt x="297" y="2207"/>
                  <a:pt x="430" y="2299"/>
                  <a:pt x="561" y="2384"/>
                </a:cubicBezTo>
                <a:cubicBezTo>
                  <a:pt x="710" y="2482"/>
                  <a:pt x="870" y="2565"/>
                  <a:pt x="1057" y="2673"/>
                </a:cubicBezTo>
                <a:cubicBezTo>
                  <a:pt x="1015" y="2783"/>
                  <a:pt x="991" y="2862"/>
                  <a:pt x="958" y="2938"/>
                </a:cubicBezTo>
                <a:cubicBezTo>
                  <a:pt x="762" y="3394"/>
                  <a:pt x="568" y="3849"/>
                  <a:pt x="364" y="4302"/>
                </a:cubicBezTo>
                <a:cubicBezTo>
                  <a:pt x="312" y="4417"/>
                  <a:pt x="267" y="4545"/>
                  <a:pt x="359" y="4623"/>
                </a:cubicBezTo>
                <a:cubicBezTo>
                  <a:pt x="415" y="4670"/>
                  <a:pt x="512" y="4697"/>
                  <a:pt x="597" y="4697"/>
                </a:cubicBezTo>
                <a:cubicBezTo>
                  <a:pt x="626" y="4697"/>
                  <a:pt x="653" y="4694"/>
                  <a:pt x="677" y="4688"/>
                </a:cubicBezTo>
                <a:cubicBezTo>
                  <a:pt x="891" y="4634"/>
                  <a:pt x="1106" y="4558"/>
                  <a:pt x="1296" y="4450"/>
                </a:cubicBezTo>
                <a:cubicBezTo>
                  <a:pt x="1590" y="4284"/>
                  <a:pt x="1866" y="4087"/>
                  <a:pt x="2146" y="3898"/>
                </a:cubicBezTo>
                <a:cubicBezTo>
                  <a:pt x="2228" y="3843"/>
                  <a:pt x="2303" y="3814"/>
                  <a:pt x="2377" y="3814"/>
                </a:cubicBezTo>
                <a:cubicBezTo>
                  <a:pt x="2461" y="3814"/>
                  <a:pt x="2542" y="3852"/>
                  <a:pt x="2628" y="3931"/>
                </a:cubicBezTo>
                <a:cubicBezTo>
                  <a:pt x="2906" y="4190"/>
                  <a:pt x="3193" y="4440"/>
                  <a:pt x="3486" y="4683"/>
                </a:cubicBezTo>
                <a:cubicBezTo>
                  <a:pt x="3607" y="4784"/>
                  <a:pt x="3745" y="4869"/>
                  <a:pt x="3887" y="4935"/>
                </a:cubicBezTo>
                <a:cubicBezTo>
                  <a:pt x="3947" y="4963"/>
                  <a:pt x="4004" y="4976"/>
                  <a:pt x="4057" y="4976"/>
                </a:cubicBezTo>
                <a:cubicBezTo>
                  <a:pt x="4188" y="4976"/>
                  <a:pt x="4287" y="4891"/>
                  <a:pt x="4320" y="4729"/>
                </a:cubicBezTo>
                <a:cubicBezTo>
                  <a:pt x="4357" y="4538"/>
                  <a:pt x="4363" y="4330"/>
                  <a:pt x="4329" y="4139"/>
                </a:cubicBezTo>
                <a:cubicBezTo>
                  <a:pt x="4265" y="3779"/>
                  <a:pt x="4176" y="3420"/>
                  <a:pt x="4073" y="3070"/>
                </a:cubicBezTo>
                <a:cubicBezTo>
                  <a:pt x="3994" y="2803"/>
                  <a:pt x="4068" y="2636"/>
                  <a:pt x="4285" y="2471"/>
                </a:cubicBezTo>
                <a:cubicBezTo>
                  <a:pt x="4536" y="2280"/>
                  <a:pt x="4761" y="2055"/>
                  <a:pt x="4984" y="1830"/>
                </a:cubicBezTo>
                <a:cubicBezTo>
                  <a:pt x="5054" y="1761"/>
                  <a:pt x="5104" y="1653"/>
                  <a:pt x="5125" y="1554"/>
                </a:cubicBezTo>
                <a:cubicBezTo>
                  <a:pt x="5176" y="1324"/>
                  <a:pt x="5080" y="1199"/>
                  <a:pt x="4858" y="1199"/>
                </a:cubicBezTo>
                <a:cubicBezTo>
                  <a:pt x="4847" y="1199"/>
                  <a:pt x="4835" y="1200"/>
                  <a:pt x="4823" y="1200"/>
                </a:cubicBezTo>
                <a:cubicBezTo>
                  <a:pt x="4559" y="1214"/>
                  <a:pt x="4296" y="1242"/>
                  <a:pt x="4032" y="1262"/>
                </a:cubicBezTo>
                <a:cubicBezTo>
                  <a:pt x="3854" y="1278"/>
                  <a:pt x="3674" y="1291"/>
                  <a:pt x="3496" y="1309"/>
                </a:cubicBezTo>
                <a:cubicBezTo>
                  <a:pt x="3485" y="1310"/>
                  <a:pt x="3474" y="1311"/>
                  <a:pt x="3464" y="1311"/>
                </a:cubicBezTo>
                <a:cubicBezTo>
                  <a:pt x="3344" y="1311"/>
                  <a:pt x="3275" y="1244"/>
                  <a:pt x="3240" y="1125"/>
                </a:cubicBezTo>
                <a:cubicBezTo>
                  <a:pt x="3176" y="902"/>
                  <a:pt x="3115" y="677"/>
                  <a:pt x="3040" y="457"/>
                </a:cubicBezTo>
                <a:cubicBezTo>
                  <a:pt x="3002" y="349"/>
                  <a:pt x="2954" y="237"/>
                  <a:pt x="2881" y="152"/>
                </a:cubicBezTo>
                <a:cubicBezTo>
                  <a:pt x="2793" y="51"/>
                  <a:pt x="2696" y="1"/>
                  <a:pt x="26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5" name="Google Shape;1865;p32">
            <a:extLst>
              <a:ext uri="{FF2B5EF4-FFF2-40B4-BE49-F238E27FC236}">
                <a16:creationId xmlns:a16="http://schemas.microsoft.com/office/drawing/2014/main" id="{9F65A98F-3EB6-4EB7-7D9E-0A4B2C6FA247}"/>
              </a:ext>
            </a:extLst>
          </p:cNvPr>
          <p:cNvSpPr/>
          <p:nvPr/>
        </p:nvSpPr>
        <p:spPr>
          <a:xfrm>
            <a:off x="10285203" y="359547"/>
            <a:ext cx="478832" cy="460186"/>
          </a:xfrm>
          <a:custGeom>
            <a:avLst/>
            <a:gdLst/>
            <a:ahLst/>
            <a:cxnLst/>
            <a:rect l="l" t="t" r="r" b="b"/>
            <a:pathLst>
              <a:path w="5176" h="4977" extrusionOk="0">
                <a:moveTo>
                  <a:pt x="2616" y="243"/>
                </a:moveTo>
                <a:cubicBezTo>
                  <a:pt x="2659" y="243"/>
                  <a:pt x="2703" y="275"/>
                  <a:pt x="2746" y="338"/>
                </a:cubicBezTo>
                <a:cubicBezTo>
                  <a:pt x="2787" y="398"/>
                  <a:pt x="2820" y="466"/>
                  <a:pt x="2840" y="535"/>
                </a:cubicBezTo>
                <a:cubicBezTo>
                  <a:pt x="2907" y="781"/>
                  <a:pt x="2989" y="1024"/>
                  <a:pt x="3022" y="1274"/>
                </a:cubicBezTo>
                <a:cubicBezTo>
                  <a:pt x="3047" y="1455"/>
                  <a:pt x="3146" y="1512"/>
                  <a:pt x="3291" y="1523"/>
                </a:cubicBezTo>
                <a:cubicBezTo>
                  <a:pt x="3310" y="1525"/>
                  <a:pt x="3330" y="1526"/>
                  <a:pt x="3350" y="1526"/>
                </a:cubicBezTo>
                <a:cubicBezTo>
                  <a:pt x="3445" y="1526"/>
                  <a:pt x="3542" y="1509"/>
                  <a:pt x="3639" y="1502"/>
                </a:cubicBezTo>
                <a:cubicBezTo>
                  <a:pt x="4046" y="1465"/>
                  <a:pt x="4454" y="1429"/>
                  <a:pt x="4866" y="1393"/>
                </a:cubicBezTo>
                <a:lnTo>
                  <a:pt x="4866" y="1393"/>
                </a:lnTo>
                <a:cubicBezTo>
                  <a:pt x="4909" y="1675"/>
                  <a:pt x="4734" y="1818"/>
                  <a:pt x="4590" y="1957"/>
                </a:cubicBezTo>
                <a:cubicBezTo>
                  <a:pt x="4441" y="2103"/>
                  <a:pt x="4257" y="2213"/>
                  <a:pt x="4092" y="2345"/>
                </a:cubicBezTo>
                <a:cubicBezTo>
                  <a:pt x="4019" y="2403"/>
                  <a:pt x="3953" y="2472"/>
                  <a:pt x="3882" y="2536"/>
                </a:cubicBezTo>
                <a:cubicBezTo>
                  <a:pt x="3767" y="2640"/>
                  <a:pt x="3753" y="2759"/>
                  <a:pt x="3796" y="2907"/>
                </a:cubicBezTo>
                <a:cubicBezTo>
                  <a:pt x="3905" y="3293"/>
                  <a:pt x="4006" y="3682"/>
                  <a:pt x="4093" y="4074"/>
                </a:cubicBezTo>
                <a:cubicBezTo>
                  <a:pt x="4138" y="4276"/>
                  <a:pt x="4181" y="4486"/>
                  <a:pt x="4077" y="4732"/>
                </a:cubicBezTo>
                <a:cubicBezTo>
                  <a:pt x="3957" y="4676"/>
                  <a:pt x="3832" y="4644"/>
                  <a:pt x="3739" y="4571"/>
                </a:cubicBezTo>
                <a:cubicBezTo>
                  <a:pt x="3497" y="4383"/>
                  <a:pt x="3263" y="4184"/>
                  <a:pt x="3035" y="3979"/>
                </a:cubicBezTo>
                <a:cubicBezTo>
                  <a:pt x="2705" y="3684"/>
                  <a:pt x="2527" y="3555"/>
                  <a:pt x="2359" y="3555"/>
                </a:cubicBezTo>
                <a:cubicBezTo>
                  <a:pt x="2178" y="3555"/>
                  <a:pt x="2009" y="3705"/>
                  <a:pt x="1676" y="3958"/>
                </a:cubicBezTo>
                <a:cubicBezTo>
                  <a:pt x="1350" y="4206"/>
                  <a:pt x="1011" y="4393"/>
                  <a:pt x="555" y="4496"/>
                </a:cubicBezTo>
                <a:cubicBezTo>
                  <a:pt x="587" y="4361"/>
                  <a:pt x="594" y="4261"/>
                  <a:pt x="634" y="4174"/>
                </a:cubicBezTo>
                <a:cubicBezTo>
                  <a:pt x="840" y="3722"/>
                  <a:pt x="1050" y="3273"/>
                  <a:pt x="1266" y="2824"/>
                </a:cubicBezTo>
                <a:cubicBezTo>
                  <a:pt x="1355" y="2640"/>
                  <a:pt x="1363" y="2606"/>
                  <a:pt x="1191" y="2487"/>
                </a:cubicBezTo>
                <a:cubicBezTo>
                  <a:pt x="1043" y="2384"/>
                  <a:pt x="881" y="2306"/>
                  <a:pt x="726" y="2215"/>
                </a:cubicBezTo>
                <a:cubicBezTo>
                  <a:pt x="603" y="2143"/>
                  <a:pt x="484" y="2065"/>
                  <a:pt x="371" y="1952"/>
                </a:cubicBezTo>
                <a:cubicBezTo>
                  <a:pt x="739" y="1825"/>
                  <a:pt x="1103" y="1731"/>
                  <a:pt x="1489" y="1731"/>
                </a:cubicBezTo>
                <a:cubicBezTo>
                  <a:pt x="1608" y="1731"/>
                  <a:pt x="1728" y="1740"/>
                  <a:pt x="1851" y="1760"/>
                </a:cubicBezTo>
                <a:cubicBezTo>
                  <a:pt x="1980" y="1449"/>
                  <a:pt x="2089" y="1164"/>
                  <a:pt x="2214" y="885"/>
                </a:cubicBezTo>
                <a:cubicBezTo>
                  <a:pt x="2300" y="695"/>
                  <a:pt x="2395" y="509"/>
                  <a:pt x="2503" y="330"/>
                </a:cubicBezTo>
                <a:cubicBezTo>
                  <a:pt x="2538" y="271"/>
                  <a:pt x="2576" y="243"/>
                  <a:pt x="2616" y="243"/>
                </a:cubicBezTo>
                <a:close/>
                <a:moveTo>
                  <a:pt x="2603" y="1"/>
                </a:moveTo>
                <a:cubicBezTo>
                  <a:pt x="2493" y="1"/>
                  <a:pt x="2389" y="72"/>
                  <a:pt x="2316" y="211"/>
                </a:cubicBezTo>
                <a:cubicBezTo>
                  <a:pt x="2098" y="629"/>
                  <a:pt x="1894" y="1056"/>
                  <a:pt x="1664" y="1519"/>
                </a:cubicBezTo>
                <a:cubicBezTo>
                  <a:pt x="1659" y="1519"/>
                  <a:pt x="1597" y="1527"/>
                  <a:pt x="1535" y="1534"/>
                </a:cubicBezTo>
                <a:cubicBezTo>
                  <a:pt x="1127" y="1590"/>
                  <a:pt x="717" y="1632"/>
                  <a:pt x="313" y="1704"/>
                </a:cubicBezTo>
                <a:cubicBezTo>
                  <a:pt x="39" y="1751"/>
                  <a:pt x="1" y="1886"/>
                  <a:pt x="190" y="2093"/>
                </a:cubicBezTo>
                <a:cubicBezTo>
                  <a:pt x="297" y="2207"/>
                  <a:pt x="430" y="2299"/>
                  <a:pt x="561" y="2384"/>
                </a:cubicBezTo>
                <a:cubicBezTo>
                  <a:pt x="710" y="2482"/>
                  <a:pt x="870" y="2565"/>
                  <a:pt x="1057" y="2673"/>
                </a:cubicBezTo>
                <a:cubicBezTo>
                  <a:pt x="1015" y="2783"/>
                  <a:pt x="991" y="2862"/>
                  <a:pt x="958" y="2938"/>
                </a:cubicBezTo>
                <a:cubicBezTo>
                  <a:pt x="762" y="3394"/>
                  <a:pt x="568" y="3849"/>
                  <a:pt x="364" y="4302"/>
                </a:cubicBezTo>
                <a:cubicBezTo>
                  <a:pt x="312" y="4417"/>
                  <a:pt x="267" y="4545"/>
                  <a:pt x="359" y="4623"/>
                </a:cubicBezTo>
                <a:cubicBezTo>
                  <a:pt x="415" y="4670"/>
                  <a:pt x="512" y="4697"/>
                  <a:pt x="597" y="4697"/>
                </a:cubicBezTo>
                <a:cubicBezTo>
                  <a:pt x="626" y="4697"/>
                  <a:pt x="653" y="4694"/>
                  <a:pt x="677" y="4688"/>
                </a:cubicBezTo>
                <a:cubicBezTo>
                  <a:pt x="891" y="4634"/>
                  <a:pt x="1106" y="4558"/>
                  <a:pt x="1296" y="4450"/>
                </a:cubicBezTo>
                <a:cubicBezTo>
                  <a:pt x="1590" y="4284"/>
                  <a:pt x="1866" y="4087"/>
                  <a:pt x="2146" y="3898"/>
                </a:cubicBezTo>
                <a:cubicBezTo>
                  <a:pt x="2228" y="3843"/>
                  <a:pt x="2303" y="3814"/>
                  <a:pt x="2377" y="3814"/>
                </a:cubicBezTo>
                <a:cubicBezTo>
                  <a:pt x="2461" y="3814"/>
                  <a:pt x="2542" y="3852"/>
                  <a:pt x="2628" y="3931"/>
                </a:cubicBezTo>
                <a:cubicBezTo>
                  <a:pt x="2906" y="4190"/>
                  <a:pt x="3193" y="4440"/>
                  <a:pt x="3486" y="4683"/>
                </a:cubicBezTo>
                <a:cubicBezTo>
                  <a:pt x="3607" y="4784"/>
                  <a:pt x="3745" y="4869"/>
                  <a:pt x="3887" y="4935"/>
                </a:cubicBezTo>
                <a:cubicBezTo>
                  <a:pt x="3947" y="4963"/>
                  <a:pt x="4004" y="4976"/>
                  <a:pt x="4057" y="4976"/>
                </a:cubicBezTo>
                <a:cubicBezTo>
                  <a:pt x="4188" y="4976"/>
                  <a:pt x="4287" y="4891"/>
                  <a:pt x="4320" y="4729"/>
                </a:cubicBezTo>
                <a:cubicBezTo>
                  <a:pt x="4357" y="4538"/>
                  <a:pt x="4363" y="4330"/>
                  <a:pt x="4329" y="4139"/>
                </a:cubicBezTo>
                <a:cubicBezTo>
                  <a:pt x="4265" y="3779"/>
                  <a:pt x="4176" y="3420"/>
                  <a:pt x="4073" y="3070"/>
                </a:cubicBezTo>
                <a:cubicBezTo>
                  <a:pt x="3994" y="2803"/>
                  <a:pt x="4068" y="2636"/>
                  <a:pt x="4285" y="2471"/>
                </a:cubicBezTo>
                <a:cubicBezTo>
                  <a:pt x="4536" y="2280"/>
                  <a:pt x="4761" y="2055"/>
                  <a:pt x="4984" y="1830"/>
                </a:cubicBezTo>
                <a:cubicBezTo>
                  <a:pt x="5054" y="1761"/>
                  <a:pt x="5104" y="1653"/>
                  <a:pt x="5125" y="1554"/>
                </a:cubicBezTo>
                <a:cubicBezTo>
                  <a:pt x="5176" y="1324"/>
                  <a:pt x="5080" y="1199"/>
                  <a:pt x="4858" y="1199"/>
                </a:cubicBezTo>
                <a:cubicBezTo>
                  <a:pt x="4847" y="1199"/>
                  <a:pt x="4835" y="1200"/>
                  <a:pt x="4823" y="1200"/>
                </a:cubicBezTo>
                <a:cubicBezTo>
                  <a:pt x="4559" y="1214"/>
                  <a:pt x="4296" y="1242"/>
                  <a:pt x="4032" y="1262"/>
                </a:cubicBezTo>
                <a:cubicBezTo>
                  <a:pt x="3854" y="1278"/>
                  <a:pt x="3674" y="1291"/>
                  <a:pt x="3496" y="1309"/>
                </a:cubicBezTo>
                <a:cubicBezTo>
                  <a:pt x="3485" y="1310"/>
                  <a:pt x="3474" y="1311"/>
                  <a:pt x="3464" y="1311"/>
                </a:cubicBezTo>
                <a:cubicBezTo>
                  <a:pt x="3344" y="1311"/>
                  <a:pt x="3275" y="1244"/>
                  <a:pt x="3240" y="1125"/>
                </a:cubicBezTo>
                <a:cubicBezTo>
                  <a:pt x="3176" y="902"/>
                  <a:pt x="3115" y="677"/>
                  <a:pt x="3040" y="457"/>
                </a:cubicBezTo>
                <a:cubicBezTo>
                  <a:pt x="3002" y="349"/>
                  <a:pt x="2954" y="237"/>
                  <a:pt x="2881" y="152"/>
                </a:cubicBezTo>
                <a:cubicBezTo>
                  <a:pt x="2793" y="51"/>
                  <a:pt x="2696" y="1"/>
                  <a:pt x="26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9" name="Google Shape;1869;p32">
            <a:extLst>
              <a:ext uri="{FF2B5EF4-FFF2-40B4-BE49-F238E27FC236}">
                <a16:creationId xmlns:a16="http://schemas.microsoft.com/office/drawing/2014/main" id="{5353531D-F08E-2494-8B41-B936328D1E72}"/>
              </a:ext>
            </a:extLst>
          </p:cNvPr>
          <p:cNvSpPr/>
          <p:nvPr/>
        </p:nvSpPr>
        <p:spPr>
          <a:xfrm>
            <a:off x="4014869" y="359560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870" name="Google Shape;1870;p32">
            <a:extLst>
              <a:ext uri="{FF2B5EF4-FFF2-40B4-BE49-F238E27FC236}">
                <a16:creationId xmlns:a16="http://schemas.microsoft.com/office/drawing/2014/main" id="{9CE89A90-25DB-2AB0-FEA4-CB15F202E6DD}"/>
              </a:ext>
            </a:extLst>
          </p:cNvPr>
          <p:cNvGrpSpPr/>
          <p:nvPr/>
        </p:nvGrpSpPr>
        <p:grpSpPr>
          <a:xfrm rot="1549639">
            <a:off x="11779891" y="731767"/>
            <a:ext cx="912127" cy="1132492"/>
            <a:chOff x="8558587" y="5554046"/>
            <a:chExt cx="911834" cy="1132787"/>
          </a:xfrm>
        </p:grpSpPr>
        <p:sp>
          <p:nvSpPr>
            <p:cNvPr id="1871" name="Google Shape;1871;p32">
              <a:extLst>
                <a:ext uri="{FF2B5EF4-FFF2-40B4-BE49-F238E27FC236}">
                  <a16:creationId xmlns:a16="http://schemas.microsoft.com/office/drawing/2014/main" id="{AC0586E8-68EF-B42A-14E0-8805DB605550}"/>
                </a:ext>
              </a:extLst>
            </p:cNvPr>
            <p:cNvSpPr/>
            <p:nvPr/>
          </p:nvSpPr>
          <p:spPr>
            <a:xfrm>
              <a:off x="8558587" y="5554046"/>
              <a:ext cx="911834" cy="1132787"/>
            </a:xfrm>
            <a:custGeom>
              <a:avLst/>
              <a:gdLst/>
              <a:ahLst/>
              <a:cxnLst/>
              <a:rect l="l" t="t" r="r" b="b"/>
              <a:pathLst>
                <a:path w="9859" h="12248" extrusionOk="0">
                  <a:moveTo>
                    <a:pt x="5903" y="294"/>
                  </a:moveTo>
                  <a:cubicBezTo>
                    <a:pt x="6431" y="294"/>
                    <a:pt x="6960" y="331"/>
                    <a:pt x="7489" y="344"/>
                  </a:cubicBezTo>
                  <a:cubicBezTo>
                    <a:pt x="7784" y="353"/>
                    <a:pt x="8081" y="348"/>
                    <a:pt x="8376" y="358"/>
                  </a:cubicBezTo>
                  <a:cubicBezTo>
                    <a:pt x="8478" y="360"/>
                    <a:pt x="8580" y="387"/>
                    <a:pt x="8720" y="407"/>
                  </a:cubicBezTo>
                  <a:cubicBezTo>
                    <a:pt x="8623" y="664"/>
                    <a:pt x="8664" y="861"/>
                    <a:pt x="8747" y="1065"/>
                  </a:cubicBezTo>
                  <a:cubicBezTo>
                    <a:pt x="8891" y="1420"/>
                    <a:pt x="9124" y="1712"/>
                    <a:pt x="9342" y="2020"/>
                  </a:cubicBezTo>
                  <a:cubicBezTo>
                    <a:pt x="9383" y="2078"/>
                    <a:pt x="9410" y="2146"/>
                    <a:pt x="9464" y="2244"/>
                  </a:cubicBezTo>
                  <a:cubicBezTo>
                    <a:pt x="9362" y="2259"/>
                    <a:pt x="9286" y="2277"/>
                    <a:pt x="9208" y="2281"/>
                  </a:cubicBezTo>
                  <a:cubicBezTo>
                    <a:pt x="8892" y="2302"/>
                    <a:pt x="8577" y="2323"/>
                    <a:pt x="8262" y="2336"/>
                  </a:cubicBezTo>
                  <a:cubicBezTo>
                    <a:pt x="8024" y="2345"/>
                    <a:pt x="7787" y="2351"/>
                    <a:pt x="7550" y="2351"/>
                  </a:cubicBezTo>
                  <a:cubicBezTo>
                    <a:pt x="7481" y="2351"/>
                    <a:pt x="7412" y="2350"/>
                    <a:pt x="7343" y="2349"/>
                  </a:cubicBezTo>
                  <a:cubicBezTo>
                    <a:pt x="7254" y="2348"/>
                    <a:pt x="7164" y="2347"/>
                    <a:pt x="7075" y="2347"/>
                  </a:cubicBezTo>
                  <a:cubicBezTo>
                    <a:pt x="6848" y="2347"/>
                    <a:pt x="6621" y="2351"/>
                    <a:pt x="6395" y="2351"/>
                  </a:cubicBezTo>
                  <a:cubicBezTo>
                    <a:pt x="6003" y="2351"/>
                    <a:pt x="5612" y="2340"/>
                    <a:pt x="5223" y="2281"/>
                  </a:cubicBezTo>
                  <a:cubicBezTo>
                    <a:pt x="5095" y="2262"/>
                    <a:pt x="4964" y="2260"/>
                    <a:pt x="4834" y="2260"/>
                  </a:cubicBezTo>
                  <a:cubicBezTo>
                    <a:pt x="4809" y="2260"/>
                    <a:pt x="4785" y="2260"/>
                    <a:pt x="4760" y="2260"/>
                  </a:cubicBezTo>
                  <a:cubicBezTo>
                    <a:pt x="4703" y="2260"/>
                    <a:pt x="4645" y="2260"/>
                    <a:pt x="4588" y="2258"/>
                  </a:cubicBezTo>
                  <a:cubicBezTo>
                    <a:pt x="3944" y="2234"/>
                    <a:pt x="3297" y="2235"/>
                    <a:pt x="2656" y="2175"/>
                  </a:cubicBezTo>
                  <a:cubicBezTo>
                    <a:pt x="2218" y="2134"/>
                    <a:pt x="1774" y="2059"/>
                    <a:pt x="1384" y="1818"/>
                  </a:cubicBezTo>
                  <a:cubicBezTo>
                    <a:pt x="1192" y="1699"/>
                    <a:pt x="1076" y="1551"/>
                    <a:pt x="1082" y="1306"/>
                  </a:cubicBezTo>
                  <a:cubicBezTo>
                    <a:pt x="1083" y="1098"/>
                    <a:pt x="1159" y="969"/>
                    <a:pt x="1347" y="887"/>
                  </a:cubicBezTo>
                  <a:cubicBezTo>
                    <a:pt x="1735" y="717"/>
                    <a:pt x="2133" y="594"/>
                    <a:pt x="2552" y="512"/>
                  </a:cubicBezTo>
                  <a:cubicBezTo>
                    <a:pt x="3579" y="309"/>
                    <a:pt x="4617" y="324"/>
                    <a:pt x="5651" y="297"/>
                  </a:cubicBezTo>
                  <a:cubicBezTo>
                    <a:pt x="5735" y="295"/>
                    <a:pt x="5819" y="294"/>
                    <a:pt x="5903" y="294"/>
                  </a:cubicBezTo>
                  <a:close/>
                  <a:moveTo>
                    <a:pt x="1010" y="1932"/>
                  </a:moveTo>
                  <a:cubicBezTo>
                    <a:pt x="1353" y="2091"/>
                    <a:pt x="1676" y="2239"/>
                    <a:pt x="2003" y="2392"/>
                  </a:cubicBezTo>
                  <a:cubicBezTo>
                    <a:pt x="2003" y="2730"/>
                    <a:pt x="2005" y="3098"/>
                    <a:pt x="2002" y="3466"/>
                  </a:cubicBezTo>
                  <a:cubicBezTo>
                    <a:pt x="2000" y="3581"/>
                    <a:pt x="1976" y="3698"/>
                    <a:pt x="1962" y="3813"/>
                  </a:cubicBezTo>
                  <a:cubicBezTo>
                    <a:pt x="1899" y="4325"/>
                    <a:pt x="1844" y="4839"/>
                    <a:pt x="1770" y="5350"/>
                  </a:cubicBezTo>
                  <a:cubicBezTo>
                    <a:pt x="1615" y="6437"/>
                    <a:pt x="1355" y="7508"/>
                    <a:pt x="1372" y="8617"/>
                  </a:cubicBezTo>
                  <a:cubicBezTo>
                    <a:pt x="1377" y="8984"/>
                    <a:pt x="1300" y="9352"/>
                    <a:pt x="1264" y="9720"/>
                  </a:cubicBezTo>
                  <a:cubicBezTo>
                    <a:pt x="1218" y="10182"/>
                    <a:pt x="1176" y="10643"/>
                    <a:pt x="1128" y="11104"/>
                  </a:cubicBezTo>
                  <a:cubicBezTo>
                    <a:pt x="1117" y="11239"/>
                    <a:pt x="1089" y="11373"/>
                    <a:pt x="1067" y="11508"/>
                  </a:cubicBezTo>
                  <a:cubicBezTo>
                    <a:pt x="1044" y="11510"/>
                    <a:pt x="1022" y="11511"/>
                    <a:pt x="1001" y="11511"/>
                  </a:cubicBezTo>
                  <a:cubicBezTo>
                    <a:pt x="789" y="11511"/>
                    <a:pt x="619" y="11416"/>
                    <a:pt x="456" y="11322"/>
                  </a:cubicBezTo>
                  <a:cubicBezTo>
                    <a:pt x="383" y="11279"/>
                    <a:pt x="331" y="11151"/>
                    <a:pt x="322" y="11057"/>
                  </a:cubicBezTo>
                  <a:cubicBezTo>
                    <a:pt x="304" y="10858"/>
                    <a:pt x="313" y="10656"/>
                    <a:pt x="323" y="10455"/>
                  </a:cubicBezTo>
                  <a:cubicBezTo>
                    <a:pt x="365" y="9546"/>
                    <a:pt x="397" y="8638"/>
                    <a:pt x="560" y="7739"/>
                  </a:cubicBezTo>
                  <a:cubicBezTo>
                    <a:pt x="569" y="7687"/>
                    <a:pt x="567" y="7633"/>
                    <a:pt x="565" y="7580"/>
                  </a:cubicBezTo>
                  <a:cubicBezTo>
                    <a:pt x="546" y="7090"/>
                    <a:pt x="649" y="6612"/>
                    <a:pt x="678" y="6128"/>
                  </a:cubicBezTo>
                  <a:cubicBezTo>
                    <a:pt x="740" y="5073"/>
                    <a:pt x="952" y="4031"/>
                    <a:pt x="911" y="2968"/>
                  </a:cubicBezTo>
                  <a:cubicBezTo>
                    <a:pt x="897" y="2625"/>
                    <a:pt x="974" y="2279"/>
                    <a:pt x="1010" y="1932"/>
                  </a:cubicBezTo>
                  <a:close/>
                  <a:moveTo>
                    <a:pt x="2288" y="2435"/>
                  </a:moveTo>
                  <a:cubicBezTo>
                    <a:pt x="3933" y="2527"/>
                    <a:pt x="5569" y="2633"/>
                    <a:pt x="7215" y="2633"/>
                  </a:cubicBezTo>
                  <a:cubicBezTo>
                    <a:pt x="7980" y="2633"/>
                    <a:pt x="8748" y="2610"/>
                    <a:pt x="9519" y="2552"/>
                  </a:cubicBezTo>
                  <a:lnTo>
                    <a:pt x="9519" y="2552"/>
                  </a:lnTo>
                  <a:cubicBezTo>
                    <a:pt x="9456" y="3171"/>
                    <a:pt x="9387" y="3736"/>
                    <a:pt x="9340" y="4303"/>
                  </a:cubicBezTo>
                  <a:cubicBezTo>
                    <a:pt x="9288" y="4906"/>
                    <a:pt x="9192" y="5500"/>
                    <a:pt x="9067" y="6094"/>
                  </a:cubicBezTo>
                  <a:cubicBezTo>
                    <a:pt x="8989" y="6473"/>
                    <a:pt x="9007" y="6873"/>
                    <a:pt x="8975" y="7264"/>
                  </a:cubicBezTo>
                  <a:cubicBezTo>
                    <a:pt x="8933" y="7792"/>
                    <a:pt x="8880" y="8319"/>
                    <a:pt x="8835" y="8847"/>
                  </a:cubicBezTo>
                  <a:cubicBezTo>
                    <a:pt x="8793" y="9353"/>
                    <a:pt x="8763" y="9862"/>
                    <a:pt x="8718" y="10368"/>
                  </a:cubicBezTo>
                  <a:cubicBezTo>
                    <a:pt x="8682" y="10778"/>
                    <a:pt x="8631" y="11187"/>
                    <a:pt x="8587" y="11596"/>
                  </a:cubicBezTo>
                  <a:cubicBezTo>
                    <a:pt x="8577" y="11686"/>
                    <a:pt x="8570" y="11775"/>
                    <a:pt x="8563" y="11864"/>
                  </a:cubicBezTo>
                  <a:cubicBezTo>
                    <a:pt x="7958" y="11888"/>
                    <a:pt x="7343" y="11941"/>
                    <a:pt x="6729" y="11941"/>
                  </a:cubicBezTo>
                  <a:cubicBezTo>
                    <a:pt x="6625" y="11941"/>
                    <a:pt x="6522" y="11939"/>
                    <a:pt x="6418" y="11936"/>
                  </a:cubicBezTo>
                  <a:cubicBezTo>
                    <a:pt x="5852" y="11916"/>
                    <a:pt x="5282" y="11908"/>
                    <a:pt x="4714" y="11839"/>
                  </a:cubicBezTo>
                  <a:cubicBezTo>
                    <a:pt x="4064" y="11759"/>
                    <a:pt x="3402" y="11790"/>
                    <a:pt x="2746" y="11745"/>
                  </a:cubicBezTo>
                  <a:cubicBezTo>
                    <a:pt x="2263" y="11713"/>
                    <a:pt x="1783" y="11641"/>
                    <a:pt x="1260" y="11581"/>
                  </a:cubicBezTo>
                  <a:cubicBezTo>
                    <a:pt x="1348" y="10693"/>
                    <a:pt x="1436" y="9864"/>
                    <a:pt x="1509" y="9032"/>
                  </a:cubicBezTo>
                  <a:cubicBezTo>
                    <a:pt x="1575" y="8315"/>
                    <a:pt x="1622" y="7597"/>
                    <a:pt x="1683" y="6879"/>
                  </a:cubicBezTo>
                  <a:cubicBezTo>
                    <a:pt x="1696" y="6733"/>
                    <a:pt x="1735" y="6589"/>
                    <a:pt x="1760" y="6443"/>
                  </a:cubicBezTo>
                  <a:cubicBezTo>
                    <a:pt x="1855" y="5859"/>
                    <a:pt x="1942" y="5274"/>
                    <a:pt x="2047" y="4693"/>
                  </a:cubicBezTo>
                  <a:cubicBezTo>
                    <a:pt x="2169" y="4013"/>
                    <a:pt x="2207" y="3329"/>
                    <a:pt x="2237" y="2641"/>
                  </a:cubicBezTo>
                  <a:cubicBezTo>
                    <a:pt x="2240" y="2570"/>
                    <a:pt x="2272" y="2500"/>
                    <a:pt x="2288" y="2435"/>
                  </a:cubicBezTo>
                  <a:close/>
                  <a:moveTo>
                    <a:pt x="5260" y="1"/>
                  </a:moveTo>
                  <a:cubicBezTo>
                    <a:pt x="5260" y="13"/>
                    <a:pt x="5260" y="24"/>
                    <a:pt x="5258" y="38"/>
                  </a:cubicBezTo>
                  <a:cubicBezTo>
                    <a:pt x="5187" y="38"/>
                    <a:pt x="5115" y="36"/>
                    <a:pt x="5043" y="36"/>
                  </a:cubicBezTo>
                  <a:cubicBezTo>
                    <a:pt x="4999" y="36"/>
                    <a:pt x="4954" y="37"/>
                    <a:pt x="4909" y="39"/>
                  </a:cubicBezTo>
                  <a:cubicBezTo>
                    <a:pt x="4371" y="60"/>
                    <a:pt x="3831" y="69"/>
                    <a:pt x="3294" y="111"/>
                  </a:cubicBezTo>
                  <a:cubicBezTo>
                    <a:pt x="2967" y="137"/>
                    <a:pt x="2650" y="238"/>
                    <a:pt x="2323" y="267"/>
                  </a:cubicBezTo>
                  <a:cubicBezTo>
                    <a:pt x="1900" y="307"/>
                    <a:pt x="1528" y="484"/>
                    <a:pt x="1162" y="673"/>
                  </a:cubicBezTo>
                  <a:cubicBezTo>
                    <a:pt x="901" y="804"/>
                    <a:pt x="761" y="1080"/>
                    <a:pt x="722" y="1341"/>
                  </a:cubicBezTo>
                  <a:cubicBezTo>
                    <a:pt x="662" y="1765"/>
                    <a:pt x="702" y="2202"/>
                    <a:pt x="675" y="2633"/>
                  </a:cubicBezTo>
                  <a:cubicBezTo>
                    <a:pt x="617" y="3584"/>
                    <a:pt x="648" y="4541"/>
                    <a:pt x="450" y="5481"/>
                  </a:cubicBezTo>
                  <a:cubicBezTo>
                    <a:pt x="388" y="5775"/>
                    <a:pt x="433" y="6091"/>
                    <a:pt x="384" y="6390"/>
                  </a:cubicBezTo>
                  <a:cubicBezTo>
                    <a:pt x="328" y="6734"/>
                    <a:pt x="235" y="7071"/>
                    <a:pt x="303" y="7424"/>
                  </a:cubicBezTo>
                  <a:cubicBezTo>
                    <a:pt x="315" y="7485"/>
                    <a:pt x="307" y="7551"/>
                    <a:pt x="301" y="7614"/>
                  </a:cubicBezTo>
                  <a:cubicBezTo>
                    <a:pt x="227" y="8329"/>
                    <a:pt x="142" y="9042"/>
                    <a:pt x="79" y="9757"/>
                  </a:cubicBezTo>
                  <a:cubicBezTo>
                    <a:pt x="41" y="10199"/>
                    <a:pt x="33" y="10645"/>
                    <a:pt x="8" y="11089"/>
                  </a:cubicBezTo>
                  <a:cubicBezTo>
                    <a:pt x="0" y="11224"/>
                    <a:pt x="22" y="11356"/>
                    <a:pt x="137" y="11430"/>
                  </a:cubicBezTo>
                  <a:cubicBezTo>
                    <a:pt x="296" y="11532"/>
                    <a:pt x="461" y="11631"/>
                    <a:pt x="637" y="11695"/>
                  </a:cubicBezTo>
                  <a:cubicBezTo>
                    <a:pt x="1302" y="11934"/>
                    <a:pt x="2009" y="11959"/>
                    <a:pt x="2702" y="12022"/>
                  </a:cubicBezTo>
                  <a:cubicBezTo>
                    <a:pt x="3586" y="12104"/>
                    <a:pt x="4481" y="12047"/>
                    <a:pt x="5361" y="12205"/>
                  </a:cubicBezTo>
                  <a:cubicBezTo>
                    <a:pt x="5388" y="12210"/>
                    <a:pt x="5416" y="12211"/>
                    <a:pt x="5445" y="12211"/>
                  </a:cubicBezTo>
                  <a:cubicBezTo>
                    <a:pt x="5487" y="12211"/>
                    <a:pt x="5530" y="12208"/>
                    <a:pt x="5572" y="12208"/>
                  </a:cubicBezTo>
                  <a:cubicBezTo>
                    <a:pt x="5575" y="12208"/>
                    <a:pt x="5579" y="12208"/>
                    <a:pt x="5582" y="12208"/>
                  </a:cubicBezTo>
                  <a:cubicBezTo>
                    <a:pt x="5783" y="12211"/>
                    <a:pt x="5982" y="12210"/>
                    <a:pt x="6183" y="12217"/>
                  </a:cubicBezTo>
                  <a:cubicBezTo>
                    <a:pt x="6361" y="12222"/>
                    <a:pt x="6537" y="12247"/>
                    <a:pt x="6715" y="12247"/>
                  </a:cubicBezTo>
                  <a:cubicBezTo>
                    <a:pt x="6728" y="12247"/>
                    <a:pt x="6741" y="12247"/>
                    <a:pt x="6754" y="12247"/>
                  </a:cubicBezTo>
                  <a:cubicBezTo>
                    <a:pt x="7335" y="12235"/>
                    <a:pt x="7915" y="12212"/>
                    <a:pt x="8497" y="12193"/>
                  </a:cubicBezTo>
                  <a:cubicBezTo>
                    <a:pt x="8549" y="12192"/>
                    <a:pt x="8601" y="12181"/>
                    <a:pt x="8654" y="12175"/>
                  </a:cubicBezTo>
                  <a:cubicBezTo>
                    <a:pt x="8961" y="12134"/>
                    <a:pt x="9015" y="12056"/>
                    <a:pt x="8966" y="11757"/>
                  </a:cubicBezTo>
                  <a:cubicBezTo>
                    <a:pt x="8944" y="11622"/>
                    <a:pt x="8923" y="11483"/>
                    <a:pt x="8932" y="11350"/>
                  </a:cubicBezTo>
                  <a:cubicBezTo>
                    <a:pt x="8965" y="10780"/>
                    <a:pt x="9001" y="10211"/>
                    <a:pt x="9051" y="9643"/>
                  </a:cubicBezTo>
                  <a:cubicBezTo>
                    <a:pt x="9136" y="8661"/>
                    <a:pt x="9255" y="7684"/>
                    <a:pt x="9311" y="6702"/>
                  </a:cubicBezTo>
                  <a:cubicBezTo>
                    <a:pt x="9338" y="6211"/>
                    <a:pt x="9415" y="5736"/>
                    <a:pt x="9525" y="5262"/>
                  </a:cubicBezTo>
                  <a:cubicBezTo>
                    <a:pt x="9537" y="5211"/>
                    <a:pt x="9544" y="5158"/>
                    <a:pt x="9550" y="5106"/>
                  </a:cubicBezTo>
                  <a:cubicBezTo>
                    <a:pt x="9651" y="4223"/>
                    <a:pt x="9754" y="3340"/>
                    <a:pt x="9850" y="2457"/>
                  </a:cubicBezTo>
                  <a:cubicBezTo>
                    <a:pt x="9858" y="2391"/>
                    <a:pt x="9840" y="2308"/>
                    <a:pt x="9804" y="2254"/>
                  </a:cubicBezTo>
                  <a:cubicBezTo>
                    <a:pt x="9616" y="1974"/>
                    <a:pt x="9412" y="1705"/>
                    <a:pt x="9225" y="1424"/>
                  </a:cubicBezTo>
                  <a:cubicBezTo>
                    <a:pt x="9110" y="1250"/>
                    <a:pt x="9000" y="1069"/>
                    <a:pt x="8923" y="878"/>
                  </a:cubicBezTo>
                  <a:cubicBezTo>
                    <a:pt x="8874" y="754"/>
                    <a:pt x="8890" y="619"/>
                    <a:pt x="9006" y="500"/>
                  </a:cubicBezTo>
                  <a:cubicBezTo>
                    <a:pt x="9176" y="324"/>
                    <a:pt x="9135" y="192"/>
                    <a:pt x="8902" y="152"/>
                  </a:cubicBezTo>
                  <a:cubicBezTo>
                    <a:pt x="8611" y="100"/>
                    <a:pt x="8315" y="60"/>
                    <a:pt x="8020" y="50"/>
                  </a:cubicBezTo>
                  <a:cubicBezTo>
                    <a:pt x="7973" y="49"/>
                    <a:pt x="7925" y="48"/>
                    <a:pt x="7878" y="48"/>
                  </a:cubicBezTo>
                  <a:cubicBezTo>
                    <a:pt x="7591" y="48"/>
                    <a:pt x="7304" y="71"/>
                    <a:pt x="7016" y="71"/>
                  </a:cubicBezTo>
                  <a:cubicBezTo>
                    <a:pt x="6981" y="71"/>
                    <a:pt x="6945" y="71"/>
                    <a:pt x="6909" y="70"/>
                  </a:cubicBezTo>
                  <a:cubicBezTo>
                    <a:pt x="6359" y="58"/>
                    <a:pt x="5810" y="24"/>
                    <a:pt x="52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2" name="Google Shape;1872;p32">
              <a:extLst>
                <a:ext uri="{FF2B5EF4-FFF2-40B4-BE49-F238E27FC236}">
                  <a16:creationId xmlns:a16="http://schemas.microsoft.com/office/drawing/2014/main" id="{7384DADC-3C11-6E51-124B-D1949A645712}"/>
                </a:ext>
              </a:extLst>
            </p:cNvPr>
            <p:cNvSpPr/>
            <p:nvPr/>
          </p:nvSpPr>
          <p:spPr>
            <a:xfrm>
              <a:off x="8792584" y="5985136"/>
              <a:ext cx="546786" cy="207912"/>
            </a:xfrm>
            <a:custGeom>
              <a:avLst/>
              <a:gdLst/>
              <a:ahLst/>
              <a:cxnLst/>
              <a:rect l="l" t="t" r="r" b="b"/>
              <a:pathLst>
                <a:path w="5912" h="2248" extrusionOk="0">
                  <a:moveTo>
                    <a:pt x="4317" y="224"/>
                  </a:moveTo>
                  <a:cubicBezTo>
                    <a:pt x="4568" y="224"/>
                    <a:pt x="4820" y="232"/>
                    <a:pt x="5071" y="234"/>
                  </a:cubicBezTo>
                  <a:cubicBezTo>
                    <a:pt x="5198" y="234"/>
                    <a:pt x="5325" y="226"/>
                    <a:pt x="5452" y="226"/>
                  </a:cubicBezTo>
                  <a:cubicBezTo>
                    <a:pt x="5472" y="226"/>
                    <a:pt x="5491" y="226"/>
                    <a:pt x="5510" y="227"/>
                  </a:cubicBezTo>
                  <a:cubicBezTo>
                    <a:pt x="5549" y="227"/>
                    <a:pt x="5589" y="253"/>
                    <a:pt x="5668" y="282"/>
                  </a:cubicBezTo>
                  <a:cubicBezTo>
                    <a:pt x="5573" y="861"/>
                    <a:pt x="5481" y="1422"/>
                    <a:pt x="5383" y="2014"/>
                  </a:cubicBezTo>
                  <a:cubicBezTo>
                    <a:pt x="5182" y="2030"/>
                    <a:pt x="4982" y="2036"/>
                    <a:pt x="4782" y="2036"/>
                  </a:cubicBezTo>
                  <a:cubicBezTo>
                    <a:pt x="4203" y="2036"/>
                    <a:pt x="3625" y="1986"/>
                    <a:pt x="3048" y="1986"/>
                  </a:cubicBezTo>
                  <a:cubicBezTo>
                    <a:pt x="2984" y="1986"/>
                    <a:pt x="2921" y="1987"/>
                    <a:pt x="2858" y="1988"/>
                  </a:cubicBezTo>
                  <a:cubicBezTo>
                    <a:pt x="2013" y="2005"/>
                    <a:pt x="1169" y="2017"/>
                    <a:pt x="337" y="2033"/>
                  </a:cubicBezTo>
                  <a:cubicBezTo>
                    <a:pt x="208" y="1596"/>
                    <a:pt x="272" y="792"/>
                    <a:pt x="464" y="358"/>
                  </a:cubicBezTo>
                  <a:cubicBezTo>
                    <a:pt x="1086" y="332"/>
                    <a:pt x="1721" y="305"/>
                    <a:pt x="2353" y="281"/>
                  </a:cubicBezTo>
                  <a:cubicBezTo>
                    <a:pt x="2923" y="261"/>
                    <a:pt x="3493" y="239"/>
                    <a:pt x="4062" y="228"/>
                  </a:cubicBezTo>
                  <a:cubicBezTo>
                    <a:pt x="4147" y="225"/>
                    <a:pt x="4232" y="224"/>
                    <a:pt x="4317" y="224"/>
                  </a:cubicBezTo>
                  <a:close/>
                  <a:moveTo>
                    <a:pt x="5667" y="0"/>
                  </a:moveTo>
                  <a:cubicBezTo>
                    <a:pt x="5648" y="0"/>
                    <a:pt x="5628" y="1"/>
                    <a:pt x="5606" y="2"/>
                  </a:cubicBezTo>
                  <a:cubicBezTo>
                    <a:pt x="5078" y="23"/>
                    <a:pt x="4550" y="45"/>
                    <a:pt x="4023" y="63"/>
                  </a:cubicBezTo>
                  <a:cubicBezTo>
                    <a:pt x="2871" y="102"/>
                    <a:pt x="1718" y="139"/>
                    <a:pt x="565" y="180"/>
                  </a:cubicBezTo>
                  <a:cubicBezTo>
                    <a:pt x="432" y="185"/>
                    <a:pt x="302" y="217"/>
                    <a:pt x="183" y="235"/>
                  </a:cubicBezTo>
                  <a:cubicBezTo>
                    <a:pt x="91" y="911"/>
                    <a:pt x="0" y="1549"/>
                    <a:pt x="149" y="2247"/>
                  </a:cubicBezTo>
                  <a:cubicBezTo>
                    <a:pt x="329" y="2236"/>
                    <a:pt x="483" y="2218"/>
                    <a:pt x="635" y="2215"/>
                  </a:cubicBezTo>
                  <a:cubicBezTo>
                    <a:pt x="1124" y="2202"/>
                    <a:pt x="1613" y="2181"/>
                    <a:pt x="2100" y="2181"/>
                  </a:cubicBezTo>
                  <a:cubicBezTo>
                    <a:pt x="2151" y="2181"/>
                    <a:pt x="2203" y="2181"/>
                    <a:pt x="2254" y="2182"/>
                  </a:cubicBezTo>
                  <a:cubicBezTo>
                    <a:pt x="3291" y="2192"/>
                    <a:pt x="4327" y="2216"/>
                    <a:pt x="5364" y="2243"/>
                  </a:cubicBezTo>
                  <a:cubicBezTo>
                    <a:pt x="5397" y="2244"/>
                    <a:pt x="5426" y="2244"/>
                    <a:pt x="5452" y="2244"/>
                  </a:cubicBezTo>
                  <a:cubicBezTo>
                    <a:pt x="5629" y="2244"/>
                    <a:pt x="5641" y="2213"/>
                    <a:pt x="5639" y="1983"/>
                  </a:cubicBezTo>
                  <a:cubicBezTo>
                    <a:pt x="5639" y="1931"/>
                    <a:pt x="5655" y="1879"/>
                    <a:pt x="5662" y="1828"/>
                  </a:cubicBezTo>
                  <a:cubicBezTo>
                    <a:pt x="5736" y="1315"/>
                    <a:pt x="5813" y="802"/>
                    <a:pt x="5881" y="289"/>
                  </a:cubicBezTo>
                  <a:cubicBezTo>
                    <a:pt x="5912" y="58"/>
                    <a:pt x="5873" y="0"/>
                    <a:pt x="56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3" name="Google Shape;1873;p32">
              <a:extLst>
                <a:ext uri="{FF2B5EF4-FFF2-40B4-BE49-F238E27FC236}">
                  <a16:creationId xmlns:a16="http://schemas.microsoft.com/office/drawing/2014/main" id="{CFD1D38C-ABFD-C953-3EBD-50377A0CAADA}"/>
                </a:ext>
              </a:extLst>
            </p:cNvPr>
            <p:cNvSpPr/>
            <p:nvPr/>
          </p:nvSpPr>
          <p:spPr>
            <a:xfrm>
              <a:off x="8778340" y="5664755"/>
              <a:ext cx="487317" cy="24417"/>
            </a:xfrm>
            <a:custGeom>
              <a:avLst/>
              <a:gdLst/>
              <a:ahLst/>
              <a:cxnLst/>
              <a:rect l="l" t="t" r="r" b="b"/>
              <a:pathLst>
                <a:path w="5269" h="264" extrusionOk="0">
                  <a:moveTo>
                    <a:pt x="3825" y="1"/>
                  </a:moveTo>
                  <a:cubicBezTo>
                    <a:pt x="3788" y="1"/>
                    <a:pt x="3752" y="1"/>
                    <a:pt x="3715" y="2"/>
                  </a:cubicBezTo>
                  <a:cubicBezTo>
                    <a:pt x="2573" y="22"/>
                    <a:pt x="1427" y="71"/>
                    <a:pt x="285" y="107"/>
                  </a:cubicBezTo>
                  <a:cubicBezTo>
                    <a:pt x="232" y="108"/>
                    <a:pt x="173" y="105"/>
                    <a:pt x="130" y="128"/>
                  </a:cubicBezTo>
                  <a:cubicBezTo>
                    <a:pt x="87" y="149"/>
                    <a:pt x="59" y="198"/>
                    <a:pt x="0" y="264"/>
                  </a:cubicBezTo>
                  <a:cubicBezTo>
                    <a:pt x="1789" y="198"/>
                    <a:pt x="3528" y="135"/>
                    <a:pt x="5268" y="72"/>
                  </a:cubicBezTo>
                  <a:cubicBezTo>
                    <a:pt x="5267" y="69"/>
                    <a:pt x="5267" y="66"/>
                    <a:pt x="5266" y="63"/>
                  </a:cubicBezTo>
                  <a:cubicBezTo>
                    <a:pt x="4786" y="43"/>
                    <a:pt x="4305" y="1"/>
                    <a:pt x="38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4" name="Google Shape;1874;p32">
              <a:extLst>
                <a:ext uri="{FF2B5EF4-FFF2-40B4-BE49-F238E27FC236}">
                  <a16:creationId xmlns:a16="http://schemas.microsoft.com/office/drawing/2014/main" id="{71119FA3-1114-B6E7-8290-2CC11B70AD64}"/>
                </a:ext>
              </a:extLst>
            </p:cNvPr>
            <p:cNvSpPr/>
            <p:nvPr/>
          </p:nvSpPr>
          <p:spPr>
            <a:xfrm>
              <a:off x="8770294" y="5619250"/>
              <a:ext cx="446900" cy="33296"/>
            </a:xfrm>
            <a:custGeom>
              <a:avLst/>
              <a:gdLst/>
              <a:ahLst/>
              <a:cxnLst/>
              <a:rect l="l" t="t" r="r" b="b"/>
              <a:pathLst>
                <a:path w="4832" h="360" extrusionOk="0">
                  <a:moveTo>
                    <a:pt x="4528" y="1"/>
                  </a:moveTo>
                  <a:cubicBezTo>
                    <a:pt x="4391" y="1"/>
                    <a:pt x="4256" y="10"/>
                    <a:pt x="4120" y="16"/>
                  </a:cubicBezTo>
                  <a:cubicBezTo>
                    <a:pt x="2884" y="71"/>
                    <a:pt x="1648" y="120"/>
                    <a:pt x="413" y="176"/>
                  </a:cubicBezTo>
                  <a:cubicBezTo>
                    <a:pt x="275" y="182"/>
                    <a:pt x="138" y="219"/>
                    <a:pt x="0" y="243"/>
                  </a:cubicBezTo>
                  <a:cubicBezTo>
                    <a:pt x="4" y="271"/>
                    <a:pt x="8" y="299"/>
                    <a:pt x="14" y="327"/>
                  </a:cubicBezTo>
                  <a:cubicBezTo>
                    <a:pt x="37" y="337"/>
                    <a:pt x="64" y="359"/>
                    <a:pt x="89" y="359"/>
                  </a:cubicBezTo>
                  <a:cubicBezTo>
                    <a:pt x="90" y="359"/>
                    <a:pt x="91" y="359"/>
                    <a:pt x="92" y="359"/>
                  </a:cubicBezTo>
                  <a:cubicBezTo>
                    <a:pt x="1672" y="248"/>
                    <a:pt x="3252" y="134"/>
                    <a:pt x="4831" y="21"/>
                  </a:cubicBezTo>
                  <a:cubicBezTo>
                    <a:pt x="4730" y="6"/>
                    <a:pt x="4629" y="1"/>
                    <a:pt x="45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5" name="Google Shape;1875;p32">
              <a:extLst>
                <a:ext uri="{FF2B5EF4-FFF2-40B4-BE49-F238E27FC236}">
                  <a16:creationId xmlns:a16="http://schemas.microsoft.com/office/drawing/2014/main" id="{F3217AF6-6976-61FA-1381-2DBA1CF95591}"/>
                </a:ext>
              </a:extLst>
            </p:cNvPr>
            <p:cNvSpPr/>
            <p:nvPr/>
          </p:nvSpPr>
          <p:spPr>
            <a:xfrm>
              <a:off x="8903478" y="5716086"/>
              <a:ext cx="365511" cy="18775"/>
            </a:xfrm>
            <a:custGeom>
              <a:avLst/>
              <a:gdLst/>
              <a:ahLst/>
              <a:cxnLst/>
              <a:rect l="l" t="t" r="r" b="b"/>
              <a:pathLst>
                <a:path w="3952" h="203" extrusionOk="0">
                  <a:moveTo>
                    <a:pt x="1669" y="1"/>
                  </a:moveTo>
                  <a:cubicBezTo>
                    <a:pt x="1117" y="1"/>
                    <a:pt x="566" y="18"/>
                    <a:pt x="15" y="68"/>
                  </a:cubicBezTo>
                  <a:cubicBezTo>
                    <a:pt x="10" y="96"/>
                    <a:pt x="6" y="122"/>
                    <a:pt x="1" y="149"/>
                  </a:cubicBezTo>
                  <a:cubicBezTo>
                    <a:pt x="34" y="168"/>
                    <a:pt x="66" y="203"/>
                    <a:pt x="99" y="203"/>
                  </a:cubicBezTo>
                  <a:cubicBezTo>
                    <a:pt x="100" y="203"/>
                    <a:pt x="101" y="203"/>
                    <a:pt x="102" y="203"/>
                  </a:cubicBezTo>
                  <a:cubicBezTo>
                    <a:pt x="1385" y="158"/>
                    <a:pt x="2668" y="108"/>
                    <a:pt x="3952" y="59"/>
                  </a:cubicBezTo>
                  <a:cubicBezTo>
                    <a:pt x="3190" y="34"/>
                    <a:pt x="2429" y="1"/>
                    <a:pt x="16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876" name="Google Shape;1876;p32">
              <a:extLst>
                <a:ext uri="{FF2B5EF4-FFF2-40B4-BE49-F238E27FC236}">
                  <a16:creationId xmlns:a16="http://schemas.microsoft.com/office/drawing/2014/main" id="{D6561FE4-A7E3-2A3E-72B2-A550CB84D932}"/>
                </a:ext>
              </a:extLst>
            </p:cNvPr>
            <p:cNvSpPr/>
            <p:nvPr/>
          </p:nvSpPr>
          <p:spPr>
            <a:xfrm>
              <a:off x="8867037" y="6057832"/>
              <a:ext cx="400193" cy="28949"/>
            </a:xfrm>
            <a:custGeom>
              <a:avLst/>
              <a:gdLst/>
              <a:ahLst/>
              <a:cxnLst/>
              <a:rect l="l" t="t" r="r" b="b"/>
              <a:pathLst>
                <a:path w="4327" h="313" extrusionOk="0">
                  <a:moveTo>
                    <a:pt x="4018" y="13"/>
                  </a:moveTo>
                  <a:cubicBezTo>
                    <a:pt x="3994" y="13"/>
                    <a:pt x="3970" y="15"/>
                    <a:pt x="3946" y="16"/>
                  </a:cubicBezTo>
                  <a:cubicBezTo>
                    <a:pt x="3683" y="31"/>
                    <a:pt x="3419" y="53"/>
                    <a:pt x="3157" y="58"/>
                  </a:cubicBezTo>
                  <a:cubicBezTo>
                    <a:pt x="2195" y="74"/>
                    <a:pt x="1231" y="86"/>
                    <a:pt x="269" y="99"/>
                  </a:cubicBezTo>
                  <a:cubicBezTo>
                    <a:pt x="242" y="99"/>
                    <a:pt x="213" y="97"/>
                    <a:pt x="185" y="97"/>
                  </a:cubicBezTo>
                  <a:cubicBezTo>
                    <a:pt x="109" y="97"/>
                    <a:pt x="37" y="114"/>
                    <a:pt x="0" y="240"/>
                  </a:cubicBezTo>
                  <a:cubicBezTo>
                    <a:pt x="61" y="265"/>
                    <a:pt x="122" y="312"/>
                    <a:pt x="182" y="313"/>
                  </a:cubicBezTo>
                  <a:cubicBezTo>
                    <a:pt x="202" y="313"/>
                    <a:pt x="221" y="313"/>
                    <a:pt x="240" y="313"/>
                  </a:cubicBezTo>
                  <a:cubicBezTo>
                    <a:pt x="560" y="313"/>
                    <a:pt x="878" y="305"/>
                    <a:pt x="1196" y="297"/>
                  </a:cubicBezTo>
                  <a:cubicBezTo>
                    <a:pt x="1522" y="291"/>
                    <a:pt x="1850" y="283"/>
                    <a:pt x="2176" y="274"/>
                  </a:cubicBezTo>
                  <a:cubicBezTo>
                    <a:pt x="2631" y="261"/>
                    <a:pt x="3085" y="244"/>
                    <a:pt x="3541" y="233"/>
                  </a:cubicBezTo>
                  <a:cubicBezTo>
                    <a:pt x="3599" y="231"/>
                    <a:pt x="3658" y="231"/>
                    <a:pt x="3717" y="231"/>
                  </a:cubicBezTo>
                  <a:cubicBezTo>
                    <a:pt x="3826" y="231"/>
                    <a:pt x="3935" y="233"/>
                    <a:pt x="4043" y="240"/>
                  </a:cubicBezTo>
                  <a:cubicBezTo>
                    <a:pt x="4087" y="243"/>
                    <a:pt x="4137" y="253"/>
                    <a:pt x="4182" y="253"/>
                  </a:cubicBezTo>
                  <a:cubicBezTo>
                    <a:pt x="4243" y="253"/>
                    <a:pt x="4293" y="234"/>
                    <a:pt x="4304" y="155"/>
                  </a:cubicBezTo>
                  <a:cubicBezTo>
                    <a:pt x="4327" y="1"/>
                    <a:pt x="4172" y="29"/>
                    <a:pt x="4073" y="16"/>
                  </a:cubicBezTo>
                  <a:cubicBezTo>
                    <a:pt x="4055" y="14"/>
                    <a:pt x="4036" y="13"/>
                    <a:pt x="4018" y="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" name="Google Shape;1877;p32">
              <a:extLst>
                <a:ext uri="{FF2B5EF4-FFF2-40B4-BE49-F238E27FC236}">
                  <a16:creationId xmlns:a16="http://schemas.microsoft.com/office/drawing/2014/main" id="{2B646042-AB06-9C09-9207-B3BD5960B533}"/>
                </a:ext>
              </a:extLst>
            </p:cNvPr>
            <p:cNvSpPr/>
            <p:nvPr/>
          </p:nvSpPr>
          <p:spPr>
            <a:xfrm>
              <a:off x="8877303" y="6114250"/>
              <a:ext cx="362643" cy="24509"/>
            </a:xfrm>
            <a:custGeom>
              <a:avLst/>
              <a:gdLst/>
              <a:ahLst/>
              <a:cxnLst/>
              <a:rect l="l" t="t" r="r" b="b"/>
              <a:pathLst>
                <a:path w="3921" h="265" extrusionOk="0">
                  <a:moveTo>
                    <a:pt x="3734" y="1"/>
                  </a:moveTo>
                  <a:cubicBezTo>
                    <a:pt x="3710" y="1"/>
                    <a:pt x="3685" y="3"/>
                    <a:pt x="3660" y="6"/>
                  </a:cubicBezTo>
                  <a:cubicBezTo>
                    <a:pt x="3545" y="17"/>
                    <a:pt x="3429" y="29"/>
                    <a:pt x="3313" y="30"/>
                  </a:cubicBezTo>
                  <a:cubicBezTo>
                    <a:pt x="2270" y="40"/>
                    <a:pt x="1225" y="48"/>
                    <a:pt x="182" y="61"/>
                  </a:cubicBezTo>
                  <a:cubicBezTo>
                    <a:pt x="121" y="63"/>
                    <a:pt x="61" y="101"/>
                    <a:pt x="2" y="122"/>
                  </a:cubicBezTo>
                  <a:cubicBezTo>
                    <a:pt x="2" y="148"/>
                    <a:pt x="2" y="173"/>
                    <a:pt x="1" y="199"/>
                  </a:cubicBezTo>
                  <a:cubicBezTo>
                    <a:pt x="71" y="220"/>
                    <a:pt x="143" y="261"/>
                    <a:pt x="215" y="262"/>
                  </a:cubicBezTo>
                  <a:cubicBezTo>
                    <a:pt x="294" y="264"/>
                    <a:pt x="373" y="264"/>
                    <a:pt x="452" y="264"/>
                  </a:cubicBezTo>
                  <a:cubicBezTo>
                    <a:pt x="616" y="264"/>
                    <a:pt x="780" y="261"/>
                    <a:pt x="944" y="261"/>
                  </a:cubicBezTo>
                  <a:cubicBezTo>
                    <a:pt x="1850" y="253"/>
                    <a:pt x="2756" y="247"/>
                    <a:pt x="3660" y="242"/>
                  </a:cubicBezTo>
                  <a:cubicBezTo>
                    <a:pt x="3680" y="242"/>
                    <a:pt x="3700" y="243"/>
                    <a:pt x="3720" y="243"/>
                  </a:cubicBezTo>
                  <a:cubicBezTo>
                    <a:pt x="3805" y="243"/>
                    <a:pt x="3881" y="233"/>
                    <a:pt x="3921" y="133"/>
                  </a:cubicBezTo>
                  <a:cubicBezTo>
                    <a:pt x="3883" y="26"/>
                    <a:pt x="3814" y="1"/>
                    <a:pt x="37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aphicFrame>
        <p:nvGraphicFramePr>
          <p:cNvPr id="1886" name="Google Shape;1886;p32">
            <a:extLst>
              <a:ext uri="{FF2B5EF4-FFF2-40B4-BE49-F238E27FC236}">
                <a16:creationId xmlns:a16="http://schemas.microsoft.com/office/drawing/2014/main" id="{6012AFD0-8803-0528-51D1-A576D527F7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4521440"/>
              </p:ext>
            </p:extLst>
          </p:nvPr>
        </p:nvGraphicFramePr>
        <p:xfrm>
          <a:off x="2363459" y="2762259"/>
          <a:ext cx="8712855" cy="3349911"/>
        </p:xfrm>
        <a:graphic>
          <a:graphicData uri="http://schemas.openxmlformats.org/drawingml/2006/table">
            <a:tbl>
              <a:tblPr>
                <a:noFill/>
                <a:tableStyleId>{9F6A48A7-A88A-4D92-805C-FBD4649BBD61}</a:tableStyleId>
              </a:tblPr>
              <a:tblGrid>
                <a:gridCol w="2665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475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1663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4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Creio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44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Logo Sinto</a:t>
                      </a:r>
                      <a:endParaRPr sz="44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663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4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Desejo</a:t>
                      </a:r>
                      <a:endParaRPr sz="44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pt-BR" sz="44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L</a:t>
                      </a:r>
                      <a:r>
                        <a:rPr lang="en" sz="44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ogo Sinto</a:t>
                      </a:r>
                      <a:endParaRPr sz="44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663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4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Faço </a:t>
                      </a:r>
                      <a:endParaRPr sz="44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44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Logo Sinto  </a:t>
                      </a:r>
                      <a:endParaRPr sz="44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B0B93B66-D769-0571-2CF2-EB432F1C1C9D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545848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2">
          <a:extLst>
            <a:ext uri="{FF2B5EF4-FFF2-40B4-BE49-F238E27FC236}">
              <a16:creationId xmlns:a16="http://schemas.microsoft.com/office/drawing/2014/main" id="{AB1BBC7C-E59B-1BE6-4E68-D6BF8BED2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Google Shape;1863;p32">
            <a:extLst>
              <a:ext uri="{FF2B5EF4-FFF2-40B4-BE49-F238E27FC236}">
                <a16:creationId xmlns:a16="http://schemas.microsoft.com/office/drawing/2014/main" id="{61EB1BCA-6CEE-4D1A-9C1E-AE1B47A02E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73537" y="1447505"/>
            <a:ext cx="9692700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pPr algn="ctr"/>
            <a:r>
              <a:rPr lang="en" dirty="0"/>
              <a:t>O processo inverso também segue:</a:t>
            </a:r>
            <a:endParaRPr dirty="0"/>
          </a:p>
        </p:txBody>
      </p:sp>
      <p:sp>
        <p:nvSpPr>
          <p:cNvPr id="1864" name="Google Shape;1864;p32">
            <a:extLst>
              <a:ext uri="{FF2B5EF4-FFF2-40B4-BE49-F238E27FC236}">
                <a16:creationId xmlns:a16="http://schemas.microsoft.com/office/drawing/2014/main" id="{538C668E-F561-56E5-CEE5-20E1DE181337}"/>
              </a:ext>
            </a:extLst>
          </p:cNvPr>
          <p:cNvSpPr/>
          <p:nvPr/>
        </p:nvSpPr>
        <p:spPr>
          <a:xfrm>
            <a:off x="1636378" y="281847"/>
            <a:ext cx="478832" cy="460186"/>
          </a:xfrm>
          <a:custGeom>
            <a:avLst/>
            <a:gdLst/>
            <a:ahLst/>
            <a:cxnLst/>
            <a:rect l="l" t="t" r="r" b="b"/>
            <a:pathLst>
              <a:path w="5176" h="4977" extrusionOk="0">
                <a:moveTo>
                  <a:pt x="2616" y="243"/>
                </a:moveTo>
                <a:cubicBezTo>
                  <a:pt x="2659" y="243"/>
                  <a:pt x="2703" y="275"/>
                  <a:pt x="2746" y="338"/>
                </a:cubicBezTo>
                <a:cubicBezTo>
                  <a:pt x="2787" y="398"/>
                  <a:pt x="2820" y="466"/>
                  <a:pt x="2840" y="535"/>
                </a:cubicBezTo>
                <a:cubicBezTo>
                  <a:pt x="2907" y="781"/>
                  <a:pt x="2989" y="1024"/>
                  <a:pt x="3022" y="1274"/>
                </a:cubicBezTo>
                <a:cubicBezTo>
                  <a:pt x="3047" y="1455"/>
                  <a:pt x="3146" y="1512"/>
                  <a:pt x="3291" y="1523"/>
                </a:cubicBezTo>
                <a:cubicBezTo>
                  <a:pt x="3310" y="1525"/>
                  <a:pt x="3330" y="1526"/>
                  <a:pt x="3350" y="1526"/>
                </a:cubicBezTo>
                <a:cubicBezTo>
                  <a:pt x="3445" y="1526"/>
                  <a:pt x="3542" y="1509"/>
                  <a:pt x="3639" y="1502"/>
                </a:cubicBezTo>
                <a:cubicBezTo>
                  <a:pt x="4046" y="1465"/>
                  <a:pt x="4454" y="1429"/>
                  <a:pt x="4866" y="1393"/>
                </a:cubicBezTo>
                <a:lnTo>
                  <a:pt x="4866" y="1393"/>
                </a:lnTo>
                <a:cubicBezTo>
                  <a:pt x="4909" y="1675"/>
                  <a:pt x="4734" y="1818"/>
                  <a:pt x="4590" y="1957"/>
                </a:cubicBezTo>
                <a:cubicBezTo>
                  <a:pt x="4441" y="2103"/>
                  <a:pt x="4257" y="2213"/>
                  <a:pt x="4092" y="2345"/>
                </a:cubicBezTo>
                <a:cubicBezTo>
                  <a:pt x="4019" y="2403"/>
                  <a:pt x="3953" y="2472"/>
                  <a:pt x="3882" y="2536"/>
                </a:cubicBezTo>
                <a:cubicBezTo>
                  <a:pt x="3767" y="2640"/>
                  <a:pt x="3753" y="2759"/>
                  <a:pt x="3796" y="2907"/>
                </a:cubicBezTo>
                <a:cubicBezTo>
                  <a:pt x="3905" y="3293"/>
                  <a:pt x="4006" y="3682"/>
                  <a:pt x="4093" y="4074"/>
                </a:cubicBezTo>
                <a:cubicBezTo>
                  <a:pt x="4138" y="4276"/>
                  <a:pt x="4181" y="4486"/>
                  <a:pt x="4077" y="4732"/>
                </a:cubicBezTo>
                <a:cubicBezTo>
                  <a:pt x="3957" y="4676"/>
                  <a:pt x="3832" y="4644"/>
                  <a:pt x="3739" y="4571"/>
                </a:cubicBezTo>
                <a:cubicBezTo>
                  <a:pt x="3497" y="4383"/>
                  <a:pt x="3263" y="4184"/>
                  <a:pt x="3035" y="3979"/>
                </a:cubicBezTo>
                <a:cubicBezTo>
                  <a:pt x="2705" y="3684"/>
                  <a:pt x="2527" y="3555"/>
                  <a:pt x="2359" y="3555"/>
                </a:cubicBezTo>
                <a:cubicBezTo>
                  <a:pt x="2178" y="3555"/>
                  <a:pt x="2009" y="3705"/>
                  <a:pt x="1676" y="3958"/>
                </a:cubicBezTo>
                <a:cubicBezTo>
                  <a:pt x="1350" y="4206"/>
                  <a:pt x="1011" y="4393"/>
                  <a:pt x="555" y="4496"/>
                </a:cubicBezTo>
                <a:cubicBezTo>
                  <a:pt x="587" y="4361"/>
                  <a:pt x="594" y="4261"/>
                  <a:pt x="634" y="4174"/>
                </a:cubicBezTo>
                <a:cubicBezTo>
                  <a:pt x="840" y="3722"/>
                  <a:pt x="1050" y="3273"/>
                  <a:pt x="1266" y="2824"/>
                </a:cubicBezTo>
                <a:cubicBezTo>
                  <a:pt x="1355" y="2640"/>
                  <a:pt x="1363" y="2606"/>
                  <a:pt x="1191" y="2487"/>
                </a:cubicBezTo>
                <a:cubicBezTo>
                  <a:pt x="1043" y="2384"/>
                  <a:pt x="881" y="2306"/>
                  <a:pt x="726" y="2215"/>
                </a:cubicBezTo>
                <a:cubicBezTo>
                  <a:pt x="603" y="2143"/>
                  <a:pt x="484" y="2065"/>
                  <a:pt x="371" y="1952"/>
                </a:cubicBezTo>
                <a:cubicBezTo>
                  <a:pt x="739" y="1825"/>
                  <a:pt x="1103" y="1731"/>
                  <a:pt x="1489" y="1731"/>
                </a:cubicBezTo>
                <a:cubicBezTo>
                  <a:pt x="1608" y="1731"/>
                  <a:pt x="1728" y="1740"/>
                  <a:pt x="1851" y="1760"/>
                </a:cubicBezTo>
                <a:cubicBezTo>
                  <a:pt x="1980" y="1449"/>
                  <a:pt x="2089" y="1164"/>
                  <a:pt x="2214" y="885"/>
                </a:cubicBezTo>
                <a:cubicBezTo>
                  <a:pt x="2300" y="695"/>
                  <a:pt x="2395" y="509"/>
                  <a:pt x="2503" y="330"/>
                </a:cubicBezTo>
                <a:cubicBezTo>
                  <a:pt x="2538" y="271"/>
                  <a:pt x="2576" y="243"/>
                  <a:pt x="2616" y="243"/>
                </a:cubicBezTo>
                <a:close/>
                <a:moveTo>
                  <a:pt x="2603" y="1"/>
                </a:moveTo>
                <a:cubicBezTo>
                  <a:pt x="2493" y="1"/>
                  <a:pt x="2389" y="72"/>
                  <a:pt x="2316" y="211"/>
                </a:cubicBezTo>
                <a:cubicBezTo>
                  <a:pt x="2098" y="629"/>
                  <a:pt x="1894" y="1056"/>
                  <a:pt x="1664" y="1519"/>
                </a:cubicBezTo>
                <a:cubicBezTo>
                  <a:pt x="1659" y="1519"/>
                  <a:pt x="1597" y="1527"/>
                  <a:pt x="1535" y="1534"/>
                </a:cubicBezTo>
                <a:cubicBezTo>
                  <a:pt x="1127" y="1590"/>
                  <a:pt x="717" y="1632"/>
                  <a:pt x="313" y="1704"/>
                </a:cubicBezTo>
                <a:cubicBezTo>
                  <a:pt x="39" y="1751"/>
                  <a:pt x="1" y="1886"/>
                  <a:pt x="190" y="2093"/>
                </a:cubicBezTo>
                <a:cubicBezTo>
                  <a:pt x="297" y="2207"/>
                  <a:pt x="430" y="2299"/>
                  <a:pt x="561" y="2384"/>
                </a:cubicBezTo>
                <a:cubicBezTo>
                  <a:pt x="710" y="2482"/>
                  <a:pt x="870" y="2565"/>
                  <a:pt x="1057" y="2673"/>
                </a:cubicBezTo>
                <a:cubicBezTo>
                  <a:pt x="1015" y="2783"/>
                  <a:pt x="991" y="2862"/>
                  <a:pt x="958" y="2938"/>
                </a:cubicBezTo>
                <a:cubicBezTo>
                  <a:pt x="762" y="3394"/>
                  <a:pt x="568" y="3849"/>
                  <a:pt x="364" y="4302"/>
                </a:cubicBezTo>
                <a:cubicBezTo>
                  <a:pt x="312" y="4417"/>
                  <a:pt x="267" y="4545"/>
                  <a:pt x="359" y="4623"/>
                </a:cubicBezTo>
                <a:cubicBezTo>
                  <a:pt x="415" y="4670"/>
                  <a:pt x="512" y="4697"/>
                  <a:pt x="597" y="4697"/>
                </a:cubicBezTo>
                <a:cubicBezTo>
                  <a:pt x="626" y="4697"/>
                  <a:pt x="653" y="4694"/>
                  <a:pt x="677" y="4688"/>
                </a:cubicBezTo>
                <a:cubicBezTo>
                  <a:pt x="891" y="4634"/>
                  <a:pt x="1106" y="4558"/>
                  <a:pt x="1296" y="4450"/>
                </a:cubicBezTo>
                <a:cubicBezTo>
                  <a:pt x="1590" y="4284"/>
                  <a:pt x="1866" y="4087"/>
                  <a:pt x="2146" y="3898"/>
                </a:cubicBezTo>
                <a:cubicBezTo>
                  <a:pt x="2228" y="3843"/>
                  <a:pt x="2303" y="3814"/>
                  <a:pt x="2377" y="3814"/>
                </a:cubicBezTo>
                <a:cubicBezTo>
                  <a:pt x="2461" y="3814"/>
                  <a:pt x="2542" y="3852"/>
                  <a:pt x="2628" y="3931"/>
                </a:cubicBezTo>
                <a:cubicBezTo>
                  <a:pt x="2906" y="4190"/>
                  <a:pt x="3193" y="4440"/>
                  <a:pt x="3486" y="4683"/>
                </a:cubicBezTo>
                <a:cubicBezTo>
                  <a:pt x="3607" y="4784"/>
                  <a:pt x="3745" y="4869"/>
                  <a:pt x="3887" y="4935"/>
                </a:cubicBezTo>
                <a:cubicBezTo>
                  <a:pt x="3947" y="4963"/>
                  <a:pt x="4004" y="4976"/>
                  <a:pt x="4057" y="4976"/>
                </a:cubicBezTo>
                <a:cubicBezTo>
                  <a:pt x="4188" y="4976"/>
                  <a:pt x="4287" y="4891"/>
                  <a:pt x="4320" y="4729"/>
                </a:cubicBezTo>
                <a:cubicBezTo>
                  <a:pt x="4357" y="4538"/>
                  <a:pt x="4363" y="4330"/>
                  <a:pt x="4329" y="4139"/>
                </a:cubicBezTo>
                <a:cubicBezTo>
                  <a:pt x="4265" y="3779"/>
                  <a:pt x="4176" y="3420"/>
                  <a:pt x="4073" y="3070"/>
                </a:cubicBezTo>
                <a:cubicBezTo>
                  <a:pt x="3994" y="2803"/>
                  <a:pt x="4068" y="2636"/>
                  <a:pt x="4285" y="2471"/>
                </a:cubicBezTo>
                <a:cubicBezTo>
                  <a:pt x="4536" y="2280"/>
                  <a:pt x="4761" y="2055"/>
                  <a:pt x="4984" y="1830"/>
                </a:cubicBezTo>
                <a:cubicBezTo>
                  <a:pt x="5054" y="1761"/>
                  <a:pt x="5104" y="1653"/>
                  <a:pt x="5125" y="1554"/>
                </a:cubicBezTo>
                <a:cubicBezTo>
                  <a:pt x="5176" y="1324"/>
                  <a:pt x="5080" y="1199"/>
                  <a:pt x="4858" y="1199"/>
                </a:cubicBezTo>
                <a:cubicBezTo>
                  <a:pt x="4847" y="1199"/>
                  <a:pt x="4835" y="1200"/>
                  <a:pt x="4823" y="1200"/>
                </a:cubicBezTo>
                <a:cubicBezTo>
                  <a:pt x="4559" y="1214"/>
                  <a:pt x="4296" y="1242"/>
                  <a:pt x="4032" y="1262"/>
                </a:cubicBezTo>
                <a:cubicBezTo>
                  <a:pt x="3854" y="1278"/>
                  <a:pt x="3674" y="1291"/>
                  <a:pt x="3496" y="1309"/>
                </a:cubicBezTo>
                <a:cubicBezTo>
                  <a:pt x="3485" y="1310"/>
                  <a:pt x="3474" y="1311"/>
                  <a:pt x="3464" y="1311"/>
                </a:cubicBezTo>
                <a:cubicBezTo>
                  <a:pt x="3344" y="1311"/>
                  <a:pt x="3275" y="1244"/>
                  <a:pt x="3240" y="1125"/>
                </a:cubicBezTo>
                <a:cubicBezTo>
                  <a:pt x="3176" y="902"/>
                  <a:pt x="3115" y="677"/>
                  <a:pt x="3040" y="457"/>
                </a:cubicBezTo>
                <a:cubicBezTo>
                  <a:pt x="3002" y="349"/>
                  <a:pt x="2954" y="237"/>
                  <a:pt x="2881" y="152"/>
                </a:cubicBezTo>
                <a:cubicBezTo>
                  <a:pt x="2793" y="51"/>
                  <a:pt x="2696" y="1"/>
                  <a:pt x="26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5" name="Google Shape;1865;p32">
            <a:extLst>
              <a:ext uri="{FF2B5EF4-FFF2-40B4-BE49-F238E27FC236}">
                <a16:creationId xmlns:a16="http://schemas.microsoft.com/office/drawing/2014/main" id="{F5A3153D-235C-5A4B-C8B0-972E066B1139}"/>
              </a:ext>
            </a:extLst>
          </p:cNvPr>
          <p:cNvSpPr/>
          <p:nvPr/>
        </p:nvSpPr>
        <p:spPr>
          <a:xfrm>
            <a:off x="10285203" y="359547"/>
            <a:ext cx="478832" cy="460186"/>
          </a:xfrm>
          <a:custGeom>
            <a:avLst/>
            <a:gdLst/>
            <a:ahLst/>
            <a:cxnLst/>
            <a:rect l="l" t="t" r="r" b="b"/>
            <a:pathLst>
              <a:path w="5176" h="4977" extrusionOk="0">
                <a:moveTo>
                  <a:pt x="2616" y="243"/>
                </a:moveTo>
                <a:cubicBezTo>
                  <a:pt x="2659" y="243"/>
                  <a:pt x="2703" y="275"/>
                  <a:pt x="2746" y="338"/>
                </a:cubicBezTo>
                <a:cubicBezTo>
                  <a:pt x="2787" y="398"/>
                  <a:pt x="2820" y="466"/>
                  <a:pt x="2840" y="535"/>
                </a:cubicBezTo>
                <a:cubicBezTo>
                  <a:pt x="2907" y="781"/>
                  <a:pt x="2989" y="1024"/>
                  <a:pt x="3022" y="1274"/>
                </a:cubicBezTo>
                <a:cubicBezTo>
                  <a:pt x="3047" y="1455"/>
                  <a:pt x="3146" y="1512"/>
                  <a:pt x="3291" y="1523"/>
                </a:cubicBezTo>
                <a:cubicBezTo>
                  <a:pt x="3310" y="1525"/>
                  <a:pt x="3330" y="1526"/>
                  <a:pt x="3350" y="1526"/>
                </a:cubicBezTo>
                <a:cubicBezTo>
                  <a:pt x="3445" y="1526"/>
                  <a:pt x="3542" y="1509"/>
                  <a:pt x="3639" y="1502"/>
                </a:cubicBezTo>
                <a:cubicBezTo>
                  <a:pt x="4046" y="1465"/>
                  <a:pt x="4454" y="1429"/>
                  <a:pt x="4866" y="1393"/>
                </a:cubicBezTo>
                <a:lnTo>
                  <a:pt x="4866" y="1393"/>
                </a:lnTo>
                <a:cubicBezTo>
                  <a:pt x="4909" y="1675"/>
                  <a:pt x="4734" y="1818"/>
                  <a:pt x="4590" y="1957"/>
                </a:cubicBezTo>
                <a:cubicBezTo>
                  <a:pt x="4441" y="2103"/>
                  <a:pt x="4257" y="2213"/>
                  <a:pt x="4092" y="2345"/>
                </a:cubicBezTo>
                <a:cubicBezTo>
                  <a:pt x="4019" y="2403"/>
                  <a:pt x="3953" y="2472"/>
                  <a:pt x="3882" y="2536"/>
                </a:cubicBezTo>
                <a:cubicBezTo>
                  <a:pt x="3767" y="2640"/>
                  <a:pt x="3753" y="2759"/>
                  <a:pt x="3796" y="2907"/>
                </a:cubicBezTo>
                <a:cubicBezTo>
                  <a:pt x="3905" y="3293"/>
                  <a:pt x="4006" y="3682"/>
                  <a:pt x="4093" y="4074"/>
                </a:cubicBezTo>
                <a:cubicBezTo>
                  <a:pt x="4138" y="4276"/>
                  <a:pt x="4181" y="4486"/>
                  <a:pt x="4077" y="4732"/>
                </a:cubicBezTo>
                <a:cubicBezTo>
                  <a:pt x="3957" y="4676"/>
                  <a:pt x="3832" y="4644"/>
                  <a:pt x="3739" y="4571"/>
                </a:cubicBezTo>
                <a:cubicBezTo>
                  <a:pt x="3497" y="4383"/>
                  <a:pt x="3263" y="4184"/>
                  <a:pt x="3035" y="3979"/>
                </a:cubicBezTo>
                <a:cubicBezTo>
                  <a:pt x="2705" y="3684"/>
                  <a:pt x="2527" y="3555"/>
                  <a:pt x="2359" y="3555"/>
                </a:cubicBezTo>
                <a:cubicBezTo>
                  <a:pt x="2178" y="3555"/>
                  <a:pt x="2009" y="3705"/>
                  <a:pt x="1676" y="3958"/>
                </a:cubicBezTo>
                <a:cubicBezTo>
                  <a:pt x="1350" y="4206"/>
                  <a:pt x="1011" y="4393"/>
                  <a:pt x="555" y="4496"/>
                </a:cubicBezTo>
                <a:cubicBezTo>
                  <a:pt x="587" y="4361"/>
                  <a:pt x="594" y="4261"/>
                  <a:pt x="634" y="4174"/>
                </a:cubicBezTo>
                <a:cubicBezTo>
                  <a:pt x="840" y="3722"/>
                  <a:pt x="1050" y="3273"/>
                  <a:pt x="1266" y="2824"/>
                </a:cubicBezTo>
                <a:cubicBezTo>
                  <a:pt x="1355" y="2640"/>
                  <a:pt x="1363" y="2606"/>
                  <a:pt x="1191" y="2487"/>
                </a:cubicBezTo>
                <a:cubicBezTo>
                  <a:pt x="1043" y="2384"/>
                  <a:pt x="881" y="2306"/>
                  <a:pt x="726" y="2215"/>
                </a:cubicBezTo>
                <a:cubicBezTo>
                  <a:pt x="603" y="2143"/>
                  <a:pt x="484" y="2065"/>
                  <a:pt x="371" y="1952"/>
                </a:cubicBezTo>
                <a:cubicBezTo>
                  <a:pt x="739" y="1825"/>
                  <a:pt x="1103" y="1731"/>
                  <a:pt x="1489" y="1731"/>
                </a:cubicBezTo>
                <a:cubicBezTo>
                  <a:pt x="1608" y="1731"/>
                  <a:pt x="1728" y="1740"/>
                  <a:pt x="1851" y="1760"/>
                </a:cubicBezTo>
                <a:cubicBezTo>
                  <a:pt x="1980" y="1449"/>
                  <a:pt x="2089" y="1164"/>
                  <a:pt x="2214" y="885"/>
                </a:cubicBezTo>
                <a:cubicBezTo>
                  <a:pt x="2300" y="695"/>
                  <a:pt x="2395" y="509"/>
                  <a:pt x="2503" y="330"/>
                </a:cubicBezTo>
                <a:cubicBezTo>
                  <a:pt x="2538" y="271"/>
                  <a:pt x="2576" y="243"/>
                  <a:pt x="2616" y="243"/>
                </a:cubicBezTo>
                <a:close/>
                <a:moveTo>
                  <a:pt x="2603" y="1"/>
                </a:moveTo>
                <a:cubicBezTo>
                  <a:pt x="2493" y="1"/>
                  <a:pt x="2389" y="72"/>
                  <a:pt x="2316" y="211"/>
                </a:cubicBezTo>
                <a:cubicBezTo>
                  <a:pt x="2098" y="629"/>
                  <a:pt x="1894" y="1056"/>
                  <a:pt x="1664" y="1519"/>
                </a:cubicBezTo>
                <a:cubicBezTo>
                  <a:pt x="1659" y="1519"/>
                  <a:pt x="1597" y="1527"/>
                  <a:pt x="1535" y="1534"/>
                </a:cubicBezTo>
                <a:cubicBezTo>
                  <a:pt x="1127" y="1590"/>
                  <a:pt x="717" y="1632"/>
                  <a:pt x="313" y="1704"/>
                </a:cubicBezTo>
                <a:cubicBezTo>
                  <a:pt x="39" y="1751"/>
                  <a:pt x="1" y="1886"/>
                  <a:pt x="190" y="2093"/>
                </a:cubicBezTo>
                <a:cubicBezTo>
                  <a:pt x="297" y="2207"/>
                  <a:pt x="430" y="2299"/>
                  <a:pt x="561" y="2384"/>
                </a:cubicBezTo>
                <a:cubicBezTo>
                  <a:pt x="710" y="2482"/>
                  <a:pt x="870" y="2565"/>
                  <a:pt x="1057" y="2673"/>
                </a:cubicBezTo>
                <a:cubicBezTo>
                  <a:pt x="1015" y="2783"/>
                  <a:pt x="991" y="2862"/>
                  <a:pt x="958" y="2938"/>
                </a:cubicBezTo>
                <a:cubicBezTo>
                  <a:pt x="762" y="3394"/>
                  <a:pt x="568" y="3849"/>
                  <a:pt x="364" y="4302"/>
                </a:cubicBezTo>
                <a:cubicBezTo>
                  <a:pt x="312" y="4417"/>
                  <a:pt x="267" y="4545"/>
                  <a:pt x="359" y="4623"/>
                </a:cubicBezTo>
                <a:cubicBezTo>
                  <a:pt x="415" y="4670"/>
                  <a:pt x="512" y="4697"/>
                  <a:pt x="597" y="4697"/>
                </a:cubicBezTo>
                <a:cubicBezTo>
                  <a:pt x="626" y="4697"/>
                  <a:pt x="653" y="4694"/>
                  <a:pt x="677" y="4688"/>
                </a:cubicBezTo>
                <a:cubicBezTo>
                  <a:pt x="891" y="4634"/>
                  <a:pt x="1106" y="4558"/>
                  <a:pt x="1296" y="4450"/>
                </a:cubicBezTo>
                <a:cubicBezTo>
                  <a:pt x="1590" y="4284"/>
                  <a:pt x="1866" y="4087"/>
                  <a:pt x="2146" y="3898"/>
                </a:cubicBezTo>
                <a:cubicBezTo>
                  <a:pt x="2228" y="3843"/>
                  <a:pt x="2303" y="3814"/>
                  <a:pt x="2377" y="3814"/>
                </a:cubicBezTo>
                <a:cubicBezTo>
                  <a:pt x="2461" y="3814"/>
                  <a:pt x="2542" y="3852"/>
                  <a:pt x="2628" y="3931"/>
                </a:cubicBezTo>
                <a:cubicBezTo>
                  <a:pt x="2906" y="4190"/>
                  <a:pt x="3193" y="4440"/>
                  <a:pt x="3486" y="4683"/>
                </a:cubicBezTo>
                <a:cubicBezTo>
                  <a:pt x="3607" y="4784"/>
                  <a:pt x="3745" y="4869"/>
                  <a:pt x="3887" y="4935"/>
                </a:cubicBezTo>
                <a:cubicBezTo>
                  <a:pt x="3947" y="4963"/>
                  <a:pt x="4004" y="4976"/>
                  <a:pt x="4057" y="4976"/>
                </a:cubicBezTo>
                <a:cubicBezTo>
                  <a:pt x="4188" y="4976"/>
                  <a:pt x="4287" y="4891"/>
                  <a:pt x="4320" y="4729"/>
                </a:cubicBezTo>
                <a:cubicBezTo>
                  <a:pt x="4357" y="4538"/>
                  <a:pt x="4363" y="4330"/>
                  <a:pt x="4329" y="4139"/>
                </a:cubicBezTo>
                <a:cubicBezTo>
                  <a:pt x="4265" y="3779"/>
                  <a:pt x="4176" y="3420"/>
                  <a:pt x="4073" y="3070"/>
                </a:cubicBezTo>
                <a:cubicBezTo>
                  <a:pt x="3994" y="2803"/>
                  <a:pt x="4068" y="2636"/>
                  <a:pt x="4285" y="2471"/>
                </a:cubicBezTo>
                <a:cubicBezTo>
                  <a:pt x="4536" y="2280"/>
                  <a:pt x="4761" y="2055"/>
                  <a:pt x="4984" y="1830"/>
                </a:cubicBezTo>
                <a:cubicBezTo>
                  <a:pt x="5054" y="1761"/>
                  <a:pt x="5104" y="1653"/>
                  <a:pt x="5125" y="1554"/>
                </a:cubicBezTo>
                <a:cubicBezTo>
                  <a:pt x="5176" y="1324"/>
                  <a:pt x="5080" y="1199"/>
                  <a:pt x="4858" y="1199"/>
                </a:cubicBezTo>
                <a:cubicBezTo>
                  <a:pt x="4847" y="1199"/>
                  <a:pt x="4835" y="1200"/>
                  <a:pt x="4823" y="1200"/>
                </a:cubicBezTo>
                <a:cubicBezTo>
                  <a:pt x="4559" y="1214"/>
                  <a:pt x="4296" y="1242"/>
                  <a:pt x="4032" y="1262"/>
                </a:cubicBezTo>
                <a:cubicBezTo>
                  <a:pt x="3854" y="1278"/>
                  <a:pt x="3674" y="1291"/>
                  <a:pt x="3496" y="1309"/>
                </a:cubicBezTo>
                <a:cubicBezTo>
                  <a:pt x="3485" y="1310"/>
                  <a:pt x="3474" y="1311"/>
                  <a:pt x="3464" y="1311"/>
                </a:cubicBezTo>
                <a:cubicBezTo>
                  <a:pt x="3344" y="1311"/>
                  <a:pt x="3275" y="1244"/>
                  <a:pt x="3240" y="1125"/>
                </a:cubicBezTo>
                <a:cubicBezTo>
                  <a:pt x="3176" y="902"/>
                  <a:pt x="3115" y="677"/>
                  <a:pt x="3040" y="457"/>
                </a:cubicBezTo>
                <a:cubicBezTo>
                  <a:pt x="3002" y="349"/>
                  <a:pt x="2954" y="237"/>
                  <a:pt x="2881" y="152"/>
                </a:cubicBezTo>
                <a:cubicBezTo>
                  <a:pt x="2793" y="51"/>
                  <a:pt x="2696" y="1"/>
                  <a:pt x="26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9" name="Google Shape;1869;p32">
            <a:extLst>
              <a:ext uri="{FF2B5EF4-FFF2-40B4-BE49-F238E27FC236}">
                <a16:creationId xmlns:a16="http://schemas.microsoft.com/office/drawing/2014/main" id="{CC8BDC2F-84E0-FDBB-9A6B-650E9A1F1D24}"/>
              </a:ext>
            </a:extLst>
          </p:cNvPr>
          <p:cNvSpPr/>
          <p:nvPr/>
        </p:nvSpPr>
        <p:spPr>
          <a:xfrm>
            <a:off x="4014869" y="359560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870" name="Google Shape;1870;p32">
            <a:extLst>
              <a:ext uri="{FF2B5EF4-FFF2-40B4-BE49-F238E27FC236}">
                <a16:creationId xmlns:a16="http://schemas.microsoft.com/office/drawing/2014/main" id="{C0F83228-F880-55A6-0C7A-4355BE13A743}"/>
              </a:ext>
            </a:extLst>
          </p:cNvPr>
          <p:cNvGrpSpPr/>
          <p:nvPr/>
        </p:nvGrpSpPr>
        <p:grpSpPr>
          <a:xfrm rot="1549639">
            <a:off x="11779891" y="731767"/>
            <a:ext cx="912127" cy="1132492"/>
            <a:chOff x="8558587" y="5554046"/>
            <a:chExt cx="911834" cy="1132787"/>
          </a:xfrm>
        </p:grpSpPr>
        <p:sp>
          <p:nvSpPr>
            <p:cNvPr id="1871" name="Google Shape;1871;p32">
              <a:extLst>
                <a:ext uri="{FF2B5EF4-FFF2-40B4-BE49-F238E27FC236}">
                  <a16:creationId xmlns:a16="http://schemas.microsoft.com/office/drawing/2014/main" id="{9E13702D-7D2B-6731-05B5-47881B16EA3E}"/>
                </a:ext>
              </a:extLst>
            </p:cNvPr>
            <p:cNvSpPr/>
            <p:nvPr/>
          </p:nvSpPr>
          <p:spPr>
            <a:xfrm>
              <a:off x="8558587" y="5554046"/>
              <a:ext cx="911834" cy="1132787"/>
            </a:xfrm>
            <a:custGeom>
              <a:avLst/>
              <a:gdLst/>
              <a:ahLst/>
              <a:cxnLst/>
              <a:rect l="l" t="t" r="r" b="b"/>
              <a:pathLst>
                <a:path w="9859" h="12248" extrusionOk="0">
                  <a:moveTo>
                    <a:pt x="5903" y="294"/>
                  </a:moveTo>
                  <a:cubicBezTo>
                    <a:pt x="6431" y="294"/>
                    <a:pt x="6960" y="331"/>
                    <a:pt x="7489" y="344"/>
                  </a:cubicBezTo>
                  <a:cubicBezTo>
                    <a:pt x="7784" y="353"/>
                    <a:pt x="8081" y="348"/>
                    <a:pt x="8376" y="358"/>
                  </a:cubicBezTo>
                  <a:cubicBezTo>
                    <a:pt x="8478" y="360"/>
                    <a:pt x="8580" y="387"/>
                    <a:pt x="8720" y="407"/>
                  </a:cubicBezTo>
                  <a:cubicBezTo>
                    <a:pt x="8623" y="664"/>
                    <a:pt x="8664" y="861"/>
                    <a:pt x="8747" y="1065"/>
                  </a:cubicBezTo>
                  <a:cubicBezTo>
                    <a:pt x="8891" y="1420"/>
                    <a:pt x="9124" y="1712"/>
                    <a:pt x="9342" y="2020"/>
                  </a:cubicBezTo>
                  <a:cubicBezTo>
                    <a:pt x="9383" y="2078"/>
                    <a:pt x="9410" y="2146"/>
                    <a:pt x="9464" y="2244"/>
                  </a:cubicBezTo>
                  <a:cubicBezTo>
                    <a:pt x="9362" y="2259"/>
                    <a:pt x="9286" y="2277"/>
                    <a:pt x="9208" y="2281"/>
                  </a:cubicBezTo>
                  <a:cubicBezTo>
                    <a:pt x="8892" y="2302"/>
                    <a:pt x="8577" y="2323"/>
                    <a:pt x="8262" y="2336"/>
                  </a:cubicBezTo>
                  <a:cubicBezTo>
                    <a:pt x="8024" y="2345"/>
                    <a:pt x="7787" y="2351"/>
                    <a:pt x="7550" y="2351"/>
                  </a:cubicBezTo>
                  <a:cubicBezTo>
                    <a:pt x="7481" y="2351"/>
                    <a:pt x="7412" y="2350"/>
                    <a:pt x="7343" y="2349"/>
                  </a:cubicBezTo>
                  <a:cubicBezTo>
                    <a:pt x="7254" y="2348"/>
                    <a:pt x="7164" y="2347"/>
                    <a:pt x="7075" y="2347"/>
                  </a:cubicBezTo>
                  <a:cubicBezTo>
                    <a:pt x="6848" y="2347"/>
                    <a:pt x="6621" y="2351"/>
                    <a:pt x="6395" y="2351"/>
                  </a:cubicBezTo>
                  <a:cubicBezTo>
                    <a:pt x="6003" y="2351"/>
                    <a:pt x="5612" y="2340"/>
                    <a:pt x="5223" y="2281"/>
                  </a:cubicBezTo>
                  <a:cubicBezTo>
                    <a:pt x="5095" y="2262"/>
                    <a:pt x="4964" y="2260"/>
                    <a:pt x="4834" y="2260"/>
                  </a:cubicBezTo>
                  <a:cubicBezTo>
                    <a:pt x="4809" y="2260"/>
                    <a:pt x="4785" y="2260"/>
                    <a:pt x="4760" y="2260"/>
                  </a:cubicBezTo>
                  <a:cubicBezTo>
                    <a:pt x="4703" y="2260"/>
                    <a:pt x="4645" y="2260"/>
                    <a:pt x="4588" y="2258"/>
                  </a:cubicBezTo>
                  <a:cubicBezTo>
                    <a:pt x="3944" y="2234"/>
                    <a:pt x="3297" y="2235"/>
                    <a:pt x="2656" y="2175"/>
                  </a:cubicBezTo>
                  <a:cubicBezTo>
                    <a:pt x="2218" y="2134"/>
                    <a:pt x="1774" y="2059"/>
                    <a:pt x="1384" y="1818"/>
                  </a:cubicBezTo>
                  <a:cubicBezTo>
                    <a:pt x="1192" y="1699"/>
                    <a:pt x="1076" y="1551"/>
                    <a:pt x="1082" y="1306"/>
                  </a:cubicBezTo>
                  <a:cubicBezTo>
                    <a:pt x="1083" y="1098"/>
                    <a:pt x="1159" y="969"/>
                    <a:pt x="1347" y="887"/>
                  </a:cubicBezTo>
                  <a:cubicBezTo>
                    <a:pt x="1735" y="717"/>
                    <a:pt x="2133" y="594"/>
                    <a:pt x="2552" y="512"/>
                  </a:cubicBezTo>
                  <a:cubicBezTo>
                    <a:pt x="3579" y="309"/>
                    <a:pt x="4617" y="324"/>
                    <a:pt x="5651" y="297"/>
                  </a:cubicBezTo>
                  <a:cubicBezTo>
                    <a:pt x="5735" y="295"/>
                    <a:pt x="5819" y="294"/>
                    <a:pt x="5903" y="294"/>
                  </a:cubicBezTo>
                  <a:close/>
                  <a:moveTo>
                    <a:pt x="1010" y="1932"/>
                  </a:moveTo>
                  <a:cubicBezTo>
                    <a:pt x="1353" y="2091"/>
                    <a:pt x="1676" y="2239"/>
                    <a:pt x="2003" y="2392"/>
                  </a:cubicBezTo>
                  <a:cubicBezTo>
                    <a:pt x="2003" y="2730"/>
                    <a:pt x="2005" y="3098"/>
                    <a:pt x="2002" y="3466"/>
                  </a:cubicBezTo>
                  <a:cubicBezTo>
                    <a:pt x="2000" y="3581"/>
                    <a:pt x="1976" y="3698"/>
                    <a:pt x="1962" y="3813"/>
                  </a:cubicBezTo>
                  <a:cubicBezTo>
                    <a:pt x="1899" y="4325"/>
                    <a:pt x="1844" y="4839"/>
                    <a:pt x="1770" y="5350"/>
                  </a:cubicBezTo>
                  <a:cubicBezTo>
                    <a:pt x="1615" y="6437"/>
                    <a:pt x="1355" y="7508"/>
                    <a:pt x="1372" y="8617"/>
                  </a:cubicBezTo>
                  <a:cubicBezTo>
                    <a:pt x="1377" y="8984"/>
                    <a:pt x="1300" y="9352"/>
                    <a:pt x="1264" y="9720"/>
                  </a:cubicBezTo>
                  <a:cubicBezTo>
                    <a:pt x="1218" y="10182"/>
                    <a:pt x="1176" y="10643"/>
                    <a:pt x="1128" y="11104"/>
                  </a:cubicBezTo>
                  <a:cubicBezTo>
                    <a:pt x="1117" y="11239"/>
                    <a:pt x="1089" y="11373"/>
                    <a:pt x="1067" y="11508"/>
                  </a:cubicBezTo>
                  <a:cubicBezTo>
                    <a:pt x="1044" y="11510"/>
                    <a:pt x="1022" y="11511"/>
                    <a:pt x="1001" y="11511"/>
                  </a:cubicBezTo>
                  <a:cubicBezTo>
                    <a:pt x="789" y="11511"/>
                    <a:pt x="619" y="11416"/>
                    <a:pt x="456" y="11322"/>
                  </a:cubicBezTo>
                  <a:cubicBezTo>
                    <a:pt x="383" y="11279"/>
                    <a:pt x="331" y="11151"/>
                    <a:pt x="322" y="11057"/>
                  </a:cubicBezTo>
                  <a:cubicBezTo>
                    <a:pt x="304" y="10858"/>
                    <a:pt x="313" y="10656"/>
                    <a:pt x="323" y="10455"/>
                  </a:cubicBezTo>
                  <a:cubicBezTo>
                    <a:pt x="365" y="9546"/>
                    <a:pt x="397" y="8638"/>
                    <a:pt x="560" y="7739"/>
                  </a:cubicBezTo>
                  <a:cubicBezTo>
                    <a:pt x="569" y="7687"/>
                    <a:pt x="567" y="7633"/>
                    <a:pt x="565" y="7580"/>
                  </a:cubicBezTo>
                  <a:cubicBezTo>
                    <a:pt x="546" y="7090"/>
                    <a:pt x="649" y="6612"/>
                    <a:pt x="678" y="6128"/>
                  </a:cubicBezTo>
                  <a:cubicBezTo>
                    <a:pt x="740" y="5073"/>
                    <a:pt x="952" y="4031"/>
                    <a:pt x="911" y="2968"/>
                  </a:cubicBezTo>
                  <a:cubicBezTo>
                    <a:pt x="897" y="2625"/>
                    <a:pt x="974" y="2279"/>
                    <a:pt x="1010" y="1932"/>
                  </a:cubicBezTo>
                  <a:close/>
                  <a:moveTo>
                    <a:pt x="2288" y="2435"/>
                  </a:moveTo>
                  <a:cubicBezTo>
                    <a:pt x="3933" y="2527"/>
                    <a:pt x="5569" y="2633"/>
                    <a:pt x="7215" y="2633"/>
                  </a:cubicBezTo>
                  <a:cubicBezTo>
                    <a:pt x="7980" y="2633"/>
                    <a:pt x="8748" y="2610"/>
                    <a:pt x="9519" y="2552"/>
                  </a:cubicBezTo>
                  <a:lnTo>
                    <a:pt x="9519" y="2552"/>
                  </a:lnTo>
                  <a:cubicBezTo>
                    <a:pt x="9456" y="3171"/>
                    <a:pt x="9387" y="3736"/>
                    <a:pt x="9340" y="4303"/>
                  </a:cubicBezTo>
                  <a:cubicBezTo>
                    <a:pt x="9288" y="4906"/>
                    <a:pt x="9192" y="5500"/>
                    <a:pt x="9067" y="6094"/>
                  </a:cubicBezTo>
                  <a:cubicBezTo>
                    <a:pt x="8989" y="6473"/>
                    <a:pt x="9007" y="6873"/>
                    <a:pt x="8975" y="7264"/>
                  </a:cubicBezTo>
                  <a:cubicBezTo>
                    <a:pt x="8933" y="7792"/>
                    <a:pt x="8880" y="8319"/>
                    <a:pt x="8835" y="8847"/>
                  </a:cubicBezTo>
                  <a:cubicBezTo>
                    <a:pt x="8793" y="9353"/>
                    <a:pt x="8763" y="9862"/>
                    <a:pt x="8718" y="10368"/>
                  </a:cubicBezTo>
                  <a:cubicBezTo>
                    <a:pt x="8682" y="10778"/>
                    <a:pt x="8631" y="11187"/>
                    <a:pt x="8587" y="11596"/>
                  </a:cubicBezTo>
                  <a:cubicBezTo>
                    <a:pt x="8577" y="11686"/>
                    <a:pt x="8570" y="11775"/>
                    <a:pt x="8563" y="11864"/>
                  </a:cubicBezTo>
                  <a:cubicBezTo>
                    <a:pt x="7958" y="11888"/>
                    <a:pt x="7343" y="11941"/>
                    <a:pt x="6729" y="11941"/>
                  </a:cubicBezTo>
                  <a:cubicBezTo>
                    <a:pt x="6625" y="11941"/>
                    <a:pt x="6522" y="11939"/>
                    <a:pt x="6418" y="11936"/>
                  </a:cubicBezTo>
                  <a:cubicBezTo>
                    <a:pt x="5852" y="11916"/>
                    <a:pt x="5282" y="11908"/>
                    <a:pt x="4714" y="11839"/>
                  </a:cubicBezTo>
                  <a:cubicBezTo>
                    <a:pt x="4064" y="11759"/>
                    <a:pt x="3402" y="11790"/>
                    <a:pt x="2746" y="11745"/>
                  </a:cubicBezTo>
                  <a:cubicBezTo>
                    <a:pt x="2263" y="11713"/>
                    <a:pt x="1783" y="11641"/>
                    <a:pt x="1260" y="11581"/>
                  </a:cubicBezTo>
                  <a:cubicBezTo>
                    <a:pt x="1348" y="10693"/>
                    <a:pt x="1436" y="9864"/>
                    <a:pt x="1509" y="9032"/>
                  </a:cubicBezTo>
                  <a:cubicBezTo>
                    <a:pt x="1575" y="8315"/>
                    <a:pt x="1622" y="7597"/>
                    <a:pt x="1683" y="6879"/>
                  </a:cubicBezTo>
                  <a:cubicBezTo>
                    <a:pt x="1696" y="6733"/>
                    <a:pt x="1735" y="6589"/>
                    <a:pt x="1760" y="6443"/>
                  </a:cubicBezTo>
                  <a:cubicBezTo>
                    <a:pt x="1855" y="5859"/>
                    <a:pt x="1942" y="5274"/>
                    <a:pt x="2047" y="4693"/>
                  </a:cubicBezTo>
                  <a:cubicBezTo>
                    <a:pt x="2169" y="4013"/>
                    <a:pt x="2207" y="3329"/>
                    <a:pt x="2237" y="2641"/>
                  </a:cubicBezTo>
                  <a:cubicBezTo>
                    <a:pt x="2240" y="2570"/>
                    <a:pt x="2272" y="2500"/>
                    <a:pt x="2288" y="2435"/>
                  </a:cubicBezTo>
                  <a:close/>
                  <a:moveTo>
                    <a:pt x="5260" y="1"/>
                  </a:moveTo>
                  <a:cubicBezTo>
                    <a:pt x="5260" y="13"/>
                    <a:pt x="5260" y="24"/>
                    <a:pt x="5258" y="38"/>
                  </a:cubicBezTo>
                  <a:cubicBezTo>
                    <a:pt x="5187" y="38"/>
                    <a:pt x="5115" y="36"/>
                    <a:pt x="5043" y="36"/>
                  </a:cubicBezTo>
                  <a:cubicBezTo>
                    <a:pt x="4999" y="36"/>
                    <a:pt x="4954" y="37"/>
                    <a:pt x="4909" y="39"/>
                  </a:cubicBezTo>
                  <a:cubicBezTo>
                    <a:pt x="4371" y="60"/>
                    <a:pt x="3831" y="69"/>
                    <a:pt x="3294" y="111"/>
                  </a:cubicBezTo>
                  <a:cubicBezTo>
                    <a:pt x="2967" y="137"/>
                    <a:pt x="2650" y="238"/>
                    <a:pt x="2323" y="267"/>
                  </a:cubicBezTo>
                  <a:cubicBezTo>
                    <a:pt x="1900" y="307"/>
                    <a:pt x="1528" y="484"/>
                    <a:pt x="1162" y="673"/>
                  </a:cubicBezTo>
                  <a:cubicBezTo>
                    <a:pt x="901" y="804"/>
                    <a:pt x="761" y="1080"/>
                    <a:pt x="722" y="1341"/>
                  </a:cubicBezTo>
                  <a:cubicBezTo>
                    <a:pt x="662" y="1765"/>
                    <a:pt x="702" y="2202"/>
                    <a:pt x="675" y="2633"/>
                  </a:cubicBezTo>
                  <a:cubicBezTo>
                    <a:pt x="617" y="3584"/>
                    <a:pt x="648" y="4541"/>
                    <a:pt x="450" y="5481"/>
                  </a:cubicBezTo>
                  <a:cubicBezTo>
                    <a:pt x="388" y="5775"/>
                    <a:pt x="433" y="6091"/>
                    <a:pt x="384" y="6390"/>
                  </a:cubicBezTo>
                  <a:cubicBezTo>
                    <a:pt x="328" y="6734"/>
                    <a:pt x="235" y="7071"/>
                    <a:pt x="303" y="7424"/>
                  </a:cubicBezTo>
                  <a:cubicBezTo>
                    <a:pt x="315" y="7485"/>
                    <a:pt x="307" y="7551"/>
                    <a:pt x="301" y="7614"/>
                  </a:cubicBezTo>
                  <a:cubicBezTo>
                    <a:pt x="227" y="8329"/>
                    <a:pt x="142" y="9042"/>
                    <a:pt x="79" y="9757"/>
                  </a:cubicBezTo>
                  <a:cubicBezTo>
                    <a:pt x="41" y="10199"/>
                    <a:pt x="33" y="10645"/>
                    <a:pt x="8" y="11089"/>
                  </a:cubicBezTo>
                  <a:cubicBezTo>
                    <a:pt x="0" y="11224"/>
                    <a:pt x="22" y="11356"/>
                    <a:pt x="137" y="11430"/>
                  </a:cubicBezTo>
                  <a:cubicBezTo>
                    <a:pt x="296" y="11532"/>
                    <a:pt x="461" y="11631"/>
                    <a:pt x="637" y="11695"/>
                  </a:cubicBezTo>
                  <a:cubicBezTo>
                    <a:pt x="1302" y="11934"/>
                    <a:pt x="2009" y="11959"/>
                    <a:pt x="2702" y="12022"/>
                  </a:cubicBezTo>
                  <a:cubicBezTo>
                    <a:pt x="3586" y="12104"/>
                    <a:pt x="4481" y="12047"/>
                    <a:pt x="5361" y="12205"/>
                  </a:cubicBezTo>
                  <a:cubicBezTo>
                    <a:pt x="5388" y="12210"/>
                    <a:pt x="5416" y="12211"/>
                    <a:pt x="5445" y="12211"/>
                  </a:cubicBezTo>
                  <a:cubicBezTo>
                    <a:pt x="5487" y="12211"/>
                    <a:pt x="5530" y="12208"/>
                    <a:pt x="5572" y="12208"/>
                  </a:cubicBezTo>
                  <a:cubicBezTo>
                    <a:pt x="5575" y="12208"/>
                    <a:pt x="5579" y="12208"/>
                    <a:pt x="5582" y="12208"/>
                  </a:cubicBezTo>
                  <a:cubicBezTo>
                    <a:pt x="5783" y="12211"/>
                    <a:pt x="5982" y="12210"/>
                    <a:pt x="6183" y="12217"/>
                  </a:cubicBezTo>
                  <a:cubicBezTo>
                    <a:pt x="6361" y="12222"/>
                    <a:pt x="6537" y="12247"/>
                    <a:pt x="6715" y="12247"/>
                  </a:cubicBezTo>
                  <a:cubicBezTo>
                    <a:pt x="6728" y="12247"/>
                    <a:pt x="6741" y="12247"/>
                    <a:pt x="6754" y="12247"/>
                  </a:cubicBezTo>
                  <a:cubicBezTo>
                    <a:pt x="7335" y="12235"/>
                    <a:pt x="7915" y="12212"/>
                    <a:pt x="8497" y="12193"/>
                  </a:cubicBezTo>
                  <a:cubicBezTo>
                    <a:pt x="8549" y="12192"/>
                    <a:pt x="8601" y="12181"/>
                    <a:pt x="8654" y="12175"/>
                  </a:cubicBezTo>
                  <a:cubicBezTo>
                    <a:pt x="8961" y="12134"/>
                    <a:pt x="9015" y="12056"/>
                    <a:pt x="8966" y="11757"/>
                  </a:cubicBezTo>
                  <a:cubicBezTo>
                    <a:pt x="8944" y="11622"/>
                    <a:pt x="8923" y="11483"/>
                    <a:pt x="8932" y="11350"/>
                  </a:cubicBezTo>
                  <a:cubicBezTo>
                    <a:pt x="8965" y="10780"/>
                    <a:pt x="9001" y="10211"/>
                    <a:pt x="9051" y="9643"/>
                  </a:cubicBezTo>
                  <a:cubicBezTo>
                    <a:pt x="9136" y="8661"/>
                    <a:pt x="9255" y="7684"/>
                    <a:pt x="9311" y="6702"/>
                  </a:cubicBezTo>
                  <a:cubicBezTo>
                    <a:pt x="9338" y="6211"/>
                    <a:pt x="9415" y="5736"/>
                    <a:pt x="9525" y="5262"/>
                  </a:cubicBezTo>
                  <a:cubicBezTo>
                    <a:pt x="9537" y="5211"/>
                    <a:pt x="9544" y="5158"/>
                    <a:pt x="9550" y="5106"/>
                  </a:cubicBezTo>
                  <a:cubicBezTo>
                    <a:pt x="9651" y="4223"/>
                    <a:pt x="9754" y="3340"/>
                    <a:pt x="9850" y="2457"/>
                  </a:cubicBezTo>
                  <a:cubicBezTo>
                    <a:pt x="9858" y="2391"/>
                    <a:pt x="9840" y="2308"/>
                    <a:pt x="9804" y="2254"/>
                  </a:cubicBezTo>
                  <a:cubicBezTo>
                    <a:pt x="9616" y="1974"/>
                    <a:pt x="9412" y="1705"/>
                    <a:pt x="9225" y="1424"/>
                  </a:cubicBezTo>
                  <a:cubicBezTo>
                    <a:pt x="9110" y="1250"/>
                    <a:pt x="9000" y="1069"/>
                    <a:pt x="8923" y="878"/>
                  </a:cubicBezTo>
                  <a:cubicBezTo>
                    <a:pt x="8874" y="754"/>
                    <a:pt x="8890" y="619"/>
                    <a:pt x="9006" y="500"/>
                  </a:cubicBezTo>
                  <a:cubicBezTo>
                    <a:pt x="9176" y="324"/>
                    <a:pt x="9135" y="192"/>
                    <a:pt x="8902" y="152"/>
                  </a:cubicBezTo>
                  <a:cubicBezTo>
                    <a:pt x="8611" y="100"/>
                    <a:pt x="8315" y="60"/>
                    <a:pt x="8020" y="50"/>
                  </a:cubicBezTo>
                  <a:cubicBezTo>
                    <a:pt x="7973" y="49"/>
                    <a:pt x="7925" y="48"/>
                    <a:pt x="7878" y="48"/>
                  </a:cubicBezTo>
                  <a:cubicBezTo>
                    <a:pt x="7591" y="48"/>
                    <a:pt x="7304" y="71"/>
                    <a:pt x="7016" y="71"/>
                  </a:cubicBezTo>
                  <a:cubicBezTo>
                    <a:pt x="6981" y="71"/>
                    <a:pt x="6945" y="71"/>
                    <a:pt x="6909" y="70"/>
                  </a:cubicBezTo>
                  <a:cubicBezTo>
                    <a:pt x="6359" y="58"/>
                    <a:pt x="5810" y="24"/>
                    <a:pt x="52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2" name="Google Shape;1872;p32">
              <a:extLst>
                <a:ext uri="{FF2B5EF4-FFF2-40B4-BE49-F238E27FC236}">
                  <a16:creationId xmlns:a16="http://schemas.microsoft.com/office/drawing/2014/main" id="{BD7E5376-F757-6CE4-E619-339DE0E7BEE1}"/>
                </a:ext>
              </a:extLst>
            </p:cNvPr>
            <p:cNvSpPr/>
            <p:nvPr/>
          </p:nvSpPr>
          <p:spPr>
            <a:xfrm>
              <a:off x="8792584" y="5985136"/>
              <a:ext cx="546786" cy="207912"/>
            </a:xfrm>
            <a:custGeom>
              <a:avLst/>
              <a:gdLst/>
              <a:ahLst/>
              <a:cxnLst/>
              <a:rect l="l" t="t" r="r" b="b"/>
              <a:pathLst>
                <a:path w="5912" h="2248" extrusionOk="0">
                  <a:moveTo>
                    <a:pt x="4317" y="224"/>
                  </a:moveTo>
                  <a:cubicBezTo>
                    <a:pt x="4568" y="224"/>
                    <a:pt x="4820" y="232"/>
                    <a:pt x="5071" y="234"/>
                  </a:cubicBezTo>
                  <a:cubicBezTo>
                    <a:pt x="5198" y="234"/>
                    <a:pt x="5325" y="226"/>
                    <a:pt x="5452" y="226"/>
                  </a:cubicBezTo>
                  <a:cubicBezTo>
                    <a:pt x="5472" y="226"/>
                    <a:pt x="5491" y="226"/>
                    <a:pt x="5510" y="227"/>
                  </a:cubicBezTo>
                  <a:cubicBezTo>
                    <a:pt x="5549" y="227"/>
                    <a:pt x="5589" y="253"/>
                    <a:pt x="5668" y="282"/>
                  </a:cubicBezTo>
                  <a:cubicBezTo>
                    <a:pt x="5573" y="861"/>
                    <a:pt x="5481" y="1422"/>
                    <a:pt x="5383" y="2014"/>
                  </a:cubicBezTo>
                  <a:cubicBezTo>
                    <a:pt x="5182" y="2030"/>
                    <a:pt x="4982" y="2036"/>
                    <a:pt x="4782" y="2036"/>
                  </a:cubicBezTo>
                  <a:cubicBezTo>
                    <a:pt x="4203" y="2036"/>
                    <a:pt x="3625" y="1986"/>
                    <a:pt x="3048" y="1986"/>
                  </a:cubicBezTo>
                  <a:cubicBezTo>
                    <a:pt x="2984" y="1986"/>
                    <a:pt x="2921" y="1987"/>
                    <a:pt x="2858" y="1988"/>
                  </a:cubicBezTo>
                  <a:cubicBezTo>
                    <a:pt x="2013" y="2005"/>
                    <a:pt x="1169" y="2017"/>
                    <a:pt x="337" y="2033"/>
                  </a:cubicBezTo>
                  <a:cubicBezTo>
                    <a:pt x="208" y="1596"/>
                    <a:pt x="272" y="792"/>
                    <a:pt x="464" y="358"/>
                  </a:cubicBezTo>
                  <a:cubicBezTo>
                    <a:pt x="1086" y="332"/>
                    <a:pt x="1721" y="305"/>
                    <a:pt x="2353" y="281"/>
                  </a:cubicBezTo>
                  <a:cubicBezTo>
                    <a:pt x="2923" y="261"/>
                    <a:pt x="3493" y="239"/>
                    <a:pt x="4062" y="228"/>
                  </a:cubicBezTo>
                  <a:cubicBezTo>
                    <a:pt x="4147" y="225"/>
                    <a:pt x="4232" y="224"/>
                    <a:pt x="4317" y="224"/>
                  </a:cubicBezTo>
                  <a:close/>
                  <a:moveTo>
                    <a:pt x="5667" y="0"/>
                  </a:moveTo>
                  <a:cubicBezTo>
                    <a:pt x="5648" y="0"/>
                    <a:pt x="5628" y="1"/>
                    <a:pt x="5606" y="2"/>
                  </a:cubicBezTo>
                  <a:cubicBezTo>
                    <a:pt x="5078" y="23"/>
                    <a:pt x="4550" y="45"/>
                    <a:pt x="4023" y="63"/>
                  </a:cubicBezTo>
                  <a:cubicBezTo>
                    <a:pt x="2871" y="102"/>
                    <a:pt x="1718" y="139"/>
                    <a:pt x="565" y="180"/>
                  </a:cubicBezTo>
                  <a:cubicBezTo>
                    <a:pt x="432" y="185"/>
                    <a:pt x="302" y="217"/>
                    <a:pt x="183" y="235"/>
                  </a:cubicBezTo>
                  <a:cubicBezTo>
                    <a:pt x="91" y="911"/>
                    <a:pt x="0" y="1549"/>
                    <a:pt x="149" y="2247"/>
                  </a:cubicBezTo>
                  <a:cubicBezTo>
                    <a:pt x="329" y="2236"/>
                    <a:pt x="483" y="2218"/>
                    <a:pt x="635" y="2215"/>
                  </a:cubicBezTo>
                  <a:cubicBezTo>
                    <a:pt x="1124" y="2202"/>
                    <a:pt x="1613" y="2181"/>
                    <a:pt x="2100" y="2181"/>
                  </a:cubicBezTo>
                  <a:cubicBezTo>
                    <a:pt x="2151" y="2181"/>
                    <a:pt x="2203" y="2181"/>
                    <a:pt x="2254" y="2182"/>
                  </a:cubicBezTo>
                  <a:cubicBezTo>
                    <a:pt x="3291" y="2192"/>
                    <a:pt x="4327" y="2216"/>
                    <a:pt x="5364" y="2243"/>
                  </a:cubicBezTo>
                  <a:cubicBezTo>
                    <a:pt x="5397" y="2244"/>
                    <a:pt x="5426" y="2244"/>
                    <a:pt x="5452" y="2244"/>
                  </a:cubicBezTo>
                  <a:cubicBezTo>
                    <a:pt x="5629" y="2244"/>
                    <a:pt x="5641" y="2213"/>
                    <a:pt x="5639" y="1983"/>
                  </a:cubicBezTo>
                  <a:cubicBezTo>
                    <a:pt x="5639" y="1931"/>
                    <a:pt x="5655" y="1879"/>
                    <a:pt x="5662" y="1828"/>
                  </a:cubicBezTo>
                  <a:cubicBezTo>
                    <a:pt x="5736" y="1315"/>
                    <a:pt x="5813" y="802"/>
                    <a:pt x="5881" y="289"/>
                  </a:cubicBezTo>
                  <a:cubicBezTo>
                    <a:pt x="5912" y="58"/>
                    <a:pt x="5873" y="0"/>
                    <a:pt x="56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3" name="Google Shape;1873;p32">
              <a:extLst>
                <a:ext uri="{FF2B5EF4-FFF2-40B4-BE49-F238E27FC236}">
                  <a16:creationId xmlns:a16="http://schemas.microsoft.com/office/drawing/2014/main" id="{2B8A4770-4CE7-1491-20EE-8B917C3B4CB5}"/>
                </a:ext>
              </a:extLst>
            </p:cNvPr>
            <p:cNvSpPr/>
            <p:nvPr/>
          </p:nvSpPr>
          <p:spPr>
            <a:xfrm>
              <a:off x="8778340" y="5664755"/>
              <a:ext cx="487317" cy="24417"/>
            </a:xfrm>
            <a:custGeom>
              <a:avLst/>
              <a:gdLst/>
              <a:ahLst/>
              <a:cxnLst/>
              <a:rect l="l" t="t" r="r" b="b"/>
              <a:pathLst>
                <a:path w="5269" h="264" extrusionOk="0">
                  <a:moveTo>
                    <a:pt x="3825" y="1"/>
                  </a:moveTo>
                  <a:cubicBezTo>
                    <a:pt x="3788" y="1"/>
                    <a:pt x="3752" y="1"/>
                    <a:pt x="3715" y="2"/>
                  </a:cubicBezTo>
                  <a:cubicBezTo>
                    <a:pt x="2573" y="22"/>
                    <a:pt x="1427" y="71"/>
                    <a:pt x="285" y="107"/>
                  </a:cubicBezTo>
                  <a:cubicBezTo>
                    <a:pt x="232" y="108"/>
                    <a:pt x="173" y="105"/>
                    <a:pt x="130" y="128"/>
                  </a:cubicBezTo>
                  <a:cubicBezTo>
                    <a:pt x="87" y="149"/>
                    <a:pt x="59" y="198"/>
                    <a:pt x="0" y="264"/>
                  </a:cubicBezTo>
                  <a:cubicBezTo>
                    <a:pt x="1789" y="198"/>
                    <a:pt x="3528" y="135"/>
                    <a:pt x="5268" y="72"/>
                  </a:cubicBezTo>
                  <a:cubicBezTo>
                    <a:pt x="5267" y="69"/>
                    <a:pt x="5267" y="66"/>
                    <a:pt x="5266" y="63"/>
                  </a:cubicBezTo>
                  <a:cubicBezTo>
                    <a:pt x="4786" y="43"/>
                    <a:pt x="4305" y="1"/>
                    <a:pt x="38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4" name="Google Shape;1874;p32">
              <a:extLst>
                <a:ext uri="{FF2B5EF4-FFF2-40B4-BE49-F238E27FC236}">
                  <a16:creationId xmlns:a16="http://schemas.microsoft.com/office/drawing/2014/main" id="{19121E61-D08D-9322-3717-12E8D429B46A}"/>
                </a:ext>
              </a:extLst>
            </p:cNvPr>
            <p:cNvSpPr/>
            <p:nvPr/>
          </p:nvSpPr>
          <p:spPr>
            <a:xfrm>
              <a:off x="8770294" y="5619250"/>
              <a:ext cx="446900" cy="33296"/>
            </a:xfrm>
            <a:custGeom>
              <a:avLst/>
              <a:gdLst/>
              <a:ahLst/>
              <a:cxnLst/>
              <a:rect l="l" t="t" r="r" b="b"/>
              <a:pathLst>
                <a:path w="4832" h="360" extrusionOk="0">
                  <a:moveTo>
                    <a:pt x="4528" y="1"/>
                  </a:moveTo>
                  <a:cubicBezTo>
                    <a:pt x="4391" y="1"/>
                    <a:pt x="4256" y="10"/>
                    <a:pt x="4120" y="16"/>
                  </a:cubicBezTo>
                  <a:cubicBezTo>
                    <a:pt x="2884" y="71"/>
                    <a:pt x="1648" y="120"/>
                    <a:pt x="413" y="176"/>
                  </a:cubicBezTo>
                  <a:cubicBezTo>
                    <a:pt x="275" y="182"/>
                    <a:pt x="138" y="219"/>
                    <a:pt x="0" y="243"/>
                  </a:cubicBezTo>
                  <a:cubicBezTo>
                    <a:pt x="4" y="271"/>
                    <a:pt x="8" y="299"/>
                    <a:pt x="14" y="327"/>
                  </a:cubicBezTo>
                  <a:cubicBezTo>
                    <a:pt x="37" y="337"/>
                    <a:pt x="64" y="359"/>
                    <a:pt x="89" y="359"/>
                  </a:cubicBezTo>
                  <a:cubicBezTo>
                    <a:pt x="90" y="359"/>
                    <a:pt x="91" y="359"/>
                    <a:pt x="92" y="359"/>
                  </a:cubicBezTo>
                  <a:cubicBezTo>
                    <a:pt x="1672" y="248"/>
                    <a:pt x="3252" y="134"/>
                    <a:pt x="4831" y="21"/>
                  </a:cubicBezTo>
                  <a:cubicBezTo>
                    <a:pt x="4730" y="6"/>
                    <a:pt x="4629" y="1"/>
                    <a:pt x="45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5" name="Google Shape;1875;p32">
              <a:extLst>
                <a:ext uri="{FF2B5EF4-FFF2-40B4-BE49-F238E27FC236}">
                  <a16:creationId xmlns:a16="http://schemas.microsoft.com/office/drawing/2014/main" id="{2C577F68-6FC3-379E-DA38-2500FABC3EDC}"/>
                </a:ext>
              </a:extLst>
            </p:cNvPr>
            <p:cNvSpPr/>
            <p:nvPr/>
          </p:nvSpPr>
          <p:spPr>
            <a:xfrm>
              <a:off x="8903478" y="5716086"/>
              <a:ext cx="365511" cy="18775"/>
            </a:xfrm>
            <a:custGeom>
              <a:avLst/>
              <a:gdLst/>
              <a:ahLst/>
              <a:cxnLst/>
              <a:rect l="l" t="t" r="r" b="b"/>
              <a:pathLst>
                <a:path w="3952" h="203" extrusionOk="0">
                  <a:moveTo>
                    <a:pt x="1669" y="1"/>
                  </a:moveTo>
                  <a:cubicBezTo>
                    <a:pt x="1117" y="1"/>
                    <a:pt x="566" y="18"/>
                    <a:pt x="15" y="68"/>
                  </a:cubicBezTo>
                  <a:cubicBezTo>
                    <a:pt x="10" y="96"/>
                    <a:pt x="6" y="122"/>
                    <a:pt x="1" y="149"/>
                  </a:cubicBezTo>
                  <a:cubicBezTo>
                    <a:pt x="34" y="168"/>
                    <a:pt x="66" y="203"/>
                    <a:pt x="99" y="203"/>
                  </a:cubicBezTo>
                  <a:cubicBezTo>
                    <a:pt x="100" y="203"/>
                    <a:pt x="101" y="203"/>
                    <a:pt x="102" y="203"/>
                  </a:cubicBezTo>
                  <a:cubicBezTo>
                    <a:pt x="1385" y="158"/>
                    <a:pt x="2668" y="108"/>
                    <a:pt x="3952" y="59"/>
                  </a:cubicBezTo>
                  <a:cubicBezTo>
                    <a:pt x="3190" y="34"/>
                    <a:pt x="2429" y="1"/>
                    <a:pt x="16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876" name="Google Shape;1876;p32">
              <a:extLst>
                <a:ext uri="{FF2B5EF4-FFF2-40B4-BE49-F238E27FC236}">
                  <a16:creationId xmlns:a16="http://schemas.microsoft.com/office/drawing/2014/main" id="{27D40DF6-71FD-64A7-6AB9-4AC77515B5F2}"/>
                </a:ext>
              </a:extLst>
            </p:cNvPr>
            <p:cNvSpPr/>
            <p:nvPr/>
          </p:nvSpPr>
          <p:spPr>
            <a:xfrm>
              <a:off x="8867037" y="6057832"/>
              <a:ext cx="400193" cy="28949"/>
            </a:xfrm>
            <a:custGeom>
              <a:avLst/>
              <a:gdLst/>
              <a:ahLst/>
              <a:cxnLst/>
              <a:rect l="l" t="t" r="r" b="b"/>
              <a:pathLst>
                <a:path w="4327" h="313" extrusionOk="0">
                  <a:moveTo>
                    <a:pt x="4018" y="13"/>
                  </a:moveTo>
                  <a:cubicBezTo>
                    <a:pt x="3994" y="13"/>
                    <a:pt x="3970" y="15"/>
                    <a:pt x="3946" y="16"/>
                  </a:cubicBezTo>
                  <a:cubicBezTo>
                    <a:pt x="3683" y="31"/>
                    <a:pt x="3419" y="53"/>
                    <a:pt x="3157" y="58"/>
                  </a:cubicBezTo>
                  <a:cubicBezTo>
                    <a:pt x="2195" y="74"/>
                    <a:pt x="1231" y="86"/>
                    <a:pt x="269" y="99"/>
                  </a:cubicBezTo>
                  <a:cubicBezTo>
                    <a:pt x="242" y="99"/>
                    <a:pt x="213" y="97"/>
                    <a:pt x="185" y="97"/>
                  </a:cubicBezTo>
                  <a:cubicBezTo>
                    <a:pt x="109" y="97"/>
                    <a:pt x="37" y="114"/>
                    <a:pt x="0" y="240"/>
                  </a:cubicBezTo>
                  <a:cubicBezTo>
                    <a:pt x="61" y="265"/>
                    <a:pt x="122" y="312"/>
                    <a:pt x="182" y="313"/>
                  </a:cubicBezTo>
                  <a:cubicBezTo>
                    <a:pt x="202" y="313"/>
                    <a:pt x="221" y="313"/>
                    <a:pt x="240" y="313"/>
                  </a:cubicBezTo>
                  <a:cubicBezTo>
                    <a:pt x="560" y="313"/>
                    <a:pt x="878" y="305"/>
                    <a:pt x="1196" y="297"/>
                  </a:cubicBezTo>
                  <a:cubicBezTo>
                    <a:pt x="1522" y="291"/>
                    <a:pt x="1850" y="283"/>
                    <a:pt x="2176" y="274"/>
                  </a:cubicBezTo>
                  <a:cubicBezTo>
                    <a:pt x="2631" y="261"/>
                    <a:pt x="3085" y="244"/>
                    <a:pt x="3541" y="233"/>
                  </a:cubicBezTo>
                  <a:cubicBezTo>
                    <a:pt x="3599" y="231"/>
                    <a:pt x="3658" y="231"/>
                    <a:pt x="3717" y="231"/>
                  </a:cubicBezTo>
                  <a:cubicBezTo>
                    <a:pt x="3826" y="231"/>
                    <a:pt x="3935" y="233"/>
                    <a:pt x="4043" y="240"/>
                  </a:cubicBezTo>
                  <a:cubicBezTo>
                    <a:pt x="4087" y="243"/>
                    <a:pt x="4137" y="253"/>
                    <a:pt x="4182" y="253"/>
                  </a:cubicBezTo>
                  <a:cubicBezTo>
                    <a:pt x="4243" y="253"/>
                    <a:pt x="4293" y="234"/>
                    <a:pt x="4304" y="155"/>
                  </a:cubicBezTo>
                  <a:cubicBezTo>
                    <a:pt x="4327" y="1"/>
                    <a:pt x="4172" y="29"/>
                    <a:pt x="4073" y="16"/>
                  </a:cubicBezTo>
                  <a:cubicBezTo>
                    <a:pt x="4055" y="14"/>
                    <a:pt x="4036" y="13"/>
                    <a:pt x="4018" y="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" name="Google Shape;1877;p32">
              <a:extLst>
                <a:ext uri="{FF2B5EF4-FFF2-40B4-BE49-F238E27FC236}">
                  <a16:creationId xmlns:a16="http://schemas.microsoft.com/office/drawing/2014/main" id="{8296E3D8-8282-E8AE-DD95-70793B375AB0}"/>
                </a:ext>
              </a:extLst>
            </p:cNvPr>
            <p:cNvSpPr/>
            <p:nvPr/>
          </p:nvSpPr>
          <p:spPr>
            <a:xfrm>
              <a:off x="8877303" y="6114250"/>
              <a:ext cx="362643" cy="24509"/>
            </a:xfrm>
            <a:custGeom>
              <a:avLst/>
              <a:gdLst/>
              <a:ahLst/>
              <a:cxnLst/>
              <a:rect l="l" t="t" r="r" b="b"/>
              <a:pathLst>
                <a:path w="3921" h="265" extrusionOk="0">
                  <a:moveTo>
                    <a:pt x="3734" y="1"/>
                  </a:moveTo>
                  <a:cubicBezTo>
                    <a:pt x="3710" y="1"/>
                    <a:pt x="3685" y="3"/>
                    <a:pt x="3660" y="6"/>
                  </a:cubicBezTo>
                  <a:cubicBezTo>
                    <a:pt x="3545" y="17"/>
                    <a:pt x="3429" y="29"/>
                    <a:pt x="3313" y="30"/>
                  </a:cubicBezTo>
                  <a:cubicBezTo>
                    <a:pt x="2270" y="40"/>
                    <a:pt x="1225" y="48"/>
                    <a:pt x="182" y="61"/>
                  </a:cubicBezTo>
                  <a:cubicBezTo>
                    <a:pt x="121" y="63"/>
                    <a:pt x="61" y="101"/>
                    <a:pt x="2" y="122"/>
                  </a:cubicBezTo>
                  <a:cubicBezTo>
                    <a:pt x="2" y="148"/>
                    <a:pt x="2" y="173"/>
                    <a:pt x="1" y="199"/>
                  </a:cubicBezTo>
                  <a:cubicBezTo>
                    <a:pt x="71" y="220"/>
                    <a:pt x="143" y="261"/>
                    <a:pt x="215" y="262"/>
                  </a:cubicBezTo>
                  <a:cubicBezTo>
                    <a:pt x="294" y="264"/>
                    <a:pt x="373" y="264"/>
                    <a:pt x="452" y="264"/>
                  </a:cubicBezTo>
                  <a:cubicBezTo>
                    <a:pt x="616" y="264"/>
                    <a:pt x="780" y="261"/>
                    <a:pt x="944" y="261"/>
                  </a:cubicBezTo>
                  <a:cubicBezTo>
                    <a:pt x="1850" y="253"/>
                    <a:pt x="2756" y="247"/>
                    <a:pt x="3660" y="242"/>
                  </a:cubicBezTo>
                  <a:cubicBezTo>
                    <a:pt x="3680" y="242"/>
                    <a:pt x="3700" y="243"/>
                    <a:pt x="3720" y="243"/>
                  </a:cubicBezTo>
                  <a:cubicBezTo>
                    <a:pt x="3805" y="243"/>
                    <a:pt x="3881" y="233"/>
                    <a:pt x="3921" y="133"/>
                  </a:cubicBezTo>
                  <a:cubicBezTo>
                    <a:pt x="3883" y="26"/>
                    <a:pt x="3814" y="1"/>
                    <a:pt x="37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aphicFrame>
        <p:nvGraphicFramePr>
          <p:cNvPr id="1886" name="Google Shape;1886;p32">
            <a:extLst>
              <a:ext uri="{FF2B5EF4-FFF2-40B4-BE49-F238E27FC236}">
                <a16:creationId xmlns:a16="http://schemas.microsoft.com/office/drawing/2014/main" id="{B2F1ECA4-2648-F8E3-EFFD-6CD279C411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8938939"/>
              </p:ext>
            </p:extLst>
          </p:nvPr>
        </p:nvGraphicFramePr>
        <p:xfrm>
          <a:off x="2363459" y="2762259"/>
          <a:ext cx="8712855" cy="3349911"/>
        </p:xfrm>
        <a:graphic>
          <a:graphicData uri="http://schemas.openxmlformats.org/drawingml/2006/table">
            <a:tbl>
              <a:tblPr>
                <a:noFill/>
                <a:tableStyleId>{9F6A48A7-A88A-4D92-805C-FBD4649BBD61}</a:tableStyleId>
              </a:tblPr>
              <a:tblGrid>
                <a:gridCol w="2665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475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1663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4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Sinto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44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Logo Creio</a:t>
                      </a:r>
                      <a:endParaRPr sz="44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663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4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Sinto</a:t>
                      </a:r>
                      <a:endParaRPr sz="44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pt-BR" sz="44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L</a:t>
                      </a:r>
                      <a:r>
                        <a:rPr lang="en" sz="44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ogo Desejo </a:t>
                      </a:r>
                      <a:endParaRPr sz="44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663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4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Sinto </a:t>
                      </a:r>
                      <a:endParaRPr sz="44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44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Logo Faço </a:t>
                      </a:r>
                      <a:endParaRPr sz="44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01BC8E23-91B3-B521-D1E3-862286CFB851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05626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1">
          <a:extLst>
            <a:ext uri="{FF2B5EF4-FFF2-40B4-BE49-F238E27FC236}">
              <a16:creationId xmlns:a16="http://schemas.microsoft.com/office/drawing/2014/main" id="{52669A0D-ABDB-8086-C895-1DCCDF3B7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p38">
            <a:extLst>
              <a:ext uri="{FF2B5EF4-FFF2-40B4-BE49-F238E27FC236}">
                <a16:creationId xmlns:a16="http://schemas.microsoft.com/office/drawing/2014/main" id="{5B737756-2E4C-E5BD-32DF-73F1E444F1DC}"/>
              </a:ext>
            </a:extLst>
          </p:cNvPr>
          <p:cNvSpPr/>
          <p:nvPr/>
        </p:nvSpPr>
        <p:spPr>
          <a:xfrm>
            <a:off x="2059953" y="2040333"/>
            <a:ext cx="9320100" cy="461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83" name="Google Shape;2083;p38">
            <a:extLst>
              <a:ext uri="{FF2B5EF4-FFF2-40B4-BE49-F238E27FC236}">
                <a16:creationId xmlns:a16="http://schemas.microsoft.com/office/drawing/2014/main" id="{BFCEE274-634F-51F7-3D46-320BE8BCAA0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20673" y="356618"/>
            <a:ext cx="9692700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r>
              <a:rPr lang="pt-BR" dirty="0"/>
              <a:t>A Palavra nos responsabiliza pelas nossas emoções!</a:t>
            </a:r>
            <a:endParaRPr dirty="0"/>
          </a:p>
        </p:txBody>
      </p:sp>
      <p:grpSp>
        <p:nvGrpSpPr>
          <p:cNvPr id="2084" name="Google Shape;2084;p38">
            <a:extLst>
              <a:ext uri="{FF2B5EF4-FFF2-40B4-BE49-F238E27FC236}">
                <a16:creationId xmlns:a16="http://schemas.microsoft.com/office/drawing/2014/main" id="{4D4082EB-B81F-5C9B-A2E1-A07399F5F271}"/>
              </a:ext>
            </a:extLst>
          </p:cNvPr>
          <p:cNvGrpSpPr/>
          <p:nvPr/>
        </p:nvGrpSpPr>
        <p:grpSpPr>
          <a:xfrm>
            <a:off x="1944440" y="2252250"/>
            <a:ext cx="9764027" cy="4892262"/>
            <a:chOff x="465091" y="1845069"/>
            <a:chExt cx="9764027" cy="4892262"/>
          </a:xfrm>
        </p:grpSpPr>
        <p:sp>
          <p:nvSpPr>
            <p:cNvPr id="2085" name="Google Shape;2085;p38">
              <a:extLst>
                <a:ext uri="{FF2B5EF4-FFF2-40B4-BE49-F238E27FC236}">
                  <a16:creationId xmlns:a16="http://schemas.microsoft.com/office/drawing/2014/main" id="{EA6468FD-098D-A380-1A08-0E30236FADAD}"/>
                </a:ext>
              </a:extLst>
            </p:cNvPr>
            <p:cNvSpPr/>
            <p:nvPr/>
          </p:nvSpPr>
          <p:spPr>
            <a:xfrm>
              <a:off x="685978" y="1845071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6" name="Google Shape;2086;p38">
              <a:extLst>
                <a:ext uri="{FF2B5EF4-FFF2-40B4-BE49-F238E27FC236}">
                  <a16:creationId xmlns:a16="http://schemas.microsoft.com/office/drawing/2014/main" id="{A583BA28-E64A-0918-4302-8EBBE65FBA9C}"/>
                </a:ext>
              </a:extLst>
            </p:cNvPr>
            <p:cNvSpPr/>
            <p:nvPr/>
          </p:nvSpPr>
          <p:spPr>
            <a:xfrm rot="5400000">
              <a:off x="-566617" y="2963339"/>
              <a:ext cx="2369536" cy="306116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7" name="Google Shape;2087;p38">
              <a:extLst>
                <a:ext uri="{FF2B5EF4-FFF2-40B4-BE49-F238E27FC236}">
                  <a16:creationId xmlns:a16="http://schemas.microsoft.com/office/drawing/2014/main" id="{77189FCB-70F2-89C4-D654-1518B48A73B3}"/>
                </a:ext>
              </a:extLst>
            </p:cNvPr>
            <p:cNvSpPr/>
            <p:nvPr/>
          </p:nvSpPr>
          <p:spPr>
            <a:xfrm rot="-5400000" flipH="1">
              <a:off x="-566620" y="5181698"/>
              <a:ext cx="2369536" cy="306116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8" name="Google Shape;2088;p38">
              <a:extLst>
                <a:ext uri="{FF2B5EF4-FFF2-40B4-BE49-F238E27FC236}">
                  <a16:creationId xmlns:a16="http://schemas.microsoft.com/office/drawing/2014/main" id="{899EE989-777D-FE6A-ADA6-630D86D767CA}"/>
                </a:ext>
              </a:extLst>
            </p:cNvPr>
            <p:cNvSpPr/>
            <p:nvPr/>
          </p:nvSpPr>
          <p:spPr>
            <a:xfrm>
              <a:off x="685978" y="6431372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9" name="Google Shape;2089;p38">
              <a:extLst>
                <a:ext uri="{FF2B5EF4-FFF2-40B4-BE49-F238E27FC236}">
                  <a16:creationId xmlns:a16="http://schemas.microsoft.com/office/drawing/2014/main" id="{92D4B239-8663-B7CB-D73F-12B3322AA222}"/>
                </a:ext>
              </a:extLst>
            </p:cNvPr>
            <p:cNvSpPr/>
            <p:nvPr/>
          </p:nvSpPr>
          <p:spPr>
            <a:xfrm flipH="1">
              <a:off x="7637477" y="1845071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0" name="Google Shape;2090;p38">
              <a:extLst>
                <a:ext uri="{FF2B5EF4-FFF2-40B4-BE49-F238E27FC236}">
                  <a16:creationId xmlns:a16="http://schemas.microsoft.com/office/drawing/2014/main" id="{5D7388E4-0FEB-3CDF-30D0-F9B4C95B4476}"/>
                </a:ext>
              </a:extLst>
            </p:cNvPr>
            <p:cNvSpPr/>
            <p:nvPr/>
          </p:nvSpPr>
          <p:spPr>
            <a:xfrm rot="-5400000" flipH="1">
              <a:off x="8891290" y="2963339"/>
              <a:ext cx="2369536" cy="306116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1" name="Google Shape;2091;p38">
              <a:extLst>
                <a:ext uri="{FF2B5EF4-FFF2-40B4-BE49-F238E27FC236}">
                  <a16:creationId xmlns:a16="http://schemas.microsoft.com/office/drawing/2014/main" id="{CDB0CD2B-0217-1985-E911-669C0DB75825}"/>
                </a:ext>
              </a:extLst>
            </p:cNvPr>
            <p:cNvSpPr/>
            <p:nvPr/>
          </p:nvSpPr>
          <p:spPr>
            <a:xfrm rot="5400000">
              <a:off x="8891292" y="5181698"/>
              <a:ext cx="2369536" cy="306116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2" name="Google Shape;2092;p38">
              <a:extLst>
                <a:ext uri="{FF2B5EF4-FFF2-40B4-BE49-F238E27FC236}">
                  <a16:creationId xmlns:a16="http://schemas.microsoft.com/office/drawing/2014/main" id="{55E7B34F-96EE-C537-ABCA-37C70179202C}"/>
                </a:ext>
              </a:extLst>
            </p:cNvPr>
            <p:cNvSpPr/>
            <p:nvPr/>
          </p:nvSpPr>
          <p:spPr>
            <a:xfrm flipH="1">
              <a:off x="7637477" y="6431372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3" name="Google Shape;2093;p38">
              <a:extLst>
                <a:ext uri="{FF2B5EF4-FFF2-40B4-BE49-F238E27FC236}">
                  <a16:creationId xmlns:a16="http://schemas.microsoft.com/office/drawing/2014/main" id="{3912EF12-C6AB-A579-20D2-18C7ECB84BAC}"/>
                </a:ext>
              </a:extLst>
            </p:cNvPr>
            <p:cNvSpPr/>
            <p:nvPr/>
          </p:nvSpPr>
          <p:spPr>
            <a:xfrm flipH="1">
              <a:off x="2980612" y="1845071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4" name="Google Shape;2094;p38">
              <a:extLst>
                <a:ext uri="{FF2B5EF4-FFF2-40B4-BE49-F238E27FC236}">
                  <a16:creationId xmlns:a16="http://schemas.microsoft.com/office/drawing/2014/main" id="{3AEA500F-EBDE-7EDE-D2CA-8F93DBF30A59}"/>
                </a:ext>
              </a:extLst>
            </p:cNvPr>
            <p:cNvSpPr/>
            <p:nvPr/>
          </p:nvSpPr>
          <p:spPr>
            <a:xfrm flipH="1">
              <a:off x="2904393" y="6431372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5" name="Google Shape;2095;p38">
              <a:extLst>
                <a:ext uri="{FF2B5EF4-FFF2-40B4-BE49-F238E27FC236}">
                  <a16:creationId xmlns:a16="http://schemas.microsoft.com/office/drawing/2014/main" id="{83EA9522-FEE1-A16F-FB9F-975B295BC863}"/>
                </a:ext>
              </a:extLst>
            </p:cNvPr>
            <p:cNvSpPr/>
            <p:nvPr/>
          </p:nvSpPr>
          <p:spPr>
            <a:xfrm rot="10800000">
              <a:off x="5275161" y="6431370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6" name="Google Shape;2096;p38">
              <a:extLst>
                <a:ext uri="{FF2B5EF4-FFF2-40B4-BE49-F238E27FC236}">
                  <a16:creationId xmlns:a16="http://schemas.microsoft.com/office/drawing/2014/main" id="{51162671-260A-2794-551D-896F5A1373FF}"/>
                </a:ext>
              </a:extLst>
            </p:cNvPr>
            <p:cNvSpPr/>
            <p:nvPr/>
          </p:nvSpPr>
          <p:spPr>
            <a:xfrm rot="10800000">
              <a:off x="5351380" y="1845069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96BF694E-4474-3336-4B58-40395A541B20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5" name="Google Shape;1928;p34">
            <a:extLst>
              <a:ext uri="{FF2B5EF4-FFF2-40B4-BE49-F238E27FC236}">
                <a16:creationId xmlns:a16="http://schemas.microsoft.com/office/drawing/2014/main" id="{5BF53D74-AC49-EB1C-BBE9-7975CA1A97CB}"/>
              </a:ext>
            </a:extLst>
          </p:cNvPr>
          <p:cNvSpPr txBox="1">
            <a:spLocks/>
          </p:cNvSpPr>
          <p:nvPr/>
        </p:nvSpPr>
        <p:spPr>
          <a:xfrm>
            <a:off x="2761741" y="4226433"/>
            <a:ext cx="8273338" cy="2432700"/>
          </a:xfrm>
          <a:prstGeom prst="rect">
            <a:avLst/>
          </a:prstGeom>
        </p:spPr>
        <p:txBody>
          <a:bodyPr spcFirstLastPara="1" wrap="square" lIns="110750" tIns="110750" rIns="110750" bIns="1107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pt-BR" sz="3200" dirty="0">
              <a:latin typeface="Gaegu" pitchFamily="2" charset="0"/>
              <a:ea typeface="Gaegu" pitchFamily="2" charset="0"/>
            </a:endParaRPr>
          </a:p>
          <a:p>
            <a:r>
              <a:rPr lang="pt-BR" sz="3600" dirty="0">
                <a:latin typeface="Gaegu" pitchFamily="2" charset="0"/>
                <a:ea typeface="Gaegu" pitchFamily="2" charset="0"/>
              </a:rPr>
              <a:t>“Independente do processo aonde as emoções estejam, a Palavra de Deus sempre deixa claro, que nós somos responsáveis por elas. E a luta da nossa vida é não deixar elas nos dominarem”</a:t>
            </a:r>
          </a:p>
          <a:p>
            <a:endParaRPr lang="pt-BR" sz="3600" dirty="0">
              <a:latin typeface="Gaegu" pitchFamily="2" charset="0"/>
              <a:ea typeface="Gaegu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3600" dirty="0" err="1">
                <a:latin typeface="Gaegu" pitchFamily="2" charset="0"/>
                <a:ea typeface="Gaegu" pitchFamily="2" charset="0"/>
              </a:rPr>
              <a:t>Gn</a:t>
            </a:r>
            <a:r>
              <a:rPr lang="pt-BR" sz="3600" dirty="0">
                <a:latin typeface="Gaegu" pitchFamily="2" charset="0"/>
                <a:ea typeface="Gaegu" pitchFamily="2" charset="0"/>
              </a:rPr>
              <a:t> 4.6-7 / </a:t>
            </a:r>
            <a:r>
              <a:rPr lang="pt-BR" sz="3600" dirty="0" err="1">
                <a:latin typeface="Gaegu" pitchFamily="2" charset="0"/>
                <a:ea typeface="Gaegu" pitchFamily="2" charset="0"/>
              </a:rPr>
              <a:t>Jn</a:t>
            </a:r>
            <a:r>
              <a:rPr lang="pt-BR" sz="3600" dirty="0">
                <a:latin typeface="Gaegu" pitchFamily="2" charset="0"/>
                <a:ea typeface="Gaegu" pitchFamily="2" charset="0"/>
              </a:rPr>
              <a:t> 4.4 / </a:t>
            </a:r>
            <a:r>
              <a:rPr lang="pt-BR" sz="3600" dirty="0" err="1">
                <a:latin typeface="Gaegu" pitchFamily="2" charset="0"/>
                <a:ea typeface="Gaegu" pitchFamily="2" charset="0"/>
              </a:rPr>
              <a:t>Fp</a:t>
            </a:r>
            <a:r>
              <a:rPr lang="pt-BR" sz="3600" dirty="0">
                <a:latin typeface="Gaegu" pitchFamily="2" charset="0"/>
                <a:ea typeface="Gaegu" pitchFamily="2" charset="0"/>
              </a:rPr>
              <a:t> 4.4</a:t>
            </a:r>
            <a:endParaRPr lang="en-US" sz="3600" dirty="0">
              <a:latin typeface="Gaegu" pitchFamily="2" charset="0"/>
              <a:ea typeface="Gaegu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2221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3">
          <a:extLst>
            <a:ext uri="{FF2B5EF4-FFF2-40B4-BE49-F238E27FC236}">
              <a16:creationId xmlns:a16="http://schemas.microsoft.com/office/drawing/2014/main" id="{A4F4882F-4601-73FB-5315-85C6A9FC7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4" name="Google Shape;4384;p70">
            <a:extLst>
              <a:ext uri="{FF2B5EF4-FFF2-40B4-BE49-F238E27FC236}">
                <a16:creationId xmlns:a16="http://schemas.microsoft.com/office/drawing/2014/main" id="{E37C0882-163E-9B51-C1DC-61CEA0F405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99324" y="1304719"/>
            <a:ext cx="9692700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r>
              <a:rPr lang="en" b="1" dirty="0"/>
              <a:t>Avaliando emoções:</a:t>
            </a:r>
            <a:endParaRPr b="1" dirty="0"/>
          </a:p>
        </p:txBody>
      </p:sp>
      <p:grpSp>
        <p:nvGrpSpPr>
          <p:cNvPr id="4385" name="Google Shape;4385;p70">
            <a:extLst>
              <a:ext uri="{FF2B5EF4-FFF2-40B4-BE49-F238E27FC236}">
                <a16:creationId xmlns:a16="http://schemas.microsoft.com/office/drawing/2014/main" id="{9E7FE312-1330-871F-9F18-596BBA2998FC}"/>
              </a:ext>
            </a:extLst>
          </p:cNvPr>
          <p:cNvGrpSpPr/>
          <p:nvPr/>
        </p:nvGrpSpPr>
        <p:grpSpPr>
          <a:xfrm rot="1549639">
            <a:off x="9576788" y="5295625"/>
            <a:ext cx="912127" cy="1132492"/>
            <a:chOff x="8558587" y="5554046"/>
            <a:chExt cx="911834" cy="1132787"/>
          </a:xfrm>
        </p:grpSpPr>
        <p:sp>
          <p:nvSpPr>
            <p:cNvPr id="4386" name="Google Shape;4386;p70">
              <a:extLst>
                <a:ext uri="{FF2B5EF4-FFF2-40B4-BE49-F238E27FC236}">
                  <a16:creationId xmlns:a16="http://schemas.microsoft.com/office/drawing/2014/main" id="{0EFC8006-3CFA-28C5-9C30-926C4CD1199C}"/>
                </a:ext>
              </a:extLst>
            </p:cNvPr>
            <p:cNvSpPr/>
            <p:nvPr/>
          </p:nvSpPr>
          <p:spPr>
            <a:xfrm>
              <a:off x="8558587" y="5554046"/>
              <a:ext cx="911834" cy="1132787"/>
            </a:xfrm>
            <a:custGeom>
              <a:avLst/>
              <a:gdLst/>
              <a:ahLst/>
              <a:cxnLst/>
              <a:rect l="l" t="t" r="r" b="b"/>
              <a:pathLst>
                <a:path w="9859" h="12248" extrusionOk="0">
                  <a:moveTo>
                    <a:pt x="5903" y="294"/>
                  </a:moveTo>
                  <a:cubicBezTo>
                    <a:pt x="6431" y="294"/>
                    <a:pt x="6960" y="331"/>
                    <a:pt x="7489" y="344"/>
                  </a:cubicBezTo>
                  <a:cubicBezTo>
                    <a:pt x="7784" y="353"/>
                    <a:pt x="8081" y="348"/>
                    <a:pt x="8376" y="358"/>
                  </a:cubicBezTo>
                  <a:cubicBezTo>
                    <a:pt x="8478" y="360"/>
                    <a:pt x="8580" y="387"/>
                    <a:pt x="8720" y="407"/>
                  </a:cubicBezTo>
                  <a:cubicBezTo>
                    <a:pt x="8623" y="664"/>
                    <a:pt x="8664" y="861"/>
                    <a:pt x="8747" y="1065"/>
                  </a:cubicBezTo>
                  <a:cubicBezTo>
                    <a:pt x="8891" y="1420"/>
                    <a:pt x="9124" y="1712"/>
                    <a:pt x="9342" y="2020"/>
                  </a:cubicBezTo>
                  <a:cubicBezTo>
                    <a:pt x="9383" y="2078"/>
                    <a:pt x="9410" y="2146"/>
                    <a:pt x="9464" y="2244"/>
                  </a:cubicBezTo>
                  <a:cubicBezTo>
                    <a:pt x="9362" y="2259"/>
                    <a:pt x="9286" y="2277"/>
                    <a:pt x="9208" y="2281"/>
                  </a:cubicBezTo>
                  <a:cubicBezTo>
                    <a:pt x="8892" y="2302"/>
                    <a:pt x="8577" y="2323"/>
                    <a:pt x="8262" y="2336"/>
                  </a:cubicBezTo>
                  <a:cubicBezTo>
                    <a:pt x="8024" y="2345"/>
                    <a:pt x="7787" y="2351"/>
                    <a:pt x="7550" y="2351"/>
                  </a:cubicBezTo>
                  <a:cubicBezTo>
                    <a:pt x="7481" y="2351"/>
                    <a:pt x="7412" y="2350"/>
                    <a:pt x="7343" y="2349"/>
                  </a:cubicBezTo>
                  <a:cubicBezTo>
                    <a:pt x="7254" y="2348"/>
                    <a:pt x="7164" y="2347"/>
                    <a:pt x="7075" y="2347"/>
                  </a:cubicBezTo>
                  <a:cubicBezTo>
                    <a:pt x="6848" y="2347"/>
                    <a:pt x="6621" y="2351"/>
                    <a:pt x="6395" y="2351"/>
                  </a:cubicBezTo>
                  <a:cubicBezTo>
                    <a:pt x="6003" y="2351"/>
                    <a:pt x="5612" y="2340"/>
                    <a:pt x="5223" y="2281"/>
                  </a:cubicBezTo>
                  <a:cubicBezTo>
                    <a:pt x="5095" y="2262"/>
                    <a:pt x="4964" y="2260"/>
                    <a:pt x="4834" y="2260"/>
                  </a:cubicBezTo>
                  <a:cubicBezTo>
                    <a:pt x="4809" y="2260"/>
                    <a:pt x="4785" y="2260"/>
                    <a:pt x="4760" y="2260"/>
                  </a:cubicBezTo>
                  <a:cubicBezTo>
                    <a:pt x="4703" y="2260"/>
                    <a:pt x="4645" y="2260"/>
                    <a:pt x="4588" y="2258"/>
                  </a:cubicBezTo>
                  <a:cubicBezTo>
                    <a:pt x="3944" y="2234"/>
                    <a:pt x="3297" y="2235"/>
                    <a:pt x="2656" y="2175"/>
                  </a:cubicBezTo>
                  <a:cubicBezTo>
                    <a:pt x="2218" y="2134"/>
                    <a:pt x="1774" y="2059"/>
                    <a:pt x="1384" y="1818"/>
                  </a:cubicBezTo>
                  <a:cubicBezTo>
                    <a:pt x="1192" y="1699"/>
                    <a:pt x="1076" y="1551"/>
                    <a:pt x="1082" y="1306"/>
                  </a:cubicBezTo>
                  <a:cubicBezTo>
                    <a:pt x="1083" y="1098"/>
                    <a:pt x="1159" y="969"/>
                    <a:pt x="1347" y="887"/>
                  </a:cubicBezTo>
                  <a:cubicBezTo>
                    <a:pt x="1735" y="717"/>
                    <a:pt x="2133" y="594"/>
                    <a:pt x="2552" y="512"/>
                  </a:cubicBezTo>
                  <a:cubicBezTo>
                    <a:pt x="3579" y="309"/>
                    <a:pt x="4617" y="324"/>
                    <a:pt x="5651" y="297"/>
                  </a:cubicBezTo>
                  <a:cubicBezTo>
                    <a:pt x="5735" y="295"/>
                    <a:pt x="5819" y="294"/>
                    <a:pt x="5903" y="294"/>
                  </a:cubicBezTo>
                  <a:close/>
                  <a:moveTo>
                    <a:pt x="1010" y="1932"/>
                  </a:moveTo>
                  <a:cubicBezTo>
                    <a:pt x="1353" y="2091"/>
                    <a:pt x="1676" y="2239"/>
                    <a:pt x="2003" y="2392"/>
                  </a:cubicBezTo>
                  <a:cubicBezTo>
                    <a:pt x="2003" y="2730"/>
                    <a:pt x="2005" y="3098"/>
                    <a:pt x="2002" y="3466"/>
                  </a:cubicBezTo>
                  <a:cubicBezTo>
                    <a:pt x="2000" y="3581"/>
                    <a:pt x="1976" y="3698"/>
                    <a:pt x="1962" y="3813"/>
                  </a:cubicBezTo>
                  <a:cubicBezTo>
                    <a:pt x="1899" y="4325"/>
                    <a:pt x="1844" y="4839"/>
                    <a:pt x="1770" y="5350"/>
                  </a:cubicBezTo>
                  <a:cubicBezTo>
                    <a:pt x="1615" y="6437"/>
                    <a:pt x="1355" y="7508"/>
                    <a:pt x="1372" y="8617"/>
                  </a:cubicBezTo>
                  <a:cubicBezTo>
                    <a:pt x="1377" y="8984"/>
                    <a:pt x="1300" y="9352"/>
                    <a:pt x="1264" y="9720"/>
                  </a:cubicBezTo>
                  <a:cubicBezTo>
                    <a:pt x="1218" y="10182"/>
                    <a:pt x="1176" y="10643"/>
                    <a:pt x="1128" y="11104"/>
                  </a:cubicBezTo>
                  <a:cubicBezTo>
                    <a:pt x="1117" y="11239"/>
                    <a:pt x="1089" y="11373"/>
                    <a:pt x="1067" y="11508"/>
                  </a:cubicBezTo>
                  <a:cubicBezTo>
                    <a:pt x="1044" y="11510"/>
                    <a:pt x="1022" y="11511"/>
                    <a:pt x="1001" y="11511"/>
                  </a:cubicBezTo>
                  <a:cubicBezTo>
                    <a:pt x="789" y="11511"/>
                    <a:pt x="619" y="11416"/>
                    <a:pt x="456" y="11322"/>
                  </a:cubicBezTo>
                  <a:cubicBezTo>
                    <a:pt x="383" y="11279"/>
                    <a:pt x="331" y="11151"/>
                    <a:pt x="322" y="11057"/>
                  </a:cubicBezTo>
                  <a:cubicBezTo>
                    <a:pt x="304" y="10858"/>
                    <a:pt x="313" y="10656"/>
                    <a:pt x="323" y="10455"/>
                  </a:cubicBezTo>
                  <a:cubicBezTo>
                    <a:pt x="365" y="9546"/>
                    <a:pt x="397" y="8638"/>
                    <a:pt x="560" y="7739"/>
                  </a:cubicBezTo>
                  <a:cubicBezTo>
                    <a:pt x="569" y="7687"/>
                    <a:pt x="567" y="7633"/>
                    <a:pt x="565" y="7580"/>
                  </a:cubicBezTo>
                  <a:cubicBezTo>
                    <a:pt x="546" y="7090"/>
                    <a:pt x="649" y="6612"/>
                    <a:pt x="678" y="6128"/>
                  </a:cubicBezTo>
                  <a:cubicBezTo>
                    <a:pt x="740" y="5073"/>
                    <a:pt x="952" y="4031"/>
                    <a:pt x="911" y="2968"/>
                  </a:cubicBezTo>
                  <a:cubicBezTo>
                    <a:pt x="897" y="2625"/>
                    <a:pt x="974" y="2279"/>
                    <a:pt x="1010" y="1932"/>
                  </a:cubicBezTo>
                  <a:close/>
                  <a:moveTo>
                    <a:pt x="2288" y="2435"/>
                  </a:moveTo>
                  <a:cubicBezTo>
                    <a:pt x="3933" y="2527"/>
                    <a:pt x="5569" y="2633"/>
                    <a:pt x="7215" y="2633"/>
                  </a:cubicBezTo>
                  <a:cubicBezTo>
                    <a:pt x="7980" y="2633"/>
                    <a:pt x="8748" y="2610"/>
                    <a:pt x="9519" y="2552"/>
                  </a:cubicBezTo>
                  <a:lnTo>
                    <a:pt x="9519" y="2552"/>
                  </a:lnTo>
                  <a:cubicBezTo>
                    <a:pt x="9456" y="3171"/>
                    <a:pt x="9387" y="3736"/>
                    <a:pt x="9340" y="4303"/>
                  </a:cubicBezTo>
                  <a:cubicBezTo>
                    <a:pt x="9288" y="4906"/>
                    <a:pt x="9192" y="5500"/>
                    <a:pt x="9067" y="6094"/>
                  </a:cubicBezTo>
                  <a:cubicBezTo>
                    <a:pt x="8989" y="6473"/>
                    <a:pt x="9007" y="6873"/>
                    <a:pt x="8975" y="7264"/>
                  </a:cubicBezTo>
                  <a:cubicBezTo>
                    <a:pt x="8933" y="7792"/>
                    <a:pt x="8880" y="8319"/>
                    <a:pt x="8835" y="8847"/>
                  </a:cubicBezTo>
                  <a:cubicBezTo>
                    <a:pt x="8793" y="9353"/>
                    <a:pt x="8763" y="9862"/>
                    <a:pt x="8718" y="10368"/>
                  </a:cubicBezTo>
                  <a:cubicBezTo>
                    <a:pt x="8682" y="10778"/>
                    <a:pt x="8631" y="11187"/>
                    <a:pt x="8587" y="11596"/>
                  </a:cubicBezTo>
                  <a:cubicBezTo>
                    <a:pt x="8577" y="11686"/>
                    <a:pt x="8570" y="11775"/>
                    <a:pt x="8563" y="11864"/>
                  </a:cubicBezTo>
                  <a:cubicBezTo>
                    <a:pt x="7958" y="11888"/>
                    <a:pt x="7343" y="11941"/>
                    <a:pt x="6729" y="11941"/>
                  </a:cubicBezTo>
                  <a:cubicBezTo>
                    <a:pt x="6625" y="11941"/>
                    <a:pt x="6522" y="11939"/>
                    <a:pt x="6418" y="11936"/>
                  </a:cubicBezTo>
                  <a:cubicBezTo>
                    <a:pt x="5852" y="11916"/>
                    <a:pt x="5282" y="11908"/>
                    <a:pt x="4714" y="11839"/>
                  </a:cubicBezTo>
                  <a:cubicBezTo>
                    <a:pt x="4064" y="11759"/>
                    <a:pt x="3402" y="11790"/>
                    <a:pt x="2746" y="11745"/>
                  </a:cubicBezTo>
                  <a:cubicBezTo>
                    <a:pt x="2263" y="11713"/>
                    <a:pt x="1783" y="11641"/>
                    <a:pt x="1260" y="11581"/>
                  </a:cubicBezTo>
                  <a:cubicBezTo>
                    <a:pt x="1348" y="10693"/>
                    <a:pt x="1436" y="9864"/>
                    <a:pt x="1509" y="9032"/>
                  </a:cubicBezTo>
                  <a:cubicBezTo>
                    <a:pt x="1575" y="8315"/>
                    <a:pt x="1622" y="7597"/>
                    <a:pt x="1683" y="6879"/>
                  </a:cubicBezTo>
                  <a:cubicBezTo>
                    <a:pt x="1696" y="6733"/>
                    <a:pt x="1735" y="6589"/>
                    <a:pt x="1760" y="6443"/>
                  </a:cubicBezTo>
                  <a:cubicBezTo>
                    <a:pt x="1855" y="5859"/>
                    <a:pt x="1942" y="5274"/>
                    <a:pt x="2047" y="4693"/>
                  </a:cubicBezTo>
                  <a:cubicBezTo>
                    <a:pt x="2169" y="4013"/>
                    <a:pt x="2207" y="3329"/>
                    <a:pt x="2237" y="2641"/>
                  </a:cubicBezTo>
                  <a:cubicBezTo>
                    <a:pt x="2240" y="2570"/>
                    <a:pt x="2272" y="2500"/>
                    <a:pt x="2288" y="2435"/>
                  </a:cubicBezTo>
                  <a:close/>
                  <a:moveTo>
                    <a:pt x="5260" y="1"/>
                  </a:moveTo>
                  <a:cubicBezTo>
                    <a:pt x="5260" y="13"/>
                    <a:pt x="5260" y="24"/>
                    <a:pt x="5258" y="38"/>
                  </a:cubicBezTo>
                  <a:cubicBezTo>
                    <a:pt x="5187" y="38"/>
                    <a:pt x="5115" y="36"/>
                    <a:pt x="5043" y="36"/>
                  </a:cubicBezTo>
                  <a:cubicBezTo>
                    <a:pt x="4999" y="36"/>
                    <a:pt x="4954" y="37"/>
                    <a:pt x="4909" y="39"/>
                  </a:cubicBezTo>
                  <a:cubicBezTo>
                    <a:pt x="4371" y="60"/>
                    <a:pt x="3831" y="69"/>
                    <a:pt x="3294" y="111"/>
                  </a:cubicBezTo>
                  <a:cubicBezTo>
                    <a:pt x="2967" y="137"/>
                    <a:pt x="2650" y="238"/>
                    <a:pt x="2323" y="267"/>
                  </a:cubicBezTo>
                  <a:cubicBezTo>
                    <a:pt x="1900" y="307"/>
                    <a:pt x="1528" y="484"/>
                    <a:pt x="1162" y="673"/>
                  </a:cubicBezTo>
                  <a:cubicBezTo>
                    <a:pt x="901" y="804"/>
                    <a:pt x="761" y="1080"/>
                    <a:pt x="722" y="1341"/>
                  </a:cubicBezTo>
                  <a:cubicBezTo>
                    <a:pt x="662" y="1765"/>
                    <a:pt x="702" y="2202"/>
                    <a:pt x="675" y="2633"/>
                  </a:cubicBezTo>
                  <a:cubicBezTo>
                    <a:pt x="617" y="3584"/>
                    <a:pt x="648" y="4541"/>
                    <a:pt x="450" y="5481"/>
                  </a:cubicBezTo>
                  <a:cubicBezTo>
                    <a:pt x="388" y="5775"/>
                    <a:pt x="433" y="6091"/>
                    <a:pt x="384" y="6390"/>
                  </a:cubicBezTo>
                  <a:cubicBezTo>
                    <a:pt x="328" y="6734"/>
                    <a:pt x="235" y="7071"/>
                    <a:pt x="303" y="7424"/>
                  </a:cubicBezTo>
                  <a:cubicBezTo>
                    <a:pt x="315" y="7485"/>
                    <a:pt x="307" y="7551"/>
                    <a:pt x="301" y="7614"/>
                  </a:cubicBezTo>
                  <a:cubicBezTo>
                    <a:pt x="227" y="8329"/>
                    <a:pt x="142" y="9042"/>
                    <a:pt x="79" y="9757"/>
                  </a:cubicBezTo>
                  <a:cubicBezTo>
                    <a:pt x="41" y="10199"/>
                    <a:pt x="33" y="10645"/>
                    <a:pt x="8" y="11089"/>
                  </a:cubicBezTo>
                  <a:cubicBezTo>
                    <a:pt x="0" y="11224"/>
                    <a:pt x="22" y="11356"/>
                    <a:pt x="137" y="11430"/>
                  </a:cubicBezTo>
                  <a:cubicBezTo>
                    <a:pt x="296" y="11532"/>
                    <a:pt x="461" y="11631"/>
                    <a:pt x="637" y="11695"/>
                  </a:cubicBezTo>
                  <a:cubicBezTo>
                    <a:pt x="1302" y="11934"/>
                    <a:pt x="2009" y="11959"/>
                    <a:pt x="2702" y="12022"/>
                  </a:cubicBezTo>
                  <a:cubicBezTo>
                    <a:pt x="3586" y="12104"/>
                    <a:pt x="4481" y="12047"/>
                    <a:pt x="5361" y="12205"/>
                  </a:cubicBezTo>
                  <a:cubicBezTo>
                    <a:pt x="5388" y="12210"/>
                    <a:pt x="5416" y="12211"/>
                    <a:pt x="5445" y="12211"/>
                  </a:cubicBezTo>
                  <a:cubicBezTo>
                    <a:pt x="5487" y="12211"/>
                    <a:pt x="5530" y="12208"/>
                    <a:pt x="5572" y="12208"/>
                  </a:cubicBezTo>
                  <a:cubicBezTo>
                    <a:pt x="5575" y="12208"/>
                    <a:pt x="5579" y="12208"/>
                    <a:pt x="5582" y="12208"/>
                  </a:cubicBezTo>
                  <a:cubicBezTo>
                    <a:pt x="5783" y="12211"/>
                    <a:pt x="5982" y="12210"/>
                    <a:pt x="6183" y="12217"/>
                  </a:cubicBezTo>
                  <a:cubicBezTo>
                    <a:pt x="6361" y="12222"/>
                    <a:pt x="6537" y="12247"/>
                    <a:pt x="6715" y="12247"/>
                  </a:cubicBezTo>
                  <a:cubicBezTo>
                    <a:pt x="6728" y="12247"/>
                    <a:pt x="6741" y="12247"/>
                    <a:pt x="6754" y="12247"/>
                  </a:cubicBezTo>
                  <a:cubicBezTo>
                    <a:pt x="7335" y="12235"/>
                    <a:pt x="7915" y="12212"/>
                    <a:pt x="8497" y="12193"/>
                  </a:cubicBezTo>
                  <a:cubicBezTo>
                    <a:pt x="8549" y="12192"/>
                    <a:pt x="8601" y="12181"/>
                    <a:pt x="8654" y="12175"/>
                  </a:cubicBezTo>
                  <a:cubicBezTo>
                    <a:pt x="8961" y="12134"/>
                    <a:pt x="9015" y="12056"/>
                    <a:pt x="8966" y="11757"/>
                  </a:cubicBezTo>
                  <a:cubicBezTo>
                    <a:pt x="8944" y="11622"/>
                    <a:pt x="8923" y="11483"/>
                    <a:pt x="8932" y="11350"/>
                  </a:cubicBezTo>
                  <a:cubicBezTo>
                    <a:pt x="8965" y="10780"/>
                    <a:pt x="9001" y="10211"/>
                    <a:pt x="9051" y="9643"/>
                  </a:cubicBezTo>
                  <a:cubicBezTo>
                    <a:pt x="9136" y="8661"/>
                    <a:pt x="9255" y="7684"/>
                    <a:pt x="9311" y="6702"/>
                  </a:cubicBezTo>
                  <a:cubicBezTo>
                    <a:pt x="9338" y="6211"/>
                    <a:pt x="9415" y="5736"/>
                    <a:pt x="9525" y="5262"/>
                  </a:cubicBezTo>
                  <a:cubicBezTo>
                    <a:pt x="9537" y="5211"/>
                    <a:pt x="9544" y="5158"/>
                    <a:pt x="9550" y="5106"/>
                  </a:cubicBezTo>
                  <a:cubicBezTo>
                    <a:pt x="9651" y="4223"/>
                    <a:pt x="9754" y="3340"/>
                    <a:pt x="9850" y="2457"/>
                  </a:cubicBezTo>
                  <a:cubicBezTo>
                    <a:pt x="9858" y="2391"/>
                    <a:pt x="9840" y="2308"/>
                    <a:pt x="9804" y="2254"/>
                  </a:cubicBezTo>
                  <a:cubicBezTo>
                    <a:pt x="9616" y="1974"/>
                    <a:pt x="9412" y="1705"/>
                    <a:pt x="9225" y="1424"/>
                  </a:cubicBezTo>
                  <a:cubicBezTo>
                    <a:pt x="9110" y="1250"/>
                    <a:pt x="9000" y="1069"/>
                    <a:pt x="8923" y="878"/>
                  </a:cubicBezTo>
                  <a:cubicBezTo>
                    <a:pt x="8874" y="754"/>
                    <a:pt x="8890" y="619"/>
                    <a:pt x="9006" y="500"/>
                  </a:cubicBezTo>
                  <a:cubicBezTo>
                    <a:pt x="9176" y="324"/>
                    <a:pt x="9135" y="192"/>
                    <a:pt x="8902" y="152"/>
                  </a:cubicBezTo>
                  <a:cubicBezTo>
                    <a:pt x="8611" y="100"/>
                    <a:pt x="8315" y="60"/>
                    <a:pt x="8020" y="50"/>
                  </a:cubicBezTo>
                  <a:cubicBezTo>
                    <a:pt x="7973" y="49"/>
                    <a:pt x="7925" y="48"/>
                    <a:pt x="7878" y="48"/>
                  </a:cubicBezTo>
                  <a:cubicBezTo>
                    <a:pt x="7591" y="48"/>
                    <a:pt x="7304" y="71"/>
                    <a:pt x="7016" y="71"/>
                  </a:cubicBezTo>
                  <a:cubicBezTo>
                    <a:pt x="6981" y="71"/>
                    <a:pt x="6945" y="71"/>
                    <a:pt x="6909" y="70"/>
                  </a:cubicBezTo>
                  <a:cubicBezTo>
                    <a:pt x="6359" y="58"/>
                    <a:pt x="5810" y="24"/>
                    <a:pt x="52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87" name="Google Shape;4387;p70">
              <a:extLst>
                <a:ext uri="{FF2B5EF4-FFF2-40B4-BE49-F238E27FC236}">
                  <a16:creationId xmlns:a16="http://schemas.microsoft.com/office/drawing/2014/main" id="{786E5CBE-EFA8-4F6D-72A3-CE1212067284}"/>
                </a:ext>
              </a:extLst>
            </p:cNvPr>
            <p:cNvSpPr/>
            <p:nvPr/>
          </p:nvSpPr>
          <p:spPr>
            <a:xfrm>
              <a:off x="8792584" y="5985136"/>
              <a:ext cx="546786" cy="207912"/>
            </a:xfrm>
            <a:custGeom>
              <a:avLst/>
              <a:gdLst/>
              <a:ahLst/>
              <a:cxnLst/>
              <a:rect l="l" t="t" r="r" b="b"/>
              <a:pathLst>
                <a:path w="5912" h="2248" extrusionOk="0">
                  <a:moveTo>
                    <a:pt x="4317" y="224"/>
                  </a:moveTo>
                  <a:cubicBezTo>
                    <a:pt x="4568" y="224"/>
                    <a:pt x="4820" y="232"/>
                    <a:pt x="5071" y="234"/>
                  </a:cubicBezTo>
                  <a:cubicBezTo>
                    <a:pt x="5198" y="234"/>
                    <a:pt x="5325" y="226"/>
                    <a:pt x="5452" y="226"/>
                  </a:cubicBezTo>
                  <a:cubicBezTo>
                    <a:pt x="5472" y="226"/>
                    <a:pt x="5491" y="226"/>
                    <a:pt x="5510" y="227"/>
                  </a:cubicBezTo>
                  <a:cubicBezTo>
                    <a:pt x="5549" y="227"/>
                    <a:pt x="5589" y="253"/>
                    <a:pt x="5668" y="282"/>
                  </a:cubicBezTo>
                  <a:cubicBezTo>
                    <a:pt x="5573" y="861"/>
                    <a:pt x="5481" y="1422"/>
                    <a:pt x="5383" y="2014"/>
                  </a:cubicBezTo>
                  <a:cubicBezTo>
                    <a:pt x="5182" y="2030"/>
                    <a:pt x="4982" y="2036"/>
                    <a:pt x="4782" y="2036"/>
                  </a:cubicBezTo>
                  <a:cubicBezTo>
                    <a:pt x="4203" y="2036"/>
                    <a:pt x="3625" y="1986"/>
                    <a:pt x="3048" y="1986"/>
                  </a:cubicBezTo>
                  <a:cubicBezTo>
                    <a:pt x="2984" y="1986"/>
                    <a:pt x="2921" y="1987"/>
                    <a:pt x="2858" y="1988"/>
                  </a:cubicBezTo>
                  <a:cubicBezTo>
                    <a:pt x="2013" y="2005"/>
                    <a:pt x="1169" y="2017"/>
                    <a:pt x="337" y="2033"/>
                  </a:cubicBezTo>
                  <a:cubicBezTo>
                    <a:pt x="208" y="1596"/>
                    <a:pt x="272" y="792"/>
                    <a:pt x="464" y="358"/>
                  </a:cubicBezTo>
                  <a:cubicBezTo>
                    <a:pt x="1086" y="332"/>
                    <a:pt x="1721" y="305"/>
                    <a:pt x="2353" y="281"/>
                  </a:cubicBezTo>
                  <a:cubicBezTo>
                    <a:pt x="2923" y="261"/>
                    <a:pt x="3493" y="239"/>
                    <a:pt x="4062" y="228"/>
                  </a:cubicBezTo>
                  <a:cubicBezTo>
                    <a:pt x="4147" y="225"/>
                    <a:pt x="4232" y="224"/>
                    <a:pt x="4317" y="224"/>
                  </a:cubicBezTo>
                  <a:close/>
                  <a:moveTo>
                    <a:pt x="5667" y="0"/>
                  </a:moveTo>
                  <a:cubicBezTo>
                    <a:pt x="5648" y="0"/>
                    <a:pt x="5628" y="1"/>
                    <a:pt x="5606" y="2"/>
                  </a:cubicBezTo>
                  <a:cubicBezTo>
                    <a:pt x="5078" y="23"/>
                    <a:pt x="4550" y="45"/>
                    <a:pt x="4023" y="63"/>
                  </a:cubicBezTo>
                  <a:cubicBezTo>
                    <a:pt x="2871" y="102"/>
                    <a:pt x="1718" y="139"/>
                    <a:pt x="565" y="180"/>
                  </a:cubicBezTo>
                  <a:cubicBezTo>
                    <a:pt x="432" y="185"/>
                    <a:pt x="302" y="217"/>
                    <a:pt x="183" y="235"/>
                  </a:cubicBezTo>
                  <a:cubicBezTo>
                    <a:pt x="91" y="911"/>
                    <a:pt x="0" y="1549"/>
                    <a:pt x="149" y="2247"/>
                  </a:cubicBezTo>
                  <a:cubicBezTo>
                    <a:pt x="329" y="2236"/>
                    <a:pt x="483" y="2218"/>
                    <a:pt x="635" y="2215"/>
                  </a:cubicBezTo>
                  <a:cubicBezTo>
                    <a:pt x="1124" y="2202"/>
                    <a:pt x="1613" y="2181"/>
                    <a:pt x="2100" y="2181"/>
                  </a:cubicBezTo>
                  <a:cubicBezTo>
                    <a:pt x="2151" y="2181"/>
                    <a:pt x="2203" y="2181"/>
                    <a:pt x="2254" y="2182"/>
                  </a:cubicBezTo>
                  <a:cubicBezTo>
                    <a:pt x="3291" y="2192"/>
                    <a:pt x="4327" y="2216"/>
                    <a:pt x="5364" y="2243"/>
                  </a:cubicBezTo>
                  <a:cubicBezTo>
                    <a:pt x="5397" y="2244"/>
                    <a:pt x="5426" y="2244"/>
                    <a:pt x="5452" y="2244"/>
                  </a:cubicBezTo>
                  <a:cubicBezTo>
                    <a:pt x="5629" y="2244"/>
                    <a:pt x="5641" y="2213"/>
                    <a:pt x="5639" y="1983"/>
                  </a:cubicBezTo>
                  <a:cubicBezTo>
                    <a:pt x="5639" y="1931"/>
                    <a:pt x="5655" y="1879"/>
                    <a:pt x="5662" y="1828"/>
                  </a:cubicBezTo>
                  <a:cubicBezTo>
                    <a:pt x="5736" y="1315"/>
                    <a:pt x="5813" y="802"/>
                    <a:pt x="5881" y="289"/>
                  </a:cubicBezTo>
                  <a:cubicBezTo>
                    <a:pt x="5912" y="58"/>
                    <a:pt x="5873" y="0"/>
                    <a:pt x="56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88" name="Google Shape;4388;p70">
              <a:extLst>
                <a:ext uri="{FF2B5EF4-FFF2-40B4-BE49-F238E27FC236}">
                  <a16:creationId xmlns:a16="http://schemas.microsoft.com/office/drawing/2014/main" id="{28F79362-E3C6-91E2-4F37-CC6374621A4A}"/>
                </a:ext>
              </a:extLst>
            </p:cNvPr>
            <p:cNvSpPr/>
            <p:nvPr/>
          </p:nvSpPr>
          <p:spPr>
            <a:xfrm>
              <a:off x="8778340" y="5664755"/>
              <a:ext cx="487317" cy="24417"/>
            </a:xfrm>
            <a:custGeom>
              <a:avLst/>
              <a:gdLst/>
              <a:ahLst/>
              <a:cxnLst/>
              <a:rect l="l" t="t" r="r" b="b"/>
              <a:pathLst>
                <a:path w="5269" h="264" extrusionOk="0">
                  <a:moveTo>
                    <a:pt x="3825" y="1"/>
                  </a:moveTo>
                  <a:cubicBezTo>
                    <a:pt x="3788" y="1"/>
                    <a:pt x="3752" y="1"/>
                    <a:pt x="3715" y="2"/>
                  </a:cubicBezTo>
                  <a:cubicBezTo>
                    <a:pt x="2573" y="22"/>
                    <a:pt x="1427" y="71"/>
                    <a:pt x="285" y="107"/>
                  </a:cubicBezTo>
                  <a:cubicBezTo>
                    <a:pt x="232" y="108"/>
                    <a:pt x="173" y="105"/>
                    <a:pt x="130" y="128"/>
                  </a:cubicBezTo>
                  <a:cubicBezTo>
                    <a:pt x="87" y="149"/>
                    <a:pt x="59" y="198"/>
                    <a:pt x="0" y="264"/>
                  </a:cubicBezTo>
                  <a:cubicBezTo>
                    <a:pt x="1789" y="198"/>
                    <a:pt x="3528" y="135"/>
                    <a:pt x="5268" y="72"/>
                  </a:cubicBezTo>
                  <a:cubicBezTo>
                    <a:pt x="5267" y="69"/>
                    <a:pt x="5267" y="66"/>
                    <a:pt x="5266" y="63"/>
                  </a:cubicBezTo>
                  <a:cubicBezTo>
                    <a:pt x="4786" y="43"/>
                    <a:pt x="4305" y="1"/>
                    <a:pt x="38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89" name="Google Shape;4389;p70">
              <a:extLst>
                <a:ext uri="{FF2B5EF4-FFF2-40B4-BE49-F238E27FC236}">
                  <a16:creationId xmlns:a16="http://schemas.microsoft.com/office/drawing/2014/main" id="{F8584365-19F8-30CA-777C-33B6E0C9E380}"/>
                </a:ext>
              </a:extLst>
            </p:cNvPr>
            <p:cNvSpPr/>
            <p:nvPr/>
          </p:nvSpPr>
          <p:spPr>
            <a:xfrm>
              <a:off x="8770294" y="5619250"/>
              <a:ext cx="446900" cy="33296"/>
            </a:xfrm>
            <a:custGeom>
              <a:avLst/>
              <a:gdLst/>
              <a:ahLst/>
              <a:cxnLst/>
              <a:rect l="l" t="t" r="r" b="b"/>
              <a:pathLst>
                <a:path w="4832" h="360" extrusionOk="0">
                  <a:moveTo>
                    <a:pt x="4528" y="1"/>
                  </a:moveTo>
                  <a:cubicBezTo>
                    <a:pt x="4391" y="1"/>
                    <a:pt x="4256" y="10"/>
                    <a:pt x="4120" y="16"/>
                  </a:cubicBezTo>
                  <a:cubicBezTo>
                    <a:pt x="2884" y="71"/>
                    <a:pt x="1648" y="120"/>
                    <a:pt x="413" y="176"/>
                  </a:cubicBezTo>
                  <a:cubicBezTo>
                    <a:pt x="275" y="182"/>
                    <a:pt x="138" y="219"/>
                    <a:pt x="0" y="243"/>
                  </a:cubicBezTo>
                  <a:cubicBezTo>
                    <a:pt x="4" y="271"/>
                    <a:pt x="8" y="299"/>
                    <a:pt x="14" y="327"/>
                  </a:cubicBezTo>
                  <a:cubicBezTo>
                    <a:pt x="37" y="337"/>
                    <a:pt x="64" y="359"/>
                    <a:pt x="89" y="359"/>
                  </a:cubicBezTo>
                  <a:cubicBezTo>
                    <a:pt x="90" y="359"/>
                    <a:pt x="91" y="359"/>
                    <a:pt x="92" y="359"/>
                  </a:cubicBezTo>
                  <a:cubicBezTo>
                    <a:pt x="1672" y="248"/>
                    <a:pt x="3252" y="134"/>
                    <a:pt x="4831" y="21"/>
                  </a:cubicBezTo>
                  <a:cubicBezTo>
                    <a:pt x="4730" y="6"/>
                    <a:pt x="4629" y="1"/>
                    <a:pt x="45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90" name="Google Shape;4390;p70">
              <a:extLst>
                <a:ext uri="{FF2B5EF4-FFF2-40B4-BE49-F238E27FC236}">
                  <a16:creationId xmlns:a16="http://schemas.microsoft.com/office/drawing/2014/main" id="{91684367-2436-9F6E-F44F-7D90F9474D70}"/>
                </a:ext>
              </a:extLst>
            </p:cNvPr>
            <p:cNvSpPr/>
            <p:nvPr/>
          </p:nvSpPr>
          <p:spPr>
            <a:xfrm>
              <a:off x="8903478" y="5716086"/>
              <a:ext cx="365511" cy="18775"/>
            </a:xfrm>
            <a:custGeom>
              <a:avLst/>
              <a:gdLst/>
              <a:ahLst/>
              <a:cxnLst/>
              <a:rect l="l" t="t" r="r" b="b"/>
              <a:pathLst>
                <a:path w="3952" h="203" extrusionOk="0">
                  <a:moveTo>
                    <a:pt x="1669" y="1"/>
                  </a:moveTo>
                  <a:cubicBezTo>
                    <a:pt x="1117" y="1"/>
                    <a:pt x="566" y="18"/>
                    <a:pt x="15" y="68"/>
                  </a:cubicBezTo>
                  <a:cubicBezTo>
                    <a:pt x="10" y="96"/>
                    <a:pt x="6" y="122"/>
                    <a:pt x="1" y="149"/>
                  </a:cubicBezTo>
                  <a:cubicBezTo>
                    <a:pt x="34" y="168"/>
                    <a:pt x="66" y="203"/>
                    <a:pt x="99" y="203"/>
                  </a:cubicBezTo>
                  <a:cubicBezTo>
                    <a:pt x="100" y="203"/>
                    <a:pt x="101" y="203"/>
                    <a:pt x="102" y="203"/>
                  </a:cubicBezTo>
                  <a:cubicBezTo>
                    <a:pt x="1385" y="158"/>
                    <a:pt x="2668" y="108"/>
                    <a:pt x="3952" y="59"/>
                  </a:cubicBezTo>
                  <a:cubicBezTo>
                    <a:pt x="3190" y="34"/>
                    <a:pt x="2429" y="1"/>
                    <a:pt x="16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91" name="Google Shape;4391;p70">
              <a:extLst>
                <a:ext uri="{FF2B5EF4-FFF2-40B4-BE49-F238E27FC236}">
                  <a16:creationId xmlns:a16="http://schemas.microsoft.com/office/drawing/2014/main" id="{E970C8DE-E7DE-7ABE-EC36-CBA76F13EBC7}"/>
                </a:ext>
              </a:extLst>
            </p:cNvPr>
            <p:cNvSpPr/>
            <p:nvPr/>
          </p:nvSpPr>
          <p:spPr>
            <a:xfrm>
              <a:off x="8867037" y="6057832"/>
              <a:ext cx="400193" cy="28949"/>
            </a:xfrm>
            <a:custGeom>
              <a:avLst/>
              <a:gdLst/>
              <a:ahLst/>
              <a:cxnLst/>
              <a:rect l="l" t="t" r="r" b="b"/>
              <a:pathLst>
                <a:path w="4327" h="313" extrusionOk="0">
                  <a:moveTo>
                    <a:pt x="4018" y="13"/>
                  </a:moveTo>
                  <a:cubicBezTo>
                    <a:pt x="3994" y="13"/>
                    <a:pt x="3970" y="15"/>
                    <a:pt x="3946" y="16"/>
                  </a:cubicBezTo>
                  <a:cubicBezTo>
                    <a:pt x="3683" y="31"/>
                    <a:pt x="3419" y="53"/>
                    <a:pt x="3157" y="58"/>
                  </a:cubicBezTo>
                  <a:cubicBezTo>
                    <a:pt x="2195" y="74"/>
                    <a:pt x="1231" y="86"/>
                    <a:pt x="269" y="99"/>
                  </a:cubicBezTo>
                  <a:cubicBezTo>
                    <a:pt x="242" y="99"/>
                    <a:pt x="213" y="97"/>
                    <a:pt x="185" y="97"/>
                  </a:cubicBezTo>
                  <a:cubicBezTo>
                    <a:pt x="109" y="97"/>
                    <a:pt x="37" y="114"/>
                    <a:pt x="0" y="240"/>
                  </a:cubicBezTo>
                  <a:cubicBezTo>
                    <a:pt x="61" y="265"/>
                    <a:pt x="122" y="312"/>
                    <a:pt x="182" y="313"/>
                  </a:cubicBezTo>
                  <a:cubicBezTo>
                    <a:pt x="202" y="313"/>
                    <a:pt x="221" y="313"/>
                    <a:pt x="240" y="313"/>
                  </a:cubicBezTo>
                  <a:cubicBezTo>
                    <a:pt x="560" y="313"/>
                    <a:pt x="878" y="305"/>
                    <a:pt x="1196" y="297"/>
                  </a:cubicBezTo>
                  <a:cubicBezTo>
                    <a:pt x="1522" y="291"/>
                    <a:pt x="1850" y="283"/>
                    <a:pt x="2176" y="274"/>
                  </a:cubicBezTo>
                  <a:cubicBezTo>
                    <a:pt x="2631" y="261"/>
                    <a:pt x="3085" y="244"/>
                    <a:pt x="3541" y="233"/>
                  </a:cubicBezTo>
                  <a:cubicBezTo>
                    <a:pt x="3599" y="231"/>
                    <a:pt x="3658" y="231"/>
                    <a:pt x="3717" y="231"/>
                  </a:cubicBezTo>
                  <a:cubicBezTo>
                    <a:pt x="3826" y="231"/>
                    <a:pt x="3935" y="233"/>
                    <a:pt x="4043" y="240"/>
                  </a:cubicBezTo>
                  <a:cubicBezTo>
                    <a:pt x="4087" y="243"/>
                    <a:pt x="4137" y="253"/>
                    <a:pt x="4182" y="253"/>
                  </a:cubicBezTo>
                  <a:cubicBezTo>
                    <a:pt x="4243" y="253"/>
                    <a:pt x="4293" y="234"/>
                    <a:pt x="4304" y="155"/>
                  </a:cubicBezTo>
                  <a:cubicBezTo>
                    <a:pt x="4327" y="1"/>
                    <a:pt x="4172" y="29"/>
                    <a:pt x="4073" y="16"/>
                  </a:cubicBezTo>
                  <a:cubicBezTo>
                    <a:pt x="4055" y="14"/>
                    <a:pt x="4036" y="13"/>
                    <a:pt x="4018" y="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92" name="Google Shape;4392;p70">
              <a:extLst>
                <a:ext uri="{FF2B5EF4-FFF2-40B4-BE49-F238E27FC236}">
                  <a16:creationId xmlns:a16="http://schemas.microsoft.com/office/drawing/2014/main" id="{788FCE56-EAEF-0F17-7ED4-DC69E23B939C}"/>
                </a:ext>
              </a:extLst>
            </p:cNvPr>
            <p:cNvSpPr/>
            <p:nvPr/>
          </p:nvSpPr>
          <p:spPr>
            <a:xfrm>
              <a:off x="8877303" y="6114250"/>
              <a:ext cx="362643" cy="24509"/>
            </a:xfrm>
            <a:custGeom>
              <a:avLst/>
              <a:gdLst/>
              <a:ahLst/>
              <a:cxnLst/>
              <a:rect l="l" t="t" r="r" b="b"/>
              <a:pathLst>
                <a:path w="3921" h="265" extrusionOk="0">
                  <a:moveTo>
                    <a:pt x="3734" y="1"/>
                  </a:moveTo>
                  <a:cubicBezTo>
                    <a:pt x="3710" y="1"/>
                    <a:pt x="3685" y="3"/>
                    <a:pt x="3660" y="6"/>
                  </a:cubicBezTo>
                  <a:cubicBezTo>
                    <a:pt x="3545" y="17"/>
                    <a:pt x="3429" y="29"/>
                    <a:pt x="3313" y="30"/>
                  </a:cubicBezTo>
                  <a:cubicBezTo>
                    <a:pt x="2270" y="40"/>
                    <a:pt x="1225" y="48"/>
                    <a:pt x="182" y="61"/>
                  </a:cubicBezTo>
                  <a:cubicBezTo>
                    <a:pt x="121" y="63"/>
                    <a:pt x="61" y="101"/>
                    <a:pt x="2" y="122"/>
                  </a:cubicBezTo>
                  <a:cubicBezTo>
                    <a:pt x="2" y="148"/>
                    <a:pt x="2" y="173"/>
                    <a:pt x="1" y="199"/>
                  </a:cubicBezTo>
                  <a:cubicBezTo>
                    <a:pt x="71" y="220"/>
                    <a:pt x="143" y="261"/>
                    <a:pt x="215" y="262"/>
                  </a:cubicBezTo>
                  <a:cubicBezTo>
                    <a:pt x="294" y="264"/>
                    <a:pt x="373" y="264"/>
                    <a:pt x="452" y="264"/>
                  </a:cubicBezTo>
                  <a:cubicBezTo>
                    <a:pt x="616" y="264"/>
                    <a:pt x="780" y="261"/>
                    <a:pt x="944" y="261"/>
                  </a:cubicBezTo>
                  <a:cubicBezTo>
                    <a:pt x="1850" y="253"/>
                    <a:pt x="2756" y="247"/>
                    <a:pt x="3660" y="242"/>
                  </a:cubicBezTo>
                  <a:cubicBezTo>
                    <a:pt x="3680" y="242"/>
                    <a:pt x="3700" y="243"/>
                    <a:pt x="3720" y="243"/>
                  </a:cubicBezTo>
                  <a:cubicBezTo>
                    <a:pt x="3805" y="243"/>
                    <a:pt x="3881" y="233"/>
                    <a:pt x="3921" y="133"/>
                  </a:cubicBezTo>
                  <a:cubicBezTo>
                    <a:pt x="3883" y="26"/>
                    <a:pt x="3814" y="1"/>
                    <a:pt x="37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393" name="Google Shape;4393;p70">
            <a:extLst>
              <a:ext uri="{FF2B5EF4-FFF2-40B4-BE49-F238E27FC236}">
                <a16:creationId xmlns:a16="http://schemas.microsoft.com/office/drawing/2014/main" id="{D20D10A9-4D7F-2699-B9D5-E8171FEA98AB}"/>
              </a:ext>
            </a:extLst>
          </p:cNvPr>
          <p:cNvSpPr/>
          <p:nvPr/>
        </p:nvSpPr>
        <p:spPr>
          <a:xfrm>
            <a:off x="7036763" y="815213"/>
            <a:ext cx="699191" cy="898643"/>
          </a:xfrm>
          <a:custGeom>
            <a:avLst/>
            <a:gdLst/>
            <a:ahLst/>
            <a:cxnLst/>
            <a:rect l="l" t="t" r="r" b="b"/>
            <a:pathLst>
              <a:path w="7558" h="9719" extrusionOk="0">
                <a:moveTo>
                  <a:pt x="1206" y="729"/>
                </a:moveTo>
                <a:cubicBezTo>
                  <a:pt x="1392" y="729"/>
                  <a:pt x="1604" y="851"/>
                  <a:pt x="2013" y="1150"/>
                </a:cubicBezTo>
                <a:cubicBezTo>
                  <a:pt x="1557" y="1514"/>
                  <a:pt x="1085" y="1835"/>
                  <a:pt x="536" y="2176"/>
                </a:cubicBezTo>
                <a:cubicBezTo>
                  <a:pt x="490" y="1844"/>
                  <a:pt x="452" y="1586"/>
                  <a:pt x="417" y="1327"/>
                </a:cubicBezTo>
                <a:cubicBezTo>
                  <a:pt x="400" y="1199"/>
                  <a:pt x="441" y="1098"/>
                  <a:pt x="560" y="1036"/>
                </a:cubicBezTo>
                <a:cubicBezTo>
                  <a:pt x="568" y="1031"/>
                  <a:pt x="577" y="1022"/>
                  <a:pt x="586" y="1017"/>
                </a:cubicBezTo>
                <a:cubicBezTo>
                  <a:pt x="870" y="841"/>
                  <a:pt x="1026" y="729"/>
                  <a:pt x="1206" y="729"/>
                </a:cubicBezTo>
                <a:close/>
                <a:moveTo>
                  <a:pt x="2192" y="1383"/>
                </a:moveTo>
                <a:cubicBezTo>
                  <a:pt x="2409" y="1675"/>
                  <a:pt x="2617" y="1950"/>
                  <a:pt x="2819" y="2232"/>
                </a:cubicBezTo>
                <a:cubicBezTo>
                  <a:pt x="3443" y="3098"/>
                  <a:pt x="4068" y="3965"/>
                  <a:pt x="4690" y="4834"/>
                </a:cubicBezTo>
                <a:cubicBezTo>
                  <a:pt x="5380" y="5797"/>
                  <a:pt x="6067" y="6761"/>
                  <a:pt x="6754" y="7727"/>
                </a:cubicBezTo>
                <a:cubicBezTo>
                  <a:pt x="6911" y="7949"/>
                  <a:pt x="7060" y="8176"/>
                  <a:pt x="7239" y="8436"/>
                </a:cubicBezTo>
                <a:cubicBezTo>
                  <a:pt x="7038" y="8546"/>
                  <a:pt x="6891" y="8627"/>
                  <a:pt x="6718" y="8721"/>
                </a:cubicBezTo>
                <a:cubicBezTo>
                  <a:pt x="5041" y="6392"/>
                  <a:pt x="3517" y="3972"/>
                  <a:pt x="1842" y="1616"/>
                </a:cubicBezTo>
                <a:cubicBezTo>
                  <a:pt x="1961" y="1536"/>
                  <a:pt x="2064" y="1468"/>
                  <a:pt x="2192" y="1383"/>
                </a:cubicBezTo>
                <a:close/>
                <a:moveTo>
                  <a:pt x="1664" y="1769"/>
                </a:moveTo>
                <a:cubicBezTo>
                  <a:pt x="1868" y="2037"/>
                  <a:pt x="2075" y="2289"/>
                  <a:pt x="2261" y="2555"/>
                </a:cubicBezTo>
                <a:cubicBezTo>
                  <a:pt x="2680" y="3155"/>
                  <a:pt x="3088" y="3762"/>
                  <a:pt x="3499" y="4365"/>
                </a:cubicBezTo>
                <a:cubicBezTo>
                  <a:pt x="3529" y="4409"/>
                  <a:pt x="3570" y="4446"/>
                  <a:pt x="3593" y="4492"/>
                </a:cubicBezTo>
                <a:cubicBezTo>
                  <a:pt x="3919" y="5148"/>
                  <a:pt x="4403" y="5696"/>
                  <a:pt x="4833" y="6279"/>
                </a:cubicBezTo>
                <a:cubicBezTo>
                  <a:pt x="5051" y="6577"/>
                  <a:pt x="5237" y="6899"/>
                  <a:pt x="5440" y="7208"/>
                </a:cubicBezTo>
                <a:cubicBezTo>
                  <a:pt x="5793" y="7745"/>
                  <a:pt x="6148" y="8281"/>
                  <a:pt x="6517" y="8840"/>
                </a:cubicBezTo>
                <a:cubicBezTo>
                  <a:pt x="6419" y="8907"/>
                  <a:pt x="6336" y="8960"/>
                  <a:pt x="6221" y="9033"/>
                </a:cubicBezTo>
                <a:cubicBezTo>
                  <a:pt x="6056" y="8778"/>
                  <a:pt x="5900" y="8532"/>
                  <a:pt x="5740" y="8287"/>
                </a:cubicBezTo>
                <a:cubicBezTo>
                  <a:pt x="5608" y="8082"/>
                  <a:pt x="5473" y="7881"/>
                  <a:pt x="5340" y="7676"/>
                </a:cubicBezTo>
                <a:cubicBezTo>
                  <a:pt x="5087" y="7287"/>
                  <a:pt x="4833" y="6897"/>
                  <a:pt x="4580" y="6507"/>
                </a:cubicBezTo>
                <a:cubicBezTo>
                  <a:pt x="4545" y="6454"/>
                  <a:pt x="4522" y="6393"/>
                  <a:pt x="4483" y="6343"/>
                </a:cubicBezTo>
                <a:cubicBezTo>
                  <a:pt x="4192" y="5968"/>
                  <a:pt x="3890" y="5601"/>
                  <a:pt x="3607" y="5221"/>
                </a:cubicBezTo>
                <a:cubicBezTo>
                  <a:pt x="3360" y="4890"/>
                  <a:pt x="3137" y="4545"/>
                  <a:pt x="2898" y="4209"/>
                </a:cubicBezTo>
                <a:cubicBezTo>
                  <a:pt x="2641" y="3847"/>
                  <a:pt x="2371" y="3492"/>
                  <a:pt x="2121" y="3126"/>
                </a:cubicBezTo>
                <a:cubicBezTo>
                  <a:pt x="1864" y="2752"/>
                  <a:pt x="1624" y="2367"/>
                  <a:pt x="1350" y="1949"/>
                </a:cubicBezTo>
                <a:cubicBezTo>
                  <a:pt x="1398" y="1922"/>
                  <a:pt x="1436" y="1901"/>
                  <a:pt x="1472" y="1880"/>
                </a:cubicBezTo>
                <a:cubicBezTo>
                  <a:pt x="1526" y="1849"/>
                  <a:pt x="1579" y="1818"/>
                  <a:pt x="1664" y="1769"/>
                </a:cubicBezTo>
                <a:close/>
                <a:moveTo>
                  <a:pt x="1166" y="2075"/>
                </a:moveTo>
                <a:cubicBezTo>
                  <a:pt x="1267" y="2211"/>
                  <a:pt x="1354" y="2316"/>
                  <a:pt x="1429" y="2427"/>
                </a:cubicBezTo>
                <a:cubicBezTo>
                  <a:pt x="1730" y="2875"/>
                  <a:pt x="2020" y="3328"/>
                  <a:pt x="2327" y="3772"/>
                </a:cubicBezTo>
                <a:cubicBezTo>
                  <a:pt x="2589" y="4152"/>
                  <a:pt x="2870" y="4519"/>
                  <a:pt x="3138" y="4895"/>
                </a:cubicBezTo>
                <a:cubicBezTo>
                  <a:pt x="3424" y="5295"/>
                  <a:pt x="3705" y="5702"/>
                  <a:pt x="3990" y="6104"/>
                </a:cubicBezTo>
                <a:cubicBezTo>
                  <a:pt x="4026" y="6156"/>
                  <a:pt x="4062" y="6212"/>
                  <a:pt x="4110" y="6252"/>
                </a:cubicBezTo>
                <a:cubicBezTo>
                  <a:pt x="4276" y="6389"/>
                  <a:pt x="4377" y="6569"/>
                  <a:pt x="4486" y="6754"/>
                </a:cubicBezTo>
                <a:cubicBezTo>
                  <a:pt x="4704" y="7126"/>
                  <a:pt x="4964" y="7474"/>
                  <a:pt x="5203" y="7836"/>
                </a:cubicBezTo>
                <a:cubicBezTo>
                  <a:pt x="5371" y="8091"/>
                  <a:pt x="5537" y="8348"/>
                  <a:pt x="5695" y="8610"/>
                </a:cubicBezTo>
                <a:cubicBezTo>
                  <a:pt x="5807" y="8799"/>
                  <a:pt x="5907" y="8994"/>
                  <a:pt x="6010" y="9185"/>
                </a:cubicBezTo>
                <a:cubicBezTo>
                  <a:pt x="6016" y="9194"/>
                  <a:pt x="6015" y="9206"/>
                  <a:pt x="6020" y="9235"/>
                </a:cubicBezTo>
                <a:cubicBezTo>
                  <a:pt x="5964" y="9279"/>
                  <a:pt x="5901" y="9331"/>
                  <a:pt x="5828" y="9389"/>
                </a:cubicBezTo>
                <a:cubicBezTo>
                  <a:pt x="5725" y="9280"/>
                  <a:pt x="5620" y="9189"/>
                  <a:pt x="5541" y="9083"/>
                </a:cubicBezTo>
                <a:cubicBezTo>
                  <a:pt x="4993" y="8342"/>
                  <a:pt x="4444" y="7605"/>
                  <a:pt x="3911" y="6854"/>
                </a:cubicBezTo>
                <a:cubicBezTo>
                  <a:pt x="3330" y="6035"/>
                  <a:pt x="2775" y="5196"/>
                  <a:pt x="2196" y="4374"/>
                </a:cubicBezTo>
                <a:cubicBezTo>
                  <a:pt x="1843" y="3875"/>
                  <a:pt x="1464" y="3393"/>
                  <a:pt x="1100" y="2902"/>
                </a:cubicBezTo>
                <a:cubicBezTo>
                  <a:pt x="993" y="2758"/>
                  <a:pt x="896" y="2609"/>
                  <a:pt x="763" y="2418"/>
                </a:cubicBezTo>
                <a:cubicBezTo>
                  <a:pt x="908" y="2295"/>
                  <a:pt x="1024" y="2196"/>
                  <a:pt x="1166" y="2075"/>
                </a:cubicBezTo>
                <a:close/>
                <a:moveTo>
                  <a:pt x="220" y="0"/>
                </a:moveTo>
                <a:cubicBezTo>
                  <a:pt x="71" y="0"/>
                  <a:pt x="0" y="107"/>
                  <a:pt x="20" y="295"/>
                </a:cubicBezTo>
                <a:lnTo>
                  <a:pt x="51" y="539"/>
                </a:lnTo>
                <a:cubicBezTo>
                  <a:pt x="101" y="840"/>
                  <a:pt x="114" y="1091"/>
                  <a:pt x="158" y="1394"/>
                </a:cubicBezTo>
                <a:cubicBezTo>
                  <a:pt x="202" y="1697"/>
                  <a:pt x="235" y="2001"/>
                  <a:pt x="276" y="2305"/>
                </a:cubicBezTo>
                <a:cubicBezTo>
                  <a:pt x="282" y="2354"/>
                  <a:pt x="302" y="2411"/>
                  <a:pt x="334" y="2451"/>
                </a:cubicBezTo>
                <a:cubicBezTo>
                  <a:pt x="574" y="2742"/>
                  <a:pt x="841" y="3016"/>
                  <a:pt x="1062" y="3322"/>
                </a:cubicBezTo>
                <a:cubicBezTo>
                  <a:pt x="1664" y="4153"/>
                  <a:pt x="2249" y="4998"/>
                  <a:pt x="2840" y="5837"/>
                </a:cubicBezTo>
                <a:cubicBezTo>
                  <a:pt x="3163" y="6295"/>
                  <a:pt x="3481" y="6759"/>
                  <a:pt x="3811" y="7211"/>
                </a:cubicBezTo>
                <a:cubicBezTo>
                  <a:pt x="4353" y="7955"/>
                  <a:pt x="4912" y="8687"/>
                  <a:pt x="5451" y="9432"/>
                </a:cubicBezTo>
                <a:cubicBezTo>
                  <a:pt x="5591" y="9624"/>
                  <a:pt x="5675" y="9718"/>
                  <a:pt x="5775" y="9718"/>
                </a:cubicBezTo>
                <a:cubicBezTo>
                  <a:pt x="5860" y="9718"/>
                  <a:pt x="5957" y="9650"/>
                  <a:pt x="6109" y="9516"/>
                </a:cubicBezTo>
                <a:cubicBezTo>
                  <a:pt x="6141" y="9488"/>
                  <a:pt x="6169" y="9455"/>
                  <a:pt x="6203" y="9431"/>
                </a:cubicBezTo>
                <a:cubicBezTo>
                  <a:pt x="6500" y="9231"/>
                  <a:pt x="6797" y="9033"/>
                  <a:pt x="7097" y="8837"/>
                </a:cubicBezTo>
                <a:cubicBezTo>
                  <a:pt x="7175" y="8785"/>
                  <a:pt x="7268" y="8751"/>
                  <a:pt x="7342" y="8694"/>
                </a:cubicBezTo>
                <a:cubicBezTo>
                  <a:pt x="7538" y="8545"/>
                  <a:pt x="7558" y="8374"/>
                  <a:pt x="7417" y="8176"/>
                </a:cubicBezTo>
                <a:cubicBezTo>
                  <a:pt x="7349" y="8081"/>
                  <a:pt x="7279" y="7988"/>
                  <a:pt x="7213" y="7893"/>
                </a:cubicBezTo>
                <a:cubicBezTo>
                  <a:pt x="6751" y="7224"/>
                  <a:pt x="6300" y="6546"/>
                  <a:pt x="5827" y="5886"/>
                </a:cubicBezTo>
                <a:cubicBezTo>
                  <a:pt x="4860" y="4536"/>
                  <a:pt x="3878" y="3193"/>
                  <a:pt x="2905" y="1847"/>
                </a:cubicBezTo>
                <a:cubicBezTo>
                  <a:pt x="2757" y="1642"/>
                  <a:pt x="2593" y="1441"/>
                  <a:pt x="2480" y="1217"/>
                </a:cubicBezTo>
                <a:cubicBezTo>
                  <a:pt x="2399" y="1055"/>
                  <a:pt x="2296" y="934"/>
                  <a:pt x="2143" y="855"/>
                </a:cubicBezTo>
                <a:cubicBezTo>
                  <a:pt x="1780" y="660"/>
                  <a:pt x="1416" y="467"/>
                  <a:pt x="1045" y="290"/>
                </a:cubicBezTo>
                <a:cubicBezTo>
                  <a:pt x="826" y="185"/>
                  <a:pt x="595" y="100"/>
                  <a:pt x="364" y="26"/>
                </a:cubicBezTo>
                <a:cubicBezTo>
                  <a:pt x="310" y="9"/>
                  <a:pt x="262" y="0"/>
                  <a:pt x="22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394" name="Google Shape;4394;p70">
            <a:extLst>
              <a:ext uri="{FF2B5EF4-FFF2-40B4-BE49-F238E27FC236}">
                <a16:creationId xmlns:a16="http://schemas.microsoft.com/office/drawing/2014/main" id="{34A29289-58A1-442E-EFF1-432C46783665}"/>
              </a:ext>
            </a:extLst>
          </p:cNvPr>
          <p:cNvSpPr/>
          <p:nvPr/>
        </p:nvSpPr>
        <p:spPr>
          <a:xfrm>
            <a:off x="1886052" y="6570257"/>
            <a:ext cx="370410" cy="363008"/>
          </a:xfrm>
          <a:custGeom>
            <a:avLst/>
            <a:gdLst/>
            <a:ahLst/>
            <a:cxnLst/>
            <a:rect l="l" t="t" r="r" b="b"/>
            <a:pathLst>
              <a:path w="4004" h="3926" extrusionOk="0">
                <a:moveTo>
                  <a:pt x="898" y="267"/>
                </a:moveTo>
                <a:cubicBezTo>
                  <a:pt x="1050" y="267"/>
                  <a:pt x="1192" y="329"/>
                  <a:pt x="1325" y="449"/>
                </a:cubicBezTo>
                <a:cubicBezTo>
                  <a:pt x="1540" y="644"/>
                  <a:pt x="1632" y="901"/>
                  <a:pt x="1715" y="1162"/>
                </a:cubicBezTo>
                <a:cubicBezTo>
                  <a:pt x="1766" y="1323"/>
                  <a:pt x="1785" y="1493"/>
                  <a:pt x="1834" y="1654"/>
                </a:cubicBezTo>
                <a:cubicBezTo>
                  <a:pt x="1852" y="1710"/>
                  <a:pt x="1922" y="1798"/>
                  <a:pt x="1955" y="1798"/>
                </a:cubicBezTo>
                <a:cubicBezTo>
                  <a:pt x="1956" y="1798"/>
                  <a:pt x="1957" y="1798"/>
                  <a:pt x="1958" y="1798"/>
                </a:cubicBezTo>
                <a:cubicBezTo>
                  <a:pt x="2027" y="1785"/>
                  <a:pt x="2113" y="1731"/>
                  <a:pt x="2141" y="1669"/>
                </a:cubicBezTo>
                <a:cubicBezTo>
                  <a:pt x="2205" y="1536"/>
                  <a:pt x="2241" y="1390"/>
                  <a:pt x="2279" y="1248"/>
                </a:cubicBezTo>
                <a:cubicBezTo>
                  <a:pt x="2362" y="940"/>
                  <a:pt x="2539" y="692"/>
                  <a:pt x="2780" y="492"/>
                </a:cubicBezTo>
                <a:cubicBezTo>
                  <a:pt x="2899" y="393"/>
                  <a:pt x="3030" y="326"/>
                  <a:pt x="3173" y="326"/>
                </a:cubicBezTo>
                <a:cubicBezTo>
                  <a:pt x="3245" y="326"/>
                  <a:pt x="3319" y="342"/>
                  <a:pt x="3397" y="379"/>
                </a:cubicBezTo>
                <a:cubicBezTo>
                  <a:pt x="3622" y="485"/>
                  <a:pt x="3683" y="682"/>
                  <a:pt x="3681" y="904"/>
                </a:cubicBezTo>
                <a:cubicBezTo>
                  <a:pt x="3676" y="1307"/>
                  <a:pt x="3525" y="1669"/>
                  <a:pt x="3339" y="2016"/>
                </a:cubicBezTo>
                <a:cubicBezTo>
                  <a:pt x="3225" y="2228"/>
                  <a:pt x="3112" y="2444"/>
                  <a:pt x="2974" y="2642"/>
                </a:cubicBezTo>
                <a:cubicBezTo>
                  <a:pt x="2819" y="2866"/>
                  <a:pt x="2645" y="3078"/>
                  <a:pt x="2466" y="3284"/>
                </a:cubicBezTo>
                <a:cubicBezTo>
                  <a:pt x="2362" y="3403"/>
                  <a:pt x="2236" y="3502"/>
                  <a:pt x="2066" y="3659"/>
                </a:cubicBezTo>
                <a:cubicBezTo>
                  <a:pt x="1917" y="3514"/>
                  <a:pt x="1744" y="3376"/>
                  <a:pt x="1605" y="3208"/>
                </a:cubicBezTo>
                <a:cubicBezTo>
                  <a:pt x="1275" y="2808"/>
                  <a:pt x="938" y="2411"/>
                  <a:pt x="649" y="1984"/>
                </a:cubicBezTo>
                <a:cubicBezTo>
                  <a:pt x="427" y="1649"/>
                  <a:pt x="311" y="1255"/>
                  <a:pt x="347" y="840"/>
                </a:cubicBezTo>
                <a:cubicBezTo>
                  <a:pt x="367" y="609"/>
                  <a:pt x="436" y="395"/>
                  <a:pt x="680" y="307"/>
                </a:cubicBezTo>
                <a:cubicBezTo>
                  <a:pt x="755" y="280"/>
                  <a:pt x="828" y="267"/>
                  <a:pt x="898" y="267"/>
                </a:cubicBezTo>
                <a:close/>
                <a:moveTo>
                  <a:pt x="897" y="1"/>
                </a:moveTo>
                <a:cubicBezTo>
                  <a:pt x="573" y="1"/>
                  <a:pt x="263" y="181"/>
                  <a:pt x="142" y="482"/>
                </a:cubicBezTo>
                <a:cubicBezTo>
                  <a:pt x="29" y="765"/>
                  <a:pt x="0" y="1068"/>
                  <a:pt x="95" y="1355"/>
                </a:cubicBezTo>
                <a:cubicBezTo>
                  <a:pt x="214" y="1714"/>
                  <a:pt x="325" y="2082"/>
                  <a:pt x="575" y="2384"/>
                </a:cubicBezTo>
                <a:cubicBezTo>
                  <a:pt x="783" y="2638"/>
                  <a:pt x="960" y="2918"/>
                  <a:pt x="1182" y="3157"/>
                </a:cubicBezTo>
                <a:cubicBezTo>
                  <a:pt x="1411" y="3404"/>
                  <a:pt x="1668" y="3627"/>
                  <a:pt x="1930" y="3840"/>
                </a:cubicBezTo>
                <a:cubicBezTo>
                  <a:pt x="2001" y="3898"/>
                  <a:pt x="2061" y="3926"/>
                  <a:pt x="2117" y="3926"/>
                </a:cubicBezTo>
                <a:cubicBezTo>
                  <a:pt x="2186" y="3926"/>
                  <a:pt x="2249" y="3884"/>
                  <a:pt x="2320" y="3807"/>
                </a:cubicBezTo>
                <a:cubicBezTo>
                  <a:pt x="2865" y="3203"/>
                  <a:pt x="3335" y="2544"/>
                  <a:pt x="3699" y="1819"/>
                </a:cubicBezTo>
                <a:cubicBezTo>
                  <a:pt x="3879" y="1461"/>
                  <a:pt x="4004" y="1079"/>
                  <a:pt x="3935" y="658"/>
                </a:cubicBezTo>
                <a:cubicBezTo>
                  <a:pt x="3899" y="436"/>
                  <a:pt x="3796" y="287"/>
                  <a:pt x="3611" y="178"/>
                </a:cubicBezTo>
                <a:cubicBezTo>
                  <a:pt x="3460" y="89"/>
                  <a:pt x="3315" y="45"/>
                  <a:pt x="3174" y="45"/>
                </a:cubicBezTo>
                <a:cubicBezTo>
                  <a:pt x="2966" y="45"/>
                  <a:pt x="2768" y="140"/>
                  <a:pt x="2575" y="321"/>
                </a:cubicBezTo>
                <a:cubicBezTo>
                  <a:pt x="2347" y="535"/>
                  <a:pt x="2176" y="779"/>
                  <a:pt x="2061" y="1069"/>
                </a:cubicBezTo>
                <a:cubicBezTo>
                  <a:pt x="2038" y="1068"/>
                  <a:pt x="2016" y="1067"/>
                  <a:pt x="1995" y="1067"/>
                </a:cubicBezTo>
                <a:cubicBezTo>
                  <a:pt x="1944" y="943"/>
                  <a:pt x="1888" y="819"/>
                  <a:pt x="1844" y="692"/>
                </a:cubicBezTo>
                <a:cubicBezTo>
                  <a:pt x="1745" y="402"/>
                  <a:pt x="1538" y="214"/>
                  <a:pt x="1271" y="85"/>
                </a:cubicBezTo>
                <a:cubicBezTo>
                  <a:pt x="1151" y="28"/>
                  <a:pt x="1023" y="1"/>
                  <a:pt x="8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395" name="Google Shape;4395;p70">
            <a:extLst>
              <a:ext uri="{FF2B5EF4-FFF2-40B4-BE49-F238E27FC236}">
                <a16:creationId xmlns:a16="http://schemas.microsoft.com/office/drawing/2014/main" id="{4EE38A51-8A7F-4E45-543F-AC0E3F26C743}"/>
              </a:ext>
            </a:extLst>
          </p:cNvPr>
          <p:cNvSpPr/>
          <p:nvPr/>
        </p:nvSpPr>
        <p:spPr>
          <a:xfrm rot="-1225925">
            <a:off x="2053645" y="5925924"/>
            <a:ext cx="792349" cy="1288641"/>
          </a:xfrm>
          <a:custGeom>
            <a:avLst/>
            <a:gdLst/>
            <a:ahLst/>
            <a:cxnLst/>
            <a:rect l="l" t="t" r="r" b="b"/>
            <a:pathLst>
              <a:path w="8565" h="13937" extrusionOk="0">
                <a:moveTo>
                  <a:pt x="1557" y="3817"/>
                </a:moveTo>
                <a:cubicBezTo>
                  <a:pt x="1554" y="3819"/>
                  <a:pt x="1553" y="3819"/>
                  <a:pt x="1553" y="3819"/>
                </a:cubicBezTo>
                <a:cubicBezTo>
                  <a:pt x="1553" y="3819"/>
                  <a:pt x="1556" y="3818"/>
                  <a:pt x="1557" y="3817"/>
                </a:cubicBezTo>
                <a:close/>
                <a:moveTo>
                  <a:pt x="3035" y="6800"/>
                </a:moveTo>
                <a:cubicBezTo>
                  <a:pt x="3035" y="6800"/>
                  <a:pt x="3033" y="6801"/>
                  <a:pt x="3028" y="6803"/>
                </a:cubicBezTo>
                <a:lnTo>
                  <a:pt x="3028" y="6803"/>
                </a:lnTo>
                <a:cubicBezTo>
                  <a:pt x="3029" y="6803"/>
                  <a:pt x="3029" y="6803"/>
                  <a:pt x="3029" y="6802"/>
                </a:cubicBezTo>
                <a:cubicBezTo>
                  <a:pt x="3033" y="6801"/>
                  <a:pt x="3035" y="6800"/>
                  <a:pt x="3035" y="6800"/>
                </a:cubicBezTo>
                <a:close/>
                <a:moveTo>
                  <a:pt x="1496" y="1894"/>
                </a:moveTo>
                <a:cubicBezTo>
                  <a:pt x="1594" y="1894"/>
                  <a:pt x="1673" y="1949"/>
                  <a:pt x="1730" y="2038"/>
                </a:cubicBezTo>
                <a:cubicBezTo>
                  <a:pt x="1811" y="2162"/>
                  <a:pt x="1898" y="2283"/>
                  <a:pt x="1961" y="2417"/>
                </a:cubicBezTo>
                <a:cubicBezTo>
                  <a:pt x="2240" y="2997"/>
                  <a:pt x="2512" y="3582"/>
                  <a:pt x="2784" y="4164"/>
                </a:cubicBezTo>
                <a:cubicBezTo>
                  <a:pt x="2805" y="4212"/>
                  <a:pt x="2830" y="4261"/>
                  <a:pt x="2838" y="4313"/>
                </a:cubicBezTo>
                <a:cubicBezTo>
                  <a:pt x="2896" y="4684"/>
                  <a:pt x="3087" y="5007"/>
                  <a:pt x="3218" y="5350"/>
                </a:cubicBezTo>
                <a:cubicBezTo>
                  <a:pt x="3312" y="5595"/>
                  <a:pt x="3431" y="5831"/>
                  <a:pt x="3564" y="6057"/>
                </a:cubicBezTo>
                <a:cubicBezTo>
                  <a:pt x="3881" y="6595"/>
                  <a:pt x="4091" y="7183"/>
                  <a:pt x="4358" y="7745"/>
                </a:cubicBezTo>
                <a:cubicBezTo>
                  <a:pt x="4471" y="7980"/>
                  <a:pt x="4547" y="8233"/>
                  <a:pt x="4656" y="8471"/>
                </a:cubicBezTo>
                <a:cubicBezTo>
                  <a:pt x="4759" y="8700"/>
                  <a:pt x="4887" y="8916"/>
                  <a:pt x="4998" y="9143"/>
                </a:cubicBezTo>
                <a:cubicBezTo>
                  <a:pt x="5158" y="9473"/>
                  <a:pt x="5303" y="9811"/>
                  <a:pt x="5469" y="10139"/>
                </a:cubicBezTo>
                <a:cubicBezTo>
                  <a:pt x="5619" y="10440"/>
                  <a:pt x="5800" y="10724"/>
                  <a:pt x="5943" y="11028"/>
                </a:cubicBezTo>
                <a:cubicBezTo>
                  <a:pt x="6070" y="11293"/>
                  <a:pt x="6164" y="11574"/>
                  <a:pt x="6264" y="11850"/>
                </a:cubicBezTo>
                <a:cubicBezTo>
                  <a:pt x="6313" y="11983"/>
                  <a:pt x="6277" y="12107"/>
                  <a:pt x="6154" y="12185"/>
                </a:cubicBezTo>
                <a:cubicBezTo>
                  <a:pt x="5891" y="12355"/>
                  <a:pt x="5622" y="12519"/>
                  <a:pt x="5320" y="12710"/>
                </a:cubicBezTo>
                <a:cubicBezTo>
                  <a:pt x="5236" y="12541"/>
                  <a:pt x="5177" y="12441"/>
                  <a:pt x="5134" y="12334"/>
                </a:cubicBezTo>
                <a:cubicBezTo>
                  <a:pt x="5112" y="12275"/>
                  <a:pt x="5088" y="12215"/>
                  <a:pt x="5066" y="12156"/>
                </a:cubicBezTo>
                <a:cubicBezTo>
                  <a:pt x="5114" y="12102"/>
                  <a:pt x="5165" y="12053"/>
                  <a:pt x="5222" y="12007"/>
                </a:cubicBezTo>
                <a:cubicBezTo>
                  <a:pt x="5227" y="12005"/>
                  <a:pt x="5230" y="12002"/>
                  <a:pt x="5233" y="12000"/>
                </a:cubicBezTo>
                <a:cubicBezTo>
                  <a:pt x="5241" y="11995"/>
                  <a:pt x="5247" y="11988"/>
                  <a:pt x="5256" y="11983"/>
                </a:cubicBezTo>
                <a:cubicBezTo>
                  <a:pt x="5272" y="11970"/>
                  <a:pt x="5290" y="11957"/>
                  <a:pt x="5307" y="11944"/>
                </a:cubicBezTo>
                <a:cubicBezTo>
                  <a:pt x="5345" y="11917"/>
                  <a:pt x="5382" y="11889"/>
                  <a:pt x="5420" y="11864"/>
                </a:cubicBezTo>
                <a:cubicBezTo>
                  <a:pt x="5443" y="11848"/>
                  <a:pt x="5460" y="11830"/>
                  <a:pt x="5466" y="11804"/>
                </a:cubicBezTo>
                <a:cubicBezTo>
                  <a:pt x="5472" y="11781"/>
                  <a:pt x="5470" y="11749"/>
                  <a:pt x="5455" y="11728"/>
                </a:cubicBezTo>
                <a:cubicBezTo>
                  <a:pt x="5437" y="11699"/>
                  <a:pt x="5401" y="11677"/>
                  <a:pt x="5365" y="11677"/>
                </a:cubicBezTo>
                <a:cubicBezTo>
                  <a:pt x="5349" y="11677"/>
                  <a:pt x="5334" y="11682"/>
                  <a:pt x="5320" y="11692"/>
                </a:cubicBezTo>
                <a:cubicBezTo>
                  <a:pt x="5206" y="11773"/>
                  <a:pt x="5088" y="11853"/>
                  <a:pt x="4987" y="11951"/>
                </a:cubicBezTo>
                <a:cubicBezTo>
                  <a:pt x="4897" y="11716"/>
                  <a:pt x="4808" y="11480"/>
                  <a:pt x="4715" y="11246"/>
                </a:cubicBezTo>
                <a:cubicBezTo>
                  <a:pt x="4833" y="11182"/>
                  <a:pt x="4948" y="11115"/>
                  <a:pt x="5066" y="11050"/>
                </a:cubicBezTo>
                <a:cubicBezTo>
                  <a:pt x="5124" y="11017"/>
                  <a:pt x="5182" y="10987"/>
                  <a:pt x="5242" y="10957"/>
                </a:cubicBezTo>
                <a:cubicBezTo>
                  <a:pt x="5310" y="10924"/>
                  <a:pt x="5337" y="10913"/>
                  <a:pt x="5406" y="10888"/>
                </a:cubicBezTo>
                <a:cubicBezTo>
                  <a:pt x="5470" y="10864"/>
                  <a:pt x="5522" y="10797"/>
                  <a:pt x="5499" y="10724"/>
                </a:cubicBezTo>
                <a:cubicBezTo>
                  <a:pt x="5482" y="10672"/>
                  <a:pt x="5428" y="10625"/>
                  <a:pt x="5370" y="10625"/>
                </a:cubicBezTo>
                <a:cubicBezTo>
                  <a:pt x="5359" y="10625"/>
                  <a:pt x="5347" y="10627"/>
                  <a:pt x="5335" y="10631"/>
                </a:cubicBezTo>
                <a:cubicBezTo>
                  <a:pt x="5080" y="10724"/>
                  <a:pt x="4850" y="10867"/>
                  <a:pt x="4614" y="10999"/>
                </a:cubicBezTo>
                <a:cubicBezTo>
                  <a:pt x="4595" y="10951"/>
                  <a:pt x="4575" y="10904"/>
                  <a:pt x="4554" y="10857"/>
                </a:cubicBezTo>
                <a:cubicBezTo>
                  <a:pt x="4488" y="10704"/>
                  <a:pt x="4418" y="10551"/>
                  <a:pt x="4345" y="10401"/>
                </a:cubicBezTo>
                <a:cubicBezTo>
                  <a:pt x="4498" y="10335"/>
                  <a:pt x="4656" y="10266"/>
                  <a:pt x="4777" y="10146"/>
                </a:cubicBezTo>
                <a:cubicBezTo>
                  <a:pt x="4814" y="10110"/>
                  <a:pt x="4816" y="10041"/>
                  <a:pt x="4777" y="10005"/>
                </a:cubicBezTo>
                <a:cubicBezTo>
                  <a:pt x="4757" y="9986"/>
                  <a:pt x="4731" y="9977"/>
                  <a:pt x="4706" y="9977"/>
                </a:cubicBezTo>
                <a:cubicBezTo>
                  <a:pt x="4681" y="9977"/>
                  <a:pt x="4656" y="9986"/>
                  <a:pt x="4636" y="10005"/>
                </a:cubicBezTo>
                <a:cubicBezTo>
                  <a:pt x="4622" y="10019"/>
                  <a:pt x="4607" y="10033"/>
                  <a:pt x="4592" y="10044"/>
                </a:cubicBezTo>
                <a:cubicBezTo>
                  <a:pt x="4590" y="10046"/>
                  <a:pt x="4587" y="10049"/>
                  <a:pt x="4583" y="10050"/>
                </a:cubicBezTo>
                <a:cubicBezTo>
                  <a:pt x="4576" y="10055"/>
                  <a:pt x="4569" y="10061"/>
                  <a:pt x="4563" y="10066"/>
                </a:cubicBezTo>
                <a:cubicBezTo>
                  <a:pt x="4529" y="10090"/>
                  <a:pt x="4495" y="10110"/>
                  <a:pt x="4459" y="10128"/>
                </a:cubicBezTo>
                <a:cubicBezTo>
                  <a:pt x="4394" y="10163"/>
                  <a:pt x="4326" y="10193"/>
                  <a:pt x="4258" y="10221"/>
                </a:cubicBezTo>
                <a:cubicBezTo>
                  <a:pt x="4145" y="9991"/>
                  <a:pt x="4030" y="9761"/>
                  <a:pt x="3919" y="9530"/>
                </a:cubicBezTo>
                <a:cubicBezTo>
                  <a:pt x="3938" y="9520"/>
                  <a:pt x="3958" y="9508"/>
                  <a:pt x="3978" y="9499"/>
                </a:cubicBezTo>
                <a:cubicBezTo>
                  <a:pt x="3993" y="9491"/>
                  <a:pt x="4009" y="9485"/>
                  <a:pt x="4024" y="9476"/>
                </a:cubicBezTo>
                <a:cubicBezTo>
                  <a:pt x="4029" y="9474"/>
                  <a:pt x="4030" y="9473"/>
                  <a:pt x="4031" y="9473"/>
                </a:cubicBezTo>
                <a:cubicBezTo>
                  <a:pt x="4032" y="9473"/>
                  <a:pt x="4035" y="9471"/>
                  <a:pt x="4040" y="9470"/>
                </a:cubicBezTo>
                <a:cubicBezTo>
                  <a:pt x="4103" y="9444"/>
                  <a:pt x="4167" y="9423"/>
                  <a:pt x="4233" y="9404"/>
                </a:cubicBezTo>
                <a:cubicBezTo>
                  <a:pt x="4364" y="9367"/>
                  <a:pt x="4496" y="9340"/>
                  <a:pt x="4631" y="9318"/>
                </a:cubicBezTo>
                <a:cubicBezTo>
                  <a:pt x="4699" y="9306"/>
                  <a:pt x="4744" y="9218"/>
                  <a:pt x="4724" y="9154"/>
                </a:cubicBezTo>
                <a:cubicBezTo>
                  <a:pt x="4703" y="9091"/>
                  <a:pt x="4652" y="9059"/>
                  <a:pt x="4590" y="9059"/>
                </a:cubicBezTo>
                <a:cubicBezTo>
                  <a:pt x="4580" y="9059"/>
                  <a:pt x="4571" y="9060"/>
                  <a:pt x="4561" y="9061"/>
                </a:cubicBezTo>
                <a:cubicBezTo>
                  <a:pt x="4306" y="9104"/>
                  <a:pt x="4045" y="9164"/>
                  <a:pt x="3814" y="9285"/>
                </a:cubicBezTo>
                <a:cubicBezTo>
                  <a:pt x="3753" y="9073"/>
                  <a:pt x="3678" y="8865"/>
                  <a:pt x="3595" y="8662"/>
                </a:cubicBezTo>
                <a:cubicBezTo>
                  <a:pt x="3618" y="8652"/>
                  <a:pt x="3642" y="8641"/>
                  <a:pt x="3665" y="8630"/>
                </a:cubicBezTo>
                <a:cubicBezTo>
                  <a:pt x="3667" y="8630"/>
                  <a:pt x="3669" y="8629"/>
                  <a:pt x="3672" y="8627"/>
                </a:cubicBezTo>
                <a:cubicBezTo>
                  <a:pt x="3673" y="8627"/>
                  <a:pt x="3674" y="8626"/>
                  <a:pt x="3675" y="8626"/>
                </a:cubicBezTo>
                <a:cubicBezTo>
                  <a:pt x="3688" y="8621"/>
                  <a:pt x="3698" y="8617"/>
                  <a:pt x="3709" y="8612"/>
                </a:cubicBezTo>
                <a:cubicBezTo>
                  <a:pt x="3731" y="8603"/>
                  <a:pt x="3752" y="8594"/>
                  <a:pt x="3773" y="8585"/>
                </a:cubicBezTo>
                <a:cubicBezTo>
                  <a:pt x="3848" y="8553"/>
                  <a:pt x="3916" y="8513"/>
                  <a:pt x="3980" y="8464"/>
                </a:cubicBezTo>
                <a:cubicBezTo>
                  <a:pt x="3998" y="8449"/>
                  <a:pt x="4010" y="8415"/>
                  <a:pt x="4010" y="8393"/>
                </a:cubicBezTo>
                <a:cubicBezTo>
                  <a:pt x="4010" y="8368"/>
                  <a:pt x="3999" y="8340"/>
                  <a:pt x="3980" y="8324"/>
                </a:cubicBezTo>
                <a:cubicBezTo>
                  <a:pt x="3960" y="8306"/>
                  <a:pt x="3936" y="8294"/>
                  <a:pt x="3910" y="8294"/>
                </a:cubicBezTo>
                <a:cubicBezTo>
                  <a:pt x="3883" y="8295"/>
                  <a:pt x="3864" y="8304"/>
                  <a:pt x="3844" y="8320"/>
                </a:cubicBezTo>
                <a:lnTo>
                  <a:pt x="3844" y="8320"/>
                </a:lnTo>
                <a:cubicBezTo>
                  <a:pt x="3841" y="8322"/>
                  <a:pt x="3839" y="8325"/>
                  <a:pt x="3835" y="8327"/>
                </a:cubicBezTo>
                <a:lnTo>
                  <a:pt x="3812" y="8342"/>
                </a:lnTo>
                <a:cubicBezTo>
                  <a:pt x="3797" y="8352"/>
                  <a:pt x="3782" y="8361"/>
                  <a:pt x="3767" y="8368"/>
                </a:cubicBezTo>
                <a:cubicBezTo>
                  <a:pt x="3735" y="8387"/>
                  <a:pt x="3702" y="8403"/>
                  <a:pt x="3667" y="8417"/>
                </a:cubicBezTo>
                <a:cubicBezTo>
                  <a:pt x="3659" y="8420"/>
                  <a:pt x="3650" y="8423"/>
                  <a:pt x="3642" y="8427"/>
                </a:cubicBezTo>
                <a:cubicBezTo>
                  <a:pt x="3638" y="8428"/>
                  <a:pt x="3635" y="8430"/>
                  <a:pt x="3630" y="8433"/>
                </a:cubicBezTo>
                <a:lnTo>
                  <a:pt x="3628" y="8433"/>
                </a:lnTo>
                <a:cubicBezTo>
                  <a:pt x="3607" y="8441"/>
                  <a:pt x="3585" y="8450"/>
                  <a:pt x="3564" y="8459"/>
                </a:cubicBezTo>
                <a:cubicBezTo>
                  <a:pt x="3549" y="8466"/>
                  <a:pt x="3533" y="8474"/>
                  <a:pt x="3519" y="8480"/>
                </a:cubicBezTo>
                <a:cubicBezTo>
                  <a:pt x="3419" y="8254"/>
                  <a:pt x="3316" y="8030"/>
                  <a:pt x="3213" y="7803"/>
                </a:cubicBezTo>
                <a:cubicBezTo>
                  <a:pt x="3420" y="7749"/>
                  <a:pt x="3628" y="7695"/>
                  <a:pt x="3834" y="7638"/>
                </a:cubicBezTo>
                <a:cubicBezTo>
                  <a:pt x="3901" y="7621"/>
                  <a:pt x="3949" y="7544"/>
                  <a:pt x="3927" y="7476"/>
                </a:cubicBezTo>
                <a:cubicBezTo>
                  <a:pt x="3909" y="7418"/>
                  <a:pt x="3856" y="7378"/>
                  <a:pt x="3798" y="7378"/>
                </a:cubicBezTo>
                <a:cubicBezTo>
                  <a:pt x="3787" y="7378"/>
                  <a:pt x="3776" y="7379"/>
                  <a:pt x="3764" y="7382"/>
                </a:cubicBezTo>
                <a:cubicBezTo>
                  <a:pt x="3545" y="7441"/>
                  <a:pt x="3325" y="7497"/>
                  <a:pt x="3105" y="7557"/>
                </a:cubicBezTo>
                <a:cubicBezTo>
                  <a:pt x="3079" y="7497"/>
                  <a:pt x="3053" y="7438"/>
                  <a:pt x="3029" y="7378"/>
                </a:cubicBezTo>
                <a:cubicBezTo>
                  <a:pt x="2984" y="7273"/>
                  <a:pt x="2942" y="7166"/>
                  <a:pt x="2899" y="7061"/>
                </a:cubicBezTo>
                <a:cubicBezTo>
                  <a:pt x="3021" y="7021"/>
                  <a:pt x="3143" y="6978"/>
                  <a:pt x="3253" y="6912"/>
                </a:cubicBezTo>
                <a:cubicBezTo>
                  <a:pt x="3298" y="6885"/>
                  <a:pt x="3317" y="6822"/>
                  <a:pt x="3289" y="6777"/>
                </a:cubicBezTo>
                <a:cubicBezTo>
                  <a:pt x="3269" y="6746"/>
                  <a:pt x="3236" y="6727"/>
                  <a:pt x="3201" y="6727"/>
                </a:cubicBezTo>
                <a:cubicBezTo>
                  <a:pt x="3185" y="6727"/>
                  <a:pt x="3169" y="6731"/>
                  <a:pt x="3153" y="6740"/>
                </a:cubicBezTo>
                <a:cubicBezTo>
                  <a:pt x="3124" y="6757"/>
                  <a:pt x="3096" y="6772"/>
                  <a:pt x="3066" y="6786"/>
                </a:cubicBezTo>
                <a:cubicBezTo>
                  <a:pt x="3053" y="6792"/>
                  <a:pt x="3037" y="6801"/>
                  <a:pt x="3024" y="6805"/>
                </a:cubicBezTo>
                <a:cubicBezTo>
                  <a:pt x="3026" y="6804"/>
                  <a:pt x="3027" y="6803"/>
                  <a:pt x="3028" y="6803"/>
                </a:cubicBezTo>
                <a:lnTo>
                  <a:pt x="3028" y="6803"/>
                </a:lnTo>
                <a:cubicBezTo>
                  <a:pt x="3024" y="6804"/>
                  <a:pt x="3020" y="6807"/>
                  <a:pt x="3015" y="6808"/>
                </a:cubicBezTo>
                <a:cubicBezTo>
                  <a:pt x="3007" y="6810"/>
                  <a:pt x="3001" y="6814"/>
                  <a:pt x="2994" y="6817"/>
                </a:cubicBezTo>
                <a:cubicBezTo>
                  <a:pt x="2938" y="6839"/>
                  <a:pt x="2881" y="6856"/>
                  <a:pt x="2824" y="6876"/>
                </a:cubicBezTo>
                <a:cubicBezTo>
                  <a:pt x="2750" y="6694"/>
                  <a:pt x="2674" y="6511"/>
                  <a:pt x="2600" y="6328"/>
                </a:cubicBezTo>
                <a:cubicBezTo>
                  <a:pt x="2693" y="6292"/>
                  <a:pt x="2785" y="6254"/>
                  <a:pt x="2876" y="6212"/>
                </a:cubicBezTo>
                <a:cubicBezTo>
                  <a:pt x="2926" y="6188"/>
                  <a:pt x="2978" y="6166"/>
                  <a:pt x="3028" y="6142"/>
                </a:cubicBezTo>
                <a:cubicBezTo>
                  <a:pt x="3058" y="6129"/>
                  <a:pt x="3087" y="6115"/>
                  <a:pt x="3116" y="6102"/>
                </a:cubicBezTo>
                <a:cubicBezTo>
                  <a:pt x="3130" y="6095"/>
                  <a:pt x="3146" y="6089"/>
                  <a:pt x="3160" y="6083"/>
                </a:cubicBezTo>
                <a:cubicBezTo>
                  <a:pt x="3168" y="6079"/>
                  <a:pt x="3176" y="6077"/>
                  <a:pt x="3183" y="6072"/>
                </a:cubicBezTo>
                <a:lnTo>
                  <a:pt x="3185" y="6072"/>
                </a:lnTo>
                <a:cubicBezTo>
                  <a:pt x="3187" y="6070"/>
                  <a:pt x="3188" y="6070"/>
                  <a:pt x="3193" y="6068"/>
                </a:cubicBezTo>
                <a:cubicBezTo>
                  <a:pt x="3227" y="6054"/>
                  <a:pt x="3254" y="6040"/>
                  <a:pt x="3271" y="6007"/>
                </a:cubicBezTo>
                <a:cubicBezTo>
                  <a:pt x="3289" y="5979"/>
                  <a:pt x="3295" y="5938"/>
                  <a:pt x="3285" y="5906"/>
                </a:cubicBezTo>
                <a:cubicBezTo>
                  <a:pt x="3269" y="5855"/>
                  <a:pt x="3215" y="5805"/>
                  <a:pt x="3158" y="5805"/>
                </a:cubicBezTo>
                <a:cubicBezTo>
                  <a:pt x="3146" y="5805"/>
                  <a:pt x="3133" y="5807"/>
                  <a:pt x="3121" y="5812"/>
                </a:cubicBezTo>
                <a:cubicBezTo>
                  <a:pt x="3000" y="5862"/>
                  <a:pt x="2880" y="5918"/>
                  <a:pt x="2759" y="5973"/>
                </a:cubicBezTo>
                <a:cubicBezTo>
                  <a:pt x="2710" y="5996"/>
                  <a:pt x="2659" y="6017"/>
                  <a:pt x="2611" y="6040"/>
                </a:cubicBezTo>
                <a:cubicBezTo>
                  <a:pt x="2608" y="6040"/>
                  <a:pt x="2608" y="6041"/>
                  <a:pt x="2607" y="6041"/>
                </a:cubicBezTo>
                <a:cubicBezTo>
                  <a:pt x="2602" y="6043"/>
                  <a:pt x="2598" y="6045"/>
                  <a:pt x="2593" y="6046"/>
                </a:cubicBezTo>
                <a:cubicBezTo>
                  <a:pt x="2577" y="6053"/>
                  <a:pt x="2564" y="6058"/>
                  <a:pt x="2548" y="6064"/>
                </a:cubicBezTo>
                <a:lnTo>
                  <a:pt x="2498" y="6084"/>
                </a:lnTo>
                <a:cubicBezTo>
                  <a:pt x="2442" y="5948"/>
                  <a:pt x="2386" y="5811"/>
                  <a:pt x="2329" y="5676"/>
                </a:cubicBezTo>
                <a:cubicBezTo>
                  <a:pt x="2315" y="5643"/>
                  <a:pt x="2300" y="5607"/>
                  <a:pt x="2285" y="5574"/>
                </a:cubicBezTo>
                <a:cubicBezTo>
                  <a:pt x="2380" y="5534"/>
                  <a:pt x="2472" y="5491"/>
                  <a:pt x="2565" y="5451"/>
                </a:cubicBezTo>
                <a:cubicBezTo>
                  <a:pt x="2586" y="5442"/>
                  <a:pt x="2605" y="5412"/>
                  <a:pt x="2611" y="5391"/>
                </a:cubicBezTo>
                <a:cubicBezTo>
                  <a:pt x="2617" y="5368"/>
                  <a:pt x="2614" y="5335"/>
                  <a:pt x="2600" y="5315"/>
                </a:cubicBezTo>
                <a:cubicBezTo>
                  <a:pt x="2586" y="5294"/>
                  <a:pt x="2566" y="5275"/>
                  <a:pt x="2540" y="5270"/>
                </a:cubicBezTo>
                <a:cubicBezTo>
                  <a:pt x="2531" y="5268"/>
                  <a:pt x="2523" y="5267"/>
                  <a:pt x="2515" y="5267"/>
                </a:cubicBezTo>
                <a:cubicBezTo>
                  <a:pt x="2498" y="5267"/>
                  <a:pt x="2481" y="5272"/>
                  <a:pt x="2464" y="5280"/>
                </a:cubicBezTo>
                <a:cubicBezTo>
                  <a:pt x="2391" y="5311"/>
                  <a:pt x="2321" y="5343"/>
                  <a:pt x="2249" y="5375"/>
                </a:cubicBezTo>
                <a:cubicBezTo>
                  <a:pt x="2235" y="5383"/>
                  <a:pt x="2219" y="5389"/>
                  <a:pt x="2205" y="5395"/>
                </a:cubicBezTo>
                <a:cubicBezTo>
                  <a:pt x="2108" y="5182"/>
                  <a:pt x="2008" y="4969"/>
                  <a:pt x="1914" y="4754"/>
                </a:cubicBezTo>
                <a:cubicBezTo>
                  <a:pt x="1949" y="4737"/>
                  <a:pt x="1985" y="4722"/>
                  <a:pt x="2020" y="4705"/>
                </a:cubicBezTo>
                <a:lnTo>
                  <a:pt x="2086" y="4674"/>
                </a:lnTo>
                <a:cubicBezTo>
                  <a:pt x="2095" y="4670"/>
                  <a:pt x="2105" y="4665"/>
                  <a:pt x="2115" y="4661"/>
                </a:cubicBezTo>
                <a:cubicBezTo>
                  <a:pt x="2119" y="4659"/>
                  <a:pt x="2141" y="4648"/>
                  <a:pt x="2142" y="4648"/>
                </a:cubicBezTo>
                <a:lnTo>
                  <a:pt x="2142" y="4648"/>
                </a:lnTo>
                <a:cubicBezTo>
                  <a:pt x="2142" y="4648"/>
                  <a:pt x="2139" y="4650"/>
                  <a:pt x="2130" y="4655"/>
                </a:cubicBezTo>
                <a:cubicBezTo>
                  <a:pt x="2170" y="4634"/>
                  <a:pt x="2218" y="4620"/>
                  <a:pt x="2263" y="4609"/>
                </a:cubicBezTo>
                <a:cubicBezTo>
                  <a:pt x="2279" y="4604"/>
                  <a:pt x="2305" y="4594"/>
                  <a:pt x="2325" y="4594"/>
                </a:cubicBezTo>
                <a:cubicBezTo>
                  <a:pt x="2327" y="4594"/>
                  <a:pt x="2328" y="4594"/>
                  <a:pt x="2330" y="4595"/>
                </a:cubicBezTo>
                <a:cubicBezTo>
                  <a:pt x="2317" y="4597"/>
                  <a:pt x="2312" y="4597"/>
                  <a:pt x="2314" y="4597"/>
                </a:cubicBezTo>
                <a:cubicBezTo>
                  <a:pt x="2315" y="4597"/>
                  <a:pt x="2318" y="4597"/>
                  <a:pt x="2323" y="4597"/>
                </a:cubicBezTo>
                <a:cubicBezTo>
                  <a:pt x="2330" y="4595"/>
                  <a:pt x="2336" y="4595"/>
                  <a:pt x="2342" y="4595"/>
                </a:cubicBezTo>
                <a:cubicBezTo>
                  <a:pt x="2356" y="4594"/>
                  <a:pt x="2368" y="4594"/>
                  <a:pt x="2383" y="4594"/>
                </a:cubicBezTo>
                <a:cubicBezTo>
                  <a:pt x="2452" y="4594"/>
                  <a:pt x="2518" y="4532"/>
                  <a:pt x="2514" y="4462"/>
                </a:cubicBezTo>
                <a:cubicBezTo>
                  <a:pt x="2512" y="4391"/>
                  <a:pt x="2457" y="4329"/>
                  <a:pt x="2385" y="4329"/>
                </a:cubicBezTo>
                <a:cubicBezTo>
                  <a:pt x="2384" y="4329"/>
                  <a:pt x="2383" y="4329"/>
                  <a:pt x="2383" y="4329"/>
                </a:cubicBezTo>
                <a:cubicBezTo>
                  <a:pt x="2176" y="4332"/>
                  <a:pt x="1993" y="4428"/>
                  <a:pt x="1810" y="4515"/>
                </a:cubicBezTo>
                <a:cubicBezTo>
                  <a:pt x="1740" y="4349"/>
                  <a:pt x="1667" y="4182"/>
                  <a:pt x="1596" y="4015"/>
                </a:cubicBezTo>
                <a:cubicBezTo>
                  <a:pt x="1724" y="3965"/>
                  <a:pt x="1846" y="3900"/>
                  <a:pt x="1945" y="3803"/>
                </a:cubicBezTo>
                <a:cubicBezTo>
                  <a:pt x="1983" y="3766"/>
                  <a:pt x="1984" y="3698"/>
                  <a:pt x="1945" y="3661"/>
                </a:cubicBezTo>
                <a:cubicBezTo>
                  <a:pt x="1925" y="3643"/>
                  <a:pt x="1899" y="3634"/>
                  <a:pt x="1874" y="3634"/>
                </a:cubicBezTo>
                <a:cubicBezTo>
                  <a:pt x="1849" y="3634"/>
                  <a:pt x="1824" y="3643"/>
                  <a:pt x="1804" y="3661"/>
                </a:cubicBezTo>
                <a:cubicBezTo>
                  <a:pt x="1791" y="3675"/>
                  <a:pt x="1777" y="3687"/>
                  <a:pt x="1762" y="3700"/>
                </a:cubicBezTo>
                <a:cubicBezTo>
                  <a:pt x="1761" y="3702"/>
                  <a:pt x="1757" y="3704"/>
                  <a:pt x="1754" y="3706"/>
                </a:cubicBezTo>
                <a:lnTo>
                  <a:pt x="1754" y="3706"/>
                </a:lnTo>
                <a:cubicBezTo>
                  <a:pt x="1753" y="3706"/>
                  <a:pt x="1753" y="3707"/>
                  <a:pt x="1752" y="3707"/>
                </a:cubicBezTo>
                <a:cubicBezTo>
                  <a:pt x="1751" y="3707"/>
                  <a:pt x="1751" y="3708"/>
                  <a:pt x="1749" y="3708"/>
                </a:cubicBezTo>
                <a:cubicBezTo>
                  <a:pt x="1746" y="3711"/>
                  <a:pt x="1744" y="3712"/>
                  <a:pt x="1745" y="3712"/>
                </a:cubicBezTo>
                <a:cubicBezTo>
                  <a:pt x="1745" y="3712"/>
                  <a:pt x="1746" y="3711"/>
                  <a:pt x="1748" y="3710"/>
                </a:cubicBezTo>
                <a:lnTo>
                  <a:pt x="1748" y="3710"/>
                </a:lnTo>
                <a:cubicBezTo>
                  <a:pt x="1742" y="3713"/>
                  <a:pt x="1737" y="3718"/>
                  <a:pt x="1731" y="3723"/>
                </a:cubicBezTo>
                <a:cubicBezTo>
                  <a:pt x="1700" y="3744"/>
                  <a:pt x="1666" y="3764"/>
                  <a:pt x="1633" y="3781"/>
                </a:cubicBezTo>
                <a:cubicBezTo>
                  <a:pt x="1616" y="3790"/>
                  <a:pt x="1601" y="3798"/>
                  <a:pt x="1583" y="3805"/>
                </a:cubicBezTo>
                <a:cubicBezTo>
                  <a:pt x="1577" y="3809"/>
                  <a:pt x="1570" y="3812"/>
                  <a:pt x="1562" y="3815"/>
                </a:cubicBezTo>
                <a:lnTo>
                  <a:pt x="1562" y="3815"/>
                </a:lnTo>
                <a:cubicBezTo>
                  <a:pt x="1562" y="3815"/>
                  <a:pt x="1562" y="3815"/>
                  <a:pt x="1563" y="3815"/>
                </a:cubicBezTo>
                <a:lnTo>
                  <a:pt x="1563" y="3815"/>
                </a:lnTo>
                <a:cubicBezTo>
                  <a:pt x="1560" y="3816"/>
                  <a:pt x="1559" y="3816"/>
                  <a:pt x="1557" y="3817"/>
                </a:cubicBezTo>
                <a:cubicBezTo>
                  <a:pt x="1556" y="3819"/>
                  <a:pt x="1554" y="3819"/>
                  <a:pt x="1553" y="3820"/>
                </a:cubicBezTo>
                <a:cubicBezTo>
                  <a:pt x="1541" y="3825"/>
                  <a:pt x="1529" y="3829"/>
                  <a:pt x="1518" y="3832"/>
                </a:cubicBezTo>
                <a:cubicBezTo>
                  <a:pt x="1436" y="3643"/>
                  <a:pt x="1354" y="3453"/>
                  <a:pt x="1273" y="3265"/>
                </a:cubicBezTo>
                <a:cubicBezTo>
                  <a:pt x="1291" y="3256"/>
                  <a:pt x="1311" y="3246"/>
                  <a:pt x="1328" y="3239"/>
                </a:cubicBezTo>
                <a:cubicBezTo>
                  <a:pt x="1330" y="3238"/>
                  <a:pt x="1332" y="3237"/>
                  <a:pt x="1335" y="3236"/>
                </a:cubicBezTo>
                <a:lnTo>
                  <a:pt x="1335" y="3236"/>
                </a:lnTo>
                <a:lnTo>
                  <a:pt x="1335" y="3236"/>
                </a:lnTo>
                <a:cubicBezTo>
                  <a:pt x="1348" y="3230"/>
                  <a:pt x="1361" y="3225"/>
                  <a:pt x="1374" y="3220"/>
                </a:cubicBezTo>
                <a:cubicBezTo>
                  <a:pt x="1422" y="3201"/>
                  <a:pt x="1471" y="3184"/>
                  <a:pt x="1519" y="3169"/>
                </a:cubicBezTo>
                <a:cubicBezTo>
                  <a:pt x="1618" y="3136"/>
                  <a:pt x="1718" y="3111"/>
                  <a:pt x="1820" y="3087"/>
                </a:cubicBezTo>
                <a:cubicBezTo>
                  <a:pt x="1888" y="3071"/>
                  <a:pt x="1934" y="2990"/>
                  <a:pt x="1914" y="2924"/>
                </a:cubicBezTo>
                <a:cubicBezTo>
                  <a:pt x="1894" y="2863"/>
                  <a:pt x="1843" y="2827"/>
                  <a:pt x="1783" y="2827"/>
                </a:cubicBezTo>
                <a:cubicBezTo>
                  <a:pt x="1773" y="2827"/>
                  <a:pt x="1762" y="2829"/>
                  <a:pt x="1751" y="2831"/>
                </a:cubicBezTo>
                <a:cubicBezTo>
                  <a:pt x="1550" y="2874"/>
                  <a:pt x="1353" y="2936"/>
                  <a:pt x="1167" y="3024"/>
                </a:cubicBezTo>
                <a:cubicBezTo>
                  <a:pt x="1114" y="2915"/>
                  <a:pt x="1043" y="2812"/>
                  <a:pt x="996" y="2700"/>
                </a:cubicBezTo>
                <a:cubicBezTo>
                  <a:pt x="981" y="2664"/>
                  <a:pt x="966" y="2627"/>
                  <a:pt x="954" y="2590"/>
                </a:cubicBezTo>
                <a:cubicBezTo>
                  <a:pt x="1053" y="2551"/>
                  <a:pt x="1156" y="2523"/>
                  <a:pt x="1260" y="2502"/>
                </a:cubicBezTo>
                <a:cubicBezTo>
                  <a:pt x="1311" y="2491"/>
                  <a:pt x="1346" y="2428"/>
                  <a:pt x="1330" y="2379"/>
                </a:cubicBezTo>
                <a:cubicBezTo>
                  <a:pt x="1314" y="2332"/>
                  <a:pt x="1276" y="2307"/>
                  <a:pt x="1231" y="2307"/>
                </a:cubicBezTo>
                <a:cubicBezTo>
                  <a:pt x="1223" y="2307"/>
                  <a:pt x="1215" y="2307"/>
                  <a:pt x="1207" y="2309"/>
                </a:cubicBezTo>
                <a:cubicBezTo>
                  <a:pt x="1101" y="2330"/>
                  <a:pt x="997" y="2359"/>
                  <a:pt x="898" y="2397"/>
                </a:cubicBezTo>
                <a:cubicBezTo>
                  <a:pt x="892" y="2398"/>
                  <a:pt x="888" y="2402"/>
                  <a:pt x="884" y="2403"/>
                </a:cubicBezTo>
                <a:cubicBezTo>
                  <a:pt x="847" y="2299"/>
                  <a:pt x="810" y="2189"/>
                  <a:pt x="767" y="2070"/>
                </a:cubicBezTo>
                <a:cubicBezTo>
                  <a:pt x="1011" y="2008"/>
                  <a:pt x="1220" y="1951"/>
                  <a:pt x="1432" y="1901"/>
                </a:cubicBezTo>
                <a:cubicBezTo>
                  <a:pt x="1454" y="1896"/>
                  <a:pt x="1475" y="1894"/>
                  <a:pt x="1496" y="1894"/>
                </a:cubicBezTo>
                <a:close/>
                <a:moveTo>
                  <a:pt x="2698" y="301"/>
                </a:moveTo>
                <a:cubicBezTo>
                  <a:pt x="2773" y="301"/>
                  <a:pt x="2805" y="364"/>
                  <a:pt x="2872" y="512"/>
                </a:cubicBezTo>
                <a:cubicBezTo>
                  <a:pt x="2932" y="648"/>
                  <a:pt x="2990" y="786"/>
                  <a:pt x="3066" y="911"/>
                </a:cubicBezTo>
                <a:cubicBezTo>
                  <a:pt x="3255" y="1219"/>
                  <a:pt x="3441" y="1526"/>
                  <a:pt x="3525" y="1883"/>
                </a:cubicBezTo>
                <a:cubicBezTo>
                  <a:pt x="3537" y="1934"/>
                  <a:pt x="3559" y="1986"/>
                  <a:pt x="3589" y="2028"/>
                </a:cubicBezTo>
                <a:cubicBezTo>
                  <a:pt x="4123" y="2780"/>
                  <a:pt x="4331" y="3685"/>
                  <a:pt x="4738" y="4498"/>
                </a:cubicBezTo>
                <a:cubicBezTo>
                  <a:pt x="5010" y="5043"/>
                  <a:pt x="5169" y="5645"/>
                  <a:pt x="5398" y="6213"/>
                </a:cubicBezTo>
                <a:cubicBezTo>
                  <a:pt x="5533" y="6546"/>
                  <a:pt x="5712" y="6860"/>
                  <a:pt x="5863" y="7186"/>
                </a:cubicBezTo>
                <a:cubicBezTo>
                  <a:pt x="6064" y="7616"/>
                  <a:pt x="6256" y="8051"/>
                  <a:pt x="6453" y="8484"/>
                </a:cubicBezTo>
                <a:cubicBezTo>
                  <a:pt x="6773" y="9186"/>
                  <a:pt x="7095" y="9888"/>
                  <a:pt x="7412" y="10592"/>
                </a:cubicBezTo>
                <a:cubicBezTo>
                  <a:pt x="7663" y="11149"/>
                  <a:pt x="7909" y="11710"/>
                  <a:pt x="8182" y="12323"/>
                </a:cubicBezTo>
                <a:cubicBezTo>
                  <a:pt x="7330" y="12761"/>
                  <a:pt x="6534" y="13172"/>
                  <a:pt x="5713" y="13593"/>
                </a:cubicBezTo>
                <a:cubicBezTo>
                  <a:pt x="5588" y="13354"/>
                  <a:pt x="5476" y="13146"/>
                  <a:pt x="5360" y="12923"/>
                </a:cubicBezTo>
                <a:cubicBezTo>
                  <a:pt x="5600" y="12785"/>
                  <a:pt x="5816" y="12675"/>
                  <a:pt x="6018" y="12545"/>
                </a:cubicBezTo>
                <a:cubicBezTo>
                  <a:pt x="6493" y="12236"/>
                  <a:pt x="6667" y="12120"/>
                  <a:pt x="6349" y="11423"/>
                </a:cubicBezTo>
                <a:cubicBezTo>
                  <a:pt x="6067" y="10809"/>
                  <a:pt x="5748" y="10214"/>
                  <a:pt x="5452" y="9605"/>
                </a:cubicBezTo>
                <a:cubicBezTo>
                  <a:pt x="5300" y="9294"/>
                  <a:pt x="5164" y="8976"/>
                  <a:pt x="5017" y="8662"/>
                </a:cubicBezTo>
                <a:cubicBezTo>
                  <a:pt x="4857" y="8322"/>
                  <a:pt x="4688" y="7987"/>
                  <a:pt x="4527" y="7647"/>
                </a:cubicBezTo>
                <a:cubicBezTo>
                  <a:pt x="4425" y="7429"/>
                  <a:pt x="4335" y="7205"/>
                  <a:pt x="4235" y="6986"/>
                </a:cubicBezTo>
                <a:cubicBezTo>
                  <a:pt x="3874" y="6199"/>
                  <a:pt x="3505" y="5416"/>
                  <a:pt x="3153" y="4625"/>
                </a:cubicBezTo>
                <a:cubicBezTo>
                  <a:pt x="2994" y="4269"/>
                  <a:pt x="2874" y="3897"/>
                  <a:pt x="2724" y="3536"/>
                </a:cubicBezTo>
                <a:cubicBezTo>
                  <a:pt x="2631" y="3312"/>
                  <a:pt x="2520" y="3095"/>
                  <a:pt x="2414" y="2878"/>
                </a:cubicBezTo>
                <a:cubicBezTo>
                  <a:pt x="2270" y="2583"/>
                  <a:pt x="2138" y="2282"/>
                  <a:pt x="1975" y="1999"/>
                </a:cubicBezTo>
                <a:cubicBezTo>
                  <a:pt x="1828" y="1746"/>
                  <a:pt x="1719" y="1650"/>
                  <a:pt x="1517" y="1650"/>
                </a:cubicBezTo>
                <a:cubicBezTo>
                  <a:pt x="1440" y="1650"/>
                  <a:pt x="1349" y="1663"/>
                  <a:pt x="1238" y="1688"/>
                </a:cubicBezTo>
                <a:cubicBezTo>
                  <a:pt x="1044" y="1730"/>
                  <a:pt x="856" y="1800"/>
                  <a:pt x="634" y="1868"/>
                </a:cubicBezTo>
                <a:cubicBezTo>
                  <a:pt x="557" y="1703"/>
                  <a:pt x="482" y="1544"/>
                  <a:pt x="392" y="1354"/>
                </a:cubicBezTo>
                <a:cubicBezTo>
                  <a:pt x="569" y="1251"/>
                  <a:pt x="722" y="1142"/>
                  <a:pt x="891" y="1065"/>
                </a:cubicBezTo>
                <a:cubicBezTo>
                  <a:pt x="1431" y="821"/>
                  <a:pt x="1972" y="582"/>
                  <a:pt x="2519" y="355"/>
                </a:cubicBezTo>
                <a:cubicBezTo>
                  <a:pt x="2601" y="321"/>
                  <a:pt x="2656" y="301"/>
                  <a:pt x="2698" y="301"/>
                </a:cubicBezTo>
                <a:close/>
                <a:moveTo>
                  <a:pt x="2718" y="0"/>
                </a:moveTo>
                <a:cubicBezTo>
                  <a:pt x="2646" y="0"/>
                  <a:pt x="2569" y="19"/>
                  <a:pt x="2487" y="52"/>
                </a:cubicBezTo>
                <a:cubicBezTo>
                  <a:pt x="1686" y="386"/>
                  <a:pt x="892" y="733"/>
                  <a:pt x="135" y="1159"/>
                </a:cubicBezTo>
                <a:cubicBezTo>
                  <a:pt x="89" y="1185"/>
                  <a:pt x="38" y="1205"/>
                  <a:pt x="1" y="1222"/>
                </a:cubicBezTo>
                <a:cubicBezTo>
                  <a:pt x="189" y="1582"/>
                  <a:pt x="363" y="1873"/>
                  <a:pt x="499" y="2178"/>
                </a:cubicBezTo>
                <a:cubicBezTo>
                  <a:pt x="713" y="2660"/>
                  <a:pt x="898" y="3156"/>
                  <a:pt x="1107" y="3641"/>
                </a:cubicBezTo>
                <a:cubicBezTo>
                  <a:pt x="1581" y="4739"/>
                  <a:pt x="2078" y="5826"/>
                  <a:pt x="2534" y="6931"/>
                </a:cubicBezTo>
                <a:cubicBezTo>
                  <a:pt x="2874" y="7750"/>
                  <a:pt x="3295" y="8537"/>
                  <a:pt x="3549" y="9392"/>
                </a:cubicBezTo>
                <a:cubicBezTo>
                  <a:pt x="3577" y="9484"/>
                  <a:pt x="3626" y="9568"/>
                  <a:pt x="3668" y="9652"/>
                </a:cubicBezTo>
                <a:cubicBezTo>
                  <a:pt x="3883" y="10100"/>
                  <a:pt x="4116" y="10537"/>
                  <a:pt x="4310" y="10993"/>
                </a:cubicBezTo>
                <a:cubicBezTo>
                  <a:pt x="4600" y="11675"/>
                  <a:pt x="4862" y="12368"/>
                  <a:pt x="5134" y="13057"/>
                </a:cubicBezTo>
                <a:cubicBezTo>
                  <a:pt x="5256" y="13360"/>
                  <a:pt x="5383" y="13658"/>
                  <a:pt x="5582" y="13937"/>
                </a:cubicBezTo>
                <a:cubicBezTo>
                  <a:pt x="5668" y="13907"/>
                  <a:pt x="5740" y="13891"/>
                  <a:pt x="5804" y="13859"/>
                </a:cubicBezTo>
                <a:cubicBezTo>
                  <a:pt x="6557" y="13474"/>
                  <a:pt x="7311" y="13087"/>
                  <a:pt x="8062" y="12697"/>
                </a:cubicBezTo>
                <a:cubicBezTo>
                  <a:pt x="8183" y="12634"/>
                  <a:pt x="8293" y="12551"/>
                  <a:pt x="8410" y="12477"/>
                </a:cubicBezTo>
                <a:cubicBezTo>
                  <a:pt x="8545" y="12390"/>
                  <a:pt x="8564" y="12300"/>
                  <a:pt x="8453" y="12164"/>
                </a:cubicBezTo>
                <a:cubicBezTo>
                  <a:pt x="8362" y="12051"/>
                  <a:pt x="8300" y="11913"/>
                  <a:pt x="8237" y="11781"/>
                </a:cubicBezTo>
                <a:cubicBezTo>
                  <a:pt x="8078" y="11437"/>
                  <a:pt x="7924" y="11090"/>
                  <a:pt x="7768" y="10744"/>
                </a:cubicBezTo>
                <a:cubicBezTo>
                  <a:pt x="7383" y="9896"/>
                  <a:pt x="6994" y="9051"/>
                  <a:pt x="6613" y="8202"/>
                </a:cubicBezTo>
                <a:cubicBezTo>
                  <a:pt x="6461" y="7864"/>
                  <a:pt x="6346" y="7508"/>
                  <a:pt x="6171" y="7183"/>
                </a:cubicBezTo>
                <a:cubicBezTo>
                  <a:pt x="5765" y="6427"/>
                  <a:pt x="5455" y="5629"/>
                  <a:pt x="5141" y="4833"/>
                </a:cubicBezTo>
                <a:cubicBezTo>
                  <a:pt x="5083" y="4687"/>
                  <a:pt x="5065" y="4524"/>
                  <a:pt x="5004" y="4377"/>
                </a:cubicBezTo>
                <a:cubicBezTo>
                  <a:pt x="4782" y="3851"/>
                  <a:pt x="4559" y="3325"/>
                  <a:pt x="4319" y="2807"/>
                </a:cubicBezTo>
                <a:cubicBezTo>
                  <a:pt x="4169" y="2481"/>
                  <a:pt x="3981" y="2173"/>
                  <a:pt x="3823" y="1850"/>
                </a:cubicBezTo>
                <a:cubicBezTo>
                  <a:pt x="3569" y="1329"/>
                  <a:pt x="3315" y="804"/>
                  <a:pt x="3078" y="275"/>
                </a:cubicBezTo>
                <a:cubicBezTo>
                  <a:pt x="2991" y="82"/>
                  <a:pt x="2867" y="0"/>
                  <a:pt x="27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396" name="Google Shape;4396;p70">
            <a:extLst>
              <a:ext uri="{FF2B5EF4-FFF2-40B4-BE49-F238E27FC236}">
                <a16:creationId xmlns:a16="http://schemas.microsoft.com/office/drawing/2014/main" id="{8CD9D776-026D-29C8-9275-3B16117FDDF3}"/>
              </a:ext>
            </a:extLst>
          </p:cNvPr>
          <p:cNvSpPr/>
          <p:nvPr/>
        </p:nvSpPr>
        <p:spPr>
          <a:xfrm>
            <a:off x="2861314" y="6265495"/>
            <a:ext cx="725463" cy="457782"/>
          </a:xfrm>
          <a:custGeom>
            <a:avLst/>
            <a:gdLst/>
            <a:ahLst/>
            <a:cxnLst/>
            <a:rect l="l" t="t" r="r" b="b"/>
            <a:pathLst>
              <a:path w="7842" h="4951" extrusionOk="0">
                <a:moveTo>
                  <a:pt x="6690" y="0"/>
                </a:moveTo>
                <a:cubicBezTo>
                  <a:pt x="6644" y="0"/>
                  <a:pt x="6596" y="6"/>
                  <a:pt x="6544" y="18"/>
                </a:cubicBezTo>
                <a:cubicBezTo>
                  <a:pt x="5833" y="185"/>
                  <a:pt x="5204" y="545"/>
                  <a:pt x="4561" y="863"/>
                </a:cubicBezTo>
                <a:cubicBezTo>
                  <a:pt x="4098" y="1094"/>
                  <a:pt x="3654" y="1365"/>
                  <a:pt x="3208" y="1631"/>
                </a:cubicBezTo>
                <a:cubicBezTo>
                  <a:pt x="2864" y="1837"/>
                  <a:pt x="2508" y="2033"/>
                  <a:pt x="2199" y="2285"/>
                </a:cubicBezTo>
                <a:cubicBezTo>
                  <a:pt x="1611" y="2765"/>
                  <a:pt x="1476" y="3047"/>
                  <a:pt x="2063" y="3772"/>
                </a:cubicBezTo>
                <a:cubicBezTo>
                  <a:pt x="2069" y="3780"/>
                  <a:pt x="2077" y="3788"/>
                  <a:pt x="2084" y="3795"/>
                </a:cubicBezTo>
                <a:cubicBezTo>
                  <a:pt x="2232" y="3980"/>
                  <a:pt x="2409" y="4069"/>
                  <a:pt x="2603" y="4069"/>
                </a:cubicBezTo>
                <a:cubicBezTo>
                  <a:pt x="2701" y="4069"/>
                  <a:pt x="2804" y="4046"/>
                  <a:pt x="2910" y="4001"/>
                </a:cubicBezTo>
                <a:cubicBezTo>
                  <a:pt x="3281" y="3846"/>
                  <a:pt x="3644" y="3674"/>
                  <a:pt x="4001" y="3489"/>
                </a:cubicBezTo>
                <a:cubicBezTo>
                  <a:pt x="4479" y="3239"/>
                  <a:pt x="4943" y="2964"/>
                  <a:pt x="5419" y="2710"/>
                </a:cubicBezTo>
                <a:cubicBezTo>
                  <a:pt x="5721" y="2549"/>
                  <a:pt x="5731" y="2397"/>
                  <a:pt x="5418" y="2172"/>
                </a:cubicBezTo>
                <a:cubicBezTo>
                  <a:pt x="4914" y="2436"/>
                  <a:pt x="4405" y="2713"/>
                  <a:pt x="3887" y="2975"/>
                </a:cubicBezTo>
                <a:cubicBezTo>
                  <a:pt x="3519" y="3160"/>
                  <a:pt x="3150" y="3348"/>
                  <a:pt x="2767" y="3494"/>
                </a:cubicBezTo>
                <a:cubicBezTo>
                  <a:pt x="2696" y="3521"/>
                  <a:pt x="2633" y="3534"/>
                  <a:pt x="2576" y="3534"/>
                </a:cubicBezTo>
                <a:cubicBezTo>
                  <a:pt x="2419" y="3534"/>
                  <a:pt x="2310" y="3434"/>
                  <a:pt x="2222" y="3257"/>
                </a:cubicBezTo>
                <a:cubicBezTo>
                  <a:pt x="2147" y="3105"/>
                  <a:pt x="2214" y="2927"/>
                  <a:pt x="2418" y="2777"/>
                </a:cubicBezTo>
                <a:cubicBezTo>
                  <a:pt x="2656" y="2603"/>
                  <a:pt x="2897" y="2432"/>
                  <a:pt x="3143" y="2275"/>
                </a:cubicBezTo>
                <a:cubicBezTo>
                  <a:pt x="3850" y="1825"/>
                  <a:pt x="4560" y="1381"/>
                  <a:pt x="5326" y="1039"/>
                </a:cubicBezTo>
                <a:cubicBezTo>
                  <a:pt x="5722" y="863"/>
                  <a:pt x="6121" y="692"/>
                  <a:pt x="6527" y="537"/>
                </a:cubicBezTo>
                <a:cubicBezTo>
                  <a:pt x="6574" y="518"/>
                  <a:pt x="6625" y="510"/>
                  <a:pt x="6675" y="510"/>
                </a:cubicBezTo>
                <a:cubicBezTo>
                  <a:pt x="6847" y="510"/>
                  <a:pt x="7022" y="608"/>
                  <a:pt x="7102" y="748"/>
                </a:cubicBezTo>
                <a:cubicBezTo>
                  <a:pt x="7335" y="1151"/>
                  <a:pt x="7242" y="1764"/>
                  <a:pt x="6859" y="2043"/>
                </a:cubicBezTo>
                <a:cubicBezTo>
                  <a:pt x="6501" y="2303"/>
                  <a:pt x="6116" y="2535"/>
                  <a:pt x="5723" y="2739"/>
                </a:cubicBezTo>
                <a:cubicBezTo>
                  <a:pt x="5076" y="3077"/>
                  <a:pt x="4418" y="3393"/>
                  <a:pt x="3755" y="3700"/>
                </a:cubicBezTo>
                <a:cubicBezTo>
                  <a:pt x="3218" y="3948"/>
                  <a:pt x="2671" y="4177"/>
                  <a:pt x="2122" y="4398"/>
                </a:cubicBezTo>
                <a:cubicBezTo>
                  <a:pt x="2024" y="4437"/>
                  <a:pt x="1920" y="4460"/>
                  <a:pt x="1818" y="4460"/>
                </a:cubicBezTo>
                <a:cubicBezTo>
                  <a:pt x="1675" y="4460"/>
                  <a:pt x="1538" y="4415"/>
                  <a:pt x="1431" y="4306"/>
                </a:cubicBezTo>
                <a:cubicBezTo>
                  <a:pt x="1152" y="4021"/>
                  <a:pt x="877" y="3716"/>
                  <a:pt x="669" y="3379"/>
                </a:cubicBezTo>
                <a:cubicBezTo>
                  <a:pt x="512" y="3117"/>
                  <a:pt x="548" y="2990"/>
                  <a:pt x="781" y="2791"/>
                </a:cubicBezTo>
                <a:cubicBezTo>
                  <a:pt x="1005" y="2598"/>
                  <a:pt x="1235" y="2404"/>
                  <a:pt x="1488" y="2257"/>
                </a:cubicBezTo>
                <a:cubicBezTo>
                  <a:pt x="1808" y="2074"/>
                  <a:pt x="2157" y="1943"/>
                  <a:pt x="2489" y="1779"/>
                </a:cubicBezTo>
                <a:cubicBezTo>
                  <a:pt x="2998" y="1524"/>
                  <a:pt x="3505" y="1262"/>
                  <a:pt x="4008" y="996"/>
                </a:cubicBezTo>
                <a:cubicBezTo>
                  <a:pt x="4153" y="919"/>
                  <a:pt x="4184" y="787"/>
                  <a:pt x="4116" y="652"/>
                </a:cubicBezTo>
                <a:cubicBezTo>
                  <a:pt x="4068" y="560"/>
                  <a:pt x="3995" y="511"/>
                  <a:pt x="3904" y="511"/>
                </a:cubicBezTo>
                <a:cubicBezTo>
                  <a:pt x="3864" y="511"/>
                  <a:pt x="3821" y="521"/>
                  <a:pt x="3775" y="540"/>
                </a:cubicBezTo>
                <a:cubicBezTo>
                  <a:pt x="3659" y="589"/>
                  <a:pt x="3544" y="645"/>
                  <a:pt x="3430" y="703"/>
                </a:cubicBezTo>
                <a:cubicBezTo>
                  <a:pt x="2892" y="976"/>
                  <a:pt x="2353" y="1250"/>
                  <a:pt x="1816" y="1524"/>
                </a:cubicBezTo>
                <a:cubicBezTo>
                  <a:pt x="1325" y="1774"/>
                  <a:pt x="817" y="1988"/>
                  <a:pt x="435" y="2413"/>
                </a:cubicBezTo>
                <a:cubicBezTo>
                  <a:pt x="71" y="2819"/>
                  <a:pt x="0" y="3337"/>
                  <a:pt x="329" y="3767"/>
                </a:cubicBezTo>
                <a:cubicBezTo>
                  <a:pt x="559" y="4068"/>
                  <a:pt x="821" y="4349"/>
                  <a:pt x="1097" y="4610"/>
                </a:cubicBezTo>
                <a:cubicBezTo>
                  <a:pt x="1313" y="4813"/>
                  <a:pt x="1570" y="4951"/>
                  <a:pt x="1859" y="4951"/>
                </a:cubicBezTo>
                <a:cubicBezTo>
                  <a:pt x="1932" y="4951"/>
                  <a:pt x="2008" y="4942"/>
                  <a:pt x="2085" y="4923"/>
                </a:cubicBezTo>
                <a:cubicBezTo>
                  <a:pt x="2391" y="4848"/>
                  <a:pt x="2701" y="4758"/>
                  <a:pt x="2987" y="4627"/>
                </a:cubicBezTo>
                <a:cubicBezTo>
                  <a:pt x="3679" y="4307"/>
                  <a:pt x="4358" y="3960"/>
                  <a:pt x="5040" y="3619"/>
                </a:cubicBezTo>
                <a:cubicBezTo>
                  <a:pt x="5590" y="3345"/>
                  <a:pt x="6144" y="3078"/>
                  <a:pt x="6680" y="2779"/>
                </a:cubicBezTo>
                <a:cubicBezTo>
                  <a:pt x="7067" y="2565"/>
                  <a:pt x="7443" y="2328"/>
                  <a:pt x="7605" y="1864"/>
                </a:cubicBezTo>
                <a:cubicBezTo>
                  <a:pt x="7842" y="1189"/>
                  <a:pt x="7548" y="361"/>
                  <a:pt x="6938" y="62"/>
                </a:cubicBezTo>
                <a:cubicBezTo>
                  <a:pt x="6855" y="21"/>
                  <a:pt x="6777" y="0"/>
                  <a:pt x="669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4397" name="Google Shape;4397;p70">
            <a:extLst>
              <a:ext uri="{FF2B5EF4-FFF2-40B4-BE49-F238E27FC236}">
                <a16:creationId xmlns:a16="http://schemas.microsoft.com/office/drawing/2014/main" id="{AF38DCB7-A3D3-4ACF-694A-C2E0B6C89D49}"/>
              </a:ext>
            </a:extLst>
          </p:cNvPr>
          <p:cNvGrpSpPr/>
          <p:nvPr/>
        </p:nvGrpSpPr>
        <p:grpSpPr>
          <a:xfrm>
            <a:off x="3663995" y="6057289"/>
            <a:ext cx="925470" cy="1166692"/>
            <a:chOff x="2752380" y="6163713"/>
            <a:chExt cx="925470" cy="1166692"/>
          </a:xfrm>
        </p:grpSpPr>
        <p:sp>
          <p:nvSpPr>
            <p:cNvPr id="4398" name="Google Shape;4398;p70">
              <a:extLst>
                <a:ext uri="{FF2B5EF4-FFF2-40B4-BE49-F238E27FC236}">
                  <a16:creationId xmlns:a16="http://schemas.microsoft.com/office/drawing/2014/main" id="{9BE4BCDA-AE68-55FD-33B6-7D454A820AAD}"/>
                </a:ext>
              </a:extLst>
            </p:cNvPr>
            <p:cNvSpPr/>
            <p:nvPr/>
          </p:nvSpPr>
          <p:spPr>
            <a:xfrm>
              <a:off x="2752380" y="6163713"/>
              <a:ext cx="925470" cy="1166692"/>
            </a:xfrm>
            <a:custGeom>
              <a:avLst/>
              <a:gdLst/>
              <a:ahLst/>
              <a:cxnLst/>
              <a:rect l="l" t="t" r="r" b="b"/>
              <a:pathLst>
                <a:path w="10004" h="12618" extrusionOk="0">
                  <a:moveTo>
                    <a:pt x="7114" y="565"/>
                  </a:moveTo>
                  <a:cubicBezTo>
                    <a:pt x="7145" y="682"/>
                    <a:pt x="7176" y="770"/>
                    <a:pt x="7188" y="860"/>
                  </a:cubicBezTo>
                  <a:cubicBezTo>
                    <a:pt x="7310" y="1733"/>
                    <a:pt x="7562" y="2575"/>
                    <a:pt x="7805" y="3419"/>
                  </a:cubicBezTo>
                  <a:cubicBezTo>
                    <a:pt x="7986" y="4048"/>
                    <a:pt x="8161" y="4680"/>
                    <a:pt x="8338" y="5310"/>
                  </a:cubicBezTo>
                  <a:cubicBezTo>
                    <a:pt x="8480" y="5821"/>
                    <a:pt x="8625" y="6329"/>
                    <a:pt x="8760" y="6841"/>
                  </a:cubicBezTo>
                  <a:cubicBezTo>
                    <a:pt x="8923" y="7464"/>
                    <a:pt x="9075" y="8091"/>
                    <a:pt x="9236" y="8715"/>
                  </a:cubicBezTo>
                  <a:cubicBezTo>
                    <a:pt x="9326" y="9059"/>
                    <a:pt x="9424" y="9402"/>
                    <a:pt x="9526" y="9777"/>
                  </a:cubicBezTo>
                  <a:cubicBezTo>
                    <a:pt x="9269" y="9876"/>
                    <a:pt x="9035" y="9974"/>
                    <a:pt x="8796" y="10059"/>
                  </a:cubicBezTo>
                  <a:cubicBezTo>
                    <a:pt x="7911" y="10378"/>
                    <a:pt x="7022" y="10685"/>
                    <a:pt x="6140" y="11011"/>
                  </a:cubicBezTo>
                  <a:cubicBezTo>
                    <a:pt x="5705" y="11172"/>
                    <a:pt x="5279" y="11361"/>
                    <a:pt x="4851" y="11539"/>
                  </a:cubicBezTo>
                  <a:cubicBezTo>
                    <a:pt x="4392" y="11729"/>
                    <a:pt x="3936" y="11926"/>
                    <a:pt x="3475" y="12109"/>
                  </a:cubicBezTo>
                  <a:cubicBezTo>
                    <a:pt x="3381" y="12146"/>
                    <a:pt x="3268" y="12140"/>
                    <a:pt x="3136" y="12157"/>
                  </a:cubicBezTo>
                  <a:cubicBezTo>
                    <a:pt x="3076" y="11976"/>
                    <a:pt x="3011" y="11802"/>
                    <a:pt x="2961" y="11622"/>
                  </a:cubicBezTo>
                  <a:cubicBezTo>
                    <a:pt x="2817" y="11116"/>
                    <a:pt x="2649" y="10614"/>
                    <a:pt x="2548" y="10099"/>
                  </a:cubicBezTo>
                  <a:cubicBezTo>
                    <a:pt x="2448" y="9578"/>
                    <a:pt x="2165" y="9116"/>
                    <a:pt x="2124" y="8578"/>
                  </a:cubicBezTo>
                  <a:cubicBezTo>
                    <a:pt x="2107" y="8353"/>
                    <a:pt x="1963" y="8141"/>
                    <a:pt x="1916" y="7914"/>
                  </a:cubicBezTo>
                  <a:cubicBezTo>
                    <a:pt x="1743" y="7107"/>
                    <a:pt x="1470" y="6329"/>
                    <a:pt x="1251" y="5536"/>
                  </a:cubicBezTo>
                  <a:cubicBezTo>
                    <a:pt x="1076" y="4905"/>
                    <a:pt x="936" y="4265"/>
                    <a:pt x="771" y="3633"/>
                  </a:cubicBezTo>
                  <a:cubicBezTo>
                    <a:pt x="700" y="3357"/>
                    <a:pt x="604" y="3087"/>
                    <a:pt x="522" y="2814"/>
                  </a:cubicBezTo>
                  <a:cubicBezTo>
                    <a:pt x="496" y="2724"/>
                    <a:pt x="481" y="2631"/>
                    <a:pt x="454" y="2510"/>
                  </a:cubicBezTo>
                  <a:cubicBezTo>
                    <a:pt x="666" y="2450"/>
                    <a:pt x="863" y="2391"/>
                    <a:pt x="1083" y="2327"/>
                  </a:cubicBezTo>
                  <a:cubicBezTo>
                    <a:pt x="1143" y="2510"/>
                    <a:pt x="1197" y="2679"/>
                    <a:pt x="1256" y="2860"/>
                  </a:cubicBezTo>
                  <a:cubicBezTo>
                    <a:pt x="1456" y="2810"/>
                    <a:pt x="1646" y="2764"/>
                    <a:pt x="1874" y="2709"/>
                  </a:cubicBezTo>
                  <a:cubicBezTo>
                    <a:pt x="1815" y="2519"/>
                    <a:pt x="1759" y="2344"/>
                    <a:pt x="1698" y="2151"/>
                  </a:cubicBezTo>
                  <a:cubicBezTo>
                    <a:pt x="1859" y="2080"/>
                    <a:pt x="2010" y="2015"/>
                    <a:pt x="2191" y="1934"/>
                  </a:cubicBezTo>
                  <a:cubicBezTo>
                    <a:pt x="2233" y="2158"/>
                    <a:pt x="2268" y="2353"/>
                    <a:pt x="2307" y="2566"/>
                  </a:cubicBezTo>
                  <a:cubicBezTo>
                    <a:pt x="2525" y="2538"/>
                    <a:pt x="2740" y="2508"/>
                    <a:pt x="3006" y="2473"/>
                  </a:cubicBezTo>
                  <a:cubicBezTo>
                    <a:pt x="2936" y="2235"/>
                    <a:pt x="2870" y="2012"/>
                    <a:pt x="2799" y="1769"/>
                  </a:cubicBezTo>
                  <a:cubicBezTo>
                    <a:pt x="2958" y="1711"/>
                    <a:pt x="3094" y="1660"/>
                    <a:pt x="3245" y="1604"/>
                  </a:cubicBezTo>
                  <a:cubicBezTo>
                    <a:pt x="3332" y="1793"/>
                    <a:pt x="3355" y="1972"/>
                    <a:pt x="3354" y="2161"/>
                  </a:cubicBezTo>
                  <a:cubicBezTo>
                    <a:pt x="3353" y="2290"/>
                    <a:pt x="3393" y="2350"/>
                    <a:pt x="3480" y="2350"/>
                  </a:cubicBezTo>
                  <a:cubicBezTo>
                    <a:pt x="3512" y="2350"/>
                    <a:pt x="3551" y="2342"/>
                    <a:pt x="3598" y="2326"/>
                  </a:cubicBezTo>
                  <a:cubicBezTo>
                    <a:pt x="3745" y="2272"/>
                    <a:pt x="3888" y="2201"/>
                    <a:pt x="4063" y="2125"/>
                  </a:cubicBezTo>
                  <a:cubicBezTo>
                    <a:pt x="4037" y="1913"/>
                    <a:pt x="4008" y="1691"/>
                    <a:pt x="3976" y="1430"/>
                  </a:cubicBezTo>
                  <a:cubicBezTo>
                    <a:pt x="4078" y="1401"/>
                    <a:pt x="4203" y="1365"/>
                    <a:pt x="4347" y="1324"/>
                  </a:cubicBezTo>
                  <a:cubicBezTo>
                    <a:pt x="4365" y="1608"/>
                    <a:pt x="4375" y="1877"/>
                    <a:pt x="4666" y="1980"/>
                  </a:cubicBezTo>
                  <a:cubicBezTo>
                    <a:pt x="4703" y="1993"/>
                    <a:pt x="4743" y="2000"/>
                    <a:pt x="4781" y="2000"/>
                  </a:cubicBezTo>
                  <a:cubicBezTo>
                    <a:pt x="4866" y="2000"/>
                    <a:pt x="4949" y="1965"/>
                    <a:pt x="5002" y="1872"/>
                  </a:cubicBezTo>
                  <a:cubicBezTo>
                    <a:pt x="5131" y="1645"/>
                    <a:pt x="5143" y="1421"/>
                    <a:pt x="4951" y="1205"/>
                  </a:cubicBezTo>
                  <a:cubicBezTo>
                    <a:pt x="5142" y="1026"/>
                    <a:pt x="5373" y="997"/>
                    <a:pt x="5614" y="945"/>
                  </a:cubicBezTo>
                  <a:cubicBezTo>
                    <a:pt x="5670" y="1117"/>
                    <a:pt x="5711" y="1290"/>
                    <a:pt x="5780" y="1451"/>
                  </a:cubicBezTo>
                  <a:cubicBezTo>
                    <a:pt x="5847" y="1604"/>
                    <a:pt x="5929" y="1674"/>
                    <a:pt x="6042" y="1674"/>
                  </a:cubicBezTo>
                  <a:cubicBezTo>
                    <a:pt x="6098" y="1674"/>
                    <a:pt x="6162" y="1657"/>
                    <a:pt x="6235" y="1625"/>
                  </a:cubicBezTo>
                  <a:cubicBezTo>
                    <a:pt x="6358" y="1571"/>
                    <a:pt x="6421" y="1495"/>
                    <a:pt x="6374" y="1352"/>
                  </a:cubicBezTo>
                  <a:cubicBezTo>
                    <a:pt x="6346" y="1262"/>
                    <a:pt x="6342" y="1164"/>
                    <a:pt x="6323" y="1071"/>
                  </a:cubicBezTo>
                  <a:cubicBezTo>
                    <a:pt x="6308" y="990"/>
                    <a:pt x="6287" y="909"/>
                    <a:pt x="6264" y="805"/>
                  </a:cubicBezTo>
                  <a:cubicBezTo>
                    <a:pt x="6547" y="726"/>
                    <a:pt x="6817" y="649"/>
                    <a:pt x="7114" y="565"/>
                  </a:cubicBezTo>
                  <a:close/>
                  <a:moveTo>
                    <a:pt x="5775" y="0"/>
                  </a:moveTo>
                  <a:cubicBezTo>
                    <a:pt x="5741" y="0"/>
                    <a:pt x="5706" y="5"/>
                    <a:pt x="5668" y="13"/>
                  </a:cubicBezTo>
                  <a:cubicBezTo>
                    <a:pt x="5497" y="51"/>
                    <a:pt x="5452" y="129"/>
                    <a:pt x="5499" y="309"/>
                  </a:cubicBezTo>
                  <a:cubicBezTo>
                    <a:pt x="5525" y="411"/>
                    <a:pt x="5551" y="510"/>
                    <a:pt x="5582" y="634"/>
                  </a:cubicBezTo>
                  <a:cubicBezTo>
                    <a:pt x="5350" y="704"/>
                    <a:pt x="5132" y="770"/>
                    <a:pt x="4902" y="842"/>
                  </a:cubicBezTo>
                  <a:cubicBezTo>
                    <a:pt x="4846" y="678"/>
                    <a:pt x="4813" y="533"/>
                    <a:pt x="4749" y="402"/>
                  </a:cubicBezTo>
                  <a:cubicBezTo>
                    <a:pt x="4697" y="290"/>
                    <a:pt x="4600" y="234"/>
                    <a:pt x="4484" y="234"/>
                  </a:cubicBezTo>
                  <a:cubicBezTo>
                    <a:pt x="4413" y="234"/>
                    <a:pt x="4335" y="255"/>
                    <a:pt x="4256" y="298"/>
                  </a:cubicBezTo>
                  <a:cubicBezTo>
                    <a:pt x="4069" y="398"/>
                    <a:pt x="4059" y="463"/>
                    <a:pt x="4167" y="677"/>
                  </a:cubicBezTo>
                  <a:cubicBezTo>
                    <a:pt x="4216" y="775"/>
                    <a:pt x="4234" y="888"/>
                    <a:pt x="4276" y="1023"/>
                  </a:cubicBezTo>
                  <a:cubicBezTo>
                    <a:pt x="4112" y="1053"/>
                    <a:pt x="3986" y="1076"/>
                    <a:pt x="3862" y="1100"/>
                  </a:cubicBezTo>
                  <a:cubicBezTo>
                    <a:pt x="3796" y="888"/>
                    <a:pt x="3833" y="660"/>
                    <a:pt x="3569" y="620"/>
                  </a:cubicBezTo>
                  <a:cubicBezTo>
                    <a:pt x="3517" y="612"/>
                    <a:pt x="3467" y="607"/>
                    <a:pt x="3419" y="607"/>
                  </a:cubicBezTo>
                  <a:cubicBezTo>
                    <a:pt x="3269" y="607"/>
                    <a:pt x="3143" y="656"/>
                    <a:pt x="3071" y="821"/>
                  </a:cubicBezTo>
                  <a:cubicBezTo>
                    <a:pt x="3126" y="987"/>
                    <a:pt x="3177" y="1142"/>
                    <a:pt x="3235" y="1319"/>
                  </a:cubicBezTo>
                  <a:cubicBezTo>
                    <a:pt x="3045" y="1375"/>
                    <a:pt x="2888" y="1421"/>
                    <a:pt x="2711" y="1472"/>
                  </a:cubicBezTo>
                  <a:cubicBezTo>
                    <a:pt x="2688" y="1346"/>
                    <a:pt x="2681" y="1252"/>
                    <a:pt x="2654" y="1163"/>
                  </a:cubicBezTo>
                  <a:cubicBezTo>
                    <a:pt x="2613" y="1029"/>
                    <a:pt x="2473" y="949"/>
                    <a:pt x="2320" y="949"/>
                  </a:cubicBezTo>
                  <a:cubicBezTo>
                    <a:pt x="2272" y="949"/>
                    <a:pt x="2223" y="957"/>
                    <a:pt x="2176" y="973"/>
                  </a:cubicBezTo>
                  <a:cubicBezTo>
                    <a:pt x="2031" y="1024"/>
                    <a:pt x="1979" y="1154"/>
                    <a:pt x="2024" y="1338"/>
                  </a:cubicBezTo>
                  <a:cubicBezTo>
                    <a:pt x="2050" y="1443"/>
                    <a:pt x="2069" y="1552"/>
                    <a:pt x="2092" y="1667"/>
                  </a:cubicBezTo>
                  <a:cubicBezTo>
                    <a:pt x="1916" y="1740"/>
                    <a:pt x="1774" y="1797"/>
                    <a:pt x="1608" y="1864"/>
                  </a:cubicBezTo>
                  <a:cubicBezTo>
                    <a:pt x="1572" y="1732"/>
                    <a:pt x="1549" y="1641"/>
                    <a:pt x="1522" y="1552"/>
                  </a:cubicBezTo>
                  <a:cubicBezTo>
                    <a:pt x="1497" y="1472"/>
                    <a:pt x="1481" y="1385"/>
                    <a:pt x="1439" y="1314"/>
                  </a:cubicBezTo>
                  <a:cubicBezTo>
                    <a:pt x="1392" y="1233"/>
                    <a:pt x="1288" y="1191"/>
                    <a:pt x="1180" y="1191"/>
                  </a:cubicBezTo>
                  <a:cubicBezTo>
                    <a:pt x="1112" y="1191"/>
                    <a:pt x="1042" y="1208"/>
                    <a:pt x="984" y="1243"/>
                  </a:cubicBezTo>
                  <a:cubicBezTo>
                    <a:pt x="854" y="1319"/>
                    <a:pt x="829" y="1429"/>
                    <a:pt x="888" y="1588"/>
                  </a:cubicBezTo>
                  <a:cubicBezTo>
                    <a:pt x="937" y="1726"/>
                    <a:pt x="968" y="1868"/>
                    <a:pt x="1020" y="2053"/>
                  </a:cubicBezTo>
                  <a:cubicBezTo>
                    <a:pt x="739" y="2122"/>
                    <a:pt x="503" y="2177"/>
                    <a:pt x="269" y="2239"/>
                  </a:cubicBezTo>
                  <a:cubicBezTo>
                    <a:pt x="41" y="2299"/>
                    <a:pt x="1" y="2421"/>
                    <a:pt x="115" y="2632"/>
                  </a:cubicBezTo>
                  <a:cubicBezTo>
                    <a:pt x="180" y="2751"/>
                    <a:pt x="217" y="2886"/>
                    <a:pt x="274" y="3008"/>
                  </a:cubicBezTo>
                  <a:cubicBezTo>
                    <a:pt x="523" y="3541"/>
                    <a:pt x="545" y="4132"/>
                    <a:pt x="720" y="4686"/>
                  </a:cubicBezTo>
                  <a:cubicBezTo>
                    <a:pt x="1052" y="5755"/>
                    <a:pt x="1319" y="6846"/>
                    <a:pt x="1615" y="7926"/>
                  </a:cubicBezTo>
                  <a:cubicBezTo>
                    <a:pt x="1842" y="8752"/>
                    <a:pt x="2072" y="9575"/>
                    <a:pt x="2297" y="10400"/>
                  </a:cubicBezTo>
                  <a:cubicBezTo>
                    <a:pt x="2421" y="10857"/>
                    <a:pt x="2528" y="11318"/>
                    <a:pt x="2655" y="11776"/>
                  </a:cubicBezTo>
                  <a:cubicBezTo>
                    <a:pt x="2719" y="12009"/>
                    <a:pt x="2800" y="12239"/>
                    <a:pt x="2888" y="12464"/>
                  </a:cubicBezTo>
                  <a:cubicBezTo>
                    <a:pt x="2923" y="12553"/>
                    <a:pt x="2991" y="12617"/>
                    <a:pt x="3081" y="12617"/>
                  </a:cubicBezTo>
                  <a:cubicBezTo>
                    <a:pt x="3107" y="12617"/>
                    <a:pt x="3135" y="12612"/>
                    <a:pt x="3165" y="12600"/>
                  </a:cubicBezTo>
                  <a:cubicBezTo>
                    <a:pt x="3420" y="12501"/>
                    <a:pt x="3697" y="12425"/>
                    <a:pt x="3918" y="12273"/>
                  </a:cubicBezTo>
                  <a:cubicBezTo>
                    <a:pt x="4169" y="12098"/>
                    <a:pt x="4448" y="12016"/>
                    <a:pt x="4723" y="11916"/>
                  </a:cubicBezTo>
                  <a:cubicBezTo>
                    <a:pt x="4783" y="11893"/>
                    <a:pt x="4844" y="11875"/>
                    <a:pt x="4903" y="11850"/>
                  </a:cubicBezTo>
                  <a:cubicBezTo>
                    <a:pt x="5343" y="11670"/>
                    <a:pt x="5779" y="11484"/>
                    <a:pt x="6220" y="11313"/>
                  </a:cubicBezTo>
                  <a:cubicBezTo>
                    <a:pt x="6385" y="11250"/>
                    <a:pt x="6569" y="11233"/>
                    <a:pt x="6734" y="11169"/>
                  </a:cubicBezTo>
                  <a:cubicBezTo>
                    <a:pt x="7295" y="10953"/>
                    <a:pt x="7848" y="10712"/>
                    <a:pt x="8412" y="10506"/>
                  </a:cubicBezTo>
                  <a:cubicBezTo>
                    <a:pt x="8868" y="10340"/>
                    <a:pt x="9336" y="10211"/>
                    <a:pt x="9800" y="10069"/>
                  </a:cubicBezTo>
                  <a:cubicBezTo>
                    <a:pt x="9966" y="10018"/>
                    <a:pt x="10004" y="9948"/>
                    <a:pt x="9945" y="9789"/>
                  </a:cubicBezTo>
                  <a:cubicBezTo>
                    <a:pt x="9881" y="9623"/>
                    <a:pt x="9805" y="9459"/>
                    <a:pt x="9750" y="9289"/>
                  </a:cubicBezTo>
                  <a:cubicBezTo>
                    <a:pt x="9598" y="8818"/>
                    <a:pt x="9444" y="8347"/>
                    <a:pt x="9309" y="7870"/>
                  </a:cubicBezTo>
                  <a:cubicBezTo>
                    <a:pt x="9188" y="7444"/>
                    <a:pt x="9100" y="7008"/>
                    <a:pt x="8985" y="6579"/>
                  </a:cubicBezTo>
                  <a:cubicBezTo>
                    <a:pt x="8876" y="6171"/>
                    <a:pt x="8711" y="5773"/>
                    <a:pt x="8644" y="5361"/>
                  </a:cubicBezTo>
                  <a:cubicBezTo>
                    <a:pt x="8538" y="4719"/>
                    <a:pt x="8303" y="4116"/>
                    <a:pt x="8129" y="3497"/>
                  </a:cubicBezTo>
                  <a:cubicBezTo>
                    <a:pt x="7845" y="2479"/>
                    <a:pt x="7549" y="1464"/>
                    <a:pt x="7434" y="408"/>
                  </a:cubicBezTo>
                  <a:cubicBezTo>
                    <a:pt x="7421" y="289"/>
                    <a:pt x="7375" y="235"/>
                    <a:pt x="7282" y="235"/>
                  </a:cubicBezTo>
                  <a:cubicBezTo>
                    <a:pt x="7258" y="235"/>
                    <a:pt x="7230" y="239"/>
                    <a:pt x="7198" y="246"/>
                  </a:cubicBezTo>
                  <a:cubicBezTo>
                    <a:pt x="6909" y="314"/>
                    <a:pt x="6623" y="387"/>
                    <a:pt x="6336" y="454"/>
                  </a:cubicBezTo>
                  <a:cubicBezTo>
                    <a:pt x="6269" y="470"/>
                    <a:pt x="6199" y="473"/>
                    <a:pt x="6116" y="484"/>
                  </a:cubicBezTo>
                  <a:cubicBezTo>
                    <a:pt x="6105" y="398"/>
                    <a:pt x="6101" y="336"/>
                    <a:pt x="6088" y="276"/>
                  </a:cubicBezTo>
                  <a:cubicBezTo>
                    <a:pt x="6049" y="97"/>
                    <a:pt x="5936" y="0"/>
                    <a:pt x="57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99" name="Google Shape;4399;p70">
              <a:extLst>
                <a:ext uri="{FF2B5EF4-FFF2-40B4-BE49-F238E27FC236}">
                  <a16:creationId xmlns:a16="http://schemas.microsoft.com/office/drawing/2014/main" id="{BAF8F1BD-C3CF-07BB-193A-7482167C2C3C}"/>
                </a:ext>
              </a:extLst>
            </p:cNvPr>
            <p:cNvSpPr/>
            <p:nvPr/>
          </p:nvSpPr>
          <p:spPr>
            <a:xfrm>
              <a:off x="2999294" y="6655246"/>
              <a:ext cx="475594" cy="174662"/>
            </a:xfrm>
            <a:custGeom>
              <a:avLst/>
              <a:gdLst/>
              <a:ahLst/>
              <a:cxnLst/>
              <a:rect l="l" t="t" r="r" b="b"/>
              <a:pathLst>
                <a:path w="5141" h="1889" extrusionOk="0">
                  <a:moveTo>
                    <a:pt x="5003" y="1"/>
                  </a:moveTo>
                  <a:cubicBezTo>
                    <a:pt x="4961" y="1"/>
                    <a:pt x="4921" y="8"/>
                    <a:pt x="4884" y="21"/>
                  </a:cubicBezTo>
                  <a:cubicBezTo>
                    <a:pt x="4614" y="112"/>
                    <a:pt x="4346" y="212"/>
                    <a:pt x="4077" y="306"/>
                  </a:cubicBezTo>
                  <a:cubicBezTo>
                    <a:pt x="3330" y="568"/>
                    <a:pt x="2580" y="826"/>
                    <a:pt x="1834" y="1090"/>
                  </a:cubicBezTo>
                  <a:cubicBezTo>
                    <a:pt x="1229" y="1304"/>
                    <a:pt x="627" y="1527"/>
                    <a:pt x="1" y="1755"/>
                  </a:cubicBezTo>
                  <a:cubicBezTo>
                    <a:pt x="19" y="1846"/>
                    <a:pt x="67" y="1889"/>
                    <a:pt x="136" y="1889"/>
                  </a:cubicBezTo>
                  <a:cubicBezTo>
                    <a:pt x="158" y="1889"/>
                    <a:pt x="183" y="1885"/>
                    <a:pt x="209" y="1876"/>
                  </a:cubicBezTo>
                  <a:cubicBezTo>
                    <a:pt x="339" y="1836"/>
                    <a:pt x="468" y="1784"/>
                    <a:pt x="596" y="1735"/>
                  </a:cubicBezTo>
                  <a:cubicBezTo>
                    <a:pt x="1328" y="1462"/>
                    <a:pt x="2051" y="1160"/>
                    <a:pt x="2794" y="924"/>
                  </a:cubicBezTo>
                  <a:cubicBezTo>
                    <a:pt x="3499" y="699"/>
                    <a:pt x="4190" y="439"/>
                    <a:pt x="4874" y="161"/>
                  </a:cubicBezTo>
                  <a:cubicBezTo>
                    <a:pt x="4966" y="124"/>
                    <a:pt x="5051" y="72"/>
                    <a:pt x="5140" y="26"/>
                  </a:cubicBezTo>
                  <a:cubicBezTo>
                    <a:pt x="5091" y="8"/>
                    <a:pt x="5046" y="1"/>
                    <a:pt x="50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00" name="Google Shape;4400;p70">
              <a:extLst>
                <a:ext uri="{FF2B5EF4-FFF2-40B4-BE49-F238E27FC236}">
                  <a16:creationId xmlns:a16="http://schemas.microsoft.com/office/drawing/2014/main" id="{F9EE899E-2B95-14E7-8F92-58FC4B806BCC}"/>
                </a:ext>
              </a:extLst>
            </p:cNvPr>
            <p:cNvSpPr/>
            <p:nvPr/>
          </p:nvSpPr>
          <p:spPr>
            <a:xfrm>
              <a:off x="2961919" y="6565465"/>
              <a:ext cx="483272" cy="188069"/>
            </a:xfrm>
            <a:custGeom>
              <a:avLst/>
              <a:gdLst/>
              <a:ahLst/>
              <a:cxnLst/>
              <a:rect l="l" t="t" r="r" b="b"/>
              <a:pathLst>
                <a:path w="5224" h="2034" extrusionOk="0">
                  <a:moveTo>
                    <a:pt x="5195" y="0"/>
                  </a:moveTo>
                  <a:cubicBezTo>
                    <a:pt x="5120" y="14"/>
                    <a:pt x="5040" y="18"/>
                    <a:pt x="4969" y="45"/>
                  </a:cubicBezTo>
                  <a:cubicBezTo>
                    <a:pt x="4358" y="286"/>
                    <a:pt x="3753" y="541"/>
                    <a:pt x="3139" y="770"/>
                  </a:cubicBezTo>
                  <a:cubicBezTo>
                    <a:pt x="2249" y="1104"/>
                    <a:pt x="1349" y="1417"/>
                    <a:pt x="453" y="1745"/>
                  </a:cubicBezTo>
                  <a:cubicBezTo>
                    <a:pt x="312" y="1797"/>
                    <a:pt x="180" y="1871"/>
                    <a:pt x="1" y="1954"/>
                  </a:cubicBezTo>
                  <a:cubicBezTo>
                    <a:pt x="76" y="2014"/>
                    <a:pt x="134" y="2034"/>
                    <a:pt x="183" y="2034"/>
                  </a:cubicBezTo>
                  <a:cubicBezTo>
                    <a:pt x="251" y="2034"/>
                    <a:pt x="302" y="1996"/>
                    <a:pt x="355" y="1969"/>
                  </a:cubicBezTo>
                  <a:cubicBezTo>
                    <a:pt x="496" y="1897"/>
                    <a:pt x="638" y="1826"/>
                    <a:pt x="785" y="1774"/>
                  </a:cubicBezTo>
                  <a:cubicBezTo>
                    <a:pt x="983" y="1705"/>
                    <a:pt x="1193" y="1663"/>
                    <a:pt x="1388" y="1588"/>
                  </a:cubicBezTo>
                  <a:cubicBezTo>
                    <a:pt x="2603" y="1126"/>
                    <a:pt x="3818" y="658"/>
                    <a:pt x="5032" y="189"/>
                  </a:cubicBezTo>
                  <a:cubicBezTo>
                    <a:pt x="5101" y="162"/>
                    <a:pt x="5160" y="110"/>
                    <a:pt x="5223" y="70"/>
                  </a:cubicBezTo>
                  <a:cubicBezTo>
                    <a:pt x="5215" y="47"/>
                    <a:pt x="5206" y="23"/>
                    <a:pt x="51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01" name="Google Shape;4401;p70">
              <a:extLst>
                <a:ext uri="{FF2B5EF4-FFF2-40B4-BE49-F238E27FC236}">
                  <a16:creationId xmlns:a16="http://schemas.microsoft.com/office/drawing/2014/main" id="{B7BBB826-FDF1-BBC6-D556-018A8725559D}"/>
                </a:ext>
              </a:extLst>
            </p:cNvPr>
            <p:cNvSpPr/>
            <p:nvPr/>
          </p:nvSpPr>
          <p:spPr>
            <a:xfrm>
              <a:off x="2914553" y="6410774"/>
              <a:ext cx="459405" cy="176696"/>
            </a:xfrm>
            <a:custGeom>
              <a:avLst/>
              <a:gdLst/>
              <a:ahLst/>
              <a:cxnLst/>
              <a:rect l="l" t="t" r="r" b="b"/>
              <a:pathLst>
                <a:path w="4966" h="1911" extrusionOk="0">
                  <a:moveTo>
                    <a:pt x="4854" y="1"/>
                  </a:moveTo>
                  <a:cubicBezTo>
                    <a:pt x="4852" y="1"/>
                    <a:pt x="4850" y="1"/>
                    <a:pt x="4848" y="2"/>
                  </a:cubicBezTo>
                  <a:cubicBezTo>
                    <a:pt x="3202" y="478"/>
                    <a:pt x="1683" y="1293"/>
                    <a:pt x="0" y="1738"/>
                  </a:cubicBezTo>
                  <a:cubicBezTo>
                    <a:pt x="30" y="1867"/>
                    <a:pt x="75" y="1911"/>
                    <a:pt x="140" y="1911"/>
                  </a:cubicBezTo>
                  <a:cubicBezTo>
                    <a:pt x="170" y="1911"/>
                    <a:pt x="205" y="1901"/>
                    <a:pt x="245" y="1885"/>
                  </a:cubicBezTo>
                  <a:cubicBezTo>
                    <a:pt x="586" y="1747"/>
                    <a:pt x="930" y="1611"/>
                    <a:pt x="1277" y="1487"/>
                  </a:cubicBezTo>
                  <a:cubicBezTo>
                    <a:pt x="1892" y="1265"/>
                    <a:pt x="2523" y="1085"/>
                    <a:pt x="3107" y="780"/>
                  </a:cubicBezTo>
                  <a:cubicBezTo>
                    <a:pt x="3642" y="503"/>
                    <a:pt x="4223" y="350"/>
                    <a:pt x="4802" y="188"/>
                  </a:cubicBezTo>
                  <a:cubicBezTo>
                    <a:pt x="4858" y="173"/>
                    <a:pt x="4901" y="110"/>
                    <a:pt x="4966" y="57"/>
                  </a:cubicBezTo>
                  <a:cubicBezTo>
                    <a:pt x="4908" y="29"/>
                    <a:pt x="4876" y="1"/>
                    <a:pt x="48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02" name="Google Shape;4402;p70">
              <a:extLst>
                <a:ext uri="{FF2B5EF4-FFF2-40B4-BE49-F238E27FC236}">
                  <a16:creationId xmlns:a16="http://schemas.microsoft.com/office/drawing/2014/main" id="{A8632E41-C12D-8C56-0BF9-34C7154D0C78}"/>
                </a:ext>
              </a:extLst>
            </p:cNvPr>
            <p:cNvSpPr/>
            <p:nvPr/>
          </p:nvSpPr>
          <p:spPr>
            <a:xfrm>
              <a:off x="3030563" y="6885849"/>
              <a:ext cx="449044" cy="176603"/>
            </a:xfrm>
            <a:custGeom>
              <a:avLst/>
              <a:gdLst/>
              <a:ahLst/>
              <a:cxnLst/>
              <a:rect l="l" t="t" r="r" b="b"/>
              <a:pathLst>
                <a:path w="4854" h="1910" extrusionOk="0">
                  <a:moveTo>
                    <a:pt x="4853" y="0"/>
                  </a:moveTo>
                  <a:cubicBezTo>
                    <a:pt x="3196" y="595"/>
                    <a:pt x="1564" y="1113"/>
                    <a:pt x="0" y="1814"/>
                  </a:cubicBezTo>
                  <a:cubicBezTo>
                    <a:pt x="2" y="1840"/>
                    <a:pt x="6" y="1865"/>
                    <a:pt x="10" y="1891"/>
                  </a:cubicBezTo>
                  <a:cubicBezTo>
                    <a:pt x="54" y="1895"/>
                    <a:pt x="103" y="1910"/>
                    <a:pt x="147" y="1910"/>
                  </a:cubicBezTo>
                  <a:cubicBezTo>
                    <a:pt x="163" y="1910"/>
                    <a:pt x="179" y="1908"/>
                    <a:pt x="194" y="1902"/>
                  </a:cubicBezTo>
                  <a:cubicBezTo>
                    <a:pt x="430" y="1809"/>
                    <a:pt x="657" y="1693"/>
                    <a:pt x="893" y="1602"/>
                  </a:cubicBezTo>
                  <a:cubicBezTo>
                    <a:pt x="1664" y="1311"/>
                    <a:pt x="2439" y="1030"/>
                    <a:pt x="3213" y="743"/>
                  </a:cubicBezTo>
                  <a:cubicBezTo>
                    <a:pt x="3679" y="571"/>
                    <a:pt x="4145" y="400"/>
                    <a:pt x="4610" y="225"/>
                  </a:cubicBezTo>
                  <a:cubicBezTo>
                    <a:pt x="4698" y="192"/>
                    <a:pt x="4804" y="171"/>
                    <a:pt x="48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03" name="Google Shape;4403;p70">
              <a:extLst>
                <a:ext uri="{FF2B5EF4-FFF2-40B4-BE49-F238E27FC236}">
                  <a16:creationId xmlns:a16="http://schemas.microsoft.com/office/drawing/2014/main" id="{3615B1FF-1ADF-0F0E-56F7-B2EC747AF594}"/>
                </a:ext>
              </a:extLst>
            </p:cNvPr>
            <p:cNvSpPr/>
            <p:nvPr/>
          </p:nvSpPr>
          <p:spPr>
            <a:xfrm>
              <a:off x="2959236" y="6479937"/>
              <a:ext cx="453854" cy="190195"/>
            </a:xfrm>
            <a:custGeom>
              <a:avLst/>
              <a:gdLst/>
              <a:ahLst/>
              <a:cxnLst/>
              <a:rect l="l" t="t" r="r" b="b"/>
              <a:pathLst>
                <a:path w="4906" h="2057" extrusionOk="0">
                  <a:moveTo>
                    <a:pt x="4868" y="0"/>
                  </a:moveTo>
                  <a:cubicBezTo>
                    <a:pt x="3202" y="503"/>
                    <a:pt x="1668" y="1347"/>
                    <a:pt x="1" y="1927"/>
                  </a:cubicBezTo>
                  <a:cubicBezTo>
                    <a:pt x="37" y="2026"/>
                    <a:pt x="82" y="2057"/>
                    <a:pt x="130" y="2057"/>
                  </a:cubicBezTo>
                  <a:cubicBezTo>
                    <a:pt x="181" y="2057"/>
                    <a:pt x="234" y="2024"/>
                    <a:pt x="286" y="2002"/>
                  </a:cubicBezTo>
                  <a:cubicBezTo>
                    <a:pt x="1055" y="1678"/>
                    <a:pt x="1818" y="1346"/>
                    <a:pt x="2591" y="1032"/>
                  </a:cubicBezTo>
                  <a:cubicBezTo>
                    <a:pt x="3324" y="735"/>
                    <a:pt x="4066" y="456"/>
                    <a:pt x="4802" y="166"/>
                  </a:cubicBezTo>
                  <a:cubicBezTo>
                    <a:pt x="4845" y="150"/>
                    <a:pt x="4871" y="95"/>
                    <a:pt x="4905" y="57"/>
                  </a:cubicBezTo>
                  <a:cubicBezTo>
                    <a:pt x="4893" y="38"/>
                    <a:pt x="4882" y="20"/>
                    <a:pt x="48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04" name="Google Shape;4404;p70">
              <a:extLst>
                <a:ext uri="{FF2B5EF4-FFF2-40B4-BE49-F238E27FC236}">
                  <a16:creationId xmlns:a16="http://schemas.microsoft.com/office/drawing/2014/main" id="{BA6D47A7-0A9F-0825-1833-49BD8AF7566F}"/>
                </a:ext>
              </a:extLst>
            </p:cNvPr>
            <p:cNvSpPr/>
            <p:nvPr/>
          </p:nvSpPr>
          <p:spPr>
            <a:xfrm>
              <a:off x="3019277" y="6722282"/>
              <a:ext cx="454317" cy="179007"/>
            </a:xfrm>
            <a:custGeom>
              <a:avLst/>
              <a:gdLst/>
              <a:ahLst/>
              <a:cxnLst/>
              <a:rect l="l" t="t" r="r" b="b"/>
              <a:pathLst>
                <a:path w="4911" h="1936" extrusionOk="0">
                  <a:moveTo>
                    <a:pt x="4911" y="1"/>
                  </a:moveTo>
                  <a:lnTo>
                    <a:pt x="4911" y="1"/>
                  </a:lnTo>
                  <a:cubicBezTo>
                    <a:pt x="3298" y="661"/>
                    <a:pt x="1585" y="1051"/>
                    <a:pt x="0" y="1850"/>
                  </a:cubicBezTo>
                  <a:cubicBezTo>
                    <a:pt x="56" y="1914"/>
                    <a:pt x="106" y="1935"/>
                    <a:pt x="154" y="1935"/>
                  </a:cubicBezTo>
                  <a:cubicBezTo>
                    <a:pt x="205" y="1935"/>
                    <a:pt x="254" y="1911"/>
                    <a:pt x="305" y="1888"/>
                  </a:cubicBezTo>
                  <a:cubicBezTo>
                    <a:pt x="593" y="1756"/>
                    <a:pt x="877" y="1609"/>
                    <a:pt x="1174" y="1500"/>
                  </a:cubicBezTo>
                  <a:cubicBezTo>
                    <a:pt x="2089" y="1168"/>
                    <a:pt x="3006" y="845"/>
                    <a:pt x="3925" y="528"/>
                  </a:cubicBezTo>
                  <a:cubicBezTo>
                    <a:pt x="4283" y="403"/>
                    <a:pt x="4614" y="238"/>
                    <a:pt x="49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05" name="Google Shape;4405;p70">
              <a:extLst>
                <a:ext uri="{FF2B5EF4-FFF2-40B4-BE49-F238E27FC236}">
                  <a16:creationId xmlns:a16="http://schemas.microsoft.com/office/drawing/2014/main" id="{F948BB22-0BF2-458B-148D-5326D940E0A1}"/>
                </a:ext>
              </a:extLst>
            </p:cNvPr>
            <p:cNvSpPr/>
            <p:nvPr/>
          </p:nvSpPr>
          <p:spPr>
            <a:xfrm>
              <a:off x="3048233" y="6791537"/>
              <a:ext cx="439885" cy="175956"/>
            </a:xfrm>
            <a:custGeom>
              <a:avLst/>
              <a:gdLst/>
              <a:ahLst/>
              <a:cxnLst/>
              <a:rect l="l" t="t" r="r" b="b"/>
              <a:pathLst>
                <a:path w="4755" h="1903" extrusionOk="0">
                  <a:moveTo>
                    <a:pt x="4754" y="0"/>
                  </a:moveTo>
                  <a:cubicBezTo>
                    <a:pt x="4513" y="28"/>
                    <a:pt x="4278" y="82"/>
                    <a:pt x="4052" y="160"/>
                  </a:cubicBezTo>
                  <a:cubicBezTo>
                    <a:pt x="3414" y="380"/>
                    <a:pt x="2773" y="600"/>
                    <a:pt x="2140" y="841"/>
                  </a:cubicBezTo>
                  <a:cubicBezTo>
                    <a:pt x="1489" y="1092"/>
                    <a:pt x="847" y="1366"/>
                    <a:pt x="200" y="1628"/>
                  </a:cubicBezTo>
                  <a:cubicBezTo>
                    <a:pt x="100" y="1669"/>
                    <a:pt x="1" y="1705"/>
                    <a:pt x="60" y="1903"/>
                  </a:cubicBezTo>
                  <a:cubicBezTo>
                    <a:pt x="1601" y="1151"/>
                    <a:pt x="3182" y="593"/>
                    <a:pt x="4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06" name="Google Shape;4406;p70">
              <a:extLst>
                <a:ext uri="{FF2B5EF4-FFF2-40B4-BE49-F238E27FC236}">
                  <a16:creationId xmlns:a16="http://schemas.microsoft.com/office/drawing/2014/main" id="{CE1DB6FB-ADD7-EE51-02B8-77A0FBDE9D33}"/>
                </a:ext>
              </a:extLst>
            </p:cNvPr>
            <p:cNvSpPr/>
            <p:nvPr/>
          </p:nvSpPr>
          <p:spPr>
            <a:xfrm>
              <a:off x="3094211" y="6969898"/>
              <a:ext cx="401586" cy="165508"/>
            </a:xfrm>
            <a:custGeom>
              <a:avLst/>
              <a:gdLst/>
              <a:ahLst/>
              <a:cxnLst/>
              <a:rect l="l" t="t" r="r" b="b"/>
              <a:pathLst>
                <a:path w="4341" h="1790" extrusionOk="0">
                  <a:moveTo>
                    <a:pt x="4340" y="1"/>
                  </a:moveTo>
                  <a:cubicBezTo>
                    <a:pt x="4077" y="38"/>
                    <a:pt x="3818" y="87"/>
                    <a:pt x="3573" y="175"/>
                  </a:cubicBezTo>
                  <a:cubicBezTo>
                    <a:pt x="2905" y="413"/>
                    <a:pt x="2242" y="661"/>
                    <a:pt x="1580" y="915"/>
                  </a:cubicBezTo>
                  <a:cubicBezTo>
                    <a:pt x="1175" y="1070"/>
                    <a:pt x="775" y="1239"/>
                    <a:pt x="375" y="1408"/>
                  </a:cubicBezTo>
                  <a:cubicBezTo>
                    <a:pt x="226" y="1472"/>
                    <a:pt x="63" y="1529"/>
                    <a:pt x="1" y="1789"/>
                  </a:cubicBezTo>
                  <a:cubicBezTo>
                    <a:pt x="1452" y="1081"/>
                    <a:pt x="2901" y="554"/>
                    <a:pt x="43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407" name="Google Shape;4407;p70">
            <a:extLst>
              <a:ext uri="{FF2B5EF4-FFF2-40B4-BE49-F238E27FC236}">
                <a16:creationId xmlns:a16="http://schemas.microsoft.com/office/drawing/2014/main" id="{C4B95535-CBFB-D5C9-CB10-9DD4130368F9}"/>
              </a:ext>
            </a:extLst>
          </p:cNvPr>
          <p:cNvGrpSpPr/>
          <p:nvPr/>
        </p:nvGrpSpPr>
        <p:grpSpPr>
          <a:xfrm rot="4855086">
            <a:off x="10108905" y="3971356"/>
            <a:ext cx="929353" cy="1101878"/>
            <a:chOff x="4663712" y="7774544"/>
            <a:chExt cx="929037" cy="1102174"/>
          </a:xfrm>
        </p:grpSpPr>
        <p:sp>
          <p:nvSpPr>
            <p:cNvPr id="4408" name="Google Shape;4408;p70">
              <a:extLst>
                <a:ext uri="{FF2B5EF4-FFF2-40B4-BE49-F238E27FC236}">
                  <a16:creationId xmlns:a16="http://schemas.microsoft.com/office/drawing/2014/main" id="{227CB6A9-D2FD-80B8-5F58-3A16BF88A797}"/>
                </a:ext>
              </a:extLst>
            </p:cNvPr>
            <p:cNvSpPr/>
            <p:nvPr/>
          </p:nvSpPr>
          <p:spPr>
            <a:xfrm>
              <a:off x="4663712" y="7774544"/>
              <a:ext cx="929037" cy="1102174"/>
            </a:xfrm>
            <a:custGeom>
              <a:avLst/>
              <a:gdLst/>
              <a:ahLst/>
              <a:cxnLst/>
              <a:rect l="l" t="t" r="r" b="b"/>
              <a:pathLst>
                <a:path w="10045" h="11917" extrusionOk="0">
                  <a:moveTo>
                    <a:pt x="966" y="356"/>
                  </a:moveTo>
                  <a:cubicBezTo>
                    <a:pt x="1555" y="871"/>
                    <a:pt x="2134" y="1374"/>
                    <a:pt x="2751" y="1913"/>
                  </a:cubicBezTo>
                  <a:cubicBezTo>
                    <a:pt x="2248" y="2275"/>
                    <a:pt x="1775" y="2617"/>
                    <a:pt x="1240" y="2956"/>
                  </a:cubicBezTo>
                  <a:cubicBezTo>
                    <a:pt x="884" y="2225"/>
                    <a:pt x="656" y="1473"/>
                    <a:pt x="318" y="728"/>
                  </a:cubicBezTo>
                  <a:cubicBezTo>
                    <a:pt x="557" y="590"/>
                    <a:pt x="747" y="483"/>
                    <a:pt x="966" y="356"/>
                  </a:cubicBezTo>
                  <a:close/>
                  <a:moveTo>
                    <a:pt x="3276" y="1878"/>
                  </a:moveTo>
                  <a:cubicBezTo>
                    <a:pt x="3362" y="1996"/>
                    <a:pt x="3439" y="2100"/>
                    <a:pt x="3517" y="2206"/>
                  </a:cubicBezTo>
                  <a:cubicBezTo>
                    <a:pt x="3477" y="2247"/>
                    <a:pt x="3461" y="2277"/>
                    <a:pt x="3436" y="2292"/>
                  </a:cubicBezTo>
                  <a:cubicBezTo>
                    <a:pt x="2782" y="2680"/>
                    <a:pt x="2129" y="3064"/>
                    <a:pt x="1474" y="3454"/>
                  </a:cubicBezTo>
                  <a:cubicBezTo>
                    <a:pt x="1425" y="3483"/>
                    <a:pt x="1380" y="3504"/>
                    <a:pt x="1340" y="3504"/>
                  </a:cubicBezTo>
                  <a:cubicBezTo>
                    <a:pt x="1284" y="3504"/>
                    <a:pt x="1237" y="3463"/>
                    <a:pt x="1198" y="3349"/>
                  </a:cubicBezTo>
                  <a:cubicBezTo>
                    <a:pt x="1861" y="2840"/>
                    <a:pt x="2576" y="2396"/>
                    <a:pt x="3276" y="1878"/>
                  </a:cubicBezTo>
                  <a:close/>
                  <a:moveTo>
                    <a:pt x="3689" y="2389"/>
                  </a:moveTo>
                  <a:cubicBezTo>
                    <a:pt x="3786" y="2508"/>
                    <a:pt x="3865" y="2604"/>
                    <a:pt x="3969" y="2733"/>
                  </a:cubicBezTo>
                  <a:cubicBezTo>
                    <a:pt x="3232" y="3207"/>
                    <a:pt x="2472" y="3611"/>
                    <a:pt x="1731" y="4050"/>
                  </a:cubicBezTo>
                  <a:cubicBezTo>
                    <a:pt x="1648" y="3973"/>
                    <a:pt x="1593" y="3923"/>
                    <a:pt x="1544" y="3871"/>
                  </a:cubicBezTo>
                  <a:cubicBezTo>
                    <a:pt x="1516" y="3843"/>
                    <a:pt x="1494" y="3808"/>
                    <a:pt x="1441" y="3736"/>
                  </a:cubicBezTo>
                  <a:cubicBezTo>
                    <a:pt x="1823" y="3504"/>
                    <a:pt x="2188" y="3280"/>
                    <a:pt x="2557" y="3058"/>
                  </a:cubicBezTo>
                  <a:cubicBezTo>
                    <a:pt x="2919" y="2841"/>
                    <a:pt x="3285" y="2628"/>
                    <a:pt x="3689" y="2389"/>
                  </a:cubicBezTo>
                  <a:close/>
                  <a:moveTo>
                    <a:pt x="4105" y="2932"/>
                  </a:moveTo>
                  <a:cubicBezTo>
                    <a:pt x="4133" y="2942"/>
                    <a:pt x="4160" y="2943"/>
                    <a:pt x="4171" y="2958"/>
                  </a:cubicBezTo>
                  <a:cubicBezTo>
                    <a:pt x="4461" y="3333"/>
                    <a:pt x="4751" y="3710"/>
                    <a:pt x="5037" y="4088"/>
                  </a:cubicBezTo>
                  <a:cubicBezTo>
                    <a:pt x="5514" y="4719"/>
                    <a:pt x="5995" y="5350"/>
                    <a:pt x="6468" y="5987"/>
                  </a:cubicBezTo>
                  <a:cubicBezTo>
                    <a:pt x="6789" y="6420"/>
                    <a:pt x="7093" y="6867"/>
                    <a:pt x="7415" y="7299"/>
                  </a:cubicBezTo>
                  <a:cubicBezTo>
                    <a:pt x="7641" y="7604"/>
                    <a:pt x="7888" y="7891"/>
                    <a:pt x="8126" y="8189"/>
                  </a:cubicBezTo>
                  <a:cubicBezTo>
                    <a:pt x="8153" y="8221"/>
                    <a:pt x="8184" y="8251"/>
                    <a:pt x="8207" y="8286"/>
                  </a:cubicBezTo>
                  <a:cubicBezTo>
                    <a:pt x="8390" y="8569"/>
                    <a:pt x="8571" y="8854"/>
                    <a:pt x="8770" y="9167"/>
                  </a:cubicBezTo>
                  <a:cubicBezTo>
                    <a:pt x="8103" y="9598"/>
                    <a:pt x="7433" y="10032"/>
                    <a:pt x="6738" y="10483"/>
                  </a:cubicBezTo>
                  <a:cubicBezTo>
                    <a:pt x="6655" y="10391"/>
                    <a:pt x="6578" y="10323"/>
                    <a:pt x="6518" y="10241"/>
                  </a:cubicBezTo>
                  <a:cubicBezTo>
                    <a:pt x="6133" y="9712"/>
                    <a:pt x="5757" y="9175"/>
                    <a:pt x="5365" y="8651"/>
                  </a:cubicBezTo>
                  <a:cubicBezTo>
                    <a:pt x="5144" y="8354"/>
                    <a:pt x="4897" y="8075"/>
                    <a:pt x="4663" y="7788"/>
                  </a:cubicBezTo>
                  <a:cubicBezTo>
                    <a:pt x="4234" y="7266"/>
                    <a:pt x="3751" y="6791"/>
                    <a:pt x="3361" y="6231"/>
                  </a:cubicBezTo>
                  <a:cubicBezTo>
                    <a:pt x="2908" y="5581"/>
                    <a:pt x="2400" y="4969"/>
                    <a:pt x="1918" y="4340"/>
                  </a:cubicBezTo>
                  <a:cubicBezTo>
                    <a:pt x="1899" y="4315"/>
                    <a:pt x="1892" y="4283"/>
                    <a:pt x="1864" y="4224"/>
                  </a:cubicBezTo>
                  <a:cubicBezTo>
                    <a:pt x="2627" y="3784"/>
                    <a:pt x="3367" y="3358"/>
                    <a:pt x="4105" y="2932"/>
                  </a:cubicBezTo>
                  <a:close/>
                  <a:moveTo>
                    <a:pt x="8907" y="9328"/>
                  </a:moveTo>
                  <a:cubicBezTo>
                    <a:pt x="9026" y="9488"/>
                    <a:pt x="9125" y="9619"/>
                    <a:pt x="9239" y="9772"/>
                  </a:cubicBezTo>
                  <a:cubicBezTo>
                    <a:pt x="8582" y="10225"/>
                    <a:pt x="7935" y="10670"/>
                    <a:pt x="7258" y="11136"/>
                  </a:cubicBezTo>
                  <a:cubicBezTo>
                    <a:pt x="7128" y="10969"/>
                    <a:pt x="7025" y="10839"/>
                    <a:pt x="6904" y="10684"/>
                  </a:cubicBezTo>
                  <a:cubicBezTo>
                    <a:pt x="7531" y="10157"/>
                    <a:pt x="8247" y="9806"/>
                    <a:pt x="8907" y="9328"/>
                  </a:cubicBezTo>
                  <a:close/>
                  <a:moveTo>
                    <a:pt x="9392" y="9976"/>
                  </a:moveTo>
                  <a:lnTo>
                    <a:pt x="9392" y="9976"/>
                  </a:lnTo>
                  <a:cubicBezTo>
                    <a:pt x="9639" y="10269"/>
                    <a:pt x="9644" y="10298"/>
                    <a:pt x="9352" y="10495"/>
                  </a:cubicBezTo>
                  <a:cubicBezTo>
                    <a:pt x="8847" y="10836"/>
                    <a:pt x="8334" y="11163"/>
                    <a:pt x="7822" y="11493"/>
                  </a:cubicBezTo>
                  <a:cubicBezTo>
                    <a:pt x="7763" y="11533"/>
                    <a:pt x="7686" y="11546"/>
                    <a:pt x="7594" y="11581"/>
                  </a:cubicBezTo>
                  <a:cubicBezTo>
                    <a:pt x="7533" y="11500"/>
                    <a:pt x="7474" y="11420"/>
                    <a:pt x="7398" y="11318"/>
                  </a:cubicBezTo>
                  <a:cubicBezTo>
                    <a:pt x="8085" y="10872"/>
                    <a:pt x="8680" y="10337"/>
                    <a:pt x="9392" y="9976"/>
                  </a:cubicBezTo>
                  <a:close/>
                  <a:moveTo>
                    <a:pt x="934" y="1"/>
                  </a:moveTo>
                  <a:cubicBezTo>
                    <a:pt x="896" y="1"/>
                    <a:pt x="855" y="15"/>
                    <a:pt x="809" y="50"/>
                  </a:cubicBezTo>
                  <a:cubicBezTo>
                    <a:pt x="608" y="203"/>
                    <a:pt x="396" y="341"/>
                    <a:pt x="195" y="493"/>
                  </a:cubicBezTo>
                  <a:cubicBezTo>
                    <a:pt x="71" y="587"/>
                    <a:pt x="1" y="696"/>
                    <a:pt x="73" y="871"/>
                  </a:cubicBezTo>
                  <a:cubicBezTo>
                    <a:pt x="298" y="1418"/>
                    <a:pt x="525" y="1965"/>
                    <a:pt x="722" y="2523"/>
                  </a:cubicBezTo>
                  <a:cubicBezTo>
                    <a:pt x="824" y="2813"/>
                    <a:pt x="1102" y="3099"/>
                    <a:pt x="800" y="3436"/>
                  </a:cubicBezTo>
                  <a:cubicBezTo>
                    <a:pt x="1105" y="3813"/>
                    <a:pt x="1388" y="4155"/>
                    <a:pt x="1661" y="4504"/>
                  </a:cubicBezTo>
                  <a:cubicBezTo>
                    <a:pt x="1999" y="4938"/>
                    <a:pt x="2329" y="5378"/>
                    <a:pt x="2663" y="5816"/>
                  </a:cubicBezTo>
                  <a:cubicBezTo>
                    <a:pt x="2971" y="6220"/>
                    <a:pt x="3268" y="6632"/>
                    <a:pt x="3592" y="7023"/>
                  </a:cubicBezTo>
                  <a:cubicBezTo>
                    <a:pt x="4236" y="7794"/>
                    <a:pt x="4964" y="8496"/>
                    <a:pt x="5471" y="9376"/>
                  </a:cubicBezTo>
                  <a:cubicBezTo>
                    <a:pt x="5486" y="9404"/>
                    <a:pt x="5507" y="9428"/>
                    <a:pt x="5527" y="9453"/>
                  </a:cubicBezTo>
                  <a:cubicBezTo>
                    <a:pt x="5893" y="9915"/>
                    <a:pt x="6257" y="10380"/>
                    <a:pt x="6626" y="10841"/>
                  </a:cubicBezTo>
                  <a:cubicBezTo>
                    <a:pt x="6908" y="11194"/>
                    <a:pt x="7196" y="11544"/>
                    <a:pt x="7501" y="11917"/>
                  </a:cubicBezTo>
                  <a:cubicBezTo>
                    <a:pt x="7685" y="11834"/>
                    <a:pt x="7861" y="11766"/>
                    <a:pt x="8027" y="11679"/>
                  </a:cubicBezTo>
                  <a:cubicBezTo>
                    <a:pt x="8655" y="11347"/>
                    <a:pt x="9238" y="10944"/>
                    <a:pt x="9798" y="10508"/>
                  </a:cubicBezTo>
                  <a:cubicBezTo>
                    <a:pt x="10036" y="10323"/>
                    <a:pt x="10044" y="10319"/>
                    <a:pt x="9871" y="10090"/>
                  </a:cubicBezTo>
                  <a:cubicBezTo>
                    <a:pt x="9459" y="9544"/>
                    <a:pt x="9037" y="9004"/>
                    <a:pt x="8629" y="8454"/>
                  </a:cubicBezTo>
                  <a:cubicBezTo>
                    <a:pt x="8152" y="7808"/>
                    <a:pt x="7702" y="7143"/>
                    <a:pt x="7210" y="6508"/>
                  </a:cubicBezTo>
                  <a:cubicBezTo>
                    <a:pt x="6634" y="5765"/>
                    <a:pt x="6088" y="5000"/>
                    <a:pt x="5550" y="4230"/>
                  </a:cubicBezTo>
                  <a:cubicBezTo>
                    <a:pt x="5337" y="3927"/>
                    <a:pt x="5114" y="3632"/>
                    <a:pt x="4884" y="3342"/>
                  </a:cubicBezTo>
                  <a:cubicBezTo>
                    <a:pt x="4574" y="2954"/>
                    <a:pt x="4254" y="2575"/>
                    <a:pt x="3937" y="2192"/>
                  </a:cubicBezTo>
                  <a:cubicBezTo>
                    <a:pt x="3736" y="1951"/>
                    <a:pt x="3532" y="1713"/>
                    <a:pt x="3317" y="1459"/>
                  </a:cubicBezTo>
                  <a:cubicBezTo>
                    <a:pt x="3202" y="1549"/>
                    <a:pt x="3105" y="1625"/>
                    <a:pt x="2991" y="1715"/>
                  </a:cubicBezTo>
                  <a:cubicBezTo>
                    <a:pt x="2709" y="1472"/>
                    <a:pt x="2430" y="1229"/>
                    <a:pt x="2151" y="987"/>
                  </a:cubicBezTo>
                  <a:cubicBezTo>
                    <a:pt x="1806" y="690"/>
                    <a:pt x="1461" y="393"/>
                    <a:pt x="1116" y="94"/>
                  </a:cubicBezTo>
                  <a:cubicBezTo>
                    <a:pt x="1057" y="43"/>
                    <a:pt x="999" y="1"/>
                    <a:pt x="9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09" name="Google Shape;4409;p70">
              <a:extLst>
                <a:ext uri="{FF2B5EF4-FFF2-40B4-BE49-F238E27FC236}">
                  <a16:creationId xmlns:a16="http://schemas.microsoft.com/office/drawing/2014/main" id="{78E25301-715E-6199-2585-31BBCBBDD1A6}"/>
                </a:ext>
              </a:extLst>
            </p:cNvPr>
            <p:cNvSpPr/>
            <p:nvPr/>
          </p:nvSpPr>
          <p:spPr>
            <a:xfrm>
              <a:off x="4962543" y="8136452"/>
              <a:ext cx="426830" cy="510901"/>
            </a:xfrm>
            <a:custGeom>
              <a:avLst/>
              <a:gdLst/>
              <a:ahLst/>
              <a:cxnLst/>
              <a:rect l="l" t="t" r="r" b="b"/>
              <a:pathLst>
                <a:path w="4615" h="5524" extrusionOk="0">
                  <a:moveTo>
                    <a:pt x="690" y="247"/>
                  </a:moveTo>
                  <a:cubicBezTo>
                    <a:pt x="754" y="247"/>
                    <a:pt x="820" y="265"/>
                    <a:pt x="891" y="302"/>
                  </a:cubicBezTo>
                  <a:cubicBezTo>
                    <a:pt x="1148" y="437"/>
                    <a:pt x="1282" y="685"/>
                    <a:pt x="1451" y="895"/>
                  </a:cubicBezTo>
                  <a:cubicBezTo>
                    <a:pt x="1891" y="1446"/>
                    <a:pt x="2313" y="2014"/>
                    <a:pt x="2720" y="2591"/>
                  </a:cubicBezTo>
                  <a:cubicBezTo>
                    <a:pt x="3212" y="3290"/>
                    <a:pt x="3680" y="4006"/>
                    <a:pt x="4156" y="4717"/>
                  </a:cubicBezTo>
                  <a:cubicBezTo>
                    <a:pt x="4201" y="4784"/>
                    <a:pt x="4221" y="4869"/>
                    <a:pt x="4269" y="4987"/>
                  </a:cubicBezTo>
                  <a:cubicBezTo>
                    <a:pt x="4209" y="5068"/>
                    <a:pt x="4160" y="5186"/>
                    <a:pt x="4072" y="5230"/>
                  </a:cubicBezTo>
                  <a:cubicBezTo>
                    <a:pt x="4001" y="5268"/>
                    <a:pt x="3919" y="5295"/>
                    <a:pt x="3839" y="5295"/>
                  </a:cubicBezTo>
                  <a:cubicBezTo>
                    <a:pt x="3763" y="5295"/>
                    <a:pt x="3688" y="5270"/>
                    <a:pt x="3625" y="5207"/>
                  </a:cubicBezTo>
                  <a:cubicBezTo>
                    <a:pt x="3375" y="4951"/>
                    <a:pt x="3137" y="4684"/>
                    <a:pt x="2904" y="4410"/>
                  </a:cubicBezTo>
                  <a:cubicBezTo>
                    <a:pt x="2611" y="4064"/>
                    <a:pt x="2323" y="3712"/>
                    <a:pt x="2039" y="3359"/>
                  </a:cubicBezTo>
                  <a:cubicBezTo>
                    <a:pt x="1696" y="2930"/>
                    <a:pt x="1349" y="2506"/>
                    <a:pt x="1026" y="2063"/>
                  </a:cubicBezTo>
                  <a:cubicBezTo>
                    <a:pt x="809" y="1766"/>
                    <a:pt x="620" y="1446"/>
                    <a:pt x="433" y="1129"/>
                  </a:cubicBezTo>
                  <a:cubicBezTo>
                    <a:pt x="364" y="1013"/>
                    <a:pt x="324" y="877"/>
                    <a:pt x="291" y="745"/>
                  </a:cubicBezTo>
                  <a:cubicBezTo>
                    <a:pt x="247" y="576"/>
                    <a:pt x="299" y="435"/>
                    <a:pt x="451" y="331"/>
                  </a:cubicBezTo>
                  <a:cubicBezTo>
                    <a:pt x="531" y="276"/>
                    <a:pt x="609" y="247"/>
                    <a:pt x="690" y="247"/>
                  </a:cubicBezTo>
                  <a:close/>
                  <a:moveTo>
                    <a:pt x="695" y="1"/>
                  </a:moveTo>
                  <a:cubicBezTo>
                    <a:pt x="593" y="1"/>
                    <a:pt x="494" y="27"/>
                    <a:pt x="411" y="78"/>
                  </a:cubicBezTo>
                  <a:cubicBezTo>
                    <a:pt x="121" y="256"/>
                    <a:pt x="1" y="493"/>
                    <a:pt x="82" y="797"/>
                  </a:cubicBezTo>
                  <a:cubicBezTo>
                    <a:pt x="132" y="989"/>
                    <a:pt x="204" y="1182"/>
                    <a:pt x="306" y="1352"/>
                  </a:cubicBezTo>
                  <a:cubicBezTo>
                    <a:pt x="490" y="1660"/>
                    <a:pt x="696" y="1956"/>
                    <a:pt x="907" y="2246"/>
                  </a:cubicBezTo>
                  <a:cubicBezTo>
                    <a:pt x="1192" y="2636"/>
                    <a:pt x="1482" y="3024"/>
                    <a:pt x="1784" y="3401"/>
                  </a:cubicBezTo>
                  <a:cubicBezTo>
                    <a:pt x="2095" y="3786"/>
                    <a:pt x="2452" y="4137"/>
                    <a:pt x="2735" y="4541"/>
                  </a:cubicBezTo>
                  <a:cubicBezTo>
                    <a:pt x="2948" y="4849"/>
                    <a:pt x="3220" y="5093"/>
                    <a:pt x="3470" y="5362"/>
                  </a:cubicBezTo>
                  <a:cubicBezTo>
                    <a:pt x="3555" y="5453"/>
                    <a:pt x="3694" y="5495"/>
                    <a:pt x="3741" y="5523"/>
                  </a:cubicBezTo>
                  <a:cubicBezTo>
                    <a:pt x="3754" y="5523"/>
                    <a:pt x="3767" y="5523"/>
                    <a:pt x="3780" y="5523"/>
                  </a:cubicBezTo>
                  <a:cubicBezTo>
                    <a:pt x="4329" y="5523"/>
                    <a:pt x="4615" y="5131"/>
                    <a:pt x="4399" y="4739"/>
                  </a:cubicBezTo>
                  <a:cubicBezTo>
                    <a:pt x="4169" y="4324"/>
                    <a:pt x="3921" y="3918"/>
                    <a:pt x="3647" y="3531"/>
                  </a:cubicBezTo>
                  <a:cubicBezTo>
                    <a:pt x="3240" y="2955"/>
                    <a:pt x="2799" y="2402"/>
                    <a:pt x="2381" y="1833"/>
                  </a:cubicBezTo>
                  <a:cubicBezTo>
                    <a:pt x="2137" y="1501"/>
                    <a:pt x="1918" y="1150"/>
                    <a:pt x="1671" y="820"/>
                  </a:cubicBezTo>
                  <a:cubicBezTo>
                    <a:pt x="1502" y="592"/>
                    <a:pt x="1318" y="371"/>
                    <a:pt x="1115" y="173"/>
                  </a:cubicBezTo>
                  <a:cubicBezTo>
                    <a:pt x="996" y="56"/>
                    <a:pt x="842" y="1"/>
                    <a:pt x="6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410" name="Google Shape;4410;p70">
            <a:extLst>
              <a:ext uri="{FF2B5EF4-FFF2-40B4-BE49-F238E27FC236}">
                <a16:creationId xmlns:a16="http://schemas.microsoft.com/office/drawing/2014/main" id="{7179537D-C3E2-1FA9-91E9-282B57CBE865}"/>
              </a:ext>
            </a:extLst>
          </p:cNvPr>
          <p:cNvSpPr/>
          <p:nvPr/>
        </p:nvSpPr>
        <p:spPr>
          <a:xfrm>
            <a:off x="6088792" y="6001305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411" name="Google Shape;4411;p70">
            <a:extLst>
              <a:ext uri="{FF2B5EF4-FFF2-40B4-BE49-F238E27FC236}">
                <a16:creationId xmlns:a16="http://schemas.microsoft.com/office/drawing/2014/main" id="{F714FE90-3B9F-ABD5-B058-49A0753B9696}"/>
              </a:ext>
            </a:extLst>
          </p:cNvPr>
          <p:cNvSpPr/>
          <p:nvPr/>
        </p:nvSpPr>
        <p:spPr>
          <a:xfrm>
            <a:off x="10973430" y="1223455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4412" name="Google Shape;4412;p70">
            <a:extLst>
              <a:ext uri="{FF2B5EF4-FFF2-40B4-BE49-F238E27FC236}">
                <a16:creationId xmlns:a16="http://schemas.microsoft.com/office/drawing/2014/main" id="{A493AB4D-D0C8-8841-D990-D8BCE6E668C9}"/>
              </a:ext>
            </a:extLst>
          </p:cNvPr>
          <p:cNvGrpSpPr/>
          <p:nvPr/>
        </p:nvGrpSpPr>
        <p:grpSpPr>
          <a:xfrm>
            <a:off x="10911458" y="2901412"/>
            <a:ext cx="1106235" cy="1548654"/>
            <a:chOff x="3194494" y="6624179"/>
            <a:chExt cx="1106235" cy="1548654"/>
          </a:xfrm>
        </p:grpSpPr>
        <p:sp>
          <p:nvSpPr>
            <p:cNvPr id="4413" name="Google Shape;4413;p70">
              <a:extLst>
                <a:ext uri="{FF2B5EF4-FFF2-40B4-BE49-F238E27FC236}">
                  <a16:creationId xmlns:a16="http://schemas.microsoft.com/office/drawing/2014/main" id="{AA6BA56A-4448-6AD2-3C14-2135D5688252}"/>
                </a:ext>
              </a:extLst>
            </p:cNvPr>
            <p:cNvSpPr/>
            <p:nvPr/>
          </p:nvSpPr>
          <p:spPr>
            <a:xfrm>
              <a:off x="3194494" y="6624179"/>
              <a:ext cx="1106235" cy="1548654"/>
            </a:xfrm>
            <a:custGeom>
              <a:avLst/>
              <a:gdLst/>
              <a:ahLst/>
              <a:cxnLst/>
              <a:rect l="l" t="t" r="r" b="b"/>
              <a:pathLst>
                <a:path w="11958" h="16749" extrusionOk="0">
                  <a:moveTo>
                    <a:pt x="5094" y="5850"/>
                  </a:moveTo>
                  <a:cubicBezTo>
                    <a:pt x="5095" y="5851"/>
                    <a:pt x="5095" y="5851"/>
                    <a:pt x="5095" y="5852"/>
                  </a:cubicBezTo>
                  <a:lnTo>
                    <a:pt x="5095" y="5852"/>
                  </a:lnTo>
                  <a:cubicBezTo>
                    <a:pt x="5095" y="5851"/>
                    <a:pt x="5095" y="5851"/>
                    <a:pt x="5094" y="5850"/>
                  </a:cubicBezTo>
                  <a:close/>
                  <a:moveTo>
                    <a:pt x="2521" y="8294"/>
                  </a:moveTo>
                  <a:cubicBezTo>
                    <a:pt x="2522" y="8294"/>
                    <a:pt x="2522" y="8295"/>
                    <a:pt x="2523" y="8295"/>
                  </a:cubicBezTo>
                  <a:cubicBezTo>
                    <a:pt x="2522" y="8295"/>
                    <a:pt x="2522" y="8294"/>
                    <a:pt x="2521" y="8294"/>
                  </a:cubicBezTo>
                  <a:close/>
                  <a:moveTo>
                    <a:pt x="11564" y="475"/>
                  </a:moveTo>
                  <a:cubicBezTo>
                    <a:pt x="11515" y="676"/>
                    <a:pt x="11470" y="833"/>
                    <a:pt x="11438" y="993"/>
                  </a:cubicBezTo>
                  <a:cubicBezTo>
                    <a:pt x="11315" y="1647"/>
                    <a:pt x="11208" y="2304"/>
                    <a:pt x="11073" y="2956"/>
                  </a:cubicBezTo>
                  <a:cubicBezTo>
                    <a:pt x="10894" y="3826"/>
                    <a:pt x="10689" y="4690"/>
                    <a:pt x="10503" y="5559"/>
                  </a:cubicBezTo>
                  <a:cubicBezTo>
                    <a:pt x="10320" y="6419"/>
                    <a:pt x="10144" y="7279"/>
                    <a:pt x="9972" y="8140"/>
                  </a:cubicBezTo>
                  <a:cubicBezTo>
                    <a:pt x="9794" y="9021"/>
                    <a:pt x="9635" y="9907"/>
                    <a:pt x="9449" y="10786"/>
                  </a:cubicBezTo>
                  <a:cubicBezTo>
                    <a:pt x="9323" y="11375"/>
                    <a:pt x="9155" y="11955"/>
                    <a:pt x="9017" y="12542"/>
                  </a:cubicBezTo>
                  <a:cubicBezTo>
                    <a:pt x="8939" y="12882"/>
                    <a:pt x="8911" y="13235"/>
                    <a:pt x="8812" y="13570"/>
                  </a:cubicBezTo>
                  <a:cubicBezTo>
                    <a:pt x="8562" y="14414"/>
                    <a:pt x="8432" y="15285"/>
                    <a:pt x="8222" y="16136"/>
                  </a:cubicBezTo>
                  <a:cubicBezTo>
                    <a:pt x="8204" y="16206"/>
                    <a:pt x="8183" y="16274"/>
                    <a:pt x="8157" y="16367"/>
                  </a:cubicBezTo>
                  <a:cubicBezTo>
                    <a:pt x="7775" y="16165"/>
                    <a:pt x="7442" y="15932"/>
                    <a:pt x="7136" y="15653"/>
                  </a:cubicBezTo>
                  <a:cubicBezTo>
                    <a:pt x="6509" y="15084"/>
                    <a:pt x="5883" y="14513"/>
                    <a:pt x="5245" y="13959"/>
                  </a:cubicBezTo>
                  <a:cubicBezTo>
                    <a:pt x="4796" y="13572"/>
                    <a:pt x="4309" y="13228"/>
                    <a:pt x="3867" y="12835"/>
                  </a:cubicBezTo>
                  <a:cubicBezTo>
                    <a:pt x="3368" y="12394"/>
                    <a:pt x="2897" y="11921"/>
                    <a:pt x="2415" y="11459"/>
                  </a:cubicBezTo>
                  <a:cubicBezTo>
                    <a:pt x="1920" y="10984"/>
                    <a:pt x="1425" y="10509"/>
                    <a:pt x="933" y="10031"/>
                  </a:cubicBezTo>
                  <a:cubicBezTo>
                    <a:pt x="807" y="9909"/>
                    <a:pt x="689" y="9774"/>
                    <a:pt x="571" y="9651"/>
                  </a:cubicBezTo>
                  <a:cubicBezTo>
                    <a:pt x="761" y="9486"/>
                    <a:pt x="944" y="9329"/>
                    <a:pt x="1125" y="9172"/>
                  </a:cubicBezTo>
                  <a:cubicBezTo>
                    <a:pt x="1232" y="9081"/>
                    <a:pt x="1336" y="8989"/>
                    <a:pt x="1442" y="8899"/>
                  </a:cubicBezTo>
                  <a:cubicBezTo>
                    <a:pt x="1444" y="8901"/>
                    <a:pt x="1445" y="8904"/>
                    <a:pt x="1446" y="8905"/>
                  </a:cubicBezTo>
                  <a:cubicBezTo>
                    <a:pt x="1669" y="9128"/>
                    <a:pt x="1903" y="9337"/>
                    <a:pt x="2158" y="9522"/>
                  </a:cubicBezTo>
                  <a:cubicBezTo>
                    <a:pt x="2176" y="9536"/>
                    <a:pt x="2198" y="9542"/>
                    <a:pt x="2220" y="9542"/>
                  </a:cubicBezTo>
                  <a:cubicBezTo>
                    <a:pt x="2268" y="9542"/>
                    <a:pt x="2319" y="9515"/>
                    <a:pt x="2340" y="9475"/>
                  </a:cubicBezTo>
                  <a:cubicBezTo>
                    <a:pt x="2376" y="9406"/>
                    <a:pt x="2352" y="9337"/>
                    <a:pt x="2291" y="9294"/>
                  </a:cubicBezTo>
                  <a:cubicBezTo>
                    <a:pt x="2262" y="9272"/>
                    <a:pt x="2232" y="9250"/>
                    <a:pt x="2202" y="9226"/>
                  </a:cubicBezTo>
                  <a:cubicBezTo>
                    <a:pt x="2201" y="9225"/>
                    <a:pt x="2200" y="9225"/>
                    <a:pt x="2198" y="9224"/>
                  </a:cubicBezTo>
                  <a:lnTo>
                    <a:pt x="2179" y="9209"/>
                  </a:lnTo>
                  <a:cubicBezTo>
                    <a:pt x="2165" y="9196"/>
                    <a:pt x="2149" y="9185"/>
                    <a:pt x="2135" y="9173"/>
                  </a:cubicBezTo>
                  <a:cubicBezTo>
                    <a:pt x="2077" y="9127"/>
                    <a:pt x="2020" y="9077"/>
                    <a:pt x="1963" y="9028"/>
                  </a:cubicBezTo>
                  <a:cubicBezTo>
                    <a:pt x="1853" y="8931"/>
                    <a:pt x="1746" y="8829"/>
                    <a:pt x="1642" y="8725"/>
                  </a:cubicBezTo>
                  <a:cubicBezTo>
                    <a:pt x="1820" y="8572"/>
                    <a:pt x="1999" y="8417"/>
                    <a:pt x="2176" y="8263"/>
                  </a:cubicBezTo>
                  <a:cubicBezTo>
                    <a:pt x="2215" y="8303"/>
                    <a:pt x="2257" y="8337"/>
                    <a:pt x="2298" y="8372"/>
                  </a:cubicBezTo>
                  <a:cubicBezTo>
                    <a:pt x="2319" y="8388"/>
                    <a:pt x="2340" y="8406"/>
                    <a:pt x="2360" y="8422"/>
                  </a:cubicBezTo>
                  <a:cubicBezTo>
                    <a:pt x="2376" y="8433"/>
                    <a:pt x="2391" y="8445"/>
                    <a:pt x="2407" y="8458"/>
                  </a:cubicBezTo>
                  <a:cubicBezTo>
                    <a:pt x="2412" y="8461"/>
                    <a:pt x="2418" y="8466"/>
                    <a:pt x="2424" y="8470"/>
                  </a:cubicBezTo>
                  <a:cubicBezTo>
                    <a:pt x="2425" y="8470"/>
                    <a:pt x="2427" y="8471"/>
                    <a:pt x="2428" y="8473"/>
                  </a:cubicBezTo>
                  <a:cubicBezTo>
                    <a:pt x="2510" y="8538"/>
                    <a:pt x="2593" y="8603"/>
                    <a:pt x="2662" y="8683"/>
                  </a:cubicBezTo>
                  <a:cubicBezTo>
                    <a:pt x="2679" y="8702"/>
                    <a:pt x="2705" y="8711"/>
                    <a:pt x="2731" y="8711"/>
                  </a:cubicBezTo>
                  <a:cubicBezTo>
                    <a:pt x="2758" y="8711"/>
                    <a:pt x="2785" y="8701"/>
                    <a:pt x="2803" y="8683"/>
                  </a:cubicBezTo>
                  <a:cubicBezTo>
                    <a:pt x="2842" y="8641"/>
                    <a:pt x="2839" y="8584"/>
                    <a:pt x="2803" y="8542"/>
                  </a:cubicBezTo>
                  <a:cubicBezTo>
                    <a:pt x="2734" y="8461"/>
                    <a:pt x="2651" y="8396"/>
                    <a:pt x="2568" y="8332"/>
                  </a:cubicBezTo>
                  <a:cubicBezTo>
                    <a:pt x="2554" y="8320"/>
                    <a:pt x="2541" y="8310"/>
                    <a:pt x="2526" y="8298"/>
                  </a:cubicBezTo>
                  <a:cubicBezTo>
                    <a:pt x="2521" y="8295"/>
                    <a:pt x="2517" y="8292"/>
                    <a:pt x="2517" y="8292"/>
                  </a:cubicBezTo>
                  <a:lnTo>
                    <a:pt x="2517" y="8292"/>
                  </a:lnTo>
                  <a:cubicBezTo>
                    <a:pt x="2517" y="8292"/>
                    <a:pt x="2518" y="8292"/>
                    <a:pt x="2521" y="8294"/>
                  </a:cubicBezTo>
                  <a:lnTo>
                    <a:pt x="2521" y="8294"/>
                  </a:lnTo>
                  <a:cubicBezTo>
                    <a:pt x="2516" y="8291"/>
                    <a:pt x="2511" y="8286"/>
                    <a:pt x="2506" y="8283"/>
                  </a:cubicBezTo>
                  <a:cubicBezTo>
                    <a:pt x="2486" y="8266"/>
                    <a:pt x="2465" y="8251"/>
                    <a:pt x="2444" y="8233"/>
                  </a:cubicBezTo>
                  <a:cubicBezTo>
                    <a:pt x="2404" y="8201"/>
                    <a:pt x="2367" y="8168"/>
                    <a:pt x="2330" y="8133"/>
                  </a:cubicBezTo>
                  <a:cubicBezTo>
                    <a:pt x="2408" y="8065"/>
                    <a:pt x="2486" y="7999"/>
                    <a:pt x="2562" y="7932"/>
                  </a:cubicBezTo>
                  <a:cubicBezTo>
                    <a:pt x="2653" y="7852"/>
                    <a:pt x="2745" y="7770"/>
                    <a:pt x="2835" y="7688"/>
                  </a:cubicBezTo>
                  <a:cubicBezTo>
                    <a:pt x="3061" y="7946"/>
                    <a:pt x="3337" y="8158"/>
                    <a:pt x="3619" y="8351"/>
                  </a:cubicBezTo>
                  <a:cubicBezTo>
                    <a:pt x="3637" y="8364"/>
                    <a:pt x="3660" y="8370"/>
                    <a:pt x="3682" y="8370"/>
                  </a:cubicBezTo>
                  <a:cubicBezTo>
                    <a:pt x="3730" y="8370"/>
                    <a:pt x="3779" y="8345"/>
                    <a:pt x="3800" y="8304"/>
                  </a:cubicBezTo>
                  <a:cubicBezTo>
                    <a:pt x="3836" y="8236"/>
                    <a:pt x="3812" y="8164"/>
                    <a:pt x="3751" y="8122"/>
                  </a:cubicBezTo>
                  <a:cubicBezTo>
                    <a:pt x="3682" y="8073"/>
                    <a:pt x="3611" y="8024"/>
                    <a:pt x="3543" y="7973"/>
                  </a:cubicBezTo>
                  <a:cubicBezTo>
                    <a:pt x="3526" y="7961"/>
                    <a:pt x="3508" y="7947"/>
                    <a:pt x="3491" y="7935"/>
                  </a:cubicBezTo>
                  <a:cubicBezTo>
                    <a:pt x="3489" y="7933"/>
                    <a:pt x="3477" y="7925"/>
                    <a:pt x="3476" y="7922"/>
                  </a:cubicBezTo>
                  <a:lnTo>
                    <a:pt x="3456" y="7907"/>
                  </a:lnTo>
                  <a:cubicBezTo>
                    <a:pt x="3420" y="7879"/>
                    <a:pt x="3386" y="7850"/>
                    <a:pt x="3350" y="7822"/>
                  </a:cubicBezTo>
                  <a:cubicBezTo>
                    <a:pt x="3237" y="7728"/>
                    <a:pt x="3132" y="7624"/>
                    <a:pt x="3033" y="7512"/>
                  </a:cubicBezTo>
                  <a:cubicBezTo>
                    <a:pt x="3190" y="7372"/>
                    <a:pt x="3346" y="7232"/>
                    <a:pt x="3505" y="7092"/>
                  </a:cubicBezTo>
                  <a:cubicBezTo>
                    <a:pt x="3668" y="7280"/>
                    <a:pt x="3813" y="7490"/>
                    <a:pt x="4013" y="7645"/>
                  </a:cubicBezTo>
                  <a:cubicBezTo>
                    <a:pt x="4035" y="7662"/>
                    <a:pt x="4062" y="7673"/>
                    <a:pt x="4089" y="7673"/>
                  </a:cubicBezTo>
                  <a:cubicBezTo>
                    <a:pt x="4112" y="7673"/>
                    <a:pt x="4135" y="7665"/>
                    <a:pt x="4154" y="7645"/>
                  </a:cubicBezTo>
                  <a:cubicBezTo>
                    <a:pt x="4186" y="7609"/>
                    <a:pt x="4199" y="7538"/>
                    <a:pt x="4154" y="7503"/>
                  </a:cubicBezTo>
                  <a:cubicBezTo>
                    <a:pt x="3958" y="7351"/>
                    <a:pt x="3815" y="7146"/>
                    <a:pt x="3655" y="6961"/>
                  </a:cubicBezTo>
                  <a:cubicBezTo>
                    <a:pt x="3807" y="6828"/>
                    <a:pt x="3961" y="6694"/>
                    <a:pt x="4114" y="6561"/>
                  </a:cubicBezTo>
                  <a:cubicBezTo>
                    <a:pt x="4387" y="6751"/>
                    <a:pt x="4646" y="6953"/>
                    <a:pt x="4875" y="7205"/>
                  </a:cubicBezTo>
                  <a:cubicBezTo>
                    <a:pt x="4898" y="7231"/>
                    <a:pt x="4934" y="7244"/>
                    <a:pt x="4969" y="7244"/>
                  </a:cubicBezTo>
                  <a:cubicBezTo>
                    <a:pt x="5005" y="7244"/>
                    <a:pt x="5040" y="7231"/>
                    <a:pt x="5063" y="7205"/>
                  </a:cubicBezTo>
                  <a:cubicBezTo>
                    <a:pt x="5113" y="7150"/>
                    <a:pt x="5113" y="7071"/>
                    <a:pt x="5063" y="7016"/>
                  </a:cubicBezTo>
                  <a:cubicBezTo>
                    <a:pt x="4843" y="6776"/>
                    <a:pt x="4584" y="6571"/>
                    <a:pt x="4319" y="6383"/>
                  </a:cubicBezTo>
                  <a:cubicBezTo>
                    <a:pt x="4506" y="6218"/>
                    <a:pt x="4694" y="6055"/>
                    <a:pt x="4883" y="5891"/>
                  </a:cubicBezTo>
                  <a:cubicBezTo>
                    <a:pt x="4936" y="5974"/>
                    <a:pt x="5001" y="6050"/>
                    <a:pt x="5071" y="6119"/>
                  </a:cubicBezTo>
                  <a:cubicBezTo>
                    <a:pt x="5106" y="6155"/>
                    <a:pt x="5141" y="6188"/>
                    <a:pt x="5175" y="6224"/>
                  </a:cubicBezTo>
                  <a:cubicBezTo>
                    <a:pt x="5193" y="6243"/>
                    <a:pt x="5209" y="6259"/>
                    <a:pt x="5226" y="6279"/>
                  </a:cubicBezTo>
                  <a:cubicBezTo>
                    <a:pt x="5234" y="6286"/>
                    <a:pt x="5240" y="6296"/>
                    <a:pt x="5247" y="6305"/>
                  </a:cubicBezTo>
                  <a:cubicBezTo>
                    <a:pt x="5250" y="6307"/>
                    <a:pt x="5251" y="6310"/>
                    <a:pt x="5253" y="6312"/>
                  </a:cubicBezTo>
                  <a:cubicBezTo>
                    <a:pt x="5255" y="6314"/>
                    <a:pt x="5256" y="6315"/>
                    <a:pt x="5256" y="6315"/>
                  </a:cubicBezTo>
                  <a:cubicBezTo>
                    <a:pt x="5256" y="6315"/>
                    <a:pt x="5253" y="6312"/>
                    <a:pt x="5249" y="6305"/>
                  </a:cubicBezTo>
                  <a:lnTo>
                    <a:pt x="5249" y="6305"/>
                  </a:lnTo>
                  <a:cubicBezTo>
                    <a:pt x="5252" y="6307"/>
                    <a:pt x="5257" y="6316"/>
                    <a:pt x="5260" y="6320"/>
                  </a:cubicBezTo>
                  <a:cubicBezTo>
                    <a:pt x="5280" y="6350"/>
                    <a:pt x="5314" y="6371"/>
                    <a:pt x="5349" y="6371"/>
                  </a:cubicBezTo>
                  <a:cubicBezTo>
                    <a:pt x="5365" y="6371"/>
                    <a:pt x="5381" y="6366"/>
                    <a:pt x="5396" y="6357"/>
                  </a:cubicBezTo>
                  <a:cubicBezTo>
                    <a:pt x="5437" y="6330"/>
                    <a:pt x="5464" y="6265"/>
                    <a:pt x="5432" y="6221"/>
                  </a:cubicBezTo>
                  <a:cubicBezTo>
                    <a:pt x="5371" y="6135"/>
                    <a:pt x="5296" y="6064"/>
                    <a:pt x="5223" y="5990"/>
                  </a:cubicBezTo>
                  <a:cubicBezTo>
                    <a:pt x="5185" y="5954"/>
                    <a:pt x="5151" y="5918"/>
                    <a:pt x="5117" y="5879"/>
                  </a:cubicBezTo>
                  <a:cubicBezTo>
                    <a:pt x="5110" y="5870"/>
                    <a:pt x="5102" y="5862"/>
                    <a:pt x="5095" y="5852"/>
                  </a:cubicBezTo>
                  <a:lnTo>
                    <a:pt x="5095" y="5852"/>
                  </a:lnTo>
                  <a:cubicBezTo>
                    <a:pt x="5095" y="5852"/>
                    <a:pt x="5095" y="5853"/>
                    <a:pt x="5095" y="5853"/>
                  </a:cubicBezTo>
                  <a:cubicBezTo>
                    <a:pt x="5094" y="5850"/>
                    <a:pt x="5093" y="5849"/>
                    <a:pt x="5091" y="5848"/>
                  </a:cubicBezTo>
                  <a:cubicBezTo>
                    <a:pt x="5087" y="5841"/>
                    <a:pt x="5082" y="5836"/>
                    <a:pt x="5079" y="5829"/>
                  </a:cubicBezTo>
                  <a:cubicBezTo>
                    <a:pt x="5063" y="5808"/>
                    <a:pt x="5049" y="5784"/>
                    <a:pt x="5035" y="5761"/>
                  </a:cubicBezTo>
                  <a:cubicBezTo>
                    <a:pt x="5195" y="5622"/>
                    <a:pt x="5354" y="5484"/>
                    <a:pt x="5512" y="5346"/>
                  </a:cubicBezTo>
                  <a:cubicBezTo>
                    <a:pt x="5820" y="5561"/>
                    <a:pt x="6094" y="5823"/>
                    <a:pt x="6405" y="6032"/>
                  </a:cubicBezTo>
                  <a:cubicBezTo>
                    <a:pt x="6425" y="6046"/>
                    <a:pt x="6447" y="6051"/>
                    <a:pt x="6469" y="6051"/>
                  </a:cubicBezTo>
                  <a:cubicBezTo>
                    <a:pt x="6516" y="6051"/>
                    <a:pt x="6563" y="6025"/>
                    <a:pt x="6587" y="5985"/>
                  </a:cubicBezTo>
                  <a:cubicBezTo>
                    <a:pt x="6624" y="5924"/>
                    <a:pt x="6598" y="5848"/>
                    <a:pt x="6539" y="5808"/>
                  </a:cubicBezTo>
                  <a:cubicBezTo>
                    <a:pt x="6250" y="5613"/>
                    <a:pt x="5995" y="5377"/>
                    <a:pt x="5716" y="5171"/>
                  </a:cubicBezTo>
                  <a:cubicBezTo>
                    <a:pt x="5886" y="5023"/>
                    <a:pt x="6056" y="4876"/>
                    <a:pt x="6225" y="4727"/>
                  </a:cubicBezTo>
                  <a:cubicBezTo>
                    <a:pt x="6277" y="4752"/>
                    <a:pt x="6327" y="4784"/>
                    <a:pt x="6373" y="4818"/>
                  </a:cubicBezTo>
                  <a:cubicBezTo>
                    <a:pt x="6380" y="4821"/>
                    <a:pt x="6385" y="4826"/>
                    <a:pt x="6391" y="4830"/>
                  </a:cubicBezTo>
                  <a:lnTo>
                    <a:pt x="6392" y="4831"/>
                  </a:lnTo>
                  <a:lnTo>
                    <a:pt x="6395" y="4834"/>
                  </a:lnTo>
                  <a:cubicBezTo>
                    <a:pt x="6406" y="4844"/>
                    <a:pt x="6418" y="4852"/>
                    <a:pt x="6430" y="4862"/>
                  </a:cubicBezTo>
                  <a:cubicBezTo>
                    <a:pt x="6452" y="4881"/>
                    <a:pt x="6473" y="4898"/>
                    <a:pt x="6493" y="4917"/>
                  </a:cubicBezTo>
                  <a:cubicBezTo>
                    <a:pt x="6584" y="4996"/>
                    <a:pt x="6675" y="5078"/>
                    <a:pt x="6775" y="5145"/>
                  </a:cubicBezTo>
                  <a:cubicBezTo>
                    <a:pt x="6789" y="5154"/>
                    <a:pt x="6806" y="5158"/>
                    <a:pt x="6823" y="5158"/>
                  </a:cubicBezTo>
                  <a:cubicBezTo>
                    <a:pt x="6859" y="5158"/>
                    <a:pt x="6896" y="5140"/>
                    <a:pt x="6912" y="5109"/>
                  </a:cubicBezTo>
                  <a:cubicBezTo>
                    <a:pt x="6938" y="5058"/>
                    <a:pt x="6922" y="5004"/>
                    <a:pt x="6876" y="4973"/>
                  </a:cubicBezTo>
                  <a:cubicBezTo>
                    <a:pt x="6862" y="4964"/>
                    <a:pt x="6850" y="4955"/>
                    <a:pt x="6837" y="4947"/>
                  </a:cubicBezTo>
                  <a:cubicBezTo>
                    <a:pt x="6832" y="4943"/>
                    <a:pt x="6827" y="4939"/>
                    <a:pt x="6824" y="4937"/>
                  </a:cubicBezTo>
                  <a:cubicBezTo>
                    <a:pt x="6824" y="4937"/>
                    <a:pt x="6816" y="4932"/>
                    <a:pt x="6811" y="4927"/>
                  </a:cubicBezTo>
                  <a:cubicBezTo>
                    <a:pt x="6808" y="4924"/>
                    <a:pt x="6801" y="4919"/>
                    <a:pt x="6800" y="4918"/>
                  </a:cubicBezTo>
                  <a:cubicBezTo>
                    <a:pt x="6794" y="4913"/>
                    <a:pt x="6789" y="4909"/>
                    <a:pt x="6782" y="4904"/>
                  </a:cubicBezTo>
                  <a:cubicBezTo>
                    <a:pt x="6772" y="4895"/>
                    <a:pt x="6762" y="4887"/>
                    <a:pt x="6751" y="4878"/>
                  </a:cubicBezTo>
                  <a:cubicBezTo>
                    <a:pt x="6707" y="4840"/>
                    <a:pt x="6664" y="4802"/>
                    <a:pt x="6621" y="4764"/>
                  </a:cubicBezTo>
                  <a:cubicBezTo>
                    <a:pt x="6546" y="4700"/>
                    <a:pt x="6469" y="4639"/>
                    <a:pt x="6384" y="4588"/>
                  </a:cubicBezTo>
                  <a:cubicBezTo>
                    <a:pt x="6570" y="4426"/>
                    <a:pt x="6757" y="4263"/>
                    <a:pt x="6944" y="4101"/>
                  </a:cubicBezTo>
                  <a:cubicBezTo>
                    <a:pt x="7028" y="4213"/>
                    <a:pt x="7127" y="4311"/>
                    <a:pt x="7231" y="4404"/>
                  </a:cubicBezTo>
                  <a:cubicBezTo>
                    <a:pt x="7291" y="4458"/>
                    <a:pt x="7352" y="4513"/>
                    <a:pt x="7409" y="4571"/>
                  </a:cubicBezTo>
                  <a:cubicBezTo>
                    <a:pt x="7437" y="4601"/>
                    <a:pt x="7466" y="4632"/>
                    <a:pt x="7492" y="4664"/>
                  </a:cubicBezTo>
                  <a:cubicBezTo>
                    <a:pt x="7493" y="4665"/>
                    <a:pt x="7500" y="4675"/>
                    <a:pt x="7503" y="4680"/>
                  </a:cubicBezTo>
                  <a:cubicBezTo>
                    <a:pt x="7507" y="4685"/>
                    <a:pt x="7510" y="4691"/>
                    <a:pt x="7512" y="4692"/>
                  </a:cubicBezTo>
                  <a:cubicBezTo>
                    <a:pt x="7525" y="4712"/>
                    <a:pt x="7538" y="4731"/>
                    <a:pt x="7551" y="4751"/>
                  </a:cubicBezTo>
                  <a:cubicBezTo>
                    <a:pt x="7576" y="4791"/>
                    <a:pt x="7623" y="4817"/>
                    <a:pt x="7669" y="4817"/>
                  </a:cubicBezTo>
                  <a:cubicBezTo>
                    <a:pt x="7691" y="4817"/>
                    <a:pt x="7713" y="4811"/>
                    <a:pt x="7732" y="4799"/>
                  </a:cubicBezTo>
                  <a:cubicBezTo>
                    <a:pt x="7792" y="4762"/>
                    <a:pt x="7819" y="4680"/>
                    <a:pt x="7780" y="4618"/>
                  </a:cubicBezTo>
                  <a:cubicBezTo>
                    <a:pt x="7689" y="4470"/>
                    <a:pt x="7564" y="4350"/>
                    <a:pt x="7436" y="4234"/>
                  </a:cubicBezTo>
                  <a:cubicBezTo>
                    <a:pt x="7376" y="4179"/>
                    <a:pt x="7316" y="4125"/>
                    <a:pt x="7259" y="4066"/>
                  </a:cubicBezTo>
                  <a:cubicBezTo>
                    <a:pt x="7230" y="4037"/>
                    <a:pt x="7202" y="4006"/>
                    <a:pt x="7176" y="3973"/>
                  </a:cubicBezTo>
                  <a:cubicBezTo>
                    <a:pt x="7174" y="3972"/>
                    <a:pt x="7167" y="3961"/>
                    <a:pt x="7163" y="3957"/>
                  </a:cubicBezTo>
                  <a:cubicBezTo>
                    <a:pt x="7160" y="3952"/>
                    <a:pt x="7156" y="3946"/>
                    <a:pt x="7155" y="3945"/>
                  </a:cubicBezTo>
                  <a:cubicBezTo>
                    <a:pt x="7151" y="3939"/>
                    <a:pt x="7148" y="3934"/>
                    <a:pt x="7145" y="3929"/>
                  </a:cubicBezTo>
                  <a:cubicBezTo>
                    <a:pt x="7340" y="3771"/>
                    <a:pt x="7534" y="3612"/>
                    <a:pt x="7728" y="3453"/>
                  </a:cubicBezTo>
                  <a:cubicBezTo>
                    <a:pt x="7837" y="3618"/>
                    <a:pt x="7974" y="3762"/>
                    <a:pt x="8125" y="3890"/>
                  </a:cubicBezTo>
                  <a:cubicBezTo>
                    <a:pt x="8145" y="3908"/>
                    <a:pt x="8172" y="3918"/>
                    <a:pt x="8199" y="3918"/>
                  </a:cubicBezTo>
                  <a:cubicBezTo>
                    <a:pt x="8223" y="3918"/>
                    <a:pt x="8247" y="3910"/>
                    <a:pt x="8265" y="3890"/>
                  </a:cubicBezTo>
                  <a:cubicBezTo>
                    <a:pt x="8300" y="3853"/>
                    <a:pt x="8308" y="3785"/>
                    <a:pt x="8265" y="3749"/>
                  </a:cubicBezTo>
                  <a:cubicBezTo>
                    <a:pt x="8192" y="3686"/>
                    <a:pt x="8119" y="3619"/>
                    <a:pt x="8052" y="3547"/>
                  </a:cubicBezTo>
                  <a:cubicBezTo>
                    <a:pt x="8037" y="3530"/>
                    <a:pt x="8021" y="3512"/>
                    <a:pt x="8005" y="3495"/>
                  </a:cubicBezTo>
                  <a:cubicBezTo>
                    <a:pt x="7991" y="3479"/>
                    <a:pt x="7969" y="3459"/>
                    <a:pt x="7959" y="3438"/>
                  </a:cubicBezTo>
                  <a:lnTo>
                    <a:pt x="7959" y="3437"/>
                  </a:lnTo>
                  <a:lnTo>
                    <a:pt x="7947" y="3422"/>
                  </a:lnTo>
                  <a:cubicBezTo>
                    <a:pt x="7939" y="3411"/>
                    <a:pt x="7933" y="3401"/>
                    <a:pt x="7925" y="3391"/>
                  </a:cubicBezTo>
                  <a:cubicBezTo>
                    <a:pt x="7911" y="3370"/>
                    <a:pt x="7897" y="3348"/>
                    <a:pt x="7882" y="3325"/>
                  </a:cubicBezTo>
                  <a:cubicBezTo>
                    <a:pt x="7882" y="3325"/>
                    <a:pt x="7881" y="3325"/>
                    <a:pt x="7881" y="3324"/>
                  </a:cubicBezTo>
                  <a:cubicBezTo>
                    <a:pt x="8077" y="3164"/>
                    <a:pt x="8274" y="3004"/>
                    <a:pt x="8470" y="2846"/>
                  </a:cubicBezTo>
                  <a:cubicBezTo>
                    <a:pt x="8667" y="3051"/>
                    <a:pt x="8883" y="3236"/>
                    <a:pt x="9073" y="3448"/>
                  </a:cubicBezTo>
                  <a:cubicBezTo>
                    <a:pt x="9096" y="3473"/>
                    <a:pt x="9131" y="3486"/>
                    <a:pt x="9166" y="3486"/>
                  </a:cubicBezTo>
                  <a:cubicBezTo>
                    <a:pt x="9202" y="3486"/>
                    <a:pt x="9237" y="3473"/>
                    <a:pt x="9261" y="3448"/>
                  </a:cubicBezTo>
                  <a:cubicBezTo>
                    <a:pt x="9311" y="3392"/>
                    <a:pt x="9310" y="3315"/>
                    <a:pt x="9261" y="3260"/>
                  </a:cubicBezTo>
                  <a:cubicBezTo>
                    <a:pt x="9077" y="3055"/>
                    <a:pt x="8869" y="2875"/>
                    <a:pt x="8678" y="2678"/>
                  </a:cubicBezTo>
                  <a:cubicBezTo>
                    <a:pt x="8882" y="2512"/>
                    <a:pt x="9087" y="2350"/>
                    <a:pt x="9294" y="2186"/>
                  </a:cubicBezTo>
                  <a:cubicBezTo>
                    <a:pt x="9413" y="2339"/>
                    <a:pt x="9558" y="2465"/>
                    <a:pt x="9715" y="2578"/>
                  </a:cubicBezTo>
                  <a:cubicBezTo>
                    <a:pt x="9729" y="2587"/>
                    <a:pt x="9746" y="2592"/>
                    <a:pt x="9763" y="2592"/>
                  </a:cubicBezTo>
                  <a:cubicBezTo>
                    <a:pt x="9798" y="2592"/>
                    <a:pt x="9835" y="2572"/>
                    <a:pt x="9851" y="2541"/>
                  </a:cubicBezTo>
                  <a:cubicBezTo>
                    <a:pt x="9879" y="2490"/>
                    <a:pt x="9860" y="2438"/>
                    <a:pt x="9815" y="2406"/>
                  </a:cubicBezTo>
                  <a:cubicBezTo>
                    <a:pt x="9797" y="2392"/>
                    <a:pt x="9777" y="2378"/>
                    <a:pt x="9760" y="2364"/>
                  </a:cubicBezTo>
                  <a:cubicBezTo>
                    <a:pt x="9755" y="2360"/>
                    <a:pt x="9749" y="2356"/>
                    <a:pt x="9745" y="2353"/>
                  </a:cubicBezTo>
                  <a:cubicBezTo>
                    <a:pt x="9744" y="2353"/>
                    <a:pt x="9745" y="2353"/>
                    <a:pt x="9744" y="2351"/>
                  </a:cubicBezTo>
                  <a:cubicBezTo>
                    <a:pt x="9735" y="2345"/>
                    <a:pt x="9727" y="2338"/>
                    <a:pt x="9718" y="2331"/>
                  </a:cubicBezTo>
                  <a:cubicBezTo>
                    <a:pt x="9680" y="2302"/>
                    <a:pt x="9644" y="2271"/>
                    <a:pt x="9608" y="2237"/>
                  </a:cubicBezTo>
                  <a:cubicBezTo>
                    <a:pt x="9573" y="2205"/>
                    <a:pt x="9540" y="2173"/>
                    <a:pt x="9508" y="2138"/>
                  </a:cubicBezTo>
                  <a:cubicBezTo>
                    <a:pt x="9493" y="2121"/>
                    <a:pt x="9477" y="2102"/>
                    <a:pt x="9463" y="2085"/>
                  </a:cubicBezTo>
                  <a:cubicBezTo>
                    <a:pt x="9459" y="2080"/>
                    <a:pt x="9455" y="2075"/>
                    <a:pt x="9451" y="2070"/>
                  </a:cubicBezTo>
                  <a:lnTo>
                    <a:pt x="9450" y="2069"/>
                  </a:lnTo>
                  <a:cubicBezTo>
                    <a:pt x="9450" y="2067"/>
                    <a:pt x="9447" y="2065"/>
                    <a:pt x="9445" y="2062"/>
                  </a:cubicBezTo>
                  <a:cubicBezTo>
                    <a:pt x="9468" y="2044"/>
                    <a:pt x="9492" y="2025"/>
                    <a:pt x="9514" y="2007"/>
                  </a:cubicBezTo>
                  <a:cubicBezTo>
                    <a:pt x="9663" y="1890"/>
                    <a:pt x="9814" y="1775"/>
                    <a:pt x="9965" y="1661"/>
                  </a:cubicBezTo>
                  <a:cubicBezTo>
                    <a:pt x="10164" y="1857"/>
                    <a:pt x="10369" y="2043"/>
                    <a:pt x="10575" y="2230"/>
                  </a:cubicBezTo>
                  <a:cubicBezTo>
                    <a:pt x="10602" y="2254"/>
                    <a:pt x="10638" y="2267"/>
                    <a:pt x="10673" y="2267"/>
                  </a:cubicBezTo>
                  <a:cubicBezTo>
                    <a:pt x="10706" y="2267"/>
                    <a:pt x="10738" y="2256"/>
                    <a:pt x="10762" y="2230"/>
                  </a:cubicBezTo>
                  <a:cubicBezTo>
                    <a:pt x="10809" y="2179"/>
                    <a:pt x="10818" y="2091"/>
                    <a:pt x="10762" y="2041"/>
                  </a:cubicBezTo>
                  <a:cubicBezTo>
                    <a:pt x="10565" y="1864"/>
                    <a:pt x="10369" y="1684"/>
                    <a:pt x="10180" y="1500"/>
                  </a:cubicBezTo>
                  <a:cubicBezTo>
                    <a:pt x="10630" y="1164"/>
                    <a:pt x="11087" y="830"/>
                    <a:pt x="11564" y="475"/>
                  </a:cubicBezTo>
                  <a:close/>
                  <a:moveTo>
                    <a:pt x="11774" y="1"/>
                  </a:moveTo>
                  <a:cubicBezTo>
                    <a:pt x="11739" y="1"/>
                    <a:pt x="11704" y="7"/>
                    <a:pt x="11677" y="19"/>
                  </a:cubicBezTo>
                  <a:cubicBezTo>
                    <a:pt x="11592" y="54"/>
                    <a:pt x="11517" y="122"/>
                    <a:pt x="11442" y="179"/>
                  </a:cubicBezTo>
                  <a:cubicBezTo>
                    <a:pt x="10952" y="551"/>
                    <a:pt x="10458" y="913"/>
                    <a:pt x="9976" y="1295"/>
                  </a:cubicBezTo>
                  <a:cubicBezTo>
                    <a:pt x="8999" y="2071"/>
                    <a:pt x="8024" y="2853"/>
                    <a:pt x="7058" y="3645"/>
                  </a:cubicBezTo>
                  <a:cubicBezTo>
                    <a:pt x="6403" y="4183"/>
                    <a:pt x="5764" y="4740"/>
                    <a:pt x="5121" y="5291"/>
                  </a:cubicBezTo>
                  <a:cubicBezTo>
                    <a:pt x="4597" y="5741"/>
                    <a:pt x="4076" y="6191"/>
                    <a:pt x="3561" y="6647"/>
                  </a:cubicBezTo>
                  <a:cubicBezTo>
                    <a:pt x="3212" y="6954"/>
                    <a:pt x="2882" y="7283"/>
                    <a:pt x="2528" y="7585"/>
                  </a:cubicBezTo>
                  <a:cubicBezTo>
                    <a:pt x="2101" y="7950"/>
                    <a:pt x="1661" y="8298"/>
                    <a:pt x="1223" y="8649"/>
                  </a:cubicBezTo>
                  <a:cubicBezTo>
                    <a:pt x="871" y="8931"/>
                    <a:pt x="514" y="9206"/>
                    <a:pt x="157" y="9481"/>
                  </a:cubicBezTo>
                  <a:cubicBezTo>
                    <a:pt x="5" y="9598"/>
                    <a:pt x="0" y="9680"/>
                    <a:pt x="170" y="9797"/>
                  </a:cubicBezTo>
                  <a:cubicBezTo>
                    <a:pt x="880" y="10289"/>
                    <a:pt x="1434" y="10951"/>
                    <a:pt x="2066" y="11528"/>
                  </a:cubicBezTo>
                  <a:cubicBezTo>
                    <a:pt x="2651" y="12063"/>
                    <a:pt x="3200" y="12639"/>
                    <a:pt x="3792" y="13167"/>
                  </a:cubicBezTo>
                  <a:cubicBezTo>
                    <a:pt x="4328" y="13646"/>
                    <a:pt x="4903" y="14081"/>
                    <a:pt x="5456" y="14540"/>
                  </a:cubicBezTo>
                  <a:cubicBezTo>
                    <a:pt x="5764" y="14797"/>
                    <a:pt x="6082" y="15046"/>
                    <a:pt x="6365" y="15329"/>
                  </a:cubicBezTo>
                  <a:cubicBezTo>
                    <a:pt x="6864" y="15823"/>
                    <a:pt x="7405" y="16261"/>
                    <a:pt x="7984" y="16657"/>
                  </a:cubicBezTo>
                  <a:cubicBezTo>
                    <a:pt x="8068" y="16715"/>
                    <a:pt x="8143" y="16748"/>
                    <a:pt x="8219" y="16748"/>
                  </a:cubicBezTo>
                  <a:cubicBezTo>
                    <a:pt x="8283" y="16748"/>
                    <a:pt x="8348" y="16724"/>
                    <a:pt x="8421" y="16670"/>
                  </a:cubicBezTo>
                  <a:cubicBezTo>
                    <a:pt x="8430" y="16639"/>
                    <a:pt x="8445" y="16599"/>
                    <a:pt x="8454" y="16558"/>
                  </a:cubicBezTo>
                  <a:cubicBezTo>
                    <a:pt x="8651" y="15616"/>
                    <a:pt x="8802" y="14664"/>
                    <a:pt x="9072" y="13737"/>
                  </a:cubicBezTo>
                  <a:cubicBezTo>
                    <a:pt x="9203" y="13291"/>
                    <a:pt x="9275" y="12829"/>
                    <a:pt x="9377" y="12375"/>
                  </a:cubicBezTo>
                  <a:cubicBezTo>
                    <a:pt x="9529" y="11684"/>
                    <a:pt x="9692" y="10993"/>
                    <a:pt x="9834" y="10298"/>
                  </a:cubicBezTo>
                  <a:cubicBezTo>
                    <a:pt x="9921" y="9874"/>
                    <a:pt x="9968" y="9442"/>
                    <a:pt x="10052" y="9015"/>
                  </a:cubicBezTo>
                  <a:cubicBezTo>
                    <a:pt x="10123" y="8653"/>
                    <a:pt x="10233" y="8298"/>
                    <a:pt x="10310" y="7937"/>
                  </a:cubicBezTo>
                  <a:cubicBezTo>
                    <a:pt x="10499" y="7037"/>
                    <a:pt x="10677" y="6136"/>
                    <a:pt x="10864" y="5237"/>
                  </a:cubicBezTo>
                  <a:cubicBezTo>
                    <a:pt x="10896" y="5082"/>
                    <a:pt x="10956" y="4933"/>
                    <a:pt x="10989" y="4778"/>
                  </a:cubicBezTo>
                  <a:cubicBezTo>
                    <a:pt x="11116" y="4189"/>
                    <a:pt x="11227" y="3598"/>
                    <a:pt x="11362" y="3011"/>
                  </a:cubicBezTo>
                  <a:cubicBezTo>
                    <a:pt x="11576" y="2084"/>
                    <a:pt x="11626" y="1124"/>
                    <a:pt x="11940" y="218"/>
                  </a:cubicBezTo>
                  <a:cubicBezTo>
                    <a:pt x="11957" y="165"/>
                    <a:pt x="11923" y="61"/>
                    <a:pt x="11879" y="28"/>
                  </a:cubicBezTo>
                  <a:cubicBezTo>
                    <a:pt x="11854" y="9"/>
                    <a:pt x="11815" y="1"/>
                    <a:pt x="11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14" name="Google Shape;4414;p70">
              <a:extLst>
                <a:ext uri="{FF2B5EF4-FFF2-40B4-BE49-F238E27FC236}">
                  <a16:creationId xmlns:a16="http://schemas.microsoft.com/office/drawing/2014/main" id="{101E365D-F65F-9203-324E-BDAC74196254}"/>
                </a:ext>
              </a:extLst>
            </p:cNvPr>
            <p:cNvSpPr/>
            <p:nvPr/>
          </p:nvSpPr>
          <p:spPr>
            <a:xfrm>
              <a:off x="3507369" y="7099161"/>
              <a:ext cx="509915" cy="708725"/>
            </a:xfrm>
            <a:custGeom>
              <a:avLst/>
              <a:gdLst/>
              <a:ahLst/>
              <a:cxnLst/>
              <a:rect l="l" t="t" r="r" b="b"/>
              <a:pathLst>
                <a:path w="5512" h="7665" extrusionOk="0">
                  <a:moveTo>
                    <a:pt x="5054" y="685"/>
                  </a:moveTo>
                  <a:lnTo>
                    <a:pt x="5054" y="685"/>
                  </a:lnTo>
                  <a:cubicBezTo>
                    <a:pt x="4516" y="2839"/>
                    <a:pt x="4038" y="4996"/>
                    <a:pt x="3654" y="7199"/>
                  </a:cubicBezTo>
                  <a:cubicBezTo>
                    <a:pt x="2480" y="6503"/>
                    <a:pt x="1230" y="5558"/>
                    <a:pt x="498" y="4813"/>
                  </a:cubicBezTo>
                  <a:cubicBezTo>
                    <a:pt x="725" y="4601"/>
                    <a:pt x="952" y="4385"/>
                    <a:pt x="1182" y="4175"/>
                  </a:cubicBezTo>
                  <a:cubicBezTo>
                    <a:pt x="1845" y="3565"/>
                    <a:pt x="2512" y="2960"/>
                    <a:pt x="3173" y="2348"/>
                  </a:cubicBezTo>
                  <a:cubicBezTo>
                    <a:pt x="3679" y="1881"/>
                    <a:pt x="4176" y="1407"/>
                    <a:pt x="4680" y="940"/>
                  </a:cubicBezTo>
                  <a:cubicBezTo>
                    <a:pt x="4788" y="842"/>
                    <a:pt x="4909" y="759"/>
                    <a:pt x="5054" y="685"/>
                  </a:cubicBezTo>
                  <a:close/>
                  <a:moveTo>
                    <a:pt x="5512" y="1"/>
                  </a:moveTo>
                  <a:cubicBezTo>
                    <a:pt x="5379" y="39"/>
                    <a:pt x="5274" y="46"/>
                    <a:pt x="5194" y="97"/>
                  </a:cubicBezTo>
                  <a:cubicBezTo>
                    <a:pt x="5080" y="171"/>
                    <a:pt x="4985" y="272"/>
                    <a:pt x="4885" y="365"/>
                  </a:cubicBezTo>
                  <a:cubicBezTo>
                    <a:pt x="4266" y="943"/>
                    <a:pt x="3656" y="1530"/>
                    <a:pt x="3030" y="2100"/>
                  </a:cubicBezTo>
                  <a:cubicBezTo>
                    <a:pt x="2177" y="2877"/>
                    <a:pt x="1313" y="3642"/>
                    <a:pt x="453" y="4411"/>
                  </a:cubicBezTo>
                  <a:cubicBezTo>
                    <a:pt x="311" y="4538"/>
                    <a:pt x="175" y="4668"/>
                    <a:pt x="0" y="4830"/>
                  </a:cubicBezTo>
                  <a:cubicBezTo>
                    <a:pt x="80" y="4901"/>
                    <a:pt x="125" y="4946"/>
                    <a:pt x="174" y="4985"/>
                  </a:cubicBezTo>
                  <a:cubicBezTo>
                    <a:pt x="440" y="5193"/>
                    <a:pt x="709" y="5396"/>
                    <a:pt x="972" y="5610"/>
                  </a:cubicBezTo>
                  <a:cubicBezTo>
                    <a:pt x="1186" y="5781"/>
                    <a:pt x="1383" y="5977"/>
                    <a:pt x="1606" y="6137"/>
                  </a:cubicBezTo>
                  <a:cubicBezTo>
                    <a:pt x="2086" y="6483"/>
                    <a:pt x="2578" y="6813"/>
                    <a:pt x="3066" y="7150"/>
                  </a:cubicBezTo>
                  <a:cubicBezTo>
                    <a:pt x="3283" y="7300"/>
                    <a:pt x="3499" y="7455"/>
                    <a:pt x="3718" y="7601"/>
                  </a:cubicBezTo>
                  <a:cubicBezTo>
                    <a:pt x="3774" y="7637"/>
                    <a:pt x="3850" y="7646"/>
                    <a:pt x="3917" y="7664"/>
                  </a:cubicBezTo>
                  <a:cubicBezTo>
                    <a:pt x="3935" y="7591"/>
                    <a:pt x="3961" y="7517"/>
                    <a:pt x="3970" y="7442"/>
                  </a:cubicBezTo>
                  <a:cubicBezTo>
                    <a:pt x="3979" y="7369"/>
                    <a:pt x="3959" y="7291"/>
                    <a:pt x="3970" y="7221"/>
                  </a:cubicBezTo>
                  <a:cubicBezTo>
                    <a:pt x="4111" y="6398"/>
                    <a:pt x="4241" y="5572"/>
                    <a:pt x="4405" y="4753"/>
                  </a:cubicBezTo>
                  <a:cubicBezTo>
                    <a:pt x="4530" y="4121"/>
                    <a:pt x="4694" y="3496"/>
                    <a:pt x="4844" y="2869"/>
                  </a:cubicBezTo>
                  <a:cubicBezTo>
                    <a:pt x="4912" y="2582"/>
                    <a:pt x="4994" y="2299"/>
                    <a:pt x="5065" y="2013"/>
                  </a:cubicBezTo>
                  <a:cubicBezTo>
                    <a:pt x="5212" y="1429"/>
                    <a:pt x="5355" y="844"/>
                    <a:pt x="5496" y="259"/>
                  </a:cubicBezTo>
                  <a:cubicBezTo>
                    <a:pt x="5512" y="192"/>
                    <a:pt x="5505" y="120"/>
                    <a:pt x="55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415" name="Google Shape;4415;p70">
            <a:extLst>
              <a:ext uri="{FF2B5EF4-FFF2-40B4-BE49-F238E27FC236}">
                <a16:creationId xmlns:a16="http://schemas.microsoft.com/office/drawing/2014/main" id="{85E88D2D-D76E-900C-BCF4-466EF07E3BCB}"/>
              </a:ext>
            </a:extLst>
          </p:cNvPr>
          <p:cNvSpPr/>
          <p:nvPr/>
        </p:nvSpPr>
        <p:spPr>
          <a:xfrm>
            <a:off x="4714053" y="6152482"/>
            <a:ext cx="247464" cy="280716"/>
          </a:xfrm>
          <a:custGeom>
            <a:avLst/>
            <a:gdLst/>
            <a:ahLst/>
            <a:cxnLst/>
            <a:rect l="l" t="t" r="r" b="b"/>
            <a:pathLst>
              <a:path w="2675" h="3036" extrusionOk="0">
                <a:moveTo>
                  <a:pt x="1213" y="349"/>
                </a:moveTo>
                <a:cubicBezTo>
                  <a:pt x="1449" y="506"/>
                  <a:pt x="1568" y="693"/>
                  <a:pt x="1699" y="927"/>
                </a:cubicBezTo>
                <a:cubicBezTo>
                  <a:pt x="1513" y="978"/>
                  <a:pt x="1349" y="1022"/>
                  <a:pt x="1152" y="1075"/>
                </a:cubicBezTo>
                <a:cubicBezTo>
                  <a:pt x="1174" y="815"/>
                  <a:pt x="1193" y="603"/>
                  <a:pt x="1213" y="349"/>
                </a:cubicBezTo>
                <a:close/>
                <a:moveTo>
                  <a:pt x="879" y="1454"/>
                </a:moveTo>
                <a:lnTo>
                  <a:pt x="879" y="1693"/>
                </a:lnTo>
                <a:cubicBezTo>
                  <a:pt x="776" y="1660"/>
                  <a:pt x="695" y="1634"/>
                  <a:pt x="612" y="1607"/>
                </a:cubicBezTo>
                <a:cubicBezTo>
                  <a:pt x="612" y="1587"/>
                  <a:pt x="610" y="1567"/>
                  <a:pt x="610" y="1546"/>
                </a:cubicBezTo>
                <a:cubicBezTo>
                  <a:pt x="654" y="1525"/>
                  <a:pt x="698" y="1502"/>
                  <a:pt x="743" y="1485"/>
                </a:cubicBezTo>
                <a:cubicBezTo>
                  <a:pt x="780" y="1473"/>
                  <a:pt x="819" y="1467"/>
                  <a:pt x="879" y="1454"/>
                </a:cubicBezTo>
                <a:close/>
                <a:moveTo>
                  <a:pt x="1814" y="1141"/>
                </a:moveTo>
                <a:cubicBezTo>
                  <a:pt x="1943" y="1257"/>
                  <a:pt x="1965" y="1366"/>
                  <a:pt x="1856" y="1506"/>
                </a:cubicBezTo>
                <a:cubicBezTo>
                  <a:pt x="1753" y="1636"/>
                  <a:pt x="1673" y="1784"/>
                  <a:pt x="1575" y="1935"/>
                </a:cubicBezTo>
                <a:cubicBezTo>
                  <a:pt x="1489" y="1911"/>
                  <a:pt x="1407" y="1895"/>
                  <a:pt x="1332" y="1866"/>
                </a:cubicBezTo>
                <a:cubicBezTo>
                  <a:pt x="1221" y="1823"/>
                  <a:pt x="1069" y="1830"/>
                  <a:pt x="1075" y="1641"/>
                </a:cubicBezTo>
                <a:cubicBezTo>
                  <a:pt x="1084" y="1403"/>
                  <a:pt x="1142" y="1314"/>
                  <a:pt x="1364" y="1255"/>
                </a:cubicBezTo>
                <a:cubicBezTo>
                  <a:pt x="1506" y="1216"/>
                  <a:pt x="1649" y="1183"/>
                  <a:pt x="1814" y="1141"/>
                </a:cubicBezTo>
                <a:close/>
                <a:moveTo>
                  <a:pt x="2049" y="1603"/>
                </a:moveTo>
                <a:cubicBezTo>
                  <a:pt x="2136" y="1791"/>
                  <a:pt x="2198" y="1925"/>
                  <a:pt x="2260" y="2060"/>
                </a:cubicBezTo>
                <a:cubicBezTo>
                  <a:pt x="2243" y="2080"/>
                  <a:pt x="2225" y="2097"/>
                  <a:pt x="2209" y="2117"/>
                </a:cubicBezTo>
                <a:cubicBezTo>
                  <a:pt x="2090" y="2089"/>
                  <a:pt x="1972" y="2061"/>
                  <a:pt x="1809" y="2023"/>
                </a:cubicBezTo>
                <a:cubicBezTo>
                  <a:pt x="1889" y="1884"/>
                  <a:pt x="1953" y="1773"/>
                  <a:pt x="2049" y="1603"/>
                </a:cubicBezTo>
                <a:close/>
                <a:moveTo>
                  <a:pt x="1068" y="2012"/>
                </a:moveTo>
                <a:lnTo>
                  <a:pt x="1068" y="2012"/>
                </a:lnTo>
                <a:cubicBezTo>
                  <a:pt x="1195" y="2063"/>
                  <a:pt x="1279" y="2096"/>
                  <a:pt x="1396" y="2143"/>
                </a:cubicBezTo>
                <a:cubicBezTo>
                  <a:pt x="1291" y="2271"/>
                  <a:pt x="1203" y="2381"/>
                  <a:pt x="1090" y="2522"/>
                </a:cubicBezTo>
                <a:cubicBezTo>
                  <a:pt x="1011" y="2350"/>
                  <a:pt x="1079" y="2202"/>
                  <a:pt x="1068" y="2012"/>
                </a:cubicBezTo>
                <a:close/>
                <a:moveTo>
                  <a:pt x="1182" y="1"/>
                </a:moveTo>
                <a:cubicBezTo>
                  <a:pt x="1173" y="1"/>
                  <a:pt x="1164" y="2"/>
                  <a:pt x="1157" y="4"/>
                </a:cubicBezTo>
                <a:cubicBezTo>
                  <a:pt x="1109" y="19"/>
                  <a:pt x="1062" y="109"/>
                  <a:pt x="1052" y="171"/>
                </a:cubicBezTo>
                <a:cubicBezTo>
                  <a:pt x="997" y="504"/>
                  <a:pt x="955" y="838"/>
                  <a:pt x="907" y="1181"/>
                </a:cubicBezTo>
                <a:cubicBezTo>
                  <a:pt x="614" y="1292"/>
                  <a:pt x="322" y="1402"/>
                  <a:pt x="1" y="1524"/>
                </a:cubicBezTo>
                <a:cubicBezTo>
                  <a:pt x="209" y="1866"/>
                  <a:pt x="638" y="1721"/>
                  <a:pt x="866" y="1981"/>
                </a:cubicBezTo>
                <a:cubicBezTo>
                  <a:pt x="836" y="2323"/>
                  <a:pt x="806" y="2676"/>
                  <a:pt x="776" y="3029"/>
                </a:cubicBezTo>
                <a:cubicBezTo>
                  <a:pt x="838" y="3033"/>
                  <a:pt x="887" y="3035"/>
                  <a:pt x="926" y="3035"/>
                </a:cubicBezTo>
                <a:cubicBezTo>
                  <a:pt x="1058" y="3035"/>
                  <a:pt x="1080" y="3006"/>
                  <a:pt x="1133" y="2887"/>
                </a:cubicBezTo>
                <a:cubicBezTo>
                  <a:pt x="1257" y="2612"/>
                  <a:pt x="1451" y="2396"/>
                  <a:pt x="1726" y="2201"/>
                </a:cubicBezTo>
                <a:cubicBezTo>
                  <a:pt x="1976" y="2297"/>
                  <a:pt x="2239" y="2397"/>
                  <a:pt x="2523" y="2506"/>
                </a:cubicBezTo>
                <a:cubicBezTo>
                  <a:pt x="2659" y="2304"/>
                  <a:pt x="2664" y="2302"/>
                  <a:pt x="2601" y="2164"/>
                </a:cubicBezTo>
                <a:cubicBezTo>
                  <a:pt x="2482" y="1909"/>
                  <a:pt x="2355" y="1655"/>
                  <a:pt x="2224" y="1383"/>
                </a:cubicBezTo>
                <a:cubicBezTo>
                  <a:pt x="2267" y="1221"/>
                  <a:pt x="2383" y="1085"/>
                  <a:pt x="2539" y="989"/>
                </a:cubicBezTo>
                <a:cubicBezTo>
                  <a:pt x="2626" y="935"/>
                  <a:pt x="2675" y="863"/>
                  <a:pt x="2617" y="786"/>
                </a:cubicBezTo>
                <a:cubicBezTo>
                  <a:pt x="2576" y="734"/>
                  <a:pt x="2481" y="711"/>
                  <a:pt x="2407" y="703"/>
                </a:cubicBezTo>
                <a:cubicBezTo>
                  <a:pt x="2403" y="703"/>
                  <a:pt x="2400" y="703"/>
                  <a:pt x="2397" y="703"/>
                </a:cubicBezTo>
                <a:cubicBezTo>
                  <a:pt x="2342" y="703"/>
                  <a:pt x="2284" y="741"/>
                  <a:pt x="2227" y="755"/>
                </a:cubicBezTo>
                <a:cubicBezTo>
                  <a:pt x="2127" y="780"/>
                  <a:pt x="2027" y="797"/>
                  <a:pt x="1943" y="816"/>
                </a:cubicBezTo>
                <a:cubicBezTo>
                  <a:pt x="1730" y="552"/>
                  <a:pt x="1542" y="310"/>
                  <a:pt x="1343" y="78"/>
                </a:cubicBezTo>
                <a:cubicBezTo>
                  <a:pt x="1309" y="37"/>
                  <a:pt x="1235" y="1"/>
                  <a:pt x="118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416" name="Google Shape;4416;p70">
            <a:extLst>
              <a:ext uri="{FF2B5EF4-FFF2-40B4-BE49-F238E27FC236}">
                <a16:creationId xmlns:a16="http://schemas.microsoft.com/office/drawing/2014/main" id="{BF6D1E82-6363-5BFF-3BA0-841549CD0EAD}"/>
              </a:ext>
            </a:extLst>
          </p:cNvPr>
          <p:cNvSpPr/>
          <p:nvPr/>
        </p:nvSpPr>
        <p:spPr>
          <a:xfrm>
            <a:off x="12338943" y="5826277"/>
            <a:ext cx="247464" cy="280716"/>
          </a:xfrm>
          <a:custGeom>
            <a:avLst/>
            <a:gdLst/>
            <a:ahLst/>
            <a:cxnLst/>
            <a:rect l="l" t="t" r="r" b="b"/>
            <a:pathLst>
              <a:path w="2675" h="3036" extrusionOk="0">
                <a:moveTo>
                  <a:pt x="1213" y="349"/>
                </a:moveTo>
                <a:cubicBezTo>
                  <a:pt x="1449" y="506"/>
                  <a:pt x="1568" y="693"/>
                  <a:pt x="1699" y="927"/>
                </a:cubicBezTo>
                <a:cubicBezTo>
                  <a:pt x="1513" y="978"/>
                  <a:pt x="1349" y="1022"/>
                  <a:pt x="1152" y="1075"/>
                </a:cubicBezTo>
                <a:cubicBezTo>
                  <a:pt x="1174" y="815"/>
                  <a:pt x="1193" y="603"/>
                  <a:pt x="1213" y="349"/>
                </a:cubicBezTo>
                <a:close/>
                <a:moveTo>
                  <a:pt x="879" y="1454"/>
                </a:moveTo>
                <a:lnTo>
                  <a:pt x="879" y="1693"/>
                </a:lnTo>
                <a:cubicBezTo>
                  <a:pt x="776" y="1660"/>
                  <a:pt x="695" y="1634"/>
                  <a:pt x="612" y="1607"/>
                </a:cubicBezTo>
                <a:cubicBezTo>
                  <a:pt x="612" y="1587"/>
                  <a:pt x="610" y="1567"/>
                  <a:pt x="610" y="1546"/>
                </a:cubicBezTo>
                <a:cubicBezTo>
                  <a:pt x="654" y="1525"/>
                  <a:pt x="698" y="1502"/>
                  <a:pt x="743" y="1485"/>
                </a:cubicBezTo>
                <a:cubicBezTo>
                  <a:pt x="780" y="1473"/>
                  <a:pt x="819" y="1467"/>
                  <a:pt x="879" y="1454"/>
                </a:cubicBezTo>
                <a:close/>
                <a:moveTo>
                  <a:pt x="1814" y="1141"/>
                </a:moveTo>
                <a:cubicBezTo>
                  <a:pt x="1943" y="1257"/>
                  <a:pt x="1965" y="1366"/>
                  <a:pt x="1856" y="1506"/>
                </a:cubicBezTo>
                <a:cubicBezTo>
                  <a:pt x="1753" y="1636"/>
                  <a:pt x="1673" y="1784"/>
                  <a:pt x="1575" y="1935"/>
                </a:cubicBezTo>
                <a:cubicBezTo>
                  <a:pt x="1489" y="1911"/>
                  <a:pt x="1407" y="1895"/>
                  <a:pt x="1332" y="1866"/>
                </a:cubicBezTo>
                <a:cubicBezTo>
                  <a:pt x="1221" y="1823"/>
                  <a:pt x="1069" y="1830"/>
                  <a:pt x="1075" y="1641"/>
                </a:cubicBezTo>
                <a:cubicBezTo>
                  <a:pt x="1084" y="1403"/>
                  <a:pt x="1142" y="1314"/>
                  <a:pt x="1364" y="1255"/>
                </a:cubicBezTo>
                <a:cubicBezTo>
                  <a:pt x="1506" y="1216"/>
                  <a:pt x="1649" y="1183"/>
                  <a:pt x="1814" y="1141"/>
                </a:cubicBezTo>
                <a:close/>
                <a:moveTo>
                  <a:pt x="2049" y="1603"/>
                </a:moveTo>
                <a:cubicBezTo>
                  <a:pt x="2136" y="1791"/>
                  <a:pt x="2198" y="1925"/>
                  <a:pt x="2260" y="2060"/>
                </a:cubicBezTo>
                <a:cubicBezTo>
                  <a:pt x="2243" y="2080"/>
                  <a:pt x="2225" y="2097"/>
                  <a:pt x="2209" y="2117"/>
                </a:cubicBezTo>
                <a:cubicBezTo>
                  <a:pt x="2090" y="2089"/>
                  <a:pt x="1972" y="2061"/>
                  <a:pt x="1809" y="2023"/>
                </a:cubicBezTo>
                <a:cubicBezTo>
                  <a:pt x="1889" y="1884"/>
                  <a:pt x="1953" y="1773"/>
                  <a:pt x="2049" y="1603"/>
                </a:cubicBezTo>
                <a:close/>
                <a:moveTo>
                  <a:pt x="1068" y="2012"/>
                </a:moveTo>
                <a:lnTo>
                  <a:pt x="1068" y="2012"/>
                </a:lnTo>
                <a:cubicBezTo>
                  <a:pt x="1195" y="2063"/>
                  <a:pt x="1279" y="2096"/>
                  <a:pt x="1396" y="2143"/>
                </a:cubicBezTo>
                <a:cubicBezTo>
                  <a:pt x="1291" y="2271"/>
                  <a:pt x="1203" y="2381"/>
                  <a:pt x="1090" y="2522"/>
                </a:cubicBezTo>
                <a:cubicBezTo>
                  <a:pt x="1011" y="2350"/>
                  <a:pt x="1079" y="2202"/>
                  <a:pt x="1068" y="2012"/>
                </a:cubicBezTo>
                <a:close/>
                <a:moveTo>
                  <a:pt x="1182" y="1"/>
                </a:moveTo>
                <a:cubicBezTo>
                  <a:pt x="1173" y="1"/>
                  <a:pt x="1164" y="2"/>
                  <a:pt x="1157" y="4"/>
                </a:cubicBezTo>
                <a:cubicBezTo>
                  <a:pt x="1109" y="19"/>
                  <a:pt x="1062" y="109"/>
                  <a:pt x="1052" y="171"/>
                </a:cubicBezTo>
                <a:cubicBezTo>
                  <a:pt x="997" y="504"/>
                  <a:pt x="955" y="838"/>
                  <a:pt x="907" y="1181"/>
                </a:cubicBezTo>
                <a:cubicBezTo>
                  <a:pt x="614" y="1292"/>
                  <a:pt x="322" y="1402"/>
                  <a:pt x="1" y="1524"/>
                </a:cubicBezTo>
                <a:cubicBezTo>
                  <a:pt x="209" y="1866"/>
                  <a:pt x="638" y="1721"/>
                  <a:pt x="866" y="1981"/>
                </a:cubicBezTo>
                <a:cubicBezTo>
                  <a:pt x="836" y="2323"/>
                  <a:pt x="806" y="2676"/>
                  <a:pt x="776" y="3029"/>
                </a:cubicBezTo>
                <a:cubicBezTo>
                  <a:pt x="838" y="3033"/>
                  <a:pt x="887" y="3035"/>
                  <a:pt x="926" y="3035"/>
                </a:cubicBezTo>
                <a:cubicBezTo>
                  <a:pt x="1058" y="3035"/>
                  <a:pt x="1080" y="3006"/>
                  <a:pt x="1133" y="2887"/>
                </a:cubicBezTo>
                <a:cubicBezTo>
                  <a:pt x="1257" y="2612"/>
                  <a:pt x="1451" y="2396"/>
                  <a:pt x="1726" y="2201"/>
                </a:cubicBezTo>
                <a:cubicBezTo>
                  <a:pt x="1976" y="2297"/>
                  <a:pt x="2239" y="2397"/>
                  <a:pt x="2523" y="2506"/>
                </a:cubicBezTo>
                <a:cubicBezTo>
                  <a:pt x="2659" y="2304"/>
                  <a:pt x="2664" y="2302"/>
                  <a:pt x="2601" y="2164"/>
                </a:cubicBezTo>
                <a:cubicBezTo>
                  <a:pt x="2482" y="1909"/>
                  <a:pt x="2355" y="1655"/>
                  <a:pt x="2224" y="1383"/>
                </a:cubicBezTo>
                <a:cubicBezTo>
                  <a:pt x="2267" y="1221"/>
                  <a:pt x="2383" y="1085"/>
                  <a:pt x="2539" y="989"/>
                </a:cubicBezTo>
                <a:cubicBezTo>
                  <a:pt x="2626" y="935"/>
                  <a:pt x="2675" y="863"/>
                  <a:pt x="2617" y="786"/>
                </a:cubicBezTo>
                <a:cubicBezTo>
                  <a:pt x="2576" y="734"/>
                  <a:pt x="2481" y="711"/>
                  <a:pt x="2407" y="703"/>
                </a:cubicBezTo>
                <a:cubicBezTo>
                  <a:pt x="2403" y="703"/>
                  <a:pt x="2400" y="703"/>
                  <a:pt x="2397" y="703"/>
                </a:cubicBezTo>
                <a:cubicBezTo>
                  <a:pt x="2342" y="703"/>
                  <a:pt x="2284" y="741"/>
                  <a:pt x="2227" y="755"/>
                </a:cubicBezTo>
                <a:cubicBezTo>
                  <a:pt x="2127" y="780"/>
                  <a:pt x="2027" y="797"/>
                  <a:pt x="1943" y="816"/>
                </a:cubicBezTo>
                <a:cubicBezTo>
                  <a:pt x="1730" y="552"/>
                  <a:pt x="1542" y="310"/>
                  <a:pt x="1343" y="78"/>
                </a:cubicBezTo>
                <a:cubicBezTo>
                  <a:pt x="1309" y="37"/>
                  <a:pt x="1235" y="1"/>
                  <a:pt x="118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417" name="Google Shape;4417;p70">
            <a:extLst>
              <a:ext uri="{FF2B5EF4-FFF2-40B4-BE49-F238E27FC236}">
                <a16:creationId xmlns:a16="http://schemas.microsoft.com/office/drawing/2014/main" id="{F1A1508D-BBED-D143-E83C-E3C1F9D07FFB}"/>
              </a:ext>
            </a:extLst>
          </p:cNvPr>
          <p:cNvSpPr/>
          <p:nvPr/>
        </p:nvSpPr>
        <p:spPr>
          <a:xfrm>
            <a:off x="6624254" y="6034352"/>
            <a:ext cx="644240" cy="968267"/>
          </a:xfrm>
          <a:custGeom>
            <a:avLst/>
            <a:gdLst/>
            <a:ahLst/>
            <a:cxnLst/>
            <a:rect l="l" t="t" r="r" b="b"/>
            <a:pathLst>
              <a:path w="6964" h="10472" extrusionOk="0">
                <a:moveTo>
                  <a:pt x="3414" y="317"/>
                </a:moveTo>
                <a:cubicBezTo>
                  <a:pt x="3476" y="317"/>
                  <a:pt x="3540" y="323"/>
                  <a:pt x="3605" y="335"/>
                </a:cubicBezTo>
                <a:cubicBezTo>
                  <a:pt x="3905" y="390"/>
                  <a:pt x="4206" y="438"/>
                  <a:pt x="4506" y="492"/>
                </a:cubicBezTo>
                <a:cubicBezTo>
                  <a:pt x="5041" y="589"/>
                  <a:pt x="5260" y="986"/>
                  <a:pt x="5337" y="1453"/>
                </a:cubicBezTo>
                <a:cubicBezTo>
                  <a:pt x="5406" y="1879"/>
                  <a:pt x="5422" y="2318"/>
                  <a:pt x="5411" y="2750"/>
                </a:cubicBezTo>
                <a:cubicBezTo>
                  <a:pt x="5395" y="3503"/>
                  <a:pt x="5327" y="4252"/>
                  <a:pt x="5148" y="4986"/>
                </a:cubicBezTo>
                <a:cubicBezTo>
                  <a:pt x="5129" y="5067"/>
                  <a:pt x="5104" y="5145"/>
                  <a:pt x="5073" y="5250"/>
                </a:cubicBezTo>
                <a:cubicBezTo>
                  <a:pt x="3726" y="4821"/>
                  <a:pt x="2357" y="4751"/>
                  <a:pt x="1001" y="4552"/>
                </a:cubicBezTo>
                <a:cubicBezTo>
                  <a:pt x="975" y="4250"/>
                  <a:pt x="1066" y="4000"/>
                  <a:pt x="1139" y="3752"/>
                </a:cubicBezTo>
                <a:cubicBezTo>
                  <a:pt x="1300" y="3215"/>
                  <a:pt x="1461" y="2675"/>
                  <a:pt x="1672" y="2156"/>
                </a:cubicBezTo>
                <a:cubicBezTo>
                  <a:pt x="1898" y="1594"/>
                  <a:pt x="2217" y="1075"/>
                  <a:pt x="2654" y="652"/>
                </a:cubicBezTo>
                <a:cubicBezTo>
                  <a:pt x="2862" y="449"/>
                  <a:pt x="3119" y="317"/>
                  <a:pt x="3414" y="317"/>
                </a:cubicBezTo>
                <a:close/>
                <a:moveTo>
                  <a:pt x="5303" y="636"/>
                </a:moveTo>
                <a:cubicBezTo>
                  <a:pt x="6082" y="1003"/>
                  <a:pt x="6479" y="1600"/>
                  <a:pt x="6564" y="2442"/>
                </a:cubicBezTo>
                <a:cubicBezTo>
                  <a:pt x="6636" y="3156"/>
                  <a:pt x="6443" y="3825"/>
                  <a:pt x="6316" y="4506"/>
                </a:cubicBezTo>
                <a:cubicBezTo>
                  <a:pt x="6232" y="4964"/>
                  <a:pt x="6081" y="5408"/>
                  <a:pt x="5958" y="5857"/>
                </a:cubicBezTo>
                <a:cubicBezTo>
                  <a:pt x="5929" y="5958"/>
                  <a:pt x="5887" y="6053"/>
                  <a:pt x="5829" y="6212"/>
                </a:cubicBezTo>
                <a:cubicBezTo>
                  <a:pt x="5666" y="5893"/>
                  <a:pt x="5524" y="5622"/>
                  <a:pt x="5394" y="5345"/>
                </a:cubicBezTo>
                <a:cubicBezTo>
                  <a:pt x="5370" y="5295"/>
                  <a:pt x="5378" y="5220"/>
                  <a:pt x="5394" y="5162"/>
                </a:cubicBezTo>
                <a:cubicBezTo>
                  <a:pt x="5598" y="4392"/>
                  <a:pt x="5660" y="3605"/>
                  <a:pt x="5675" y="2815"/>
                </a:cubicBezTo>
                <a:cubicBezTo>
                  <a:pt x="5684" y="2406"/>
                  <a:pt x="5666" y="1997"/>
                  <a:pt x="5658" y="1589"/>
                </a:cubicBezTo>
                <a:cubicBezTo>
                  <a:pt x="5650" y="1296"/>
                  <a:pt x="5535" y="1039"/>
                  <a:pt x="5390" y="792"/>
                </a:cubicBezTo>
                <a:cubicBezTo>
                  <a:pt x="5360" y="740"/>
                  <a:pt x="5332" y="688"/>
                  <a:pt x="5303" y="636"/>
                </a:cubicBezTo>
                <a:close/>
                <a:moveTo>
                  <a:pt x="896" y="4763"/>
                </a:moveTo>
                <a:cubicBezTo>
                  <a:pt x="1187" y="4798"/>
                  <a:pt x="1469" y="4834"/>
                  <a:pt x="1748" y="4867"/>
                </a:cubicBezTo>
                <a:cubicBezTo>
                  <a:pt x="2062" y="4903"/>
                  <a:pt x="2378" y="4927"/>
                  <a:pt x="2691" y="4976"/>
                </a:cubicBezTo>
                <a:cubicBezTo>
                  <a:pt x="3263" y="5070"/>
                  <a:pt x="3836" y="5170"/>
                  <a:pt x="4405" y="5289"/>
                </a:cubicBezTo>
                <a:cubicBezTo>
                  <a:pt x="4607" y="5332"/>
                  <a:pt x="4795" y="5439"/>
                  <a:pt x="5012" y="5525"/>
                </a:cubicBezTo>
                <a:cubicBezTo>
                  <a:pt x="4808" y="6467"/>
                  <a:pt x="4628" y="7369"/>
                  <a:pt x="4249" y="8215"/>
                </a:cubicBezTo>
                <a:cubicBezTo>
                  <a:pt x="4115" y="8513"/>
                  <a:pt x="3980" y="8813"/>
                  <a:pt x="3815" y="9096"/>
                </a:cubicBezTo>
                <a:cubicBezTo>
                  <a:pt x="3465" y="9694"/>
                  <a:pt x="2789" y="9939"/>
                  <a:pt x="2198" y="9939"/>
                </a:cubicBezTo>
                <a:cubicBezTo>
                  <a:pt x="1996" y="9939"/>
                  <a:pt x="1803" y="9910"/>
                  <a:pt x="1637" y="9857"/>
                </a:cubicBezTo>
                <a:cubicBezTo>
                  <a:pt x="1246" y="9733"/>
                  <a:pt x="895" y="9549"/>
                  <a:pt x="654" y="9201"/>
                </a:cubicBezTo>
                <a:cubicBezTo>
                  <a:pt x="601" y="9123"/>
                  <a:pt x="542" y="9040"/>
                  <a:pt x="519" y="8952"/>
                </a:cubicBezTo>
                <a:cubicBezTo>
                  <a:pt x="400" y="8480"/>
                  <a:pt x="335" y="7998"/>
                  <a:pt x="316" y="7512"/>
                </a:cubicBezTo>
                <a:cubicBezTo>
                  <a:pt x="312" y="7399"/>
                  <a:pt x="355" y="7284"/>
                  <a:pt x="373" y="7170"/>
                </a:cubicBezTo>
                <a:cubicBezTo>
                  <a:pt x="486" y="6439"/>
                  <a:pt x="661" y="5720"/>
                  <a:pt x="835" y="5000"/>
                </a:cubicBezTo>
                <a:cubicBezTo>
                  <a:pt x="852" y="4930"/>
                  <a:pt x="871" y="4860"/>
                  <a:pt x="896" y="4763"/>
                </a:cubicBezTo>
                <a:close/>
                <a:moveTo>
                  <a:pt x="5307" y="5628"/>
                </a:moveTo>
                <a:cubicBezTo>
                  <a:pt x="5453" y="5978"/>
                  <a:pt x="5578" y="6265"/>
                  <a:pt x="5692" y="6558"/>
                </a:cubicBezTo>
                <a:cubicBezTo>
                  <a:pt x="5715" y="6612"/>
                  <a:pt x="5697" y="6684"/>
                  <a:pt x="5684" y="6744"/>
                </a:cubicBezTo>
                <a:cubicBezTo>
                  <a:pt x="5505" y="7522"/>
                  <a:pt x="5256" y="8279"/>
                  <a:pt x="4900" y="8988"/>
                </a:cubicBezTo>
                <a:cubicBezTo>
                  <a:pt x="4696" y="9396"/>
                  <a:pt x="4415" y="9784"/>
                  <a:pt x="4003" y="10037"/>
                </a:cubicBezTo>
                <a:cubicBezTo>
                  <a:pt x="3805" y="10160"/>
                  <a:pt x="3597" y="10221"/>
                  <a:pt x="3372" y="10221"/>
                </a:cubicBezTo>
                <a:cubicBezTo>
                  <a:pt x="3331" y="10221"/>
                  <a:pt x="3289" y="10219"/>
                  <a:pt x="3247" y="10215"/>
                </a:cubicBezTo>
                <a:cubicBezTo>
                  <a:pt x="3192" y="10209"/>
                  <a:pt x="3136" y="10208"/>
                  <a:pt x="3076" y="10208"/>
                </a:cubicBezTo>
                <a:cubicBezTo>
                  <a:pt x="2984" y="10208"/>
                  <a:pt x="2881" y="10211"/>
                  <a:pt x="2751" y="10211"/>
                </a:cubicBezTo>
                <a:cubicBezTo>
                  <a:pt x="3049" y="10056"/>
                  <a:pt x="3278" y="9943"/>
                  <a:pt x="3498" y="9820"/>
                </a:cubicBezTo>
                <a:cubicBezTo>
                  <a:pt x="3827" y="9635"/>
                  <a:pt x="4027" y="9336"/>
                  <a:pt x="4177" y="9002"/>
                </a:cubicBezTo>
                <a:cubicBezTo>
                  <a:pt x="4358" y="8596"/>
                  <a:pt x="4545" y="8194"/>
                  <a:pt x="4706" y="7781"/>
                </a:cubicBezTo>
                <a:cubicBezTo>
                  <a:pt x="4816" y="7496"/>
                  <a:pt x="4889" y="7197"/>
                  <a:pt x="4968" y="6902"/>
                </a:cubicBezTo>
                <a:cubicBezTo>
                  <a:pt x="5058" y="6566"/>
                  <a:pt x="5132" y="6227"/>
                  <a:pt x="5214" y="5891"/>
                </a:cubicBezTo>
                <a:cubicBezTo>
                  <a:pt x="5231" y="5824"/>
                  <a:pt x="5260" y="5758"/>
                  <a:pt x="5307" y="5628"/>
                </a:cubicBezTo>
                <a:close/>
                <a:moveTo>
                  <a:pt x="3770" y="0"/>
                </a:moveTo>
                <a:cubicBezTo>
                  <a:pt x="3356" y="0"/>
                  <a:pt x="2956" y="100"/>
                  <a:pt x="2590" y="344"/>
                </a:cubicBezTo>
                <a:cubicBezTo>
                  <a:pt x="2257" y="565"/>
                  <a:pt x="2044" y="905"/>
                  <a:pt x="1839" y="1237"/>
                </a:cubicBezTo>
                <a:cubicBezTo>
                  <a:pt x="1444" y="1882"/>
                  <a:pt x="1190" y="2591"/>
                  <a:pt x="990" y="3317"/>
                </a:cubicBezTo>
                <a:cubicBezTo>
                  <a:pt x="818" y="3948"/>
                  <a:pt x="707" y="4598"/>
                  <a:pt x="502" y="5218"/>
                </a:cubicBezTo>
                <a:cubicBezTo>
                  <a:pt x="254" y="5968"/>
                  <a:pt x="192" y="6750"/>
                  <a:pt x="12" y="7512"/>
                </a:cubicBezTo>
                <a:cubicBezTo>
                  <a:pt x="0" y="7560"/>
                  <a:pt x="5" y="7616"/>
                  <a:pt x="9" y="7668"/>
                </a:cubicBezTo>
                <a:cubicBezTo>
                  <a:pt x="24" y="7901"/>
                  <a:pt x="36" y="8133"/>
                  <a:pt x="55" y="8366"/>
                </a:cubicBezTo>
                <a:cubicBezTo>
                  <a:pt x="104" y="8999"/>
                  <a:pt x="314" y="9546"/>
                  <a:pt x="909" y="9864"/>
                </a:cubicBezTo>
                <a:cubicBezTo>
                  <a:pt x="1103" y="9967"/>
                  <a:pt x="1311" y="10044"/>
                  <a:pt x="1512" y="10133"/>
                </a:cubicBezTo>
                <a:cubicBezTo>
                  <a:pt x="1977" y="10343"/>
                  <a:pt x="2458" y="10472"/>
                  <a:pt x="2980" y="10472"/>
                </a:cubicBezTo>
                <a:cubicBezTo>
                  <a:pt x="3073" y="10472"/>
                  <a:pt x="3167" y="10467"/>
                  <a:pt x="3263" y="10459"/>
                </a:cubicBezTo>
                <a:cubicBezTo>
                  <a:pt x="3315" y="10465"/>
                  <a:pt x="3366" y="10467"/>
                  <a:pt x="3417" y="10467"/>
                </a:cubicBezTo>
                <a:cubicBezTo>
                  <a:pt x="3852" y="10467"/>
                  <a:pt x="4233" y="10260"/>
                  <a:pt x="4539" y="9927"/>
                </a:cubicBezTo>
                <a:cubicBezTo>
                  <a:pt x="4925" y="9505"/>
                  <a:pt x="5243" y="9028"/>
                  <a:pt x="5410" y="8466"/>
                </a:cubicBezTo>
                <a:cubicBezTo>
                  <a:pt x="5635" y="7716"/>
                  <a:pt x="5880" y="6972"/>
                  <a:pt x="6091" y="6217"/>
                </a:cubicBezTo>
                <a:cubicBezTo>
                  <a:pt x="6316" y="5411"/>
                  <a:pt x="6536" y="4606"/>
                  <a:pt x="6711" y="3789"/>
                </a:cubicBezTo>
                <a:cubicBezTo>
                  <a:pt x="6864" y="3086"/>
                  <a:pt x="6964" y="2371"/>
                  <a:pt x="6683" y="1667"/>
                </a:cubicBezTo>
                <a:cubicBezTo>
                  <a:pt x="6431" y="1036"/>
                  <a:pt x="5995" y="576"/>
                  <a:pt x="5371" y="327"/>
                </a:cubicBezTo>
                <a:cubicBezTo>
                  <a:pt x="5022" y="187"/>
                  <a:pt x="4643" y="109"/>
                  <a:pt x="4268" y="45"/>
                </a:cubicBezTo>
                <a:cubicBezTo>
                  <a:pt x="4101" y="16"/>
                  <a:pt x="3934" y="0"/>
                  <a:pt x="377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418" name="Google Shape;4418;p70">
            <a:extLst>
              <a:ext uri="{FF2B5EF4-FFF2-40B4-BE49-F238E27FC236}">
                <a16:creationId xmlns:a16="http://schemas.microsoft.com/office/drawing/2014/main" id="{DADE8001-C957-04B2-0F72-D32D7134B42E}"/>
              </a:ext>
            </a:extLst>
          </p:cNvPr>
          <p:cNvSpPr/>
          <p:nvPr/>
        </p:nvSpPr>
        <p:spPr>
          <a:xfrm>
            <a:off x="9785926" y="2260106"/>
            <a:ext cx="1781928" cy="1153377"/>
          </a:xfrm>
          <a:custGeom>
            <a:avLst/>
            <a:gdLst/>
            <a:ahLst/>
            <a:cxnLst/>
            <a:rect l="l" t="t" r="r" b="b"/>
            <a:pathLst>
              <a:path w="19262" h="12474" extrusionOk="0">
                <a:moveTo>
                  <a:pt x="18994" y="6775"/>
                </a:moveTo>
                <a:lnTo>
                  <a:pt x="18994" y="6775"/>
                </a:lnTo>
                <a:cubicBezTo>
                  <a:pt x="19004" y="7228"/>
                  <a:pt x="19010" y="7668"/>
                  <a:pt x="18936" y="8113"/>
                </a:cubicBezTo>
                <a:cubicBezTo>
                  <a:pt x="18927" y="8098"/>
                  <a:pt x="18924" y="8089"/>
                  <a:pt x="18919" y="8080"/>
                </a:cubicBezTo>
                <a:cubicBezTo>
                  <a:pt x="18872" y="7988"/>
                  <a:pt x="18833" y="7892"/>
                  <a:pt x="18775" y="7807"/>
                </a:cubicBezTo>
                <a:cubicBezTo>
                  <a:pt x="18741" y="7757"/>
                  <a:pt x="18748" y="7722"/>
                  <a:pt x="18766" y="7676"/>
                </a:cubicBezTo>
                <a:cubicBezTo>
                  <a:pt x="18849" y="7462"/>
                  <a:pt x="18912" y="7243"/>
                  <a:pt x="18952" y="7018"/>
                </a:cubicBezTo>
                <a:cubicBezTo>
                  <a:pt x="18967" y="6940"/>
                  <a:pt x="18979" y="6863"/>
                  <a:pt x="18994" y="6775"/>
                </a:cubicBezTo>
                <a:close/>
                <a:moveTo>
                  <a:pt x="18614" y="8027"/>
                </a:moveTo>
                <a:cubicBezTo>
                  <a:pt x="18709" y="8187"/>
                  <a:pt x="18786" y="8348"/>
                  <a:pt x="18869" y="8507"/>
                </a:cubicBezTo>
                <a:cubicBezTo>
                  <a:pt x="18870" y="8511"/>
                  <a:pt x="18870" y="8517"/>
                  <a:pt x="18869" y="8522"/>
                </a:cubicBezTo>
                <a:cubicBezTo>
                  <a:pt x="18852" y="8606"/>
                  <a:pt x="18829" y="8688"/>
                  <a:pt x="18798" y="8784"/>
                </a:cubicBezTo>
                <a:cubicBezTo>
                  <a:pt x="18684" y="8600"/>
                  <a:pt x="18597" y="8421"/>
                  <a:pt x="18516" y="8241"/>
                </a:cubicBezTo>
                <a:cubicBezTo>
                  <a:pt x="18510" y="8229"/>
                  <a:pt x="18511" y="8215"/>
                  <a:pt x="18517" y="8203"/>
                </a:cubicBezTo>
                <a:cubicBezTo>
                  <a:pt x="18548" y="8146"/>
                  <a:pt x="18579" y="8089"/>
                  <a:pt x="18614" y="8027"/>
                </a:cubicBezTo>
                <a:close/>
                <a:moveTo>
                  <a:pt x="18356" y="8468"/>
                </a:moveTo>
                <a:cubicBezTo>
                  <a:pt x="18365" y="8487"/>
                  <a:pt x="18371" y="8502"/>
                  <a:pt x="18378" y="8516"/>
                </a:cubicBezTo>
                <a:cubicBezTo>
                  <a:pt x="18434" y="8619"/>
                  <a:pt x="18487" y="8726"/>
                  <a:pt x="18546" y="8828"/>
                </a:cubicBezTo>
                <a:cubicBezTo>
                  <a:pt x="18583" y="8892"/>
                  <a:pt x="18625" y="8956"/>
                  <a:pt x="18702" y="8989"/>
                </a:cubicBezTo>
                <a:cubicBezTo>
                  <a:pt x="18722" y="8996"/>
                  <a:pt x="18720" y="9009"/>
                  <a:pt x="18714" y="9025"/>
                </a:cubicBezTo>
                <a:cubicBezTo>
                  <a:pt x="18639" y="9211"/>
                  <a:pt x="18549" y="9392"/>
                  <a:pt x="18437" y="9577"/>
                </a:cubicBezTo>
                <a:cubicBezTo>
                  <a:pt x="18383" y="9451"/>
                  <a:pt x="18334" y="9336"/>
                  <a:pt x="18287" y="9219"/>
                </a:cubicBezTo>
                <a:cubicBezTo>
                  <a:pt x="18236" y="9094"/>
                  <a:pt x="18195" y="8968"/>
                  <a:pt x="18137" y="8846"/>
                </a:cubicBezTo>
                <a:cubicBezTo>
                  <a:pt x="18113" y="8798"/>
                  <a:pt x="18111" y="8768"/>
                  <a:pt x="18150" y="8735"/>
                </a:cubicBezTo>
                <a:cubicBezTo>
                  <a:pt x="18156" y="8731"/>
                  <a:pt x="18160" y="8725"/>
                  <a:pt x="18164" y="8720"/>
                </a:cubicBezTo>
                <a:cubicBezTo>
                  <a:pt x="18226" y="8637"/>
                  <a:pt x="18289" y="8555"/>
                  <a:pt x="18356" y="8468"/>
                </a:cubicBezTo>
                <a:close/>
                <a:moveTo>
                  <a:pt x="17920" y="8991"/>
                </a:moveTo>
                <a:cubicBezTo>
                  <a:pt x="17930" y="8991"/>
                  <a:pt x="17937" y="9003"/>
                  <a:pt x="17945" y="9025"/>
                </a:cubicBezTo>
                <a:cubicBezTo>
                  <a:pt x="18040" y="9279"/>
                  <a:pt x="18145" y="9529"/>
                  <a:pt x="18258" y="9777"/>
                </a:cubicBezTo>
                <a:cubicBezTo>
                  <a:pt x="18275" y="9810"/>
                  <a:pt x="18270" y="9834"/>
                  <a:pt x="18249" y="9862"/>
                </a:cubicBezTo>
                <a:cubicBezTo>
                  <a:pt x="18135" y="10024"/>
                  <a:pt x="18004" y="10175"/>
                  <a:pt x="17864" y="10316"/>
                </a:cubicBezTo>
                <a:cubicBezTo>
                  <a:pt x="17853" y="10327"/>
                  <a:pt x="17844" y="10347"/>
                  <a:pt x="17826" y="10347"/>
                </a:cubicBezTo>
                <a:cubicBezTo>
                  <a:pt x="17825" y="10347"/>
                  <a:pt x="17824" y="10347"/>
                  <a:pt x="17823" y="10346"/>
                </a:cubicBezTo>
                <a:cubicBezTo>
                  <a:pt x="17804" y="10342"/>
                  <a:pt x="17804" y="10321"/>
                  <a:pt x="17798" y="10305"/>
                </a:cubicBezTo>
                <a:cubicBezTo>
                  <a:pt x="17693" y="10009"/>
                  <a:pt x="17583" y="9713"/>
                  <a:pt x="17460" y="9420"/>
                </a:cubicBezTo>
                <a:cubicBezTo>
                  <a:pt x="17455" y="9406"/>
                  <a:pt x="17450" y="9394"/>
                  <a:pt x="17444" y="9384"/>
                </a:cubicBezTo>
                <a:cubicBezTo>
                  <a:pt x="17444" y="9364"/>
                  <a:pt x="17461" y="9358"/>
                  <a:pt x="17474" y="9349"/>
                </a:cubicBezTo>
                <a:cubicBezTo>
                  <a:pt x="17621" y="9246"/>
                  <a:pt x="17761" y="9136"/>
                  <a:pt x="17888" y="9012"/>
                </a:cubicBezTo>
                <a:cubicBezTo>
                  <a:pt x="17903" y="8998"/>
                  <a:pt x="17912" y="8991"/>
                  <a:pt x="17920" y="8991"/>
                </a:cubicBezTo>
                <a:close/>
                <a:moveTo>
                  <a:pt x="6630" y="9425"/>
                </a:moveTo>
                <a:cubicBezTo>
                  <a:pt x="6639" y="9425"/>
                  <a:pt x="6643" y="9435"/>
                  <a:pt x="6649" y="9441"/>
                </a:cubicBezTo>
                <a:cubicBezTo>
                  <a:pt x="6701" y="9508"/>
                  <a:pt x="6752" y="9575"/>
                  <a:pt x="6805" y="9638"/>
                </a:cubicBezTo>
                <a:cubicBezTo>
                  <a:pt x="6831" y="9669"/>
                  <a:pt x="6835" y="9694"/>
                  <a:pt x="6818" y="9729"/>
                </a:cubicBezTo>
                <a:cubicBezTo>
                  <a:pt x="6716" y="9925"/>
                  <a:pt x="6643" y="10129"/>
                  <a:pt x="6562" y="10331"/>
                </a:cubicBezTo>
                <a:cubicBezTo>
                  <a:pt x="6512" y="10456"/>
                  <a:pt x="6468" y="10585"/>
                  <a:pt x="6420" y="10712"/>
                </a:cubicBezTo>
                <a:cubicBezTo>
                  <a:pt x="6416" y="10723"/>
                  <a:pt x="6415" y="10738"/>
                  <a:pt x="6401" y="10740"/>
                </a:cubicBezTo>
                <a:cubicBezTo>
                  <a:pt x="6401" y="10740"/>
                  <a:pt x="6400" y="10740"/>
                  <a:pt x="6399" y="10740"/>
                </a:cubicBezTo>
                <a:cubicBezTo>
                  <a:pt x="6371" y="10740"/>
                  <a:pt x="6329" y="10689"/>
                  <a:pt x="6333" y="10662"/>
                </a:cubicBezTo>
                <a:cubicBezTo>
                  <a:pt x="6342" y="10601"/>
                  <a:pt x="6354" y="10542"/>
                  <a:pt x="6362" y="10481"/>
                </a:cubicBezTo>
                <a:cubicBezTo>
                  <a:pt x="6410" y="10129"/>
                  <a:pt x="6510" y="9787"/>
                  <a:pt x="6614" y="9447"/>
                </a:cubicBezTo>
                <a:cubicBezTo>
                  <a:pt x="6616" y="9439"/>
                  <a:pt x="6619" y="9429"/>
                  <a:pt x="6626" y="9426"/>
                </a:cubicBezTo>
                <a:cubicBezTo>
                  <a:pt x="6628" y="9425"/>
                  <a:pt x="6629" y="9425"/>
                  <a:pt x="6630" y="9425"/>
                </a:cubicBezTo>
                <a:close/>
                <a:moveTo>
                  <a:pt x="17224" y="9513"/>
                </a:moveTo>
                <a:cubicBezTo>
                  <a:pt x="17234" y="9513"/>
                  <a:pt x="17241" y="9520"/>
                  <a:pt x="17247" y="9538"/>
                </a:cubicBezTo>
                <a:cubicBezTo>
                  <a:pt x="17332" y="9751"/>
                  <a:pt x="17420" y="9964"/>
                  <a:pt x="17496" y="10183"/>
                </a:cubicBezTo>
                <a:cubicBezTo>
                  <a:pt x="17529" y="10283"/>
                  <a:pt x="17560" y="10384"/>
                  <a:pt x="17612" y="10477"/>
                </a:cubicBezTo>
                <a:cubicBezTo>
                  <a:pt x="17631" y="10508"/>
                  <a:pt x="17632" y="10524"/>
                  <a:pt x="17604" y="10548"/>
                </a:cubicBezTo>
                <a:cubicBezTo>
                  <a:pt x="17506" y="10631"/>
                  <a:pt x="17400" y="10704"/>
                  <a:pt x="17296" y="10778"/>
                </a:cubicBezTo>
                <a:cubicBezTo>
                  <a:pt x="17281" y="10790"/>
                  <a:pt x="17270" y="10796"/>
                  <a:pt x="17262" y="10796"/>
                </a:cubicBezTo>
                <a:cubicBezTo>
                  <a:pt x="17250" y="10796"/>
                  <a:pt x="17243" y="10784"/>
                  <a:pt x="17236" y="10760"/>
                </a:cubicBezTo>
                <a:cubicBezTo>
                  <a:pt x="17146" y="10468"/>
                  <a:pt x="17060" y="10176"/>
                  <a:pt x="16948" y="9890"/>
                </a:cubicBezTo>
                <a:cubicBezTo>
                  <a:pt x="16923" y="9829"/>
                  <a:pt x="16908" y="9767"/>
                  <a:pt x="16892" y="9713"/>
                </a:cubicBezTo>
                <a:cubicBezTo>
                  <a:pt x="16890" y="9682"/>
                  <a:pt x="16910" y="9676"/>
                  <a:pt x="16925" y="9668"/>
                </a:cubicBezTo>
                <a:cubicBezTo>
                  <a:pt x="17015" y="9619"/>
                  <a:pt x="17108" y="9573"/>
                  <a:pt x="17197" y="9522"/>
                </a:cubicBezTo>
                <a:cubicBezTo>
                  <a:pt x="17208" y="9516"/>
                  <a:pt x="17217" y="9513"/>
                  <a:pt x="17224" y="9513"/>
                </a:cubicBezTo>
                <a:close/>
                <a:moveTo>
                  <a:pt x="6323" y="9527"/>
                </a:moveTo>
                <a:lnTo>
                  <a:pt x="6323" y="9527"/>
                </a:lnTo>
                <a:cubicBezTo>
                  <a:pt x="6336" y="9545"/>
                  <a:pt x="6324" y="9557"/>
                  <a:pt x="6321" y="9569"/>
                </a:cubicBezTo>
                <a:cubicBezTo>
                  <a:pt x="6212" y="9901"/>
                  <a:pt x="6139" y="10242"/>
                  <a:pt x="6093" y="10587"/>
                </a:cubicBezTo>
                <a:cubicBezTo>
                  <a:pt x="6086" y="10627"/>
                  <a:pt x="6075" y="10658"/>
                  <a:pt x="6026" y="10672"/>
                </a:cubicBezTo>
                <a:cubicBezTo>
                  <a:pt x="5992" y="10680"/>
                  <a:pt x="5963" y="10699"/>
                  <a:pt x="5933" y="10714"/>
                </a:cubicBezTo>
                <a:cubicBezTo>
                  <a:pt x="5814" y="10777"/>
                  <a:pt x="5690" y="10832"/>
                  <a:pt x="5565" y="10885"/>
                </a:cubicBezTo>
                <a:cubicBezTo>
                  <a:pt x="5553" y="10890"/>
                  <a:pt x="5544" y="10892"/>
                  <a:pt x="5538" y="10892"/>
                </a:cubicBezTo>
                <a:cubicBezTo>
                  <a:pt x="5523" y="10892"/>
                  <a:pt x="5520" y="10881"/>
                  <a:pt x="5523" y="10859"/>
                </a:cubicBezTo>
                <a:cubicBezTo>
                  <a:pt x="5531" y="10804"/>
                  <a:pt x="5535" y="10750"/>
                  <a:pt x="5533" y="10695"/>
                </a:cubicBezTo>
                <a:cubicBezTo>
                  <a:pt x="5529" y="10486"/>
                  <a:pt x="5504" y="10279"/>
                  <a:pt x="5510" y="10069"/>
                </a:cubicBezTo>
                <a:cubicBezTo>
                  <a:pt x="5511" y="10033"/>
                  <a:pt x="5520" y="10011"/>
                  <a:pt x="5556" y="9994"/>
                </a:cubicBezTo>
                <a:cubicBezTo>
                  <a:pt x="5762" y="9896"/>
                  <a:pt x="5955" y="9778"/>
                  <a:pt x="6143" y="9653"/>
                </a:cubicBezTo>
                <a:cubicBezTo>
                  <a:pt x="6204" y="9612"/>
                  <a:pt x="6264" y="9570"/>
                  <a:pt x="6323" y="9527"/>
                </a:cubicBezTo>
                <a:close/>
                <a:moveTo>
                  <a:pt x="2704" y="10263"/>
                </a:moveTo>
                <a:lnTo>
                  <a:pt x="2704" y="10263"/>
                </a:lnTo>
                <a:cubicBezTo>
                  <a:pt x="2725" y="10267"/>
                  <a:pt x="2730" y="10268"/>
                  <a:pt x="2735" y="10269"/>
                </a:cubicBezTo>
                <a:cubicBezTo>
                  <a:pt x="2999" y="10361"/>
                  <a:pt x="3273" y="10414"/>
                  <a:pt x="3556" y="10429"/>
                </a:cubicBezTo>
                <a:cubicBezTo>
                  <a:pt x="3583" y="10430"/>
                  <a:pt x="3597" y="10444"/>
                  <a:pt x="3609" y="10463"/>
                </a:cubicBezTo>
                <a:cubicBezTo>
                  <a:pt x="3662" y="10538"/>
                  <a:pt x="3717" y="10613"/>
                  <a:pt x="3770" y="10688"/>
                </a:cubicBezTo>
                <a:cubicBezTo>
                  <a:pt x="3830" y="10770"/>
                  <a:pt x="3888" y="10852"/>
                  <a:pt x="3946" y="10932"/>
                </a:cubicBezTo>
                <a:cubicBezTo>
                  <a:pt x="3478" y="10798"/>
                  <a:pt x="3091" y="10545"/>
                  <a:pt x="2704" y="10263"/>
                </a:cubicBezTo>
                <a:close/>
                <a:moveTo>
                  <a:pt x="13676" y="9611"/>
                </a:moveTo>
                <a:cubicBezTo>
                  <a:pt x="13683" y="9611"/>
                  <a:pt x="13694" y="9613"/>
                  <a:pt x="13710" y="9618"/>
                </a:cubicBezTo>
                <a:cubicBezTo>
                  <a:pt x="13831" y="9658"/>
                  <a:pt x="13945" y="9714"/>
                  <a:pt x="14062" y="9762"/>
                </a:cubicBezTo>
                <a:cubicBezTo>
                  <a:pt x="14081" y="9772"/>
                  <a:pt x="14081" y="9785"/>
                  <a:pt x="14081" y="9803"/>
                </a:cubicBezTo>
                <a:cubicBezTo>
                  <a:pt x="14083" y="9967"/>
                  <a:pt x="14081" y="10131"/>
                  <a:pt x="14091" y="10295"/>
                </a:cubicBezTo>
                <a:cubicBezTo>
                  <a:pt x="14105" y="10507"/>
                  <a:pt x="14124" y="10719"/>
                  <a:pt x="14151" y="10932"/>
                </a:cubicBezTo>
                <a:cubicBezTo>
                  <a:pt x="14153" y="10949"/>
                  <a:pt x="14148" y="10959"/>
                  <a:pt x="14134" y="10959"/>
                </a:cubicBezTo>
                <a:cubicBezTo>
                  <a:pt x="14132" y="10959"/>
                  <a:pt x="14129" y="10959"/>
                  <a:pt x="14127" y="10959"/>
                </a:cubicBezTo>
                <a:cubicBezTo>
                  <a:pt x="14046" y="10938"/>
                  <a:pt x="13967" y="10928"/>
                  <a:pt x="13885" y="10928"/>
                </a:cubicBezTo>
                <a:cubicBezTo>
                  <a:pt x="13881" y="10928"/>
                  <a:pt x="13877" y="10928"/>
                  <a:pt x="13872" y="10928"/>
                </a:cubicBezTo>
                <a:cubicBezTo>
                  <a:pt x="13848" y="10928"/>
                  <a:pt x="13845" y="10911"/>
                  <a:pt x="13844" y="10894"/>
                </a:cubicBezTo>
                <a:cubicBezTo>
                  <a:pt x="13840" y="10841"/>
                  <a:pt x="13837" y="10790"/>
                  <a:pt x="13830" y="10736"/>
                </a:cubicBezTo>
                <a:cubicBezTo>
                  <a:pt x="13811" y="10605"/>
                  <a:pt x="13790" y="10475"/>
                  <a:pt x="13770" y="10343"/>
                </a:cubicBezTo>
                <a:lnTo>
                  <a:pt x="13665" y="9657"/>
                </a:lnTo>
                <a:cubicBezTo>
                  <a:pt x="13660" y="9624"/>
                  <a:pt x="13660" y="9611"/>
                  <a:pt x="13676" y="9611"/>
                </a:cubicBezTo>
                <a:close/>
                <a:moveTo>
                  <a:pt x="7013" y="9904"/>
                </a:moveTo>
                <a:cubicBezTo>
                  <a:pt x="7028" y="9904"/>
                  <a:pt x="7036" y="9921"/>
                  <a:pt x="7046" y="9932"/>
                </a:cubicBezTo>
                <a:cubicBezTo>
                  <a:pt x="7084" y="9976"/>
                  <a:pt x="7123" y="10023"/>
                  <a:pt x="7165" y="10067"/>
                </a:cubicBezTo>
                <a:cubicBezTo>
                  <a:pt x="7202" y="10107"/>
                  <a:pt x="7223" y="10135"/>
                  <a:pt x="7181" y="10194"/>
                </a:cubicBezTo>
                <a:cubicBezTo>
                  <a:pt x="7121" y="10278"/>
                  <a:pt x="7089" y="10377"/>
                  <a:pt x="7043" y="10468"/>
                </a:cubicBezTo>
                <a:cubicBezTo>
                  <a:pt x="6957" y="10637"/>
                  <a:pt x="6871" y="10807"/>
                  <a:pt x="6784" y="10977"/>
                </a:cubicBezTo>
                <a:cubicBezTo>
                  <a:pt x="6777" y="10990"/>
                  <a:pt x="6774" y="11009"/>
                  <a:pt x="6748" y="11013"/>
                </a:cubicBezTo>
                <a:cubicBezTo>
                  <a:pt x="6714" y="10988"/>
                  <a:pt x="6677" y="10961"/>
                  <a:pt x="6642" y="10933"/>
                </a:cubicBezTo>
                <a:cubicBezTo>
                  <a:pt x="6617" y="10916"/>
                  <a:pt x="6611" y="10896"/>
                  <a:pt x="6622" y="10868"/>
                </a:cubicBezTo>
                <a:cubicBezTo>
                  <a:pt x="6649" y="10802"/>
                  <a:pt x="6676" y="10735"/>
                  <a:pt x="6700" y="10668"/>
                </a:cubicBezTo>
                <a:cubicBezTo>
                  <a:pt x="6785" y="10420"/>
                  <a:pt x="6883" y="10180"/>
                  <a:pt x="6986" y="9938"/>
                </a:cubicBezTo>
                <a:cubicBezTo>
                  <a:pt x="6991" y="9926"/>
                  <a:pt x="6991" y="9905"/>
                  <a:pt x="7010" y="9904"/>
                </a:cubicBezTo>
                <a:cubicBezTo>
                  <a:pt x="7011" y="9904"/>
                  <a:pt x="7012" y="9904"/>
                  <a:pt x="7013" y="9904"/>
                </a:cubicBezTo>
                <a:close/>
                <a:moveTo>
                  <a:pt x="5248" y="10130"/>
                </a:moveTo>
                <a:cubicBezTo>
                  <a:pt x="5262" y="10130"/>
                  <a:pt x="5265" y="10141"/>
                  <a:pt x="5265" y="10160"/>
                </a:cubicBezTo>
                <a:cubicBezTo>
                  <a:pt x="5272" y="10329"/>
                  <a:pt x="5280" y="10496"/>
                  <a:pt x="5287" y="10662"/>
                </a:cubicBezTo>
                <a:cubicBezTo>
                  <a:pt x="5288" y="10757"/>
                  <a:pt x="5280" y="10852"/>
                  <a:pt x="5266" y="10945"/>
                </a:cubicBezTo>
                <a:cubicBezTo>
                  <a:pt x="5262" y="10971"/>
                  <a:pt x="5251" y="10983"/>
                  <a:pt x="5225" y="10989"/>
                </a:cubicBezTo>
                <a:cubicBezTo>
                  <a:pt x="5138" y="11004"/>
                  <a:pt x="5052" y="11020"/>
                  <a:pt x="4964" y="11033"/>
                </a:cubicBezTo>
                <a:cubicBezTo>
                  <a:pt x="4957" y="11034"/>
                  <a:pt x="4951" y="11035"/>
                  <a:pt x="4946" y="11035"/>
                </a:cubicBezTo>
                <a:cubicBezTo>
                  <a:pt x="4917" y="11035"/>
                  <a:pt x="4902" y="11021"/>
                  <a:pt x="4892" y="10994"/>
                </a:cubicBezTo>
                <a:cubicBezTo>
                  <a:pt x="4806" y="10781"/>
                  <a:pt x="4711" y="10570"/>
                  <a:pt x="4638" y="10355"/>
                </a:cubicBezTo>
                <a:cubicBezTo>
                  <a:pt x="4625" y="10324"/>
                  <a:pt x="4635" y="10313"/>
                  <a:pt x="4666" y="10305"/>
                </a:cubicBezTo>
                <a:cubicBezTo>
                  <a:pt x="4856" y="10258"/>
                  <a:pt x="5044" y="10201"/>
                  <a:pt x="5228" y="10134"/>
                </a:cubicBezTo>
                <a:cubicBezTo>
                  <a:pt x="5236" y="10131"/>
                  <a:pt x="5243" y="10130"/>
                  <a:pt x="5248" y="10130"/>
                </a:cubicBezTo>
                <a:close/>
                <a:moveTo>
                  <a:pt x="4350" y="10370"/>
                </a:moveTo>
                <a:cubicBezTo>
                  <a:pt x="4373" y="10370"/>
                  <a:pt x="4386" y="10380"/>
                  <a:pt x="4393" y="10408"/>
                </a:cubicBezTo>
                <a:cubicBezTo>
                  <a:pt x="4455" y="10597"/>
                  <a:pt x="4535" y="10781"/>
                  <a:pt x="4610" y="10968"/>
                </a:cubicBezTo>
                <a:cubicBezTo>
                  <a:pt x="4641" y="11044"/>
                  <a:pt x="4645" y="11052"/>
                  <a:pt x="4600" y="11052"/>
                </a:cubicBezTo>
                <a:cubicBezTo>
                  <a:pt x="4590" y="11052"/>
                  <a:pt x="4576" y="11052"/>
                  <a:pt x="4559" y="11052"/>
                </a:cubicBezTo>
                <a:cubicBezTo>
                  <a:pt x="4553" y="11052"/>
                  <a:pt x="4548" y="11052"/>
                  <a:pt x="4542" y="11052"/>
                </a:cubicBezTo>
                <a:cubicBezTo>
                  <a:pt x="4534" y="11052"/>
                  <a:pt x="4527" y="11053"/>
                  <a:pt x="4520" y="11053"/>
                </a:cubicBezTo>
                <a:cubicBezTo>
                  <a:pt x="4476" y="11053"/>
                  <a:pt x="4429" y="11041"/>
                  <a:pt x="4381" y="11040"/>
                </a:cubicBezTo>
                <a:cubicBezTo>
                  <a:pt x="4334" y="11039"/>
                  <a:pt x="4297" y="11025"/>
                  <a:pt x="4279" y="10977"/>
                </a:cubicBezTo>
                <a:cubicBezTo>
                  <a:pt x="4271" y="10949"/>
                  <a:pt x="4246" y="10926"/>
                  <a:pt x="4227" y="10902"/>
                </a:cubicBezTo>
                <a:cubicBezTo>
                  <a:pt x="4112" y="10757"/>
                  <a:pt x="4005" y="10606"/>
                  <a:pt x="3899" y="10456"/>
                </a:cubicBezTo>
                <a:cubicBezTo>
                  <a:pt x="3890" y="10444"/>
                  <a:pt x="3864" y="10424"/>
                  <a:pt x="3909" y="10421"/>
                </a:cubicBezTo>
                <a:cubicBezTo>
                  <a:pt x="4051" y="10414"/>
                  <a:pt x="4191" y="10394"/>
                  <a:pt x="4333" y="10371"/>
                </a:cubicBezTo>
                <a:cubicBezTo>
                  <a:pt x="4340" y="10370"/>
                  <a:pt x="4345" y="10370"/>
                  <a:pt x="4350" y="10370"/>
                </a:cubicBezTo>
                <a:close/>
                <a:moveTo>
                  <a:pt x="14342" y="9874"/>
                </a:moveTo>
                <a:cubicBezTo>
                  <a:pt x="14348" y="9874"/>
                  <a:pt x="14356" y="9875"/>
                  <a:pt x="14365" y="9878"/>
                </a:cubicBezTo>
                <a:cubicBezTo>
                  <a:pt x="14443" y="9902"/>
                  <a:pt x="14521" y="9925"/>
                  <a:pt x="14598" y="9947"/>
                </a:cubicBezTo>
                <a:cubicBezTo>
                  <a:pt x="14644" y="9959"/>
                  <a:pt x="14700" y="9961"/>
                  <a:pt x="14731" y="9987"/>
                </a:cubicBezTo>
                <a:cubicBezTo>
                  <a:pt x="14767" y="10016"/>
                  <a:pt x="14733" y="10068"/>
                  <a:pt x="14732" y="10109"/>
                </a:cubicBezTo>
                <a:cubicBezTo>
                  <a:pt x="14727" y="10288"/>
                  <a:pt x="14721" y="10467"/>
                  <a:pt x="14731" y="10646"/>
                </a:cubicBezTo>
                <a:cubicBezTo>
                  <a:pt x="14738" y="10776"/>
                  <a:pt x="14731" y="10907"/>
                  <a:pt x="14743" y="11037"/>
                </a:cubicBezTo>
                <a:lnTo>
                  <a:pt x="14743" y="11078"/>
                </a:lnTo>
                <a:cubicBezTo>
                  <a:pt x="14743" y="11116"/>
                  <a:pt x="14742" y="11129"/>
                  <a:pt x="14723" y="11129"/>
                </a:cubicBezTo>
                <a:cubicBezTo>
                  <a:pt x="14714" y="11129"/>
                  <a:pt x="14700" y="11126"/>
                  <a:pt x="14681" y="11121"/>
                </a:cubicBezTo>
                <a:cubicBezTo>
                  <a:pt x="14607" y="11100"/>
                  <a:pt x="14532" y="11078"/>
                  <a:pt x="14457" y="11059"/>
                </a:cubicBezTo>
                <a:cubicBezTo>
                  <a:pt x="14425" y="11051"/>
                  <a:pt x="14409" y="11033"/>
                  <a:pt x="14406" y="11003"/>
                </a:cubicBezTo>
                <a:cubicBezTo>
                  <a:pt x="14401" y="10950"/>
                  <a:pt x="14395" y="10898"/>
                  <a:pt x="14390" y="10845"/>
                </a:cubicBezTo>
                <a:cubicBezTo>
                  <a:pt x="14379" y="10712"/>
                  <a:pt x="14370" y="10578"/>
                  <a:pt x="14353" y="10445"/>
                </a:cubicBezTo>
                <a:cubicBezTo>
                  <a:pt x="14328" y="10265"/>
                  <a:pt x="14344" y="10083"/>
                  <a:pt x="14324" y="9904"/>
                </a:cubicBezTo>
                <a:cubicBezTo>
                  <a:pt x="14321" y="9883"/>
                  <a:pt x="14327" y="9874"/>
                  <a:pt x="14342" y="9874"/>
                </a:cubicBezTo>
                <a:close/>
                <a:moveTo>
                  <a:pt x="16650" y="9791"/>
                </a:moveTo>
                <a:cubicBezTo>
                  <a:pt x="16665" y="9791"/>
                  <a:pt x="16673" y="9802"/>
                  <a:pt x="16680" y="9823"/>
                </a:cubicBezTo>
                <a:cubicBezTo>
                  <a:pt x="16788" y="10155"/>
                  <a:pt x="16910" y="10484"/>
                  <a:pt x="17000" y="10819"/>
                </a:cubicBezTo>
                <a:cubicBezTo>
                  <a:pt x="17008" y="10846"/>
                  <a:pt x="17013" y="10876"/>
                  <a:pt x="17036" y="10895"/>
                </a:cubicBezTo>
                <a:cubicBezTo>
                  <a:pt x="17070" y="10922"/>
                  <a:pt x="17052" y="10934"/>
                  <a:pt x="17025" y="10948"/>
                </a:cubicBezTo>
                <a:cubicBezTo>
                  <a:pt x="16903" y="11015"/>
                  <a:pt x="16777" y="11075"/>
                  <a:pt x="16646" y="11121"/>
                </a:cubicBezTo>
                <a:cubicBezTo>
                  <a:pt x="16637" y="11123"/>
                  <a:pt x="16631" y="11126"/>
                  <a:pt x="16621" y="11129"/>
                </a:cubicBezTo>
                <a:cubicBezTo>
                  <a:pt x="16594" y="11123"/>
                  <a:pt x="16596" y="11100"/>
                  <a:pt x="16595" y="11081"/>
                </a:cubicBezTo>
                <a:cubicBezTo>
                  <a:pt x="16584" y="10942"/>
                  <a:pt x="16560" y="10804"/>
                  <a:pt x="16533" y="10669"/>
                </a:cubicBezTo>
                <a:cubicBezTo>
                  <a:pt x="16482" y="10420"/>
                  <a:pt x="16431" y="10171"/>
                  <a:pt x="16394" y="9922"/>
                </a:cubicBezTo>
                <a:cubicBezTo>
                  <a:pt x="16389" y="9889"/>
                  <a:pt x="16403" y="9878"/>
                  <a:pt x="16431" y="9868"/>
                </a:cubicBezTo>
                <a:cubicBezTo>
                  <a:pt x="16497" y="9845"/>
                  <a:pt x="16560" y="9822"/>
                  <a:pt x="16623" y="9798"/>
                </a:cubicBezTo>
                <a:cubicBezTo>
                  <a:pt x="16634" y="9793"/>
                  <a:pt x="16643" y="9791"/>
                  <a:pt x="16650" y="9791"/>
                </a:cubicBezTo>
                <a:close/>
                <a:moveTo>
                  <a:pt x="11051" y="233"/>
                </a:moveTo>
                <a:cubicBezTo>
                  <a:pt x="11160" y="233"/>
                  <a:pt x="11269" y="234"/>
                  <a:pt x="11378" y="240"/>
                </a:cubicBezTo>
                <a:cubicBezTo>
                  <a:pt x="11594" y="252"/>
                  <a:pt x="11807" y="271"/>
                  <a:pt x="12020" y="306"/>
                </a:cubicBezTo>
                <a:cubicBezTo>
                  <a:pt x="12477" y="383"/>
                  <a:pt x="12914" y="514"/>
                  <a:pt x="13325" y="719"/>
                </a:cubicBezTo>
                <a:cubicBezTo>
                  <a:pt x="13618" y="864"/>
                  <a:pt x="13883" y="1041"/>
                  <a:pt x="14116" y="1259"/>
                </a:cubicBezTo>
                <a:cubicBezTo>
                  <a:pt x="14367" y="1492"/>
                  <a:pt x="14593" y="1746"/>
                  <a:pt x="14816" y="2000"/>
                </a:cubicBezTo>
                <a:cubicBezTo>
                  <a:pt x="14969" y="2175"/>
                  <a:pt x="15157" y="2284"/>
                  <a:pt x="15410" y="2284"/>
                </a:cubicBezTo>
                <a:cubicBezTo>
                  <a:pt x="15575" y="2284"/>
                  <a:pt x="15740" y="2296"/>
                  <a:pt x="15903" y="2313"/>
                </a:cubicBezTo>
                <a:cubicBezTo>
                  <a:pt x="16213" y="2344"/>
                  <a:pt x="16501" y="2433"/>
                  <a:pt x="16768" y="2578"/>
                </a:cubicBezTo>
                <a:cubicBezTo>
                  <a:pt x="17030" y="2720"/>
                  <a:pt x="17255" y="2900"/>
                  <a:pt x="17456" y="3109"/>
                </a:cubicBezTo>
                <a:cubicBezTo>
                  <a:pt x="17627" y="3288"/>
                  <a:pt x="17782" y="3476"/>
                  <a:pt x="17915" y="3681"/>
                </a:cubicBezTo>
                <a:cubicBezTo>
                  <a:pt x="18187" y="4100"/>
                  <a:pt x="18387" y="4547"/>
                  <a:pt x="18534" y="5013"/>
                </a:cubicBezTo>
                <a:cubicBezTo>
                  <a:pt x="18671" y="5445"/>
                  <a:pt x="18766" y="5884"/>
                  <a:pt x="18759" y="6357"/>
                </a:cubicBezTo>
                <a:cubicBezTo>
                  <a:pt x="18767" y="6578"/>
                  <a:pt x="18737" y="6815"/>
                  <a:pt x="18688" y="7049"/>
                </a:cubicBezTo>
                <a:cubicBezTo>
                  <a:pt x="18602" y="7451"/>
                  <a:pt x="18452" y="7831"/>
                  <a:pt x="18233" y="8188"/>
                </a:cubicBezTo>
                <a:cubicBezTo>
                  <a:pt x="18021" y="8537"/>
                  <a:pt x="17756" y="8846"/>
                  <a:pt x="17414" y="9096"/>
                </a:cubicBezTo>
                <a:cubicBezTo>
                  <a:pt x="17043" y="9367"/>
                  <a:pt x="16633" y="9573"/>
                  <a:pt x="16178" y="9699"/>
                </a:cubicBezTo>
                <a:cubicBezTo>
                  <a:pt x="15913" y="9773"/>
                  <a:pt x="15644" y="9816"/>
                  <a:pt x="15369" y="9816"/>
                </a:cubicBezTo>
                <a:cubicBezTo>
                  <a:pt x="15294" y="9816"/>
                  <a:pt x="15218" y="9813"/>
                  <a:pt x="15142" y="9806"/>
                </a:cubicBezTo>
                <a:cubicBezTo>
                  <a:pt x="14866" y="9781"/>
                  <a:pt x="14597" y="9718"/>
                  <a:pt x="14339" y="9619"/>
                </a:cubicBezTo>
                <a:cubicBezTo>
                  <a:pt x="14164" y="9553"/>
                  <a:pt x="13997" y="9476"/>
                  <a:pt x="13822" y="9410"/>
                </a:cubicBezTo>
                <a:cubicBezTo>
                  <a:pt x="13743" y="9381"/>
                  <a:pt x="13673" y="9367"/>
                  <a:pt x="13607" y="9367"/>
                </a:cubicBezTo>
                <a:cubicBezTo>
                  <a:pt x="13470" y="9367"/>
                  <a:pt x="13357" y="9432"/>
                  <a:pt x="13255" y="9566"/>
                </a:cubicBezTo>
                <a:cubicBezTo>
                  <a:pt x="13173" y="9673"/>
                  <a:pt x="13097" y="9783"/>
                  <a:pt x="13018" y="9894"/>
                </a:cubicBezTo>
                <a:cubicBezTo>
                  <a:pt x="12805" y="10190"/>
                  <a:pt x="12561" y="10463"/>
                  <a:pt x="12245" y="10676"/>
                </a:cubicBezTo>
                <a:cubicBezTo>
                  <a:pt x="11760" y="11003"/>
                  <a:pt x="11206" y="11152"/>
                  <a:pt x="10610" y="11179"/>
                </a:cubicBezTo>
                <a:cubicBezTo>
                  <a:pt x="10545" y="11182"/>
                  <a:pt x="10479" y="11183"/>
                  <a:pt x="10414" y="11183"/>
                </a:cubicBezTo>
                <a:cubicBezTo>
                  <a:pt x="10184" y="11183"/>
                  <a:pt x="9954" y="11166"/>
                  <a:pt x="9726" y="11131"/>
                </a:cubicBezTo>
                <a:cubicBezTo>
                  <a:pt x="9200" y="11050"/>
                  <a:pt x="8708" y="10883"/>
                  <a:pt x="8250" y="10631"/>
                </a:cubicBezTo>
                <a:cubicBezTo>
                  <a:pt x="7844" y="10410"/>
                  <a:pt x="7513" y="10112"/>
                  <a:pt x="7228" y="9771"/>
                </a:cubicBezTo>
                <a:cubicBezTo>
                  <a:pt x="7097" y="9612"/>
                  <a:pt x="6970" y="9451"/>
                  <a:pt x="6841" y="9290"/>
                </a:cubicBezTo>
                <a:cubicBezTo>
                  <a:pt x="6755" y="9184"/>
                  <a:pt x="6670" y="9132"/>
                  <a:pt x="6575" y="9132"/>
                </a:cubicBezTo>
                <a:cubicBezTo>
                  <a:pt x="6503" y="9132"/>
                  <a:pt x="6425" y="9163"/>
                  <a:pt x="6337" y="9224"/>
                </a:cubicBezTo>
                <a:cubicBezTo>
                  <a:pt x="6267" y="9274"/>
                  <a:pt x="6197" y="9325"/>
                  <a:pt x="6127" y="9374"/>
                </a:cubicBezTo>
                <a:cubicBezTo>
                  <a:pt x="5804" y="9604"/>
                  <a:pt x="5463" y="9808"/>
                  <a:pt x="5078" y="9943"/>
                </a:cubicBezTo>
                <a:cubicBezTo>
                  <a:pt x="4646" y="10094"/>
                  <a:pt x="4203" y="10181"/>
                  <a:pt x="3743" y="10203"/>
                </a:cubicBezTo>
                <a:cubicBezTo>
                  <a:pt x="3710" y="10204"/>
                  <a:pt x="3678" y="10205"/>
                  <a:pt x="3645" y="10205"/>
                </a:cubicBezTo>
                <a:cubicBezTo>
                  <a:pt x="3466" y="10205"/>
                  <a:pt x="3288" y="10181"/>
                  <a:pt x="3113" y="10137"/>
                </a:cubicBezTo>
                <a:cubicBezTo>
                  <a:pt x="2596" y="10008"/>
                  <a:pt x="2137" y="9785"/>
                  <a:pt x="1769" y="9421"/>
                </a:cubicBezTo>
                <a:cubicBezTo>
                  <a:pt x="1729" y="9381"/>
                  <a:pt x="1672" y="9366"/>
                  <a:pt x="1631" y="9326"/>
                </a:cubicBezTo>
                <a:cubicBezTo>
                  <a:pt x="1554" y="9252"/>
                  <a:pt x="1475" y="9177"/>
                  <a:pt x="1405" y="9098"/>
                </a:cubicBezTo>
                <a:cubicBezTo>
                  <a:pt x="1136" y="8791"/>
                  <a:pt x="926" y="8454"/>
                  <a:pt x="791" y="8080"/>
                </a:cubicBezTo>
                <a:cubicBezTo>
                  <a:pt x="679" y="7773"/>
                  <a:pt x="611" y="7458"/>
                  <a:pt x="637" y="7134"/>
                </a:cubicBezTo>
                <a:cubicBezTo>
                  <a:pt x="642" y="7073"/>
                  <a:pt x="646" y="7006"/>
                  <a:pt x="697" y="6958"/>
                </a:cubicBezTo>
                <a:cubicBezTo>
                  <a:pt x="782" y="6880"/>
                  <a:pt x="777" y="6784"/>
                  <a:pt x="682" y="6722"/>
                </a:cubicBezTo>
                <a:cubicBezTo>
                  <a:pt x="664" y="6713"/>
                  <a:pt x="651" y="6699"/>
                  <a:pt x="638" y="6685"/>
                </a:cubicBezTo>
                <a:cubicBezTo>
                  <a:pt x="565" y="6601"/>
                  <a:pt x="503" y="6508"/>
                  <a:pt x="449" y="6412"/>
                </a:cubicBezTo>
                <a:cubicBezTo>
                  <a:pt x="342" y="6228"/>
                  <a:pt x="271" y="6033"/>
                  <a:pt x="257" y="5826"/>
                </a:cubicBezTo>
                <a:cubicBezTo>
                  <a:pt x="244" y="5632"/>
                  <a:pt x="270" y="5439"/>
                  <a:pt x="326" y="5251"/>
                </a:cubicBezTo>
                <a:cubicBezTo>
                  <a:pt x="504" y="4643"/>
                  <a:pt x="907" y="4188"/>
                  <a:pt x="1484" y="3856"/>
                </a:cubicBezTo>
                <a:cubicBezTo>
                  <a:pt x="1801" y="3675"/>
                  <a:pt x="2143" y="3541"/>
                  <a:pt x="2501" y="3444"/>
                </a:cubicBezTo>
                <a:cubicBezTo>
                  <a:pt x="2877" y="3343"/>
                  <a:pt x="3257" y="3274"/>
                  <a:pt x="3647" y="3274"/>
                </a:cubicBezTo>
                <a:cubicBezTo>
                  <a:pt x="3719" y="3274"/>
                  <a:pt x="3791" y="3277"/>
                  <a:pt x="3863" y="3282"/>
                </a:cubicBezTo>
                <a:cubicBezTo>
                  <a:pt x="4055" y="3294"/>
                  <a:pt x="4244" y="3321"/>
                  <a:pt x="4432" y="3359"/>
                </a:cubicBezTo>
                <a:cubicBezTo>
                  <a:pt x="4697" y="3411"/>
                  <a:pt x="4951" y="3497"/>
                  <a:pt x="5209" y="3566"/>
                </a:cubicBezTo>
                <a:cubicBezTo>
                  <a:pt x="5296" y="3589"/>
                  <a:pt x="5380" y="3601"/>
                  <a:pt x="5461" y="3601"/>
                </a:cubicBezTo>
                <a:cubicBezTo>
                  <a:pt x="5618" y="3601"/>
                  <a:pt x="5765" y="3556"/>
                  <a:pt x="5901" y="3452"/>
                </a:cubicBezTo>
                <a:cubicBezTo>
                  <a:pt x="6021" y="3360"/>
                  <a:pt x="6124" y="3253"/>
                  <a:pt x="6215" y="3137"/>
                </a:cubicBezTo>
                <a:cubicBezTo>
                  <a:pt x="6497" y="2780"/>
                  <a:pt x="6763" y="2414"/>
                  <a:pt x="7073" y="2076"/>
                </a:cubicBezTo>
                <a:cubicBezTo>
                  <a:pt x="7347" y="1776"/>
                  <a:pt x="7641" y="1495"/>
                  <a:pt x="7967" y="1241"/>
                </a:cubicBezTo>
                <a:cubicBezTo>
                  <a:pt x="8429" y="882"/>
                  <a:pt x="8949" y="620"/>
                  <a:pt x="9526" y="446"/>
                </a:cubicBezTo>
                <a:cubicBezTo>
                  <a:pt x="9968" y="312"/>
                  <a:pt x="10422" y="240"/>
                  <a:pt x="10888" y="234"/>
                </a:cubicBezTo>
                <a:cubicBezTo>
                  <a:pt x="10942" y="233"/>
                  <a:pt x="10996" y="233"/>
                  <a:pt x="11051" y="233"/>
                </a:cubicBezTo>
                <a:close/>
                <a:moveTo>
                  <a:pt x="15003" y="10026"/>
                </a:moveTo>
                <a:cubicBezTo>
                  <a:pt x="15015" y="10026"/>
                  <a:pt x="15031" y="10028"/>
                  <a:pt x="15053" y="10031"/>
                </a:cubicBezTo>
                <a:cubicBezTo>
                  <a:pt x="15058" y="10031"/>
                  <a:pt x="15062" y="10031"/>
                  <a:pt x="15067" y="10031"/>
                </a:cubicBezTo>
                <a:cubicBezTo>
                  <a:pt x="15071" y="10031"/>
                  <a:pt x="15076" y="10031"/>
                  <a:pt x="15080" y="10032"/>
                </a:cubicBezTo>
                <a:cubicBezTo>
                  <a:pt x="15157" y="10046"/>
                  <a:pt x="15235" y="10037"/>
                  <a:pt x="15313" y="10045"/>
                </a:cubicBezTo>
                <a:cubicBezTo>
                  <a:pt x="15333" y="10046"/>
                  <a:pt x="15362" y="10042"/>
                  <a:pt x="15359" y="10078"/>
                </a:cubicBezTo>
                <a:cubicBezTo>
                  <a:pt x="15357" y="10135"/>
                  <a:pt x="15364" y="10194"/>
                  <a:pt x="15364" y="10252"/>
                </a:cubicBezTo>
                <a:cubicBezTo>
                  <a:pt x="15365" y="10526"/>
                  <a:pt x="15358" y="10798"/>
                  <a:pt x="15384" y="11071"/>
                </a:cubicBezTo>
                <a:cubicBezTo>
                  <a:pt x="15388" y="11118"/>
                  <a:pt x="15393" y="11164"/>
                  <a:pt x="15396" y="11210"/>
                </a:cubicBezTo>
                <a:cubicBezTo>
                  <a:pt x="15398" y="11235"/>
                  <a:pt x="15390" y="11247"/>
                  <a:pt x="15369" y="11247"/>
                </a:cubicBezTo>
                <a:cubicBezTo>
                  <a:pt x="15364" y="11247"/>
                  <a:pt x="15358" y="11246"/>
                  <a:pt x="15351" y="11244"/>
                </a:cubicBezTo>
                <a:cubicBezTo>
                  <a:pt x="15254" y="11228"/>
                  <a:pt x="15155" y="11212"/>
                  <a:pt x="15057" y="11201"/>
                </a:cubicBezTo>
                <a:cubicBezTo>
                  <a:pt x="15004" y="11195"/>
                  <a:pt x="14981" y="11183"/>
                  <a:pt x="14981" y="11123"/>
                </a:cubicBezTo>
                <a:cubicBezTo>
                  <a:pt x="14981" y="10885"/>
                  <a:pt x="14971" y="10646"/>
                  <a:pt x="14964" y="10408"/>
                </a:cubicBezTo>
                <a:lnTo>
                  <a:pt x="14968" y="10408"/>
                </a:lnTo>
                <a:lnTo>
                  <a:pt x="14968" y="10099"/>
                </a:lnTo>
                <a:cubicBezTo>
                  <a:pt x="14968" y="10041"/>
                  <a:pt x="14968" y="10026"/>
                  <a:pt x="15003" y="10026"/>
                </a:cubicBezTo>
                <a:close/>
                <a:moveTo>
                  <a:pt x="16130" y="9958"/>
                </a:moveTo>
                <a:cubicBezTo>
                  <a:pt x="16153" y="9958"/>
                  <a:pt x="16160" y="9971"/>
                  <a:pt x="16164" y="10000"/>
                </a:cubicBezTo>
                <a:cubicBezTo>
                  <a:pt x="16190" y="10196"/>
                  <a:pt x="16224" y="10393"/>
                  <a:pt x="16268" y="10588"/>
                </a:cubicBezTo>
                <a:cubicBezTo>
                  <a:pt x="16309" y="10779"/>
                  <a:pt x="16335" y="10972"/>
                  <a:pt x="16358" y="11166"/>
                </a:cubicBezTo>
                <a:cubicBezTo>
                  <a:pt x="16361" y="11193"/>
                  <a:pt x="16354" y="11212"/>
                  <a:pt x="16320" y="11221"/>
                </a:cubicBezTo>
                <a:cubicBezTo>
                  <a:pt x="16133" y="11260"/>
                  <a:pt x="15944" y="11280"/>
                  <a:pt x="15753" y="11280"/>
                </a:cubicBezTo>
                <a:cubicBezTo>
                  <a:pt x="15732" y="11280"/>
                  <a:pt x="15710" y="11280"/>
                  <a:pt x="15689" y="11280"/>
                </a:cubicBezTo>
                <a:cubicBezTo>
                  <a:pt x="15660" y="11280"/>
                  <a:pt x="15646" y="11272"/>
                  <a:pt x="15644" y="11243"/>
                </a:cubicBezTo>
                <a:cubicBezTo>
                  <a:pt x="15636" y="11104"/>
                  <a:pt x="15617" y="10963"/>
                  <a:pt x="15615" y="10823"/>
                </a:cubicBezTo>
                <a:cubicBezTo>
                  <a:pt x="15612" y="10652"/>
                  <a:pt x="15595" y="10481"/>
                  <a:pt x="15602" y="10311"/>
                </a:cubicBezTo>
                <a:cubicBezTo>
                  <a:pt x="15602" y="10239"/>
                  <a:pt x="15607" y="10165"/>
                  <a:pt x="15600" y="10093"/>
                </a:cubicBezTo>
                <a:cubicBezTo>
                  <a:pt x="15595" y="10047"/>
                  <a:pt x="15612" y="10036"/>
                  <a:pt x="15653" y="10034"/>
                </a:cubicBezTo>
                <a:cubicBezTo>
                  <a:pt x="15807" y="10025"/>
                  <a:pt x="15957" y="9995"/>
                  <a:pt x="16105" y="9961"/>
                </a:cubicBezTo>
                <a:cubicBezTo>
                  <a:pt x="16115" y="9959"/>
                  <a:pt x="16123" y="9958"/>
                  <a:pt x="16130" y="9958"/>
                </a:cubicBezTo>
                <a:close/>
                <a:moveTo>
                  <a:pt x="7400" y="10316"/>
                </a:moveTo>
                <a:cubicBezTo>
                  <a:pt x="7408" y="10316"/>
                  <a:pt x="7417" y="10322"/>
                  <a:pt x="7430" y="10334"/>
                </a:cubicBezTo>
                <a:cubicBezTo>
                  <a:pt x="7455" y="10360"/>
                  <a:pt x="7483" y="10383"/>
                  <a:pt x="7513" y="10404"/>
                </a:cubicBezTo>
                <a:cubicBezTo>
                  <a:pt x="7534" y="10422"/>
                  <a:pt x="7538" y="10438"/>
                  <a:pt x="7524" y="10460"/>
                </a:cubicBezTo>
                <a:cubicBezTo>
                  <a:pt x="7493" y="10517"/>
                  <a:pt x="7465" y="10574"/>
                  <a:pt x="7439" y="10632"/>
                </a:cubicBezTo>
                <a:cubicBezTo>
                  <a:pt x="7347" y="10838"/>
                  <a:pt x="7250" y="11041"/>
                  <a:pt x="7166" y="11251"/>
                </a:cubicBezTo>
                <a:cubicBezTo>
                  <a:pt x="7161" y="11262"/>
                  <a:pt x="7162" y="11277"/>
                  <a:pt x="7138" y="11281"/>
                </a:cubicBezTo>
                <a:cubicBezTo>
                  <a:pt x="7131" y="11277"/>
                  <a:pt x="7121" y="11272"/>
                  <a:pt x="7112" y="11267"/>
                </a:cubicBezTo>
                <a:cubicBezTo>
                  <a:pt x="7078" y="11244"/>
                  <a:pt x="7044" y="11223"/>
                  <a:pt x="7008" y="11202"/>
                </a:cubicBezTo>
                <a:cubicBezTo>
                  <a:pt x="6971" y="11180"/>
                  <a:pt x="6965" y="11156"/>
                  <a:pt x="6986" y="11119"/>
                </a:cubicBezTo>
                <a:cubicBezTo>
                  <a:pt x="7033" y="11030"/>
                  <a:pt x="7080" y="10939"/>
                  <a:pt x="7124" y="10849"/>
                </a:cubicBezTo>
                <a:cubicBezTo>
                  <a:pt x="7207" y="10680"/>
                  <a:pt x="7299" y="10516"/>
                  <a:pt x="7373" y="10345"/>
                </a:cubicBezTo>
                <a:cubicBezTo>
                  <a:pt x="7381" y="10326"/>
                  <a:pt x="7389" y="10316"/>
                  <a:pt x="7400" y="10316"/>
                </a:cubicBezTo>
                <a:close/>
                <a:moveTo>
                  <a:pt x="13430" y="9747"/>
                </a:moveTo>
                <a:cubicBezTo>
                  <a:pt x="13463" y="9967"/>
                  <a:pt x="13491" y="10176"/>
                  <a:pt x="13525" y="10383"/>
                </a:cubicBezTo>
                <a:cubicBezTo>
                  <a:pt x="13556" y="10574"/>
                  <a:pt x="13587" y="10766"/>
                  <a:pt x="13598" y="10959"/>
                </a:cubicBezTo>
                <a:cubicBezTo>
                  <a:pt x="13599" y="10982"/>
                  <a:pt x="13594" y="10999"/>
                  <a:pt x="13569" y="11012"/>
                </a:cubicBezTo>
                <a:cubicBezTo>
                  <a:pt x="13404" y="11101"/>
                  <a:pt x="13261" y="11216"/>
                  <a:pt x="13116" y="11329"/>
                </a:cubicBezTo>
                <a:cubicBezTo>
                  <a:pt x="13101" y="11342"/>
                  <a:pt x="13088" y="11351"/>
                  <a:pt x="13077" y="11351"/>
                </a:cubicBezTo>
                <a:cubicBezTo>
                  <a:pt x="13065" y="11351"/>
                  <a:pt x="13056" y="11342"/>
                  <a:pt x="13048" y="11319"/>
                </a:cubicBezTo>
                <a:cubicBezTo>
                  <a:pt x="13038" y="11292"/>
                  <a:pt x="13022" y="11267"/>
                  <a:pt x="13014" y="11240"/>
                </a:cubicBezTo>
                <a:cubicBezTo>
                  <a:pt x="12953" y="11018"/>
                  <a:pt x="12873" y="10801"/>
                  <a:pt x="12781" y="10589"/>
                </a:cubicBezTo>
                <a:cubicBezTo>
                  <a:pt x="12770" y="10564"/>
                  <a:pt x="12778" y="10553"/>
                  <a:pt x="12794" y="10537"/>
                </a:cubicBezTo>
                <a:cubicBezTo>
                  <a:pt x="12929" y="10408"/>
                  <a:pt x="13049" y="10267"/>
                  <a:pt x="13159" y="10118"/>
                </a:cubicBezTo>
                <a:cubicBezTo>
                  <a:pt x="13247" y="9997"/>
                  <a:pt x="13335" y="9875"/>
                  <a:pt x="13430" y="9747"/>
                </a:cubicBezTo>
                <a:close/>
                <a:moveTo>
                  <a:pt x="7739" y="10593"/>
                </a:moveTo>
                <a:cubicBezTo>
                  <a:pt x="7744" y="10593"/>
                  <a:pt x="7751" y="10595"/>
                  <a:pt x="7759" y="10601"/>
                </a:cubicBezTo>
                <a:cubicBezTo>
                  <a:pt x="7863" y="10678"/>
                  <a:pt x="7974" y="10744"/>
                  <a:pt x="8084" y="10810"/>
                </a:cubicBezTo>
                <a:cubicBezTo>
                  <a:pt x="8098" y="10818"/>
                  <a:pt x="8109" y="10826"/>
                  <a:pt x="8108" y="10844"/>
                </a:cubicBezTo>
                <a:cubicBezTo>
                  <a:pt x="8104" y="10854"/>
                  <a:pt x="8100" y="10867"/>
                  <a:pt x="8095" y="10880"/>
                </a:cubicBezTo>
                <a:cubicBezTo>
                  <a:pt x="8041" y="11024"/>
                  <a:pt x="7991" y="11169"/>
                  <a:pt x="7950" y="11316"/>
                </a:cubicBezTo>
                <a:cubicBezTo>
                  <a:pt x="7923" y="11408"/>
                  <a:pt x="7896" y="11501"/>
                  <a:pt x="7866" y="11593"/>
                </a:cubicBezTo>
                <a:cubicBezTo>
                  <a:pt x="7860" y="11610"/>
                  <a:pt x="7856" y="11632"/>
                  <a:pt x="7835" y="11632"/>
                </a:cubicBezTo>
                <a:cubicBezTo>
                  <a:pt x="7829" y="11632"/>
                  <a:pt x="7821" y="11630"/>
                  <a:pt x="7811" y="11625"/>
                </a:cubicBezTo>
                <a:cubicBezTo>
                  <a:pt x="7672" y="11560"/>
                  <a:pt x="7531" y="11497"/>
                  <a:pt x="7397" y="11426"/>
                </a:cubicBezTo>
                <a:cubicBezTo>
                  <a:pt x="7370" y="11412"/>
                  <a:pt x="7368" y="11399"/>
                  <a:pt x="7378" y="11374"/>
                </a:cubicBezTo>
                <a:cubicBezTo>
                  <a:pt x="7411" y="11299"/>
                  <a:pt x="7440" y="11223"/>
                  <a:pt x="7473" y="11148"/>
                </a:cubicBezTo>
                <a:cubicBezTo>
                  <a:pt x="7552" y="10972"/>
                  <a:pt x="7634" y="10797"/>
                  <a:pt x="7715" y="10621"/>
                </a:cubicBezTo>
                <a:cubicBezTo>
                  <a:pt x="7721" y="10608"/>
                  <a:pt x="7726" y="10593"/>
                  <a:pt x="7739" y="10593"/>
                </a:cubicBezTo>
                <a:close/>
                <a:moveTo>
                  <a:pt x="12570" y="10740"/>
                </a:moveTo>
                <a:cubicBezTo>
                  <a:pt x="12580" y="10740"/>
                  <a:pt x="12586" y="10750"/>
                  <a:pt x="12593" y="10768"/>
                </a:cubicBezTo>
                <a:cubicBezTo>
                  <a:pt x="12671" y="10960"/>
                  <a:pt x="12737" y="11154"/>
                  <a:pt x="12789" y="11352"/>
                </a:cubicBezTo>
                <a:cubicBezTo>
                  <a:pt x="12805" y="11409"/>
                  <a:pt x="12824" y="11460"/>
                  <a:pt x="12890" y="11486"/>
                </a:cubicBezTo>
                <a:cubicBezTo>
                  <a:pt x="12880" y="11493"/>
                  <a:pt x="12875" y="11497"/>
                  <a:pt x="12870" y="11501"/>
                </a:cubicBezTo>
                <a:cubicBezTo>
                  <a:pt x="12702" y="11615"/>
                  <a:pt x="12523" y="11713"/>
                  <a:pt x="12339" y="11802"/>
                </a:cubicBezTo>
                <a:cubicBezTo>
                  <a:pt x="12327" y="11807"/>
                  <a:pt x="12319" y="11809"/>
                  <a:pt x="12312" y="11809"/>
                </a:cubicBezTo>
                <a:cubicBezTo>
                  <a:pt x="12293" y="11809"/>
                  <a:pt x="12290" y="11790"/>
                  <a:pt x="12285" y="11769"/>
                </a:cubicBezTo>
                <a:cubicBezTo>
                  <a:pt x="12235" y="11537"/>
                  <a:pt x="12200" y="11303"/>
                  <a:pt x="12134" y="11075"/>
                </a:cubicBezTo>
                <a:cubicBezTo>
                  <a:pt x="12122" y="11036"/>
                  <a:pt x="12133" y="11019"/>
                  <a:pt x="12169" y="10999"/>
                </a:cubicBezTo>
                <a:cubicBezTo>
                  <a:pt x="12302" y="10931"/>
                  <a:pt x="12426" y="10849"/>
                  <a:pt x="12541" y="10757"/>
                </a:cubicBezTo>
                <a:cubicBezTo>
                  <a:pt x="12554" y="10745"/>
                  <a:pt x="12563" y="10740"/>
                  <a:pt x="12570" y="10740"/>
                </a:cubicBezTo>
                <a:close/>
                <a:moveTo>
                  <a:pt x="8350" y="10951"/>
                </a:moveTo>
                <a:cubicBezTo>
                  <a:pt x="8356" y="10951"/>
                  <a:pt x="8364" y="10953"/>
                  <a:pt x="8373" y="10957"/>
                </a:cubicBezTo>
                <a:cubicBezTo>
                  <a:pt x="8569" y="11051"/>
                  <a:pt x="8775" y="11127"/>
                  <a:pt x="8983" y="11195"/>
                </a:cubicBezTo>
                <a:cubicBezTo>
                  <a:pt x="9013" y="11205"/>
                  <a:pt x="9019" y="11219"/>
                  <a:pt x="9011" y="11247"/>
                </a:cubicBezTo>
                <a:cubicBezTo>
                  <a:pt x="8994" y="11309"/>
                  <a:pt x="8979" y="11371"/>
                  <a:pt x="8965" y="11432"/>
                </a:cubicBezTo>
                <a:cubicBezTo>
                  <a:pt x="8921" y="11615"/>
                  <a:pt x="8838" y="11786"/>
                  <a:pt x="8768" y="11962"/>
                </a:cubicBezTo>
                <a:cubicBezTo>
                  <a:pt x="8764" y="11974"/>
                  <a:pt x="8757" y="11977"/>
                  <a:pt x="8750" y="11977"/>
                </a:cubicBezTo>
                <a:cubicBezTo>
                  <a:pt x="8745" y="11977"/>
                  <a:pt x="8739" y="11975"/>
                  <a:pt x="8734" y="11973"/>
                </a:cubicBezTo>
                <a:cubicBezTo>
                  <a:pt x="8521" y="11906"/>
                  <a:pt x="8311" y="11834"/>
                  <a:pt x="8105" y="11750"/>
                </a:cubicBezTo>
                <a:cubicBezTo>
                  <a:pt x="8094" y="11746"/>
                  <a:pt x="8082" y="11740"/>
                  <a:pt x="8083" y="11727"/>
                </a:cubicBezTo>
                <a:cubicBezTo>
                  <a:pt x="8086" y="11722"/>
                  <a:pt x="8087" y="11717"/>
                  <a:pt x="8090" y="11712"/>
                </a:cubicBezTo>
                <a:cubicBezTo>
                  <a:pt x="8126" y="11636"/>
                  <a:pt x="8143" y="11554"/>
                  <a:pt x="8165" y="11474"/>
                </a:cubicBezTo>
                <a:cubicBezTo>
                  <a:pt x="8212" y="11310"/>
                  <a:pt x="8258" y="11148"/>
                  <a:pt x="8317" y="10988"/>
                </a:cubicBezTo>
                <a:cubicBezTo>
                  <a:pt x="8324" y="10968"/>
                  <a:pt x="8331" y="10951"/>
                  <a:pt x="8350" y="10951"/>
                </a:cubicBezTo>
                <a:close/>
                <a:moveTo>
                  <a:pt x="11888" y="11140"/>
                </a:moveTo>
                <a:cubicBezTo>
                  <a:pt x="11900" y="11140"/>
                  <a:pt x="11907" y="11148"/>
                  <a:pt x="11911" y="11166"/>
                </a:cubicBezTo>
                <a:cubicBezTo>
                  <a:pt x="11920" y="11207"/>
                  <a:pt x="11932" y="11247"/>
                  <a:pt x="11940" y="11288"/>
                </a:cubicBezTo>
                <a:cubicBezTo>
                  <a:pt x="11980" y="11487"/>
                  <a:pt x="12018" y="11688"/>
                  <a:pt x="12059" y="11887"/>
                </a:cubicBezTo>
                <a:cubicBezTo>
                  <a:pt x="12064" y="11915"/>
                  <a:pt x="12054" y="11923"/>
                  <a:pt x="12030" y="11931"/>
                </a:cubicBezTo>
                <a:cubicBezTo>
                  <a:pt x="11977" y="11950"/>
                  <a:pt x="11925" y="11967"/>
                  <a:pt x="11873" y="11984"/>
                </a:cubicBezTo>
                <a:cubicBezTo>
                  <a:pt x="11721" y="12030"/>
                  <a:pt x="11568" y="12071"/>
                  <a:pt x="11401" y="12107"/>
                </a:cubicBezTo>
                <a:cubicBezTo>
                  <a:pt x="11399" y="12108"/>
                  <a:pt x="11396" y="12108"/>
                  <a:pt x="11394" y="12108"/>
                </a:cubicBezTo>
                <a:cubicBezTo>
                  <a:pt x="11372" y="12108"/>
                  <a:pt x="11376" y="12079"/>
                  <a:pt x="11372" y="12061"/>
                </a:cubicBezTo>
                <a:cubicBezTo>
                  <a:pt x="11331" y="11829"/>
                  <a:pt x="11287" y="11599"/>
                  <a:pt x="11225" y="11371"/>
                </a:cubicBezTo>
                <a:cubicBezTo>
                  <a:pt x="11220" y="11350"/>
                  <a:pt x="11220" y="11340"/>
                  <a:pt x="11248" y="11333"/>
                </a:cubicBezTo>
                <a:cubicBezTo>
                  <a:pt x="11460" y="11288"/>
                  <a:pt x="11668" y="11228"/>
                  <a:pt x="11866" y="11145"/>
                </a:cubicBezTo>
                <a:cubicBezTo>
                  <a:pt x="11875" y="11142"/>
                  <a:pt x="11882" y="11140"/>
                  <a:pt x="11888" y="11140"/>
                </a:cubicBezTo>
                <a:close/>
                <a:moveTo>
                  <a:pt x="9275" y="11280"/>
                </a:moveTo>
                <a:cubicBezTo>
                  <a:pt x="9280" y="11280"/>
                  <a:pt x="9286" y="11281"/>
                  <a:pt x="9293" y="11283"/>
                </a:cubicBezTo>
                <a:cubicBezTo>
                  <a:pt x="9488" y="11331"/>
                  <a:pt x="9687" y="11367"/>
                  <a:pt x="9889" y="11386"/>
                </a:cubicBezTo>
                <a:cubicBezTo>
                  <a:pt x="9916" y="11388"/>
                  <a:pt x="9923" y="11402"/>
                  <a:pt x="9920" y="11421"/>
                </a:cubicBezTo>
                <a:cubicBezTo>
                  <a:pt x="9907" y="11538"/>
                  <a:pt x="9901" y="11658"/>
                  <a:pt x="9899" y="11777"/>
                </a:cubicBezTo>
                <a:cubicBezTo>
                  <a:pt x="9896" y="11913"/>
                  <a:pt x="9886" y="12049"/>
                  <a:pt x="9889" y="12185"/>
                </a:cubicBezTo>
                <a:cubicBezTo>
                  <a:pt x="9890" y="12208"/>
                  <a:pt x="9886" y="12222"/>
                  <a:pt x="9860" y="12222"/>
                </a:cubicBezTo>
                <a:cubicBezTo>
                  <a:pt x="9857" y="12222"/>
                  <a:pt x="9853" y="12221"/>
                  <a:pt x="9849" y="12221"/>
                </a:cubicBezTo>
                <a:cubicBezTo>
                  <a:pt x="9574" y="12188"/>
                  <a:pt x="9304" y="12131"/>
                  <a:pt x="9037" y="12060"/>
                </a:cubicBezTo>
                <a:cubicBezTo>
                  <a:pt x="8995" y="12049"/>
                  <a:pt x="8994" y="12036"/>
                  <a:pt x="9011" y="12002"/>
                </a:cubicBezTo>
                <a:cubicBezTo>
                  <a:pt x="9057" y="11916"/>
                  <a:pt x="9094" y="11831"/>
                  <a:pt x="9125" y="11739"/>
                </a:cubicBezTo>
                <a:cubicBezTo>
                  <a:pt x="9173" y="11603"/>
                  <a:pt x="9215" y="11464"/>
                  <a:pt x="9244" y="11323"/>
                </a:cubicBezTo>
                <a:cubicBezTo>
                  <a:pt x="9248" y="11306"/>
                  <a:pt x="9246" y="11280"/>
                  <a:pt x="9275" y="11280"/>
                </a:cubicBezTo>
                <a:close/>
                <a:moveTo>
                  <a:pt x="10948" y="11382"/>
                </a:moveTo>
                <a:cubicBezTo>
                  <a:pt x="10983" y="11382"/>
                  <a:pt x="10988" y="11396"/>
                  <a:pt x="11000" y="11441"/>
                </a:cubicBezTo>
                <a:cubicBezTo>
                  <a:pt x="11057" y="11667"/>
                  <a:pt x="11093" y="11897"/>
                  <a:pt x="11136" y="12125"/>
                </a:cubicBezTo>
                <a:cubicBezTo>
                  <a:pt x="11141" y="12154"/>
                  <a:pt x="11129" y="12162"/>
                  <a:pt x="11103" y="12165"/>
                </a:cubicBezTo>
                <a:cubicBezTo>
                  <a:pt x="10862" y="12200"/>
                  <a:pt x="10619" y="12235"/>
                  <a:pt x="10372" y="12235"/>
                </a:cubicBezTo>
                <a:cubicBezTo>
                  <a:pt x="10362" y="12235"/>
                  <a:pt x="10351" y="12235"/>
                  <a:pt x="10341" y="12234"/>
                </a:cubicBezTo>
                <a:cubicBezTo>
                  <a:pt x="10313" y="12234"/>
                  <a:pt x="10285" y="12233"/>
                  <a:pt x="10256" y="12233"/>
                </a:cubicBezTo>
                <a:cubicBezTo>
                  <a:pt x="10238" y="12233"/>
                  <a:pt x="10219" y="12234"/>
                  <a:pt x="10200" y="12235"/>
                </a:cubicBezTo>
                <a:cubicBezTo>
                  <a:pt x="10197" y="12236"/>
                  <a:pt x="10194" y="12236"/>
                  <a:pt x="10192" y="12236"/>
                </a:cubicBezTo>
                <a:cubicBezTo>
                  <a:pt x="10147" y="12236"/>
                  <a:pt x="10133" y="12219"/>
                  <a:pt x="10135" y="12175"/>
                </a:cubicBezTo>
                <a:cubicBezTo>
                  <a:pt x="10151" y="11931"/>
                  <a:pt x="10139" y="11684"/>
                  <a:pt x="10168" y="11440"/>
                </a:cubicBezTo>
                <a:cubicBezTo>
                  <a:pt x="10171" y="11414"/>
                  <a:pt x="10181" y="11404"/>
                  <a:pt x="10208" y="11404"/>
                </a:cubicBezTo>
                <a:cubicBezTo>
                  <a:pt x="10209" y="11404"/>
                  <a:pt x="10210" y="11404"/>
                  <a:pt x="10211" y="11404"/>
                </a:cubicBezTo>
                <a:cubicBezTo>
                  <a:pt x="10275" y="11408"/>
                  <a:pt x="10339" y="11413"/>
                  <a:pt x="10402" y="11413"/>
                </a:cubicBezTo>
                <a:cubicBezTo>
                  <a:pt x="10410" y="11413"/>
                  <a:pt x="10419" y="11413"/>
                  <a:pt x="10427" y="11413"/>
                </a:cubicBezTo>
                <a:cubicBezTo>
                  <a:pt x="10585" y="11413"/>
                  <a:pt x="10744" y="11404"/>
                  <a:pt x="10901" y="11386"/>
                </a:cubicBezTo>
                <a:cubicBezTo>
                  <a:pt x="10921" y="11384"/>
                  <a:pt x="10936" y="11382"/>
                  <a:pt x="10948" y="11382"/>
                </a:cubicBezTo>
                <a:close/>
                <a:moveTo>
                  <a:pt x="11343" y="1"/>
                </a:moveTo>
                <a:cubicBezTo>
                  <a:pt x="11144" y="1"/>
                  <a:pt x="10943" y="1"/>
                  <a:pt x="10746" y="2"/>
                </a:cubicBezTo>
                <a:cubicBezTo>
                  <a:pt x="10680" y="16"/>
                  <a:pt x="10611" y="11"/>
                  <a:pt x="10545" y="16"/>
                </a:cubicBezTo>
                <a:cubicBezTo>
                  <a:pt x="10231" y="41"/>
                  <a:pt x="9924" y="95"/>
                  <a:pt x="9622" y="175"/>
                </a:cubicBezTo>
                <a:cubicBezTo>
                  <a:pt x="9154" y="297"/>
                  <a:pt x="8712" y="478"/>
                  <a:pt x="8303" y="720"/>
                </a:cubicBezTo>
                <a:cubicBezTo>
                  <a:pt x="7935" y="938"/>
                  <a:pt x="7611" y="1202"/>
                  <a:pt x="7306" y="1488"/>
                </a:cubicBezTo>
                <a:cubicBezTo>
                  <a:pt x="6962" y="1808"/>
                  <a:pt x="6660" y="2158"/>
                  <a:pt x="6377" y="2521"/>
                </a:cubicBezTo>
                <a:cubicBezTo>
                  <a:pt x="6216" y="2727"/>
                  <a:pt x="6065" y="2941"/>
                  <a:pt x="5888" y="3137"/>
                </a:cubicBezTo>
                <a:cubicBezTo>
                  <a:pt x="5795" y="3240"/>
                  <a:pt x="5691" y="3333"/>
                  <a:pt x="5538" y="3360"/>
                </a:cubicBezTo>
                <a:cubicBezTo>
                  <a:pt x="5513" y="3364"/>
                  <a:pt x="5488" y="3366"/>
                  <a:pt x="5464" y="3366"/>
                </a:cubicBezTo>
                <a:cubicBezTo>
                  <a:pt x="5386" y="3366"/>
                  <a:pt x="5310" y="3347"/>
                  <a:pt x="5234" y="3326"/>
                </a:cubicBezTo>
                <a:cubicBezTo>
                  <a:pt x="4979" y="3256"/>
                  <a:pt x="4728" y="3174"/>
                  <a:pt x="4466" y="3123"/>
                </a:cubicBezTo>
                <a:cubicBezTo>
                  <a:pt x="4267" y="3085"/>
                  <a:pt x="4067" y="3056"/>
                  <a:pt x="3864" y="3044"/>
                </a:cubicBezTo>
                <a:cubicBezTo>
                  <a:pt x="3791" y="3040"/>
                  <a:pt x="3719" y="3038"/>
                  <a:pt x="3647" y="3038"/>
                </a:cubicBezTo>
                <a:cubicBezTo>
                  <a:pt x="3139" y="3038"/>
                  <a:pt x="2650" y="3140"/>
                  <a:pt x="2170" y="3297"/>
                </a:cubicBezTo>
                <a:cubicBezTo>
                  <a:pt x="1813" y="3412"/>
                  <a:pt x="1472" y="3561"/>
                  <a:pt x="1165" y="3766"/>
                </a:cubicBezTo>
                <a:cubicBezTo>
                  <a:pt x="601" y="4144"/>
                  <a:pt x="217" y="4636"/>
                  <a:pt x="57" y="5266"/>
                </a:cubicBezTo>
                <a:cubicBezTo>
                  <a:pt x="30" y="5373"/>
                  <a:pt x="11" y="5483"/>
                  <a:pt x="7" y="5594"/>
                </a:cubicBezTo>
                <a:cubicBezTo>
                  <a:pt x="7" y="5606"/>
                  <a:pt x="2" y="5617"/>
                  <a:pt x="0" y="5628"/>
                </a:cubicBezTo>
                <a:lnTo>
                  <a:pt x="0" y="5857"/>
                </a:lnTo>
                <a:cubicBezTo>
                  <a:pt x="18" y="6002"/>
                  <a:pt x="48" y="6145"/>
                  <a:pt x="105" y="6282"/>
                </a:cubicBezTo>
                <a:cubicBezTo>
                  <a:pt x="184" y="6473"/>
                  <a:pt x="285" y="6655"/>
                  <a:pt x="426" y="6815"/>
                </a:cubicBezTo>
                <a:cubicBezTo>
                  <a:pt x="455" y="6846"/>
                  <a:pt x="465" y="6875"/>
                  <a:pt x="447" y="6918"/>
                </a:cubicBezTo>
                <a:cubicBezTo>
                  <a:pt x="375" y="7084"/>
                  <a:pt x="382" y="7258"/>
                  <a:pt x="396" y="7432"/>
                </a:cubicBezTo>
                <a:cubicBezTo>
                  <a:pt x="409" y="7591"/>
                  <a:pt x="432" y="7748"/>
                  <a:pt x="477" y="7902"/>
                </a:cubicBezTo>
                <a:cubicBezTo>
                  <a:pt x="613" y="8388"/>
                  <a:pt x="854" y="8827"/>
                  <a:pt x="1195" y="9219"/>
                </a:cubicBezTo>
                <a:cubicBezTo>
                  <a:pt x="1332" y="9377"/>
                  <a:pt x="1490" y="9517"/>
                  <a:pt x="1648" y="9656"/>
                </a:cubicBezTo>
                <a:cubicBezTo>
                  <a:pt x="1760" y="9752"/>
                  <a:pt x="1850" y="9868"/>
                  <a:pt x="1963" y="9964"/>
                </a:cubicBezTo>
                <a:cubicBezTo>
                  <a:pt x="2356" y="10303"/>
                  <a:pt x="2762" y="10625"/>
                  <a:pt x="3225" y="10884"/>
                </a:cubicBezTo>
                <a:cubicBezTo>
                  <a:pt x="3548" y="11064"/>
                  <a:pt x="3893" y="11194"/>
                  <a:pt x="4268" y="11254"/>
                </a:cubicBezTo>
                <a:cubicBezTo>
                  <a:pt x="4392" y="11274"/>
                  <a:pt x="4515" y="11282"/>
                  <a:pt x="4638" y="11282"/>
                </a:cubicBezTo>
                <a:cubicBezTo>
                  <a:pt x="4796" y="11282"/>
                  <a:pt x="4954" y="11268"/>
                  <a:pt x="5112" y="11243"/>
                </a:cubicBezTo>
                <a:cubicBezTo>
                  <a:pt x="5433" y="11196"/>
                  <a:pt x="5728" y="11086"/>
                  <a:pt x="6009" y="10940"/>
                </a:cubicBezTo>
                <a:cubicBezTo>
                  <a:pt x="6043" y="10922"/>
                  <a:pt x="6081" y="10914"/>
                  <a:pt x="6120" y="10914"/>
                </a:cubicBezTo>
                <a:cubicBezTo>
                  <a:pt x="6187" y="10914"/>
                  <a:pt x="6256" y="10938"/>
                  <a:pt x="6307" y="10978"/>
                </a:cubicBezTo>
                <a:cubicBezTo>
                  <a:pt x="6530" y="11150"/>
                  <a:pt x="6752" y="11323"/>
                  <a:pt x="6995" y="11473"/>
                </a:cubicBezTo>
                <a:cubicBezTo>
                  <a:pt x="7264" y="11637"/>
                  <a:pt x="7551" y="11770"/>
                  <a:pt x="7844" y="11896"/>
                </a:cubicBezTo>
                <a:cubicBezTo>
                  <a:pt x="8341" y="12111"/>
                  <a:pt x="8857" y="12276"/>
                  <a:pt x="9394" y="12386"/>
                </a:cubicBezTo>
                <a:cubicBezTo>
                  <a:pt x="9589" y="12426"/>
                  <a:pt x="9786" y="12452"/>
                  <a:pt x="9985" y="12464"/>
                </a:cubicBezTo>
                <a:cubicBezTo>
                  <a:pt x="10081" y="12471"/>
                  <a:pt x="10178" y="12474"/>
                  <a:pt x="10274" y="12474"/>
                </a:cubicBezTo>
                <a:cubicBezTo>
                  <a:pt x="10385" y="12474"/>
                  <a:pt x="10495" y="12470"/>
                  <a:pt x="10605" y="12460"/>
                </a:cubicBezTo>
                <a:cubicBezTo>
                  <a:pt x="10989" y="12431"/>
                  <a:pt x="11367" y="12366"/>
                  <a:pt x="11740" y="12268"/>
                </a:cubicBezTo>
                <a:cubicBezTo>
                  <a:pt x="12282" y="12126"/>
                  <a:pt x="12767" y="11887"/>
                  <a:pt x="13204" y="11564"/>
                </a:cubicBezTo>
                <a:cubicBezTo>
                  <a:pt x="13340" y="11465"/>
                  <a:pt x="13470" y="11360"/>
                  <a:pt x="13611" y="11266"/>
                </a:cubicBezTo>
                <a:cubicBezTo>
                  <a:pt x="13708" y="11200"/>
                  <a:pt x="13811" y="11168"/>
                  <a:pt x="13919" y="11168"/>
                </a:cubicBezTo>
                <a:cubicBezTo>
                  <a:pt x="13976" y="11168"/>
                  <a:pt x="14035" y="11177"/>
                  <a:pt x="14095" y="11195"/>
                </a:cubicBezTo>
                <a:cubicBezTo>
                  <a:pt x="14327" y="11263"/>
                  <a:pt x="14557" y="11340"/>
                  <a:pt x="14797" y="11390"/>
                </a:cubicBezTo>
                <a:cubicBezTo>
                  <a:pt x="15021" y="11437"/>
                  <a:pt x="15249" y="11471"/>
                  <a:pt x="15477" y="11496"/>
                </a:cubicBezTo>
                <a:cubicBezTo>
                  <a:pt x="15582" y="11507"/>
                  <a:pt x="15686" y="11513"/>
                  <a:pt x="15788" y="11513"/>
                </a:cubicBezTo>
                <a:cubicBezTo>
                  <a:pt x="16404" y="11513"/>
                  <a:pt x="16954" y="11309"/>
                  <a:pt x="17459" y="10962"/>
                </a:cubicBezTo>
                <a:cubicBezTo>
                  <a:pt x="17633" y="10841"/>
                  <a:pt x="17800" y="10710"/>
                  <a:pt x="17956" y="10568"/>
                </a:cubicBezTo>
                <a:cubicBezTo>
                  <a:pt x="18243" y="10305"/>
                  <a:pt x="18472" y="10005"/>
                  <a:pt x="18668" y="9682"/>
                </a:cubicBezTo>
                <a:cubicBezTo>
                  <a:pt x="18917" y="9270"/>
                  <a:pt x="19076" y="8833"/>
                  <a:pt x="19165" y="8374"/>
                </a:cubicBezTo>
                <a:cubicBezTo>
                  <a:pt x="19191" y="8243"/>
                  <a:pt x="19202" y="8111"/>
                  <a:pt x="19214" y="7979"/>
                </a:cubicBezTo>
                <a:cubicBezTo>
                  <a:pt x="19226" y="7838"/>
                  <a:pt x="19241" y="7698"/>
                  <a:pt x="19253" y="7559"/>
                </a:cubicBezTo>
                <a:cubicBezTo>
                  <a:pt x="19256" y="7533"/>
                  <a:pt x="19258" y="7508"/>
                  <a:pt x="19258" y="7483"/>
                </a:cubicBezTo>
                <a:cubicBezTo>
                  <a:pt x="19259" y="7290"/>
                  <a:pt x="19262" y="7099"/>
                  <a:pt x="19258" y="6906"/>
                </a:cubicBezTo>
                <a:cubicBezTo>
                  <a:pt x="19252" y="6655"/>
                  <a:pt x="19241" y="6404"/>
                  <a:pt x="19212" y="6152"/>
                </a:cubicBezTo>
                <a:cubicBezTo>
                  <a:pt x="19196" y="6012"/>
                  <a:pt x="19144" y="5882"/>
                  <a:pt x="19105" y="5747"/>
                </a:cubicBezTo>
                <a:cubicBezTo>
                  <a:pt x="19013" y="5423"/>
                  <a:pt x="18916" y="5100"/>
                  <a:pt x="18785" y="4788"/>
                </a:cubicBezTo>
                <a:cubicBezTo>
                  <a:pt x="18605" y="4356"/>
                  <a:pt x="18422" y="3925"/>
                  <a:pt x="18139" y="3536"/>
                </a:cubicBezTo>
                <a:cubicBezTo>
                  <a:pt x="17958" y="3288"/>
                  <a:pt x="17754" y="3055"/>
                  <a:pt x="17532" y="2834"/>
                </a:cubicBezTo>
                <a:cubicBezTo>
                  <a:pt x="17465" y="2769"/>
                  <a:pt x="17394" y="2713"/>
                  <a:pt x="17321" y="2655"/>
                </a:cubicBezTo>
                <a:cubicBezTo>
                  <a:pt x="16947" y="2362"/>
                  <a:pt x="16525" y="2165"/>
                  <a:pt x="16037" y="2093"/>
                </a:cubicBezTo>
                <a:cubicBezTo>
                  <a:pt x="15901" y="2072"/>
                  <a:pt x="15762" y="2065"/>
                  <a:pt x="15626" y="2057"/>
                </a:cubicBezTo>
                <a:cubicBezTo>
                  <a:pt x="15519" y="2052"/>
                  <a:pt x="15411" y="2054"/>
                  <a:pt x="15306" y="2040"/>
                </a:cubicBezTo>
                <a:cubicBezTo>
                  <a:pt x="15180" y="2023"/>
                  <a:pt x="15100" y="1947"/>
                  <a:pt x="15026" y="1864"/>
                </a:cubicBezTo>
                <a:cubicBezTo>
                  <a:pt x="14813" y="1627"/>
                  <a:pt x="14602" y="1387"/>
                  <a:pt x="14373" y="1164"/>
                </a:cubicBezTo>
                <a:cubicBezTo>
                  <a:pt x="13939" y="741"/>
                  <a:pt x="13413" y="449"/>
                  <a:pt x="12817" y="258"/>
                </a:cubicBezTo>
                <a:cubicBezTo>
                  <a:pt x="12475" y="147"/>
                  <a:pt x="12125" y="73"/>
                  <a:pt x="11765" y="37"/>
                </a:cubicBezTo>
                <a:cubicBezTo>
                  <a:pt x="11635" y="25"/>
                  <a:pt x="11506" y="10"/>
                  <a:pt x="11376" y="7"/>
                </a:cubicBezTo>
                <a:cubicBezTo>
                  <a:pt x="11364" y="6"/>
                  <a:pt x="11354" y="4"/>
                  <a:pt x="113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419" name="Google Shape;4419;p70">
            <a:extLst>
              <a:ext uri="{FF2B5EF4-FFF2-40B4-BE49-F238E27FC236}">
                <a16:creationId xmlns:a16="http://schemas.microsoft.com/office/drawing/2014/main" id="{F7991658-E54B-4E43-AF07-8B77EAE4FB28}"/>
              </a:ext>
            </a:extLst>
          </p:cNvPr>
          <p:cNvSpPr/>
          <p:nvPr/>
        </p:nvSpPr>
        <p:spPr>
          <a:xfrm rot="-9674249">
            <a:off x="5179144" y="354548"/>
            <a:ext cx="1477082" cy="1012927"/>
          </a:xfrm>
          <a:custGeom>
            <a:avLst/>
            <a:gdLst/>
            <a:ahLst/>
            <a:cxnLst/>
            <a:rect l="l" t="t" r="r" b="b"/>
            <a:pathLst>
              <a:path w="15967" h="10955" extrusionOk="0">
                <a:moveTo>
                  <a:pt x="15475" y="913"/>
                </a:moveTo>
                <a:lnTo>
                  <a:pt x="15475" y="913"/>
                </a:lnTo>
                <a:cubicBezTo>
                  <a:pt x="15463" y="979"/>
                  <a:pt x="15450" y="1044"/>
                  <a:pt x="15437" y="1110"/>
                </a:cubicBezTo>
                <a:lnTo>
                  <a:pt x="15418" y="1126"/>
                </a:lnTo>
                <a:cubicBezTo>
                  <a:pt x="15421" y="1118"/>
                  <a:pt x="15422" y="1107"/>
                  <a:pt x="15424" y="1098"/>
                </a:cubicBezTo>
                <a:cubicBezTo>
                  <a:pt x="15437" y="1079"/>
                  <a:pt x="15447" y="1063"/>
                  <a:pt x="15447" y="1040"/>
                </a:cubicBezTo>
                <a:cubicBezTo>
                  <a:pt x="15447" y="1033"/>
                  <a:pt x="15445" y="1027"/>
                  <a:pt x="15445" y="1021"/>
                </a:cubicBezTo>
                <a:cubicBezTo>
                  <a:pt x="15454" y="985"/>
                  <a:pt x="15464" y="949"/>
                  <a:pt x="15475" y="913"/>
                </a:cubicBezTo>
                <a:close/>
                <a:moveTo>
                  <a:pt x="15152" y="1140"/>
                </a:moveTo>
                <a:lnTo>
                  <a:pt x="15139" y="1156"/>
                </a:lnTo>
                <a:cubicBezTo>
                  <a:pt x="15139" y="1155"/>
                  <a:pt x="15139" y="1154"/>
                  <a:pt x="15138" y="1152"/>
                </a:cubicBezTo>
                <a:cubicBezTo>
                  <a:pt x="15143" y="1149"/>
                  <a:pt x="15148" y="1144"/>
                  <a:pt x="15152" y="1140"/>
                </a:cubicBezTo>
                <a:close/>
                <a:moveTo>
                  <a:pt x="14859" y="1404"/>
                </a:moveTo>
                <a:lnTo>
                  <a:pt x="14859" y="1447"/>
                </a:lnTo>
                <a:cubicBezTo>
                  <a:pt x="14843" y="1467"/>
                  <a:pt x="14838" y="1487"/>
                  <a:pt x="14834" y="1513"/>
                </a:cubicBezTo>
                <a:cubicBezTo>
                  <a:pt x="14832" y="1532"/>
                  <a:pt x="14829" y="1549"/>
                  <a:pt x="14827" y="1569"/>
                </a:cubicBezTo>
                <a:cubicBezTo>
                  <a:pt x="14830" y="1521"/>
                  <a:pt x="14833" y="1473"/>
                  <a:pt x="14837" y="1425"/>
                </a:cubicBezTo>
                <a:cubicBezTo>
                  <a:pt x="14844" y="1419"/>
                  <a:pt x="14852" y="1413"/>
                  <a:pt x="14859" y="1404"/>
                </a:cubicBezTo>
                <a:close/>
                <a:moveTo>
                  <a:pt x="14634" y="1601"/>
                </a:moveTo>
                <a:lnTo>
                  <a:pt x="14634" y="1601"/>
                </a:lnTo>
                <a:cubicBezTo>
                  <a:pt x="14632" y="1636"/>
                  <a:pt x="14630" y="1672"/>
                  <a:pt x="14629" y="1706"/>
                </a:cubicBezTo>
                <a:cubicBezTo>
                  <a:pt x="14601" y="1724"/>
                  <a:pt x="14574" y="1741"/>
                  <a:pt x="14547" y="1760"/>
                </a:cubicBezTo>
                <a:lnTo>
                  <a:pt x="14547" y="1710"/>
                </a:lnTo>
                <a:cubicBezTo>
                  <a:pt x="14547" y="1700"/>
                  <a:pt x="14544" y="1689"/>
                  <a:pt x="14542" y="1680"/>
                </a:cubicBezTo>
                <a:cubicBezTo>
                  <a:pt x="14573" y="1654"/>
                  <a:pt x="14602" y="1627"/>
                  <a:pt x="14634" y="1601"/>
                </a:cubicBezTo>
                <a:close/>
                <a:moveTo>
                  <a:pt x="15229" y="1476"/>
                </a:moveTo>
                <a:lnTo>
                  <a:pt x="15229" y="1476"/>
                </a:lnTo>
                <a:cubicBezTo>
                  <a:pt x="15201" y="1596"/>
                  <a:pt x="15174" y="1718"/>
                  <a:pt x="15143" y="1838"/>
                </a:cubicBezTo>
                <a:cubicBezTo>
                  <a:pt x="15148" y="1737"/>
                  <a:pt x="15149" y="1636"/>
                  <a:pt x="15149" y="1535"/>
                </a:cubicBezTo>
                <a:cubicBezTo>
                  <a:pt x="15175" y="1516"/>
                  <a:pt x="15201" y="1496"/>
                  <a:pt x="15229" y="1476"/>
                </a:cubicBezTo>
                <a:close/>
                <a:moveTo>
                  <a:pt x="14355" y="1843"/>
                </a:moveTo>
                <a:lnTo>
                  <a:pt x="14355" y="1885"/>
                </a:lnTo>
                <a:cubicBezTo>
                  <a:pt x="14317" y="1910"/>
                  <a:pt x="14279" y="1933"/>
                  <a:pt x="14239" y="1956"/>
                </a:cubicBezTo>
                <a:cubicBezTo>
                  <a:pt x="14241" y="1951"/>
                  <a:pt x="14241" y="1944"/>
                  <a:pt x="14242" y="1938"/>
                </a:cubicBezTo>
                <a:cubicBezTo>
                  <a:pt x="14280" y="1906"/>
                  <a:pt x="14318" y="1875"/>
                  <a:pt x="14355" y="1843"/>
                </a:cubicBezTo>
                <a:close/>
                <a:moveTo>
                  <a:pt x="14355" y="2163"/>
                </a:moveTo>
                <a:lnTo>
                  <a:pt x="14355" y="2260"/>
                </a:lnTo>
                <a:cubicBezTo>
                  <a:pt x="14305" y="2294"/>
                  <a:pt x="14256" y="2327"/>
                  <a:pt x="14206" y="2361"/>
                </a:cubicBezTo>
                <a:cubicBezTo>
                  <a:pt x="14206" y="2341"/>
                  <a:pt x="14207" y="2322"/>
                  <a:pt x="14210" y="2303"/>
                </a:cubicBezTo>
                <a:cubicBezTo>
                  <a:pt x="14258" y="2257"/>
                  <a:pt x="14306" y="2210"/>
                  <a:pt x="14355" y="2163"/>
                </a:cubicBezTo>
                <a:close/>
                <a:moveTo>
                  <a:pt x="13454" y="2296"/>
                </a:moveTo>
                <a:cubicBezTo>
                  <a:pt x="13454" y="2303"/>
                  <a:pt x="13455" y="2310"/>
                  <a:pt x="13455" y="2317"/>
                </a:cubicBezTo>
                <a:cubicBezTo>
                  <a:pt x="13386" y="2374"/>
                  <a:pt x="13317" y="2431"/>
                  <a:pt x="13249" y="2487"/>
                </a:cubicBezTo>
                <a:cubicBezTo>
                  <a:pt x="13247" y="2490"/>
                  <a:pt x="13244" y="2492"/>
                  <a:pt x="13242" y="2493"/>
                </a:cubicBezTo>
                <a:cubicBezTo>
                  <a:pt x="13242" y="2476"/>
                  <a:pt x="13241" y="2459"/>
                  <a:pt x="13241" y="2441"/>
                </a:cubicBezTo>
                <a:cubicBezTo>
                  <a:pt x="13311" y="2393"/>
                  <a:pt x="13383" y="2346"/>
                  <a:pt x="13454" y="2296"/>
                </a:cubicBezTo>
                <a:close/>
                <a:moveTo>
                  <a:pt x="14009" y="2493"/>
                </a:moveTo>
                <a:cubicBezTo>
                  <a:pt x="14009" y="2495"/>
                  <a:pt x="14008" y="2495"/>
                  <a:pt x="14008" y="2495"/>
                </a:cubicBezTo>
                <a:cubicBezTo>
                  <a:pt x="14008" y="2495"/>
                  <a:pt x="14008" y="2493"/>
                  <a:pt x="14009" y="2493"/>
                </a:cubicBezTo>
                <a:close/>
                <a:moveTo>
                  <a:pt x="14598" y="2353"/>
                </a:moveTo>
                <a:lnTo>
                  <a:pt x="14598" y="2353"/>
                </a:lnTo>
                <a:cubicBezTo>
                  <a:pt x="14594" y="2422"/>
                  <a:pt x="14592" y="2488"/>
                  <a:pt x="14590" y="2555"/>
                </a:cubicBezTo>
                <a:cubicBezTo>
                  <a:pt x="14590" y="2532"/>
                  <a:pt x="14584" y="2510"/>
                  <a:pt x="14573" y="2490"/>
                </a:cubicBezTo>
                <a:cubicBezTo>
                  <a:pt x="14567" y="2477"/>
                  <a:pt x="14557" y="2469"/>
                  <a:pt x="14548" y="2460"/>
                </a:cubicBezTo>
                <a:lnTo>
                  <a:pt x="14548" y="2414"/>
                </a:lnTo>
                <a:cubicBezTo>
                  <a:pt x="14564" y="2394"/>
                  <a:pt x="14582" y="2374"/>
                  <a:pt x="14598" y="2353"/>
                </a:cubicBezTo>
                <a:close/>
                <a:moveTo>
                  <a:pt x="13042" y="2571"/>
                </a:moveTo>
                <a:cubicBezTo>
                  <a:pt x="13042" y="2598"/>
                  <a:pt x="13044" y="2624"/>
                  <a:pt x="13044" y="2651"/>
                </a:cubicBezTo>
                <a:cubicBezTo>
                  <a:pt x="13031" y="2658"/>
                  <a:pt x="13018" y="2666"/>
                  <a:pt x="13005" y="2672"/>
                </a:cubicBezTo>
                <a:cubicBezTo>
                  <a:pt x="13005" y="2648"/>
                  <a:pt x="12998" y="2626"/>
                  <a:pt x="12983" y="2610"/>
                </a:cubicBezTo>
                <a:cubicBezTo>
                  <a:pt x="13004" y="2596"/>
                  <a:pt x="13023" y="2584"/>
                  <a:pt x="13042" y="2571"/>
                </a:cubicBezTo>
                <a:close/>
                <a:moveTo>
                  <a:pt x="13993" y="2730"/>
                </a:moveTo>
                <a:cubicBezTo>
                  <a:pt x="13994" y="2735"/>
                  <a:pt x="13994" y="2739"/>
                  <a:pt x="13993" y="2743"/>
                </a:cubicBezTo>
                <a:cubicBezTo>
                  <a:pt x="13971" y="2760"/>
                  <a:pt x="13948" y="2778"/>
                  <a:pt x="13927" y="2795"/>
                </a:cubicBezTo>
                <a:lnTo>
                  <a:pt x="13927" y="2777"/>
                </a:lnTo>
                <a:lnTo>
                  <a:pt x="13993" y="2730"/>
                </a:lnTo>
                <a:close/>
                <a:moveTo>
                  <a:pt x="13301" y="2805"/>
                </a:moveTo>
                <a:lnTo>
                  <a:pt x="13301" y="2814"/>
                </a:lnTo>
                <a:cubicBezTo>
                  <a:pt x="13285" y="2823"/>
                  <a:pt x="13270" y="2832"/>
                  <a:pt x="13253" y="2840"/>
                </a:cubicBezTo>
                <a:cubicBezTo>
                  <a:pt x="13251" y="2842"/>
                  <a:pt x="13249" y="2843"/>
                  <a:pt x="13247" y="2843"/>
                </a:cubicBezTo>
                <a:lnTo>
                  <a:pt x="13247" y="2842"/>
                </a:lnTo>
                <a:cubicBezTo>
                  <a:pt x="13265" y="2829"/>
                  <a:pt x="13283" y="2817"/>
                  <a:pt x="13301" y="2805"/>
                </a:cubicBezTo>
                <a:close/>
                <a:moveTo>
                  <a:pt x="12793" y="2730"/>
                </a:moveTo>
                <a:lnTo>
                  <a:pt x="12793" y="2787"/>
                </a:lnTo>
                <a:cubicBezTo>
                  <a:pt x="12775" y="2797"/>
                  <a:pt x="12756" y="2807"/>
                  <a:pt x="12739" y="2817"/>
                </a:cubicBezTo>
                <a:cubicBezTo>
                  <a:pt x="12672" y="2852"/>
                  <a:pt x="12607" y="2886"/>
                  <a:pt x="12542" y="2922"/>
                </a:cubicBezTo>
                <a:cubicBezTo>
                  <a:pt x="12538" y="2911"/>
                  <a:pt x="12529" y="2902"/>
                  <a:pt x="12522" y="2896"/>
                </a:cubicBezTo>
                <a:cubicBezTo>
                  <a:pt x="12612" y="2842"/>
                  <a:pt x="12702" y="2786"/>
                  <a:pt x="12793" y="2730"/>
                </a:cubicBezTo>
                <a:close/>
                <a:moveTo>
                  <a:pt x="14589" y="2573"/>
                </a:moveTo>
                <a:cubicBezTo>
                  <a:pt x="14588" y="2621"/>
                  <a:pt x="14585" y="2672"/>
                  <a:pt x="14584" y="2721"/>
                </a:cubicBezTo>
                <a:lnTo>
                  <a:pt x="14580" y="2892"/>
                </a:lnTo>
                <a:cubicBezTo>
                  <a:pt x="14572" y="2902"/>
                  <a:pt x="14562" y="2911"/>
                  <a:pt x="14553" y="2922"/>
                </a:cubicBezTo>
                <a:cubicBezTo>
                  <a:pt x="14552" y="2832"/>
                  <a:pt x="14551" y="2741"/>
                  <a:pt x="14549" y="2651"/>
                </a:cubicBezTo>
                <a:cubicBezTo>
                  <a:pt x="14567" y="2636"/>
                  <a:pt x="14579" y="2617"/>
                  <a:pt x="14585" y="2593"/>
                </a:cubicBezTo>
                <a:cubicBezTo>
                  <a:pt x="14587" y="2586"/>
                  <a:pt x="14588" y="2579"/>
                  <a:pt x="14589" y="2573"/>
                </a:cubicBezTo>
                <a:close/>
                <a:moveTo>
                  <a:pt x="13746" y="2904"/>
                </a:moveTo>
                <a:lnTo>
                  <a:pt x="13746" y="2938"/>
                </a:lnTo>
                <a:cubicBezTo>
                  <a:pt x="13734" y="2949"/>
                  <a:pt x="13723" y="2958"/>
                  <a:pt x="13709" y="2968"/>
                </a:cubicBezTo>
                <a:cubicBezTo>
                  <a:pt x="13708" y="2956"/>
                  <a:pt x="13708" y="2942"/>
                  <a:pt x="13708" y="2931"/>
                </a:cubicBezTo>
                <a:lnTo>
                  <a:pt x="13746" y="2904"/>
                </a:lnTo>
                <a:close/>
                <a:moveTo>
                  <a:pt x="13051" y="3065"/>
                </a:moveTo>
                <a:cubicBezTo>
                  <a:pt x="13051" y="3073"/>
                  <a:pt x="13051" y="3081"/>
                  <a:pt x="13052" y="3088"/>
                </a:cubicBezTo>
                <a:cubicBezTo>
                  <a:pt x="13037" y="3103"/>
                  <a:pt x="13020" y="3116"/>
                  <a:pt x="13005" y="3130"/>
                </a:cubicBezTo>
                <a:lnTo>
                  <a:pt x="13005" y="3088"/>
                </a:lnTo>
                <a:cubicBezTo>
                  <a:pt x="13005" y="3088"/>
                  <a:pt x="13006" y="3088"/>
                  <a:pt x="13006" y="3087"/>
                </a:cubicBezTo>
                <a:cubicBezTo>
                  <a:pt x="13021" y="3080"/>
                  <a:pt x="13036" y="3072"/>
                  <a:pt x="13051" y="3065"/>
                </a:cubicBezTo>
                <a:close/>
                <a:moveTo>
                  <a:pt x="14891" y="3034"/>
                </a:moveTo>
                <a:cubicBezTo>
                  <a:pt x="14901" y="3037"/>
                  <a:pt x="14911" y="3039"/>
                  <a:pt x="14921" y="3039"/>
                </a:cubicBezTo>
                <a:lnTo>
                  <a:pt x="14922" y="3039"/>
                </a:lnTo>
                <a:cubicBezTo>
                  <a:pt x="14910" y="3073"/>
                  <a:pt x="14898" y="3109"/>
                  <a:pt x="14885" y="3145"/>
                </a:cubicBezTo>
                <a:cubicBezTo>
                  <a:pt x="14888" y="3108"/>
                  <a:pt x="14890" y="3072"/>
                  <a:pt x="14891" y="3034"/>
                </a:cubicBezTo>
                <a:close/>
                <a:moveTo>
                  <a:pt x="13978" y="3094"/>
                </a:moveTo>
                <a:cubicBezTo>
                  <a:pt x="13977" y="3098"/>
                  <a:pt x="13977" y="3102"/>
                  <a:pt x="13977" y="3106"/>
                </a:cubicBezTo>
                <a:lnTo>
                  <a:pt x="13927" y="3153"/>
                </a:lnTo>
                <a:lnTo>
                  <a:pt x="13927" y="3134"/>
                </a:lnTo>
                <a:cubicBezTo>
                  <a:pt x="13943" y="3120"/>
                  <a:pt x="13961" y="3107"/>
                  <a:pt x="13978" y="3094"/>
                </a:cubicBezTo>
                <a:close/>
                <a:moveTo>
                  <a:pt x="12382" y="2979"/>
                </a:moveTo>
                <a:cubicBezTo>
                  <a:pt x="12382" y="2988"/>
                  <a:pt x="12381" y="2998"/>
                  <a:pt x="12381" y="3008"/>
                </a:cubicBezTo>
                <a:cubicBezTo>
                  <a:pt x="12273" y="3065"/>
                  <a:pt x="12165" y="3123"/>
                  <a:pt x="12056" y="3181"/>
                </a:cubicBezTo>
                <a:cubicBezTo>
                  <a:pt x="12056" y="3176"/>
                  <a:pt x="12056" y="3171"/>
                  <a:pt x="12055" y="3168"/>
                </a:cubicBezTo>
                <a:cubicBezTo>
                  <a:pt x="12165" y="3106"/>
                  <a:pt x="12274" y="3042"/>
                  <a:pt x="12382" y="2979"/>
                </a:cubicBezTo>
                <a:close/>
                <a:moveTo>
                  <a:pt x="12560" y="3097"/>
                </a:moveTo>
                <a:cubicBezTo>
                  <a:pt x="12554" y="3119"/>
                  <a:pt x="12555" y="3143"/>
                  <a:pt x="12566" y="3164"/>
                </a:cubicBezTo>
                <a:lnTo>
                  <a:pt x="12532" y="3187"/>
                </a:lnTo>
                <a:cubicBezTo>
                  <a:pt x="12533" y="3161"/>
                  <a:pt x="12535" y="3135"/>
                  <a:pt x="12537" y="3109"/>
                </a:cubicBezTo>
                <a:cubicBezTo>
                  <a:pt x="12544" y="3106"/>
                  <a:pt x="12552" y="3102"/>
                  <a:pt x="12560" y="3097"/>
                </a:cubicBezTo>
                <a:close/>
                <a:moveTo>
                  <a:pt x="14580" y="2967"/>
                </a:moveTo>
                <a:lnTo>
                  <a:pt x="14580" y="2967"/>
                </a:lnTo>
                <a:cubicBezTo>
                  <a:pt x="14577" y="3054"/>
                  <a:pt x="14575" y="3140"/>
                  <a:pt x="14574" y="3227"/>
                </a:cubicBezTo>
                <a:cubicBezTo>
                  <a:pt x="14570" y="3242"/>
                  <a:pt x="14564" y="3256"/>
                  <a:pt x="14561" y="3270"/>
                </a:cubicBezTo>
                <a:cubicBezTo>
                  <a:pt x="14561" y="3248"/>
                  <a:pt x="14559" y="3226"/>
                  <a:pt x="14559" y="3205"/>
                </a:cubicBezTo>
                <a:cubicBezTo>
                  <a:pt x="14558" y="3134"/>
                  <a:pt x="14557" y="3065"/>
                  <a:pt x="14556" y="2993"/>
                </a:cubicBezTo>
                <a:cubicBezTo>
                  <a:pt x="14563" y="2984"/>
                  <a:pt x="14573" y="2974"/>
                  <a:pt x="14580" y="2967"/>
                </a:cubicBezTo>
                <a:close/>
                <a:moveTo>
                  <a:pt x="14360" y="3068"/>
                </a:moveTo>
                <a:cubicBezTo>
                  <a:pt x="14360" y="3087"/>
                  <a:pt x="14360" y="3108"/>
                  <a:pt x="14361" y="3128"/>
                </a:cubicBezTo>
                <a:cubicBezTo>
                  <a:pt x="14305" y="3189"/>
                  <a:pt x="14248" y="3249"/>
                  <a:pt x="14191" y="3311"/>
                </a:cubicBezTo>
                <a:cubicBezTo>
                  <a:pt x="14180" y="3309"/>
                  <a:pt x="14171" y="3308"/>
                  <a:pt x="14161" y="3308"/>
                </a:cubicBezTo>
                <a:cubicBezTo>
                  <a:pt x="14160" y="3289"/>
                  <a:pt x="14160" y="3272"/>
                  <a:pt x="14161" y="3253"/>
                </a:cubicBezTo>
                <a:cubicBezTo>
                  <a:pt x="14183" y="3232"/>
                  <a:pt x="14206" y="3213"/>
                  <a:pt x="14228" y="3192"/>
                </a:cubicBezTo>
                <a:lnTo>
                  <a:pt x="14360" y="3068"/>
                </a:lnTo>
                <a:close/>
                <a:moveTo>
                  <a:pt x="13304" y="3287"/>
                </a:moveTo>
                <a:cubicBezTo>
                  <a:pt x="13303" y="3288"/>
                  <a:pt x="13303" y="3289"/>
                  <a:pt x="13303" y="3290"/>
                </a:cubicBezTo>
                <a:cubicBezTo>
                  <a:pt x="13289" y="3303"/>
                  <a:pt x="13274" y="3313"/>
                  <a:pt x="13262" y="3324"/>
                </a:cubicBezTo>
                <a:lnTo>
                  <a:pt x="13262" y="3309"/>
                </a:lnTo>
                <a:cubicBezTo>
                  <a:pt x="13275" y="3301"/>
                  <a:pt x="13290" y="3294"/>
                  <a:pt x="13304" y="3287"/>
                </a:cubicBezTo>
                <a:close/>
                <a:moveTo>
                  <a:pt x="13749" y="3277"/>
                </a:moveTo>
                <a:lnTo>
                  <a:pt x="13749" y="3309"/>
                </a:lnTo>
                <a:cubicBezTo>
                  <a:pt x="13740" y="3316"/>
                  <a:pt x="13733" y="3324"/>
                  <a:pt x="13724" y="3332"/>
                </a:cubicBezTo>
                <a:cubicBezTo>
                  <a:pt x="13724" y="3319"/>
                  <a:pt x="13724" y="3309"/>
                  <a:pt x="13723" y="3298"/>
                </a:cubicBezTo>
                <a:cubicBezTo>
                  <a:pt x="13731" y="3290"/>
                  <a:pt x="13740" y="3283"/>
                  <a:pt x="13749" y="3277"/>
                </a:cubicBezTo>
                <a:close/>
                <a:moveTo>
                  <a:pt x="12366" y="3201"/>
                </a:moveTo>
                <a:lnTo>
                  <a:pt x="12366" y="3201"/>
                </a:lnTo>
                <a:cubicBezTo>
                  <a:pt x="12364" y="3226"/>
                  <a:pt x="12363" y="3251"/>
                  <a:pt x="12361" y="3275"/>
                </a:cubicBezTo>
                <a:cubicBezTo>
                  <a:pt x="12289" y="3309"/>
                  <a:pt x="12219" y="3342"/>
                  <a:pt x="12148" y="3377"/>
                </a:cubicBezTo>
                <a:cubicBezTo>
                  <a:pt x="12122" y="3389"/>
                  <a:pt x="12097" y="3401"/>
                  <a:pt x="12069" y="3412"/>
                </a:cubicBezTo>
                <a:cubicBezTo>
                  <a:pt x="12068" y="3396"/>
                  <a:pt x="12067" y="3377"/>
                  <a:pt x="12067" y="3361"/>
                </a:cubicBezTo>
                <a:lnTo>
                  <a:pt x="12366" y="3201"/>
                </a:lnTo>
                <a:close/>
                <a:moveTo>
                  <a:pt x="13971" y="3423"/>
                </a:moveTo>
                <a:lnTo>
                  <a:pt x="13971" y="3438"/>
                </a:lnTo>
                <a:cubicBezTo>
                  <a:pt x="13958" y="3451"/>
                  <a:pt x="13946" y="3464"/>
                  <a:pt x="13933" y="3476"/>
                </a:cubicBezTo>
                <a:cubicBezTo>
                  <a:pt x="13932" y="3470"/>
                  <a:pt x="13932" y="3464"/>
                  <a:pt x="13932" y="3458"/>
                </a:cubicBezTo>
                <a:lnTo>
                  <a:pt x="13971" y="3423"/>
                </a:lnTo>
                <a:close/>
                <a:moveTo>
                  <a:pt x="12666" y="3254"/>
                </a:moveTo>
                <a:lnTo>
                  <a:pt x="12666" y="3254"/>
                </a:lnTo>
                <a:cubicBezTo>
                  <a:pt x="12663" y="3310"/>
                  <a:pt x="12659" y="3366"/>
                  <a:pt x="12658" y="3422"/>
                </a:cubicBezTo>
                <a:lnTo>
                  <a:pt x="12511" y="3495"/>
                </a:lnTo>
                <a:cubicBezTo>
                  <a:pt x="12514" y="3439"/>
                  <a:pt x="12518" y="3388"/>
                  <a:pt x="12521" y="3335"/>
                </a:cubicBezTo>
                <a:lnTo>
                  <a:pt x="12579" y="3295"/>
                </a:lnTo>
                <a:cubicBezTo>
                  <a:pt x="12607" y="3282"/>
                  <a:pt x="12636" y="3268"/>
                  <a:pt x="12666" y="3254"/>
                </a:cubicBezTo>
                <a:close/>
                <a:moveTo>
                  <a:pt x="13061" y="3408"/>
                </a:moveTo>
                <a:cubicBezTo>
                  <a:pt x="13062" y="3433"/>
                  <a:pt x="13063" y="3456"/>
                  <a:pt x="13063" y="3481"/>
                </a:cubicBezTo>
                <a:lnTo>
                  <a:pt x="13009" y="3523"/>
                </a:lnTo>
                <a:cubicBezTo>
                  <a:pt x="13009" y="3494"/>
                  <a:pt x="13008" y="3465"/>
                  <a:pt x="13008" y="3435"/>
                </a:cubicBezTo>
                <a:cubicBezTo>
                  <a:pt x="13026" y="3427"/>
                  <a:pt x="13042" y="3418"/>
                  <a:pt x="13061" y="3408"/>
                </a:cubicBezTo>
                <a:close/>
                <a:moveTo>
                  <a:pt x="14569" y="3464"/>
                </a:moveTo>
                <a:cubicBezTo>
                  <a:pt x="14568" y="3490"/>
                  <a:pt x="14568" y="3515"/>
                  <a:pt x="14568" y="3541"/>
                </a:cubicBezTo>
                <a:cubicBezTo>
                  <a:pt x="14567" y="3518"/>
                  <a:pt x="14567" y="3496"/>
                  <a:pt x="14567" y="3474"/>
                </a:cubicBezTo>
                <a:cubicBezTo>
                  <a:pt x="14568" y="3470"/>
                  <a:pt x="14568" y="3466"/>
                  <a:pt x="14569" y="3464"/>
                </a:cubicBezTo>
                <a:close/>
                <a:moveTo>
                  <a:pt x="11844" y="3285"/>
                </a:moveTo>
                <a:lnTo>
                  <a:pt x="11844" y="3293"/>
                </a:lnTo>
                <a:cubicBezTo>
                  <a:pt x="11796" y="3319"/>
                  <a:pt x="11748" y="3344"/>
                  <a:pt x="11700" y="3370"/>
                </a:cubicBezTo>
                <a:cubicBezTo>
                  <a:pt x="11563" y="3444"/>
                  <a:pt x="11426" y="3518"/>
                  <a:pt x="11289" y="3594"/>
                </a:cubicBezTo>
                <a:cubicBezTo>
                  <a:pt x="11285" y="3593"/>
                  <a:pt x="11279" y="3591"/>
                  <a:pt x="11275" y="3589"/>
                </a:cubicBezTo>
                <a:cubicBezTo>
                  <a:pt x="11467" y="3491"/>
                  <a:pt x="11656" y="3389"/>
                  <a:pt x="11844" y="3285"/>
                </a:cubicBezTo>
                <a:close/>
                <a:moveTo>
                  <a:pt x="11856" y="3475"/>
                </a:moveTo>
                <a:cubicBezTo>
                  <a:pt x="11856" y="3485"/>
                  <a:pt x="11858" y="3496"/>
                  <a:pt x="11858" y="3508"/>
                </a:cubicBezTo>
                <a:cubicBezTo>
                  <a:pt x="11741" y="3560"/>
                  <a:pt x="11623" y="3613"/>
                  <a:pt x="11507" y="3665"/>
                </a:cubicBezTo>
                <a:lnTo>
                  <a:pt x="11856" y="3475"/>
                </a:lnTo>
                <a:close/>
                <a:moveTo>
                  <a:pt x="13757" y="3610"/>
                </a:moveTo>
                <a:cubicBezTo>
                  <a:pt x="13757" y="3625"/>
                  <a:pt x="13759" y="3637"/>
                  <a:pt x="13759" y="3652"/>
                </a:cubicBezTo>
                <a:lnTo>
                  <a:pt x="13738" y="3672"/>
                </a:lnTo>
                <a:cubicBezTo>
                  <a:pt x="13738" y="3658"/>
                  <a:pt x="13736" y="3642"/>
                  <a:pt x="13736" y="3629"/>
                </a:cubicBezTo>
                <a:cubicBezTo>
                  <a:pt x="13743" y="3622"/>
                  <a:pt x="13750" y="3617"/>
                  <a:pt x="13757" y="3610"/>
                </a:cubicBezTo>
                <a:close/>
                <a:moveTo>
                  <a:pt x="12347" y="3450"/>
                </a:moveTo>
                <a:lnTo>
                  <a:pt x="12347" y="3450"/>
                </a:lnTo>
                <a:cubicBezTo>
                  <a:pt x="12346" y="3492"/>
                  <a:pt x="12343" y="3534"/>
                  <a:pt x="12341" y="3577"/>
                </a:cubicBezTo>
                <a:cubicBezTo>
                  <a:pt x="12257" y="3619"/>
                  <a:pt x="12172" y="3660"/>
                  <a:pt x="12087" y="3699"/>
                </a:cubicBezTo>
                <a:cubicBezTo>
                  <a:pt x="12086" y="3676"/>
                  <a:pt x="12084" y="3650"/>
                  <a:pt x="12082" y="3624"/>
                </a:cubicBezTo>
                <a:cubicBezTo>
                  <a:pt x="12164" y="3570"/>
                  <a:pt x="12245" y="3517"/>
                  <a:pt x="12325" y="3464"/>
                </a:cubicBezTo>
                <a:cubicBezTo>
                  <a:pt x="12333" y="3459"/>
                  <a:pt x="12340" y="3454"/>
                  <a:pt x="12347" y="3450"/>
                </a:cubicBezTo>
                <a:close/>
                <a:moveTo>
                  <a:pt x="11744" y="3701"/>
                </a:moveTo>
                <a:lnTo>
                  <a:pt x="11744" y="3701"/>
                </a:lnTo>
                <a:cubicBezTo>
                  <a:pt x="11742" y="3702"/>
                  <a:pt x="11740" y="3703"/>
                  <a:pt x="11739" y="3703"/>
                </a:cubicBezTo>
                <a:cubicBezTo>
                  <a:pt x="11740" y="3703"/>
                  <a:pt x="11741" y="3702"/>
                  <a:pt x="11744" y="3701"/>
                </a:cubicBezTo>
                <a:close/>
                <a:moveTo>
                  <a:pt x="11142" y="3660"/>
                </a:moveTo>
                <a:lnTo>
                  <a:pt x="11142" y="3660"/>
                </a:lnTo>
                <a:cubicBezTo>
                  <a:pt x="11140" y="3666"/>
                  <a:pt x="11139" y="3672"/>
                  <a:pt x="11137" y="3679"/>
                </a:cubicBezTo>
                <a:cubicBezTo>
                  <a:pt x="11118" y="3689"/>
                  <a:pt x="11098" y="3701"/>
                  <a:pt x="11079" y="3712"/>
                </a:cubicBezTo>
                <a:lnTo>
                  <a:pt x="11079" y="3692"/>
                </a:lnTo>
                <a:cubicBezTo>
                  <a:pt x="11099" y="3682"/>
                  <a:pt x="11121" y="3670"/>
                  <a:pt x="11142" y="3660"/>
                </a:cubicBezTo>
                <a:close/>
                <a:moveTo>
                  <a:pt x="13303" y="3635"/>
                </a:moveTo>
                <a:lnTo>
                  <a:pt x="13303" y="3689"/>
                </a:lnTo>
                <a:cubicBezTo>
                  <a:pt x="13294" y="3696"/>
                  <a:pt x="13284" y="3703"/>
                  <a:pt x="13275" y="3712"/>
                </a:cubicBezTo>
                <a:cubicBezTo>
                  <a:pt x="13274" y="3693"/>
                  <a:pt x="13274" y="3676"/>
                  <a:pt x="13273" y="3658"/>
                </a:cubicBezTo>
                <a:cubicBezTo>
                  <a:pt x="13283" y="3651"/>
                  <a:pt x="13293" y="3642"/>
                  <a:pt x="13303" y="3635"/>
                </a:cubicBezTo>
                <a:close/>
                <a:moveTo>
                  <a:pt x="14360" y="3200"/>
                </a:moveTo>
                <a:lnTo>
                  <a:pt x="14360" y="3205"/>
                </a:lnTo>
                <a:cubicBezTo>
                  <a:pt x="14363" y="3344"/>
                  <a:pt x="14367" y="3481"/>
                  <a:pt x="14371" y="3620"/>
                </a:cubicBezTo>
                <a:cubicBezTo>
                  <a:pt x="14366" y="3620"/>
                  <a:pt x="14361" y="3619"/>
                  <a:pt x="14356" y="3619"/>
                </a:cubicBezTo>
                <a:cubicBezTo>
                  <a:pt x="14319" y="3619"/>
                  <a:pt x="14282" y="3632"/>
                  <a:pt x="14252" y="3660"/>
                </a:cubicBezTo>
                <a:cubicBezTo>
                  <a:pt x="14221" y="3689"/>
                  <a:pt x="14189" y="3718"/>
                  <a:pt x="14157" y="3748"/>
                </a:cubicBezTo>
                <a:cubicBezTo>
                  <a:pt x="14157" y="3714"/>
                  <a:pt x="14157" y="3683"/>
                  <a:pt x="14155" y="3651"/>
                </a:cubicBezTo>
                <a:cubicBezTo>
                  <a:pt x="14190" y="3615"/>
                  <a:pt x="14225" y="3582"/>
                  <a:pt x="14258" y="3547"/>
                </a:cubicBezTo>
                <a:cubicBezTo>
                  <a:pt x="14313" y="3492"/>
                  <a:pt x="14313" y="3403"/>
                  <a:pt x="14258" y="3349"/>
                </a:cubicBezTo>
                <a:cubicBezTo>
                  <a:pt x="14252" y="3342"/>
                  <a:pt x="14245" y="3337"/>
                  <a:pt x="14237" y="3332"/>
                </a:cubicBezTo>
                <a:cubicBezTo>
                  <a:pt x="14279" y="3288"/>
                  <a:pt x="14319" y="3244"/>
                  <a:pt x="14360" y="3200"/>
                </a:cubicBezTo>
                <a:close/>
                <a:moveTo>
                  <a:pt x="11874" y="3758"/>
                </a:moveTo>
                <a:cubicBezTo>
                  <a:pt x="11875" y="3774"/>
                  <a:pt x="11876" y="3787"/>
                  <a:pt x="11876" y="3803"/>
                </a:cubicBezTo>
                <a:cubicBezTo>
                  <a:pt x="11836" y="3823"/>
                  <a:pt x="11797" y="3842"/>
                  <a:pt x="11757" y="3862"/>
                </a:cubicBezTo>
                <a:lnTo>
                  <a:pt x="11757" y="3831"/>
                </a:lnTo>
                <a:cubicBezTo>
                  <a:pt x="11796" y="3806"/>
                  <a:pt x="11835" y="3782"/>
                  <a:pt x="11874" y="3758"/>
                </a:cubicBezTo>
                <a:close/>
                <a:moveTo>
                  <a:pt x="13075" y="3813"/>
                </a:moveTo>
                <a:cubicBezTo>
                  <a:pt x="13076" y="3833"/>
                  <a:pt x="13076" y="3853"/>
                  <a:pt x="13077" y="3870"/>
                </a:cubicBezTo>
                <a:cubicBezTo>
                  <a:pt x="13057" y="3886"/>
                  <a:pt x="13037" y="3903"/>
                  <a:pt x="13016" y="3919"/>
                </a:cubicBezTo>
                <a:cubicBezTo>
                  <a:pt x="13016" y="3899"/>
                  <a:pt x="13015" y="3881"/>
                  <a:pt x="13015" y="3862"/>
                </a:cubicBezTo>
                <a:cubicBezTo>
                  <a:pt x="13035" y="3846"/>
                  <a:pt x="13056" y="3831"/>
                  <a:pt x="13075" y="3813"/>
                </a:cubicBezTo>
                <a:close/>
                <a:moveTo>
                  <a:pt x="12648" y="3724"/>
                </a:moveTo>
                <a:lnTo>
                  <a:pt x="12648" y="3724"/>
                </a:lnTo>
                <a:cubicBezTo>
                  <a:pt x="12647" y="3751"/>
                  <a:pt x="12647" y="3779"/>
                  <a:pt x="12645" y="3806"/>
                </a:cubicBezTo>
                <a:cubicBezTo>
                  <a:pt x="12594" y="3844"/>
                  <a:pt x="12542" y="3885"/>
                  <a:pt x="12488" y="3924"/>
                </a:cubicBezTo>
                <a:cubicBezTo>
                  <a:pt x="12490" y="3903"/>
                  <a:pt x="12491" y="3881"/>
                  <a:pt x="12492" y="3859"/>
                </a:cubicBezTo>
                <a:cubicBezTo>
                  <a:pt x="12544" y="3813"/>
                  <a:pt x="12596" y="3770"/>
                  <a:pt x="12648" y="3724"/>
                </a:cubicBezTo>
                <a:close/>
                <a:moveTo>
                  <a:pt x="11504" y="3826"/>
                </a:moveTo>
                <a:lnTo>
                  <a:pt x="11504" y="3848"/>
                </a:lnTo>
                <a:cubicBezTo>
                  <a:pt x="11452" y="3879"/>
                  <a:pt x="11401" y="3906"/>
                  <a:pt x="11351" y="3937"/>
                </a:cubicBezTo>
                <a:cubicBezTo>
                  <a:pt x="11351" y="3926"/>
                  <a:pt x="11351" y="3916"/>
                  <a:pt x="11352" y="3906"/>
                </a:cubicBezTo>
                <a:cubicBezTo>
                  <a:pt x="11403" y="3880"/>
                  <a:pt x="11452" y="3853"/>
                  <a:pt x="11504" y="3826"/>
                </a:cubicBezTo>
                <a:close/>
                <a:moveTo>
                  <a:pt x="13972" y="3836"/>
                </a:moveTo>
                <a:cubicBezTo>
                  <a:pt x="13972" y="3862"/>
                  <a:pt x="13973" y="3889"/>
                  <a:pt x="13974" y="3915"/>
                </a:cubicBezTo>
                <a:cubicBezTo>
                  <a:pt x="13967" y="3922"/>
                  <a:pt x="13959" y="3930"/>
                  <a:pt x="13951" y="3937"/>
                </a:cubicBezTo>
                <a:cubicBezTo>
                  <a:pt x="13950" y="3911"/>
                  <a:pt x="13948" y="3886"/>
                  <a:pt x="13947" y="3860"/>
                </a:cubicBezTo>
                <a:lnTo>
                  <a:pt x="13972" y="3836"/>
                </a:lnTo>
                <a:close/>
                <a:moveTo>
                  <a:pt x="11125" y="4030"/>
                </a:moveTo>
                <a:cubicBezTo>
                  <a:pt x="11125" y="4040"/>
                  <a:pt x="11125" y="4050"/>
                  <a:pt x="11124" y="4062"/>
                </a:cubicBezTo>
                <a:cubicBezTo>
                  <a:pt x="11109" y="4071"/>
                  <a:pt x="11093" y="4079"/>
                  <a:pt x="11078" y="4088"/>
                </a:cubicBezTo>
                <a:lnTo>
                  <a:pt x="11078" y="4057"/>
                </a:lnTo>
                <a:cubicBezTo>
                  <a:pt x="11093" y="4048"/>
                  <a:pt x="11110" y="4039"/>
                  <a:pt x="11125" y="4030"/>
                </a:cubicBezTo>
                <a:close/>
                <a:moveTo>
                  <a:pt x="13304" y="3987"/>
                </a:moveTo>
                <a:lnTo>
                  <a:pt x="13304" y="4097"/>
                </a:lnTo>
                <a:lnTo>
                  <a:pt x="13294" y="4107"/>
                </a:lnTo>
                <a:cubicBezTo>
                  <a:pt x="13293" y="4071"/>
                  <a:pt x="13290" y="4035"/>
                  <a:pt x="13289" y="3999"/>
                </a:cubicBezTo>
                <a:lnTo>
                  <a:pt x="13304" y="3987"/>
                </a:lnTo>
                <a:close/>
                <a:moveTo>
                  <a:pt x="13779" y="4028"/>
                </a:moveTo>
                <a:cubicBezTo>
                  <a:pt x="13780" y="4048"/>
                  <a:pt x="13783" y="4069"/>
                  <a:pt x="13785" y="4090"/>
                </a:cubicBezTo>
                <a:cubicBezTo>
                  <a:pt x="13775" y="4098"/>
                  <a:pt x="13766" y="4106"/>
                  <a:pt x="13757" y="4116"/>
                </a:cubicBezTo>
                <a:cubicBezTo>
                  <a:pt x="13756" y="4100"/>
                  <a:pt x="13756" y="4085"/>
                  <a:pt x="13755" y="4069"/>
                </a:cubicBezTo>
                <a:cubicBezTo>
                  <a:pt x="13755" y="4064"/>
                  <a:pt x="13755" y="4059"/>
                  <a:pt x="13754" y="4054"/>
                </a:cubicBezTo>
                <a:lnTo>
                  <a:pt x="13779" y="4028"/>
                </a:lnTo>
                <a:close/>
                <a:moveTo>
                  <a:pt x="10840" y="3812"/>
                </a:moveTo>
                <a:lnTo>
                  <a:pt x="10840" y="3848"/>
                </a:lnTo>
                <a:cubicBezTo>
                  <a:pt x="10783" y="3883"/>
                  <a:pt x="10726" y="3915"/>
                  <a:pt x="10670" y="3948"/>
                </a:cubicBezTo>
                <a:cubicBezTo>
                  <a:pt x="10637" y="3968"/>
                  <a:pt x="10622" y="4005"/>
                  <a:pt x="10632" y="4041"/>
                </a:cubicBezTo>
                <a:cubicBezTo>
                  <a:pt x="10632" y="4044"/>
                  <a:pt x="10634" y="4045"/>
                  <a:pt x="10634" y="4046"/>
                </a:cubicBezTo>
                <a:cubicBezTo>
                  <a:pt x="10603" y="4061"/>
                  <a:pt x="10571" y="4074"/>
                  <a:pt x="10540" y="4088"/>
                </a:cubicBezTo>
                <a:cubicBezTo>
                  <a:pt x="10499" y="4100"/>
                  <a:pt x="10456" y="4112"/>
                  <a:pt x="10415" y="4124"/>
                </a:cubicBezTo>
                <a:cubicBezTo>
                  <a:pt x="10414" y="4090"/>
                  <a:pt x="10414" y="4055"/>
                  <a:pt x="10412" y="4019"/>
                </a:cubicBezTo>
                <a:cubicBezTo>
                  <a:pt x="10556" y="3952"/>
                  <a:pt x="10699" y="3884"/>
                  <a:pt x="10840" y="3812"/>
                </a:cubicBezTo>
                <a:close/>
                <a:moveTo>
                  <a:pt x="12319" y="4012"/>
                </a:moveTo>
                <a:cubicBezTo>
                  <a:pt x="12319" y="4025"/>
                  <a:pt x="12317" y="4039"/>
                  <a:pt x="12317" y="4051"/>
                </a:cubicBezTo>
                <a:cubicBezTo>
                  <a:pt x="12252" y="4098"/>
                  <a:pt x="12186" y="4145"/>
                  <a:pt x="12118" y="4191"/>
                </a:cubicBezTo>
                <a:lnTo>
                  <a:pt x="12118" y="4185"/>
                </a:lnTo>
                <a:cubicBezTo>
                  <a:pt x="12186" y="4127"/>
                  <a:pt x="12252" y="4069"/>
                  <a:pt x="12319" y="4012"/>
                </a:cubicBezTo>
                <a:close/>
                <a:moveTo>
                  <a:pt x="10230" y="4107"/>
                </a:moveTo>
                <a:cubicBezTo>
                  <a:pt x="10232" y="4132"/>
                  <a:pt x="10232" y="4157"/>
                  <a:pt x="10234" y="4180"/>
                </a:cubicBezTo>
                <a:cubicBezTo>
                  <a:pt x="10126" y="4214"/>
                  <a:pt x="10019" y="4247"/>
                  <a:pt x="9912" y="4282"/>
                </a:cubicBezTo>
                <a:cubicBezTo>
                  <a:pt x="9910" y="4273"/>
                  <a:pt x="9909" y="4266"/>
                  <a:pt x="9907" y="4258"/>
                </a:cubicBezTo>
                <a:cubicBezTo>
                  <a:pt x="10015" y="4209"/>
                  <a:pt x="10122" y="4158"/>
                  <a:pt x="10230" y="4107"/>
                </a:cubicBezTo>
                <a:close/>
                <a:moveTo>
                  <a:pt x="11499" y="4164"/>
                </a:moveTo>
                <a:lnTo>
                  <a:pt x="11499" y="4209"/>
                </a:lnTo>
                <a:cubicBezTo>
                  <a:pt x="11447" y="4241"/>
                  <a:pt x="11395" y="4274"/>
                  <a:pt x="11344" y="4307"/>
                </a:cubicBezTo>
                <a:cubicBezTo>
                  <a:pt x="11344" y="4283"/>
                  <a:pt x="11344" y="4261"/>
                  <a:pt x="11346" y="4236"/>
                </a:cubicBezTo>
                <a:cubicBezTo>
                  <a:pt x="11398" y="4212"/>
                  <a:pt x="11447" y="4189"/>
                  <a:pt x="11499" y="4164"/>
                </a:cubicBezTo>
                <a:close/>
                <a:moveTo>
                  <a:pt x="13541" y="4261"/>
                </a:moveTo>
                <a:cubicBezTo>
                  <a:pt x="13542" y="4277"/>
                  <a:pt x="13542" y="4294"/>
                  <a:pt x="13543" y="4309"/>
                </a:cubicBezTo>
                <a:cubicBezTo>
                  <a:pt x="13542" y="4310"/>
                  <a:pt x="13542" y="4312"/>
                  <a:pt x="13541" y="4312"/>
                </a:cubicBezTo>
                <a:lnTo>
                  <a:pt x="13541" y="4261"/>
                </a:lnTo>
                <a:close/>
                <a:moveTo>
                  <a:pt x="12640" y="4149"/>
                </a:moveTo>
                <a:lnTo>
                  <a:pt x="12640" y="4210"/>
                </a:lnTo>
                <a:cubicBezTo>
                  <a:pt x="12585" y="4251"/>
                  <a:pt x="12529" y="4292"/>
                  <a:pt x="12476" y="4332"/>
                </a:cubicBezTo>
                <a:cubicBezTo>
                  <a:pt x="12476" y="4312"/>
                  <a:pt x="12477" y="4292"/>
                  <a:pt x="12477" y="4269"/>
                </a:cubicBezTo>
                <a:lnTo>
                  <a:pt x="12640" y="4149"/>
                </a:lnTo>
                <a:close/>
                <a:moveTo>
                  <a:pt x="13990" y="4299"/>
                </a:moveTo>
                <a:cubicBezTo>
                  <a:pt x="13992" y="4315"/>
                  <a:pt x="13993" y="4329"/>
                  <a:pt x="13993" y="4345"/>
                </a:cubicBezTo>
                <a:cubicBezTo>
                  <a:pt x="13989" y="4344"/>
                  <a:pt x="13987" y="4341"/>
                  <a:pt x="13982" y="4340"/>
                </a:cubicBezTo>
                <a:cubicBezTo>
                  <a:pt x="13981" y="4330"/>
                  <a:pt x="13981" y="4319"/>
                  <a:pt x="13979" y="4308"/>
                </a:cubicBezTo>
                <a:cubicBezTo>
                  <a:pt x="13983" y="4305"/>
                  <a:pt x="13987" y="4302"/>
                  <a:pt x="13990" y="4299"/>
                </a:cubicBezTo>
                <a:close/>
                <a:moveTo>
                  <a:pt x="11889" y="4321"/>
                </a:moveTo>
                <a:cubicBezTo>
                  <a:pt x="11896" y="4323"/>
                  <a:pt x="11903" y="4324"/>
                  <a:pt x="11911" y="4324"/>
                </a:cubicBezTo>
                <a:lnTo>
                  <a:pt x="11911" y="4332"/>
                </a:lnTo>
                <a:cubicBezTo>
                  <a:pt x="11902" y="4339"/>
                  <a:pt x="11893" y="4345"/>
                  <a:pt x="11884" y="4351"/>
                </a:cubicBezTo>
                <a:cubicBezTo>
                  <a:pt x="11885" y="4340"/>
                  <a:pt x="11886" y="4330"/>
                  <a:pt x="11889" y="4321"/>
                </a:cubicBezTo>
                <a:close/>
                <a:moveTo>
                  <a:pt x="9699" y="4354"/>
                </a:moveTo>
                <a:lnTo>
                  <a:pt x="9699" y="4354"/>
                </a:lnTo>
                <a:cubicBezTo>
                  <a:pt x="9697" y="4355"/>
                  <a:pt x="9696" y="4355"/>
                  <a:pt x="9696" y="4355"/>
                </a:cubicBezTo>
                <a:cubicBezTo>
                  <a:pt x="9697" y="4354"/>
                  <a:pt x="9699" y="4354"/>
                  <a:pt x="9699" y="4354"/>
                </a:cubicBezTo>
                <a:close/>
                <a:moveTo>
                  <a:pt x="13089" y="4155"/>
                </a:moveTo>
                <a:cubicBezTo>
                  <a:pt x="13093" y="4202"/>
                  <a:pt x="13094" y="4248"/>
                  <a:pt x="13097" y="4294"/>
                </a:cubicBezTo>
                <a:cubicBezTo>
                  <a:pt x="13075" y="4315"/>
                  <a:pt x="13052" y="4336"/>
                  <a:pt x="13030" y="4357"/>
                </a:cubicBezTo>
                <a:cubicBezTo>
                  <a:pt x="13029" y="4308"/>
                  <a:pt x="13026" y="4259"/>
                  <a:pt x="13023" y="4209"/>
                </a:cubicBezTo>
                <a:cubicBezTo>
                  <a:pt x="13045" y="4191"/>
                  <a:pt x="13067" y="4174"/>
                  <a:pt x="13089" y="4155"/>
                </a:cubicBezTo>
                <a:close/>
                <a:moveTo>
                  <a:pt x="14329" y="3986"/>
                </a:moveTo>
                <a:lnTo>
                  <a:pt x="14329" y="3986"/>
                </a:lnTo>
                <a:cubicBezTo>
                  <a:pt x="14306" y="4057"/>
                  <a:pt x="14283" y="4127"/>
                  <a:pt x="14259" y="4199"/>
                </a:cubicBezTo>
                <a:cubicBezTo>
                  <a:pt x="14235" y="4272"/>
                  <a:pt x="14210" y="4345"/>
                  <a:pt x="14185" y="4418"/>
                </a:cubicBezTo>
                <a:cubicBezTo>
                  <a:pt x="14178" y="4324"/>
                  <a:pt x="14173" y="4230"/>
                  <a:pt x="14169" y="4133"/>
                </a:cubicBezTo>
                <a:cubicBezTo>
                  <a:pt x="14222" y="4085"/>
                  <a:pt x="14274" y="4035"/>
                  <a:pt x="14329" y="3986"/>
                </a:cubicBezTo>
                <a:close/>
                <a:moveTo>
                  <a:pt x="11119" y="4336"/>
                </a:moveTo>
                <a:cubicBezTo>
                  <a:pt x="11119" y="4373"/>
                  <a:pt x="11118" y="4409"/>
                  <a:pt x="11118" y="4445"/>
                </a:cubicBezTo>
                <a:cubicBezTo>
                  <a:pt x="11106" y="4453"/>
                  <a:pt x="11093" y="4459"/>
                  <a:pt x="11080" y="4467"/>
                </a:cubicBezTo>
                <a:cubicBezTo>
                  <a:pt x="11082" y="4432"/>
                  <a:pt x="11082" y="4392"/>
                  <a:pt x="11080" y="4355"/>
                </a:cubicBezTo>
                <a:cubicBezTo>
                  <a:pt x="11093" y="4349"/>
                  <a:pt x="11106" y="4344"/>
                  <a:pt x="11119" y="4336"/>
                </a:cubicBezTo>
                <a:close/>
                <a:moveTo>
                  <a:pt x="10208" y="4480"/>
                </a:moveTo>
                <a:lnTo>
                  <a:pt x="10208" y="4480"/>
                </a:lnTo>
                <a:cubicBezTo>
                  <a:pt x="10196" y="4490"/>
                  <a:pt x="10183" y="4497"/>
                  <a:pt x="10171" y="4506"/>
                </a:cubicBezTo>
                <a:cubicBezTo>
                  <a:pt x="10168" y="4502"/>
                  <a:pt x="10165" y="4499"/>
                  <a:pt x="10162" y="4495"/>
                </a:cubicBezTo>
                <a:cubicBezTo>
                  <a:pt x="10178" y="4490"/>
                  <a:pt x="10193" y="4484"/>
                  <a:pt x="10208" y="4480"/>
                </a:cubicBezTo>
                <a:close/>
                <a:moveTo>
                  <a:pt x="12306" y="4395"/>
                </a:moveTo>
                <a:cubicBezTo>
                  <a:pt x="12306" y="4417"/>
                  <a:pt x="12305" y="4439"/>
                  <a:pt x="12305" y="4461"/>
                </a:cubicBezTo>
                <a:cubicBezTo>
                  <a:pt x="12262" y="4490"/>
                  <a:pt x="12221" y="4520"/>
                  <a:pt x="12179" y="4549"/>
                </a:cubicBezTo>
                <a:cubicBezTo>
                  <a:pt x="12186" y="4523"/>
                  <a:pt x="12191" y="4496"/>
                  <a:pt x="12197" y="4470"/>
                </a:cubicBezTo>
                <a:cubicBezTo>
                  <a:pt x="12233" y="4445"/>
                  <a:pt x="12270" y="4419"/>
                  <a:pt x="12306" y="4395"/>
                </a:cubicBezTo>
                <a:close/>
                <a:moveTo>
                  <a:pt x="10001" y="4545"/>
                </a:moveTo>
                <a:cubicBezTo>
                  <a:pt x="10001" y="4549"/>
                  <a:pt x="9999" y="4554"/>
                  <a:pt x="9999" y="4558"/>
                </a:cubicBezTo>
                <a:cubicBezTo>
                  <a:pt x="10002" y="4584"/>
                  <a:pt x="10003" y="4611"/>
                  <a:pt x="10005" y="4639"/>
                </a:cubicBezTo>
                <a:cubicBezTo>
                  <a:pt x="9984" y="4646"/>
                  <a:pt x="9964" y="4654"/>
                  <a:pt x="9944" y="4662"/>
                </a:cubicBezTo>
                <a:lnTo>
                  <a:pt x="9935" y="4566"/>
                </a:lnTo>
                <a:cubicBezTo>
                  <a:pt x="9958" y="4559"/>
                  <a:pt x="9979" y="4552"/>
                  <a:pt x="10001" y="4545"/>
                </a:cubicBezTo>
                <a:close/>
                <a:moveTo>
                  <a:pt x="11498" y="4435"/>
                </a:moveTo>
                <a:cubicBezTo>
                  <a:pt x="11498" y="4488"/>
                  <a:pt x="11497" y="4541"/>
                  <a:pt x="11497" y="4593"/>
                </a:cubicBezTo>
                <a:cubicBezTo>
                  <a:pt x="11446" y="4623"/>
                  <a:pt x="11394" y="4652"/>
                  <a:pt x="11343" y="4681"/>
                </a:cubicBezTo>
                <a:cubicBezTo>
                  <a:pt x="11343" y="4630"/>
                  <a:pt x="11342" y="4580"/>
                  <a:pt x="11342" y="4531"/>
                </a:cubicBezTo>
                <a:cubicBezTo>
                  <a:pt x="11393" y="4499"/>
                  <a:pt x="11446" y="4468"/>
                  <a:pt x="11498" y="4435"/>
                </a:cubicBezTo>
                <a:close/>
                <a:moveTo>
                  <a:pt x="13564" y="4690"/>
                </a:moveTo>
                <a:lnTo>
                  <a:pt x="13564" y="4693"/>
                </a:lnTo>
                <a:cubicBezTo>
                  <a:pt x="13559" y="4698"/>
                  <a:pt x="13554" y="4704"/>
                  <a:pt x="13547" y="4709"/>
                </a:cubicBezTo>
                <a:lnTo>
                  <a:pt x="13547" y="4704"/>
                </a:lnTo>
                <a:cubicBezTo>
                  <a:pt x="13553" y="4699"/>
                  <a:pt x="13558" y="4694"/>
                  <a:pt x="13564" y="4690"/>
                </a:cubicBezTo>
                <a:close/>
                <a:moveTo>
                  <a:pt x="10673" y="4531"/>
                </a:moveTo>
                <a:lnTo>
                  <a:pt x="10680" y="4706"/>
                </a:lnTo>
                <a:cubicBezTo>
                  <a:pt x="10680" y="4707"/>
                  <a:pt x="10680" y="4707"/>
                  <a:pt x="10679" y="4707"/>
                </a:cubicBezTo>
                <a:cubicBezTo>
                  <a:pt x="10665" y="4701"/>
                  <a:pt x="10652" y="4698"/>
                  <a:pt x="10638" y="4698"/>
                </a:cubicBezTo>
                <a:cubicBezTo>
                  <a:pt x="10629" y="4698"/>
                  <a:pt x="10621" y="4699"/>
                  <a:pt x="10610" y="4701"/>
                </a:cubicBezTo>
                <a:cubicBezTo>
                  <a:pt x="10555" y="4711"/>
                  <a:pt x="10499" y="4723"/>
                  <a:pt x="10443" y="4733"/>
                </a:cubicBezTo>
                <a:cubicBezTo>
                  <a:pt x="10441" y="4699"/>
                  <a:pt x="10440" y="4665"/>
                  <a:pt x="10437" y="4630"/>
                </a:cubicBezTo>
                <a:cubicBezTo>
                  <a:pt x="10515" y="4598"/>
                  <a:pt x="10595" y="4564"/>
                  <a:pt x="10673" y="4531"/>
                </a:cubicBezTo>
                <a:close/>
                <a:moveTo>
                  <a:pt x="9722" y="4631"/>
                </a:moveTo>
                <a:cubicBezTo>
                  <a:pt x="9725" y="4670"/>
                  <a:pt x="9728" y="4707"/>
                  <a:pt x="9731" y="4744"/>
                </a:cubicBezTo>
                <a:cubicBezTo>
                  <a:pt x="9721" y="4748"/>
                  <a:pt x="9712" y="4752"/>
                  <a:pt x="9701" y="4756"/>
                </a:cubicBezTo>
                <a:cubicBezTo>
                  <a:pt x="9700" y="4726"/>
                  <a:pt x="9699" y="4698"/>
                  <a:pt x="9699" y="4668"/>
                </a:cubicBezTo>
                <a:cubicBezTo>
                  <a:pt x="9699" y="4659"/>
                  <a:pt x="9696" y="4650"/>
                  <a:pt x="9694" y="4642"/>
                </a:cubicBezTo>
                <a:cubicBezTo>
                  <a:pt x="9702" y="4639"/>
                  <a:pt x="9712" y="4636"/>
                  <a:pt x="9722" y="4631"/>
                </a:cubicBezTo>
                <a:close/>
                <a:moveTo>
                  <a:pt x="13119" y="4660"/>
                </a:moveTo>
                <a:cubicBezTo>
                  <a:pt x="13120" y="4671"/>
                  <a:pt x="13120" y="4681"/>
                  <a:pt x="13120" y="4691"/>
                </a:cubicBezTo>
                <a:cubicBezTo>
                  <a:pt x="13096" y="4713"/>
                  <a:pt x="13071" y="4734"/>
                  <a:pt x="13047" y="4756"/>
                </a:cubicBezTo>
                <a:lnTo>
                  <a:pt x="13047" y="4748"/>
                </a:lnTo>
                <a:cubicBezTo>
                  <a:pt x="13047" y="4740"/>
                  <a:pt x="13047" y="4734"/>
                  <a:pt x="13046" y="4727"/>
                </a:cubicBezTo>
                <a:cubicBezTo>
                  <a:pt x="13071" y="4704"/>
                  <a:pt x="13094" y="4682"/>
                  <a:pt x="13119" y="4660"/>
                </a:cubicBezTo>
                <a:close/>
                <a:moveTo>
                  <a:pt x="10256" y="4706"/>
                </a:moveTo>
                <a:cubicBezTo>
                  <a:pt x="10258" y="4728"/>
                  <a:pt x="10259" y="4748"/>
                  <a:pt x="10260" y="4770"/>
                </a:cubicBezTo>
                <a:cubicBezTo>
                  <a:pt x="10241" y="4774"/>
                  <a:pt x="10220" y="4777"/>
                  <a:pt x="10201" y="4782"/>
                </a:cubicBezTo>
                <a:cubicBezTo>
                  <a:pt x="10201" y="4764"/>
                  <a:pt x="10199" y="4745"/>
                  <a:pt x="10198" y="4729"/>
                </a:cubicBezTo>
                <a:lnTo>
                  <a:pt x="10256" y="4706"/>
                </a:lnTo>
                <a:close/>
                <a:moveTo>
                  <a:pt x="14387" y="4036"/>
                </a:moveTo>
                <a:cubicBezTo>
                  <a:pt x="14392" y="4127"/>
                  <a:pt x="14395" y="4217"/>
                  <a:pt x="14401" y="4308"/>
                </a:cubicBezTo>
                <a:cubicBezTo>
                  <a:pt x="14402" y="4332"/>
                  <a:pt x="14403" y="4357"/>
                  <a:pt x="14404" y="4381"/>
                </a:cubicBezTo>
                <a:cubicBezTo>
                  <a:pt x="14344" y="4523"/>
                  <a:pt x="14282" y="4661"/>
                  <a:pt x="14216" y="4800"/>
                </a:cubicBezTo>
                <a:cubicBezTo>
                  <a:pt x="14210" y="4740"/>
                  <a:pt x="14205" y="4681"/>
                  <a:pt x="14200" y="4621"/>
                </a:cubicBezTo>
                <a:cubicBezTo>
                  <a:pt x="14242" y="4491"/>
                  <a:pt x="14284" y="4360"/>
                  <a:pt x="14326" y="4229"/>
                </a:cubicBezTo>
                <a:cubicBezTo>
                  <a:pt x="14347" y="4164"/>
                  <a:pt x="14368" y="4101"/>
                  <a:pt x="14387" y="4036"/>
                </a:cubicBezTo>
                <a:close/>
                <a:moveTo>
                  <a:pt x="11928" y="4650"/>
                </a:moveTo>
                <a:lnTo>
                  <a:pt x="11928" y="4650"/>
                </a:lnTo>
                <a:cubicBezTo>
                  <a:pt x="11921" y="4681"/>
                  <a:pt x="11912" y="4711"/>
                  <a:pt x="11905" y="4740"/>
                </a:cubicBezTo>
                <a:lnTo>
                  <a:pt x="11812" y="4806"/>
                </a:lnTo>
                <a:cubicBezTo>
                  <a:pt x="11815" y="4776"/>
                  <a:pt x="11820" y="4745"/>
                  <a:pt x="11824" y="4716"/>
                </a:cubicBezTo>
                <a:cubicBezTo>
                  <a:pt x="11859" y="4694"/>
                  <a:pt x="11895" y="4672"/>
                  <a:pt x="11928" y="4650"/>
                </a:cubicBezTo>
                <a:close/>
                <a:moveTo>
                  <a:pt x="11119" y="4667"/>
                </a:moveTo>
                <a:lnTo>
                  <a:pt x="11119" y="4801"/>
                </a:lnTo>
                <a:cubicBezTo>
                  <a:pt x="11109" y="4805"/>
                  <a:pt x="11099" y="4811"/>
                  <a:pt x="11089" y="4816"/>
                </a:cubicBezTo>
                <a:cubicBezTo>
                  <a:pt x="11088" y="4771"/>
                  <a:pt x="11087" y="4729"/>
                  <a:pt x="11087" y="4685"/>
                </a:cubicBezTo>
                <a:cubicBezTo>
                  <a:pt x="11097" y="4678"/>
                  <a:pt x="11108" y="4672"/>
                  <a:pt x="11119" y="4667"/>
                </a:cubicBezTo>
                <a:close/>
                <a:moveTo>
                  <a:pt x="10015" y="4801"/>
                </a:moveTo>
                <a:cubicBezTo>
                  <a:pt x="10015" y="4806"/>
                  <a:pt x="10015" y="4812"/>
                  <a:pt x="10016" y="4817"/>
                </a:cubicBezTo>
                <a:lnTo>
                  <a:pt x="9958" y="4828"/>
                </a:lnTo>
                <a:lnTo>
                  <a:pt x="9958" y="4823"/>
                </a:lnTo>
                <a:cubicBezTo>
                  <a:pt x="9977" y="4816"/>
                  <a:pt x="9995" y="4810"/>
                  <a:pt x="10015" y="4801"/>
                </a:cubicBezTo>
                <a:close/>
                <a:moveTo>
                  <a:pt x="12640" y="4501"/>
                </a:moveTo>
                <a:lnTo>
                  <a:pt x="12640" y="4512"/>
                </a:lnTo>
                <a:cubicBezTo>
                  <a:pt x="12621" y="4595"/>
                  <a:pt x="12601" y="4680"/>
                  <a:pt x="12581" y="4763"/>
                </a:cubicBezTo>
                <a:cubicBezTo>
                  <a:pt x="12544" y="4795"/>
                  <a:pt x="12507" y="4828"/>
                  <a:pt x="12469" y="4861"/>
                </a:cubicBezTo>
                <a:cubicBezTo>
                  <a:pt x="12469" y="4784"/>
                  <a:pt x="12470" y="4704"/>
                  <a:pt x="12470" y="4626"/>
                </a:cubicBezTo>
                <a:cubicBezTo>
                  <a:pt x="12487" y="4614"/>
                  <a:pt x="12505" y="4602"/>
                  <a:pt x="12522" y="4589"/>
                </a:cubicBezTo>
                <a:cubicBezTo>
                  <a:pt x="12561" y="4561"/>
                  <a:pt x="12600" y="4530"/>
                  <a:pt x="12640" y="4501"/>
                </a:cubicBezTo>
                <a:close/>
                <a:moveTo>
                  <a:pt x="9343" y="4754"/>
                </a:moveTo>
                <a:lnTo>
                  <a:pt x="9343" y="4754"/>
                </a:lnTo>
                <a:cubicBezTo>
                  <a:pt x="9342" y="4799"/>
                  <a:pt x="9339" y="4843"/>
                  <a:pt x="9338" y="4888"/>
                </a:cubicBezTo>
                <a:cubicBezTo>
                  <a:pt x="9326" y="4892"/>
                  <a:pt x="9313" y="4898"/>
                  <a:pt x="9301" y="4901"/>
                </a:cubicBezTo>
                <a:cubicBezTo>
                  <a:pt x="9306" y="4864"/>
                  <a:pt x="9309" y="4827"/>
                  <a:pt x="9313" y="4790"/>
                </a:cubicBezTo>
                <a:lnTo>
                  <a:pt x="9317" y="4766"/>
                </a:lnTo>
                <a:cubicBezTo>
                  <a:pt x="9326" y="4763"/>
                  <a:pt x="9335" y="4758"/>
                  <a:pt x="9343" y="4754"/>
                </a:cubicBezTo>
                <a:close/>
                <a:moveTo>
                  <a:pt x="13871" y="4811"/>
                </a:moveTo>
                <a:cubicBezTo>
                  <a:pt x="13876" y="4846"/>
                  <a:pt x="13883" y="4880"/>
                  <a:pt x="13889" y="4915"/>
                </a:cubicBezTo>
                <a:cubicBezTo>
                  <a:pt x="13872" y="4906"/>
                  <a:pt x="13854" y="4901"/>
                  <a:pt x="13836" y="4901"/>
                </a:cubicBezTo>
                <a:cubicBezTo>
                  <a:pt x="13823" y="4901"/>
                  <a:pt x="13811" y="4904"/>
                  <a:pt x="13798" y="4909"/>
                </a:cubicBezTo>
                <a:cubicBezTo>
                  <a:pt x="13798" y="4903"/>
                  <a:pt x="13797" y="4895"/>
                  <a:pt x="13797" y="4889"/>
                </a:cubicBezTo>
                <a:cubicBezTo>
                  <a:pt x="13822" y="4863"/>
                  <a:pt x="13847" y="4836"/>
                  <a:pt x="13871" y="4811"/>
                </a:cubicBezTo>
                <a:close/>
                <a:moveTo>
                  <a:pt x="10274" y="4975"/>
                </a:moveTo>
                <a:cubicBezTo>
                  <a:pt x="10274" y="4980"/>
                  <a:pt x="10274" y="4984"/>
                  <a:pt x="10275" y="4989"/>
                </a:cubicBezTo>
                <a:cubicBezTo>
                  <a:pt x="10255" y="4993"/>
                  <a:pt x="10235" y="4996"/>
                  <a:pt x="10215" y="4999"/>
                </a:cubicBezTo>
                <a:cubicBezTo>
                  <a:pt x="10215" y="4994"/>
                  <a:pt x="10214" y="4991"/>
                  <a:pt x="10214" y="4987"/>
                </a:cubicBezTo>
                <a:cubicBezTo>
                  <a:pt x="10234" y="4982"/>
                  <a:pt x="10254" y="4978"/>
                  <a:pt x="10274" y="4975"/>
                </a:cubicBezTo>
                <a:close/>
                <a:moveTo>
                  <a:pt x="9078" y="4888"/>
                </a:moveTo>
                <a:lnTo>
                  <a:pt x="9078" y="4888"/>
                </a:lnTo>
                <a:cubicBezTo>
                  <a:pt x="9074" y="4919"/>
                  <a:pt x="9070" y="4950"/>
                  <a:pt x="9067" y="4982"/>
                </a:cubicBezTo>
                <a:cubicBezTo>
                  <a:pt x="9027" y="4996"/>
                  <a:pt x="8988" y="5009"/>
                  <a:pt x="8948" y="5023"/>
                </a:cubicBezTo>
                <a:lnTo>
                  <a:pt x="8948" y="4953"/>
                </a:lnTo>
                <a:cubicBezTo>
                  <a:pt x="8991" y="4932"/>
                  <a:pt x="9033" y="4910"/>
                  <a:pt x="9078" y="4888"/>
                </a:cubicBezTo>
                <a:close/>
                <a:moveTo>
                  <a:pt x="8858" y="4882"/>
                </a:moveTo>
                <a:lnTo>
                  <a:pt x="8858" y="4883"/>
                </a:lnTo>
                <a:cubicBezTo>
                  <a:pt x="8811" y="4908"/>
                  <a:pt x="8762" y="4932"/>
                  <a:pt x="8713" y="4958"/>
                </a:cubicBezTo>
                <a:cubicBezTo>
                  <a:pt x="8671" y="4980"/>
                  <a:pt x="8629" y="5003"/>
                  <a:pt x="8588" y="5027"/>
                </a:cubicBezTo>
                <a:cubicBezTo>
                  <a:pt x="8584" y="4999"/>
                  <a:pt x="8578" y="4972"/>
                  <a:pt x="8572" y="4945"/>
                </a:cubicBezTo>
                <a:cubicBezTo>
                  <a:pt x="8669" y="4927"/>
                  <a:pt x="8764" y="4905"/>
                  <a:pt x="8858" y="4882"/>
                </a:cubicBezTo>
                <a:close/>
                <a:moveTo>
                  <a:pt x="10026" y="5024"/>
                </a:moveTo>
                <a:lnTo>
                  <a:pt x="10026" y="5032"/>
                </a:lnTo>
                <a:cubicBezTo>
                  <a:pt x="10010" y="5034"/>
                  <a:pt x="9992" y="5038"/>
                  <a:pt x="9976" y="5043"/>
                </a:cubicBezTo>
                <a:cubicBezTo>
                  <a:pt x="9976" y="5039"/>
                  <a:pt x="9976" y="5037"/>
                  <a:pt x="9975" y="5034"/>
                </a:cubicBezTo>
                <a:cubicBezTo>
                  <a:pt x="9992" y="5030"/>
                  <a:pt x="10010" y="5027"/>
                  <a:pt x="10026" y="5024"/>
                </a:cubicBezTo>
                <a:close/>
                <a:moveTo>
                  <a:pt x="8858" y="4998"/>
                </a:moveTo>
                <a:lnTo>
                  <a:pt x="8858" y="5045"/>
                </a:lnTo>
                <a:cubicBezTo>
                  <a:pt x="8814" y="5055"/>
                  <a:pt x="8767" y="5064"/>
                  <a:pt x="8721" y="5072"/>
                </a:cubicBezTo>
                <a:cubicBezTo>
                  <a:pt x="8767" y="5048"/>
                  <a:pt x="8812" y="5023"/>
                  <a:pt x="8858" y="4998"/>
                </a:cubicBezTo>
                <a:close/>
                <a:moveTo>
                  <a:pt x="10689" y="4911"/>
                </a:moveTo>
                <a:cubicBezTo>
                  <a:pt x="10690" y="4941"/>
                  <a:pt x="10691" y="4971"/>
                  <a:pt x="10693" y="5002"/>
                </a:cubicBezTo>
                <a:cubicBezTo>
                  <a:pt x="10645" y="5022"/>
                  <a:pt x="10597" y="5040"/>
                  <a:pt x="10548" y="5060"/>
                </a:cubicBezTo>
                <a:cubicBezTo>
                  <a:pt x="10520" y="5071"/>
                  <a:pt x="10493" y="5080"/>
                  <a:pt x="10467" y="5090"/>
                </a:cubicBezTo>
                <a:cubicBezTo>
                  <a:pt x="10466" y="5071"/>
                  <a:pt x="10463" y="5050"/>
                  <a:pt x="10462" y="5030"/>
                </a:cubicBezTo>
                <a:lnTo>
                  <a:pt x="10478" y="5023"/>
                </a:lnTo>
                <a:cubicBezTo>
                  <a:pt x="10532" y="5014"/>
                  <a:pt x="10587" y="5006"/>
                  <a:pt x="10641" y="4998"/>
                </a:cubicBezTo>
                <a:cubicBezTo>
                  <a:pt x="10658" y="4994"/>
                  <a:pt x="10667" y="4972"/>
                  <a:pt x="10663" y="4958"/>
                </a:cubicBezTo>
                <a:cubicBezTo>
                  <a:pt x="10660" y="4950"/>
                  <a:pt x="10655" y="4944"/>
                  <a:pt x="10649" y="4940"/>
                </a:cubicBezTo>
                <a:cubicBezTo>
                  <a:pt x="10647" y="4939"/>
                  <a:pt x="10644" y="4939"/>
                  <a:pt x="10642" y="4937"/>
                </a:cubicBezTo>
                <a:cubicBezTo>
                  <a:pt x="10657" y="4929"/>
                  <a:pt x="10674" y="4919"/>
                  <a:pt x="10689" y="4911"/>
                </a:cubicBezTo>
                <a:close/>
                <a:moveTo>
                  <a:pt x="9761" y="5077"/>
                </a:moveTo>
                <a:lnTo>
                  <a:pt x="9761" y="5084"/>
                </a:lnTo>
                <a:cubicBezTo>
                  <a:pt x="9744" y="5087"/>
                  <a:pt x="9728" y="5090"/>
                  <a:pt x="9712" y="5094"/>
                </a:cubicBezTo>
                <a:lnTo>
                  <a:pt x="9712" y="5087"/>
                </a:lnTo>
                <a:cubicBezTo>
                  <a:pt x="9728" y="5084"/>
                  <a:pt x="9744" y="5081"/>
                  <a:pt x="9761" y="5077"/>
                </a:cubicBezTo>
                <a:close/>
                <a:moveTo>
                  <a:pt x="12300" y="4748"/>
                </a:moveTo>
                <a:lnTo>
                  <a:pt x="12300" y="4748"/>
                </a:lnTo>
                <a:cubicBezTo>
                  <a:pt x="12299" y="4833"/>
                  <a:pt x="12299" y="4919"/>
                  <a:pt x="12299" y="5004"/>
                </a:cubicBezTo>
                <a:cubicBezTo>
                  <a:pt x="12259" y="5037"/>
                  <a:pt x="12222" y="5069"/>
                  <a:pt x="12183" y="5101"/>
                </a:cubicBezTo>
                <a:cubicBezTo>
                  <a:pt x="12176" y="5015"/>
                  <a:pt x="12169" y="4931"/>
                  <a:pt x="12164" y="4846"/>
                </a:cubicBezTo>
                <a:lnTo>
                  <a:pt x="12300" y="4748"/>
                </a:lnTo>
                <a:close/>
                <a:moveTo>
                  <a:pt x="11497" y="4911"/>
                </a:moveTo>
                <a:cubicBezTo>
                  <a:pt x="11497" y="4947"/>
                  <a:pt x="11497" y="4982"/>
                  <a:pt x="11498" y="5019"/>
                </a:cubicBezTo>
                <a:cubicBezTo>
                  <a:pt x="11449" y="5051"/>
                  <a:pt x="11400" y="5084"/>
                  <a:pt x="11349" y="5116"/>
                </a:cubicBezTo>
                <a:cubicBezTo>
                  <a:pt x="11348" y="5076"/>
                  <a:pt x="11347" y="5035"/>
                  <a:pt x="11346" y="4994"/>
                </a:cubicBezTo>
                <a:cubicBezTo>
                  <a:pt x="11364" y="4984"/>
                  <a:pt x="11385" y="4975"/>
                  <a:pt x="11405" y="4963"/>
                </a:cubicBezTo>
                <a:cubicBezTo>
                  <a:pt x="11436" y="4946"/>
                  <a:pt x="11466" y="4929"/>
                  <a:pt x="11497" y="4911"/>
                </a:cubicBezTo>
                <a:close/>
                <a:moveTo>
                  <a:pt x="13146" y="5064"/>
                </a:moveTo>
                <a:cubicBezTo>
                  <a:pt x="13148" y="5075"/>
                  <a:pt x="13148" y="5086"/>
                  <a:pt x="13149" y="5096"/>
                </a:cubicBezTo>
                <a:cubicBezTo>
                  <a:pt x="13127" y="5116"/>
                  <a:pt x="13106" y="5137"/>
                  <a:pt x="13084" y="5156"/>
                </a:cubicBezTo>
                <a:cubicBezTo>
                  <a:pt x="13080" y="5157"/>
                  <a:pt x="13076" y="5162"/>
                  <a:pt x="13072" y="5165"/>
                </a:cubicBezTo>
                <a:cubicBezTo>
                  <a:pt x="13071" y="5153"/>
                  <a:pt x="13071" y="5142"/>
                  <a:pt x="13070" y="5131"/>
                </a:cubicBezTo>
                <a:cubicBezTo>
                  <a:pt x="13096" y="5108"/>
                  <a:pt x="13120" y="5086"/>
                  <a:pt x="13146" y="5064"/>
                </a:cubicBezTo>
                <a:close/>
                <a:moveTo>
                  <a:pt x="9334" y="5162"/>
                </a:moveTo>
                <a:lnTo>
                  <a:pt x="9334" y="5178"/>
                </a:lnTo>
                <a:cubicBezTo>
                  <a:pt x="9314" y="5183"/>
                  <a:pt x="9296" y="5188"/>
                  <a:pt x="9277" y="5193"/>
                </a:cubicBezTo>
                <a:cubicBezTo>
                  <a:pt x="9277" y="5188"/>
                  <a:pt x="9278" y="5180"/>
                  <a:pt x="9278" y="5173"/>
                </a:cubicBezTo>
                <a:cubicBezTo>
                  <a:pt x="9296" y="5169"/>
                  <a:pt x="9316" y="5165"/>
                  <a:pt x="9334" y="5162"/>
                </a:cubicBezTo>
                <a:close/>
                <a:moveTo>
                  <a:pt x="8225" y="4999"/>
                </a:moveTo>
                <a:lnTo>
                  <a:pt x="8230" y="5116"/>
                </a:lnTo>
                <a:cubicBezTo>
                  <a:pt x="8136" y="5143"/>
                  <a:pt x="8043" y="5172"/>
                  <a:pt x="7950" y="5200"/>
                </a:cubicBezTo>
                <a:cubicBezTo>
                  <a:pt x="7945" y="5170"/>
                  <a:pt x="7940" y="5141"/>
                  <a:pt x="7932" y="5112"/>
                </a:cubicBezTo>
                <a:cubicBezTo>
                  <a:pt x="8021" y="5076"/>
                  <a:pt x="8108" y="5039"/>
                  <a:pt x="8198" y="5002"/>
                </a:cubicBezTo>
                <a:cubicBezTo>
                  <a:pt x="8206" y="5001"/>
                  <a:pt x="8216" y="5001"/>
                  <a:pt x="8225" y="4999"/>
                </a:cubicBezTo>
                <a:close/>
                <a:moveTo>
                  <a:pt x="13589" y="5102"/>
                </a:moveTo>
                <a:cubicBezTo>
                  <a:pt x="13590" y="5125"/>
                  <a:pt x="13592" y="5149"/>
                  <a:pt x="13594" y="5173"/>
                </a:cubicBezTo>
                <a:cubicBezTo>
                  <a:pt x="13585" y="5188"/>
                  <a:pt x="13574" y="5201"/>
                  <a:pt x="13564" y="5215"/>
                </a:cubicBezTo>
                <a:lnTo>
                  <a:pt x="13560" y="5131"/>
                </a:lnTo>
                <a:lnTo>
                  <a:pt x="13589" y="5102"/>
                </a:lnTo>
                <a:close/>
                <a:moveTo>
                  <a:pt x="11121" y="5110"/>
                </a:moveTo>
                <a:cubicBezTo>
                  <a:pt x="11123" y="5146"/>
                  <a:pt x="11123" y="5182"/>
                  <a:pt x="11124" y="5219"/>
                </a:cubicBezTo>
                <a:cubicBezTo>
                  <a:pt x="11118" y="5214"/>
                  <a:pt x="11110" y="5213"/>
                  <a:pt x="11102" y="5213"/>
                </a:cubicBezTo>
                <a:lnTo>
                  <a:pt x="11098" y="5120"/>
                </a:lnTo>
                <a:cubicBezTo>
                  <a:pt x="11106" y="5116"/>
                  <a:pt x="11114" y="5112"/>
                  <a:pt x="11121" y="5110"/>
                </a:cubicBezTo>
                <a:close/>
                <a:moveTo>
                  <a:pt x="12476" y="5224"/>
                </a:moveTo>
                <a:cubicBezTo>
                  <a:pt x="12476" y="5226"/>
                  <a:pt x="12475" y="5229"/>
                  <a:pt x="12475" y="5231"/>
                </a:cubicBezTo>
                <a:lnTo>
                  <a:pt x="12475" y="5225"/>
                </a:lnTo>
                <a:lnTo>
                  <a:pt x="12476" y="5224"/>
                </a:lnTo>
                <a:close/>
                <a:moveTo>
                  <a:pt x="14033" y="5188"/>
                </a:moveTo>
                <a:cubicBezTo>
                  <a:pt x="14023" y="5205"/>
                  <a:pt x="14014" y="5225"/>
                  <a:pt x="14004" y="5244"/>
                </a:cubicBezTo>
                <a:cubicBezTo>
                  <a:pt x="14009" y="5226"/>
                  <a:pt x="14015" y="5208"/>
                  <a:pt x="14021" y="5190"/>
                </a:cubicBezTo>
                <a:lnTo>
                  <a:pt x="14026" y="5190"/>
                </a:lnTo>
                <a:cubicBezTo>
                  <a:pt x="14029" y="5190"/>
                  <a:pt x="14030" y="5188"/>
                  <a:pt x="14033" y="5188"/>
                </a:cubicBezTo>
                <a:close/>
                <a:moveTo>
                  <a:pt x="10281" y="5055"/>
                </a:moveTo>
                <a:cubicBezTo>
                  <a:pt x="10284" y="5090"/>
                  <a:pt x="10286" y="5126"/>
                  <a:pt x="10289" y="5161"/>
                </a:cubicBezTo>
                <a:cubicBezTo>
                  <a:pt x="10274" y="5172"/>
                  <a:pt x="10259" y="5183"/>
                  <a:pt x="10248" y="5202"/>
                </a:cubicBezTo>
                <a:cubicBezTo>
                  <a:pt x="10236" y="5223"/>
                  <a:pt x="10229" y="5248"/>
                  <a:pt x="10230" y="5272"/>
                </a:cubicBezTo>
                <a:cubicBezTo>
                  <a:pt x="10227" y="5203"/>
                  <a:pt x="10223" y="5134"/>
                  <a:pt x="10219" y="5065"/>
                </a:cubicBezTo>
                <a:cubicBezTo>
                  <a:pt x="10240" y="5061"/>
                  <a:pt x="10260" y="5059"/>
                  <a:pt x="10281" y="5055"/>
                </a:cubicBezTo>
                <a:close/>
                <a:moveTo>
                  <a:pt x="10031" y="5102"/>
                </a:moveTo>
                <a:cubicBezTo>
                  <a:pt x="10034" y="5175"/>
                  <a:pt x="10038" y="5250"/>
                  <a:pt x="10042" y="5324"/>
                </a:cubicBezTo>
                <a:cubicBezTo>
                  <a:pt x="10031" y="5327"/>
                  <a:pt x="10017" y="5330"/>
                  <a:pt x="10006" y="5334"/>
                </a:cubicBezTo>
                <a:cubicBezTo>
                  <a:pt x="9997" y="5260"/>
                  <a:pt x="9990" y="5185"/>
                  <a:pt x="9984" y="5111"/>
                </a:cubicBezTo>
                <a:cubicBezTo>
                  <a:pt x="9999" y="5107"/>
                  <a:pt x="10015" y="5105"/>
                  <a:pt x="10031" y="5102"/>
                </a:cubicBezTo>
                <a:close/>
                <a:moveTo>
                  <a:pt x="11820" y="5084"/>
                </a:moveTo>
                <a:lnTo>
                  <a:pt x="11820" y="5084"/>
                </a:lnTo>
                <a:cubicBezTo>
                  <a:pt x="11798" y="5172"/>
                  <a:pt x="11778" y="5260"/>
                  <a:pt x="11757" y="5348"/>
                </a:cubicBezTo>
                <a:cubicBezTo>
                  <a:pt x="11756" y="5312"/>
                  <a:pt x="11756" y="5277"/>
                  <a:pt x="11756" y="5240"/>
                </a:cubicBezTo>
                <a:cubicBezTo>
                  <a:pt x="11761" y="5199"/>
                  <a:pt x="11766" y="5159"/>
                  <a:pt x="11771" y="5117"/>
                </a:cubicBezTo>
                <a:cubicBezTo>
                  <a:pt x="11787" y="5106"/>
                  <a:pt x="11804" y="5094"/>
                  <a:pt x="11820" y="5084"/>
                </a:cubicBezTo>
                <a:close/>
                <a:moveTo>
                  <a:pt x="8806" y="5266"/>
                </a:moveTo>
                <a:lnTo>
                  <a:pt x="8806" y="5266"/>
                </a:lnTo>
                <a:cubicBezTo>
                  <a:pt x="8805" y="5283"/>
                  <a:pt x="8805" y="5299"/>
                  <a:pt x="8804" y="5318"/>
                </a:cubicBezTo>
                <a:cubicBezTo>
                  <a:pt x="8768" y="5328"/>
                  <a:pt x="8732" y="5338"/>
                  <a:pt x="8697" y="5348"/>
                </a:cubicBezTo>
                <a:cubicBezTo>
                  <a:pt x="8690" y="5344"/>
                  <a:pt x="8681" y="5341"/>
                  <a:pt x="8673" y="5341"/>
                </a:cubicBezTo>
                <a:cubicBezTo>
                  <a:pt x="8668" y="5341"/>
                  <a:pt x="8663" y="5342"/>
                  <a:pt x="8658" y="5344"/>
                </a:cubicBezTo>
                <a:cubicBezTo>
                  <a:pt x="8650" y="5346"/>
                  <a:pt x="8644" y="5349"/>
                  <a:pt x="8636" y="5351"/>
                </a:cubicBezTo>
                <a:cubicBezTo>
                  <a:pt x="8634" y="5334"/>
                  <a:pt x="8632" y="5317"/>
                  <a:pt x="8629" y="5299"/>
                </a:cubicBezTo>
                <a:cubicBezTo>
                  <a:pt x="8689" y="5288"/>
                  <a:pt x="8747" y="5278"/>
                  <a:pt x="8806" y="5266"/>
                </a:cubicBezTo>
                <a:close/>
                <a:moveTo>
                  <a:pt x="12863" y="5309"/>
                </a:moveTo>
                <a:cubicBezTo>
                  <a:pt x="12864" y="5322"/>
                  <a:pt x="12864" y="5334"/>
                  <a:pt x="12865" y="5346"/>
                </a:cubicBezTo>
                <a:cubicBezTo>
                  <a:pt x="12863" y="5349"/>
                  <a:pt x="12860" y="5350"/>
                  <a:pt x="12858" y="5353"/>
                </a:cubicBezTo>
                <a:cubicBezTo>
                  <a:pt x="12858" y="5340"/>
                  <a:pt x="12856" y="5327"/>
                  <a:pt x="12856" y="5314"/>
                </a:cubicBezTo>
                <a:cubicBezTo>
                  <a:pt x="12859" y="5313"/>
                  <a:pt x="12860" y="5310"/>
                  <a:pt x="12863" y="5309"/>
                </a:cubicBezTo>
                <a:close/>
                <a:moveTo>
                  <a:pt x="9766" y="5156"/>
                </a:moveTo>
                <a:cubicBezTo>
                  <a:pt x="9775" y="5234"/>
                  <a:pt x="9782" y="5313"/>
                  <a:pt x="9789" y="5391"/>
                </a:cubicBezTo>
                <a:cubicBezTo>
                  <a:pt x="9769" y="5397"/>
                  <a:pt x="9748" y="5402"/>
                  <a:pt x="9726" y="5408"/>
                </a:cubicBezTo>
                <a:lnTo>
                  <a:pt x="9715" y="5168"/>
                </a:lnTo>
                <a:cubicBezTo>
                  <a:pt x="9731" y="5164"/>
                  <a:pt x="9749" y="5160"/>
                  <a:pt x="9766" y="5156"/>
                </a:cubicBezTo>
                <a:close/>
                <a:moveTo>
                  <a:pt x="9555" y="5204"/>
                </a:moveTo>
                <a:lnTo>
                  <a:pt x="9567" y="5453"/>
                </a:lnTo>
                <a:cubicBezTo>
                  <a:pt x="9562" y="5454"/>
                  <a:pt x="9559" y="5455"/>
                  <a:pt x="9556" y="5455"/>
                </a:cubicBezTo>
                <a:cubicBezTo>
                  <a:pt x="9555" y="5372"/>
                  <a:pt x="9554" y="5288"/>
                  <a:pt x="9555" y="5204"/>
                </a:cubicBezTo>
                <a:close/>
                <a:moveTo>
                  <a:pt x="12304" y="5365"/>
                </a:moveTo>
                <a:lnTo>
                  <a:pt x="12304" y="5387"/>
                </a:lnTo>
                <a:cubicBezTo>
                  <a:pt x="12274" y="5412"/>
                  <a:pt x="12244" y="5436"/>
                  <a:pt x="12213" y="5459"/>
                </a:cubicBezTo>
                <a:cubicBezTo>
                  <a:pt x="12213" y="5452"/>
                  <a:pt x="12212" y="5444"/>
                  <a:pt x="12211" y="5437"/>
                </a:cubicBezTo>
                <a:cubicBezTo>
                  <a:pt x="12243" y="5413"/>
                  <a:pt x="12273" y="5389"/>
                  <a:pt x="12304" y="5365"/>
                </a:cubicBezTo>
                <a:close/>
                <a:moveTo>
                  <a:pt x="7751" y="5188"/>
                </a:moveTo>
                <a:cubicBezTo>
                  <a:pt x="7758" y="5225"/>
                  <a:pt x="7765" y="5261"/>
                  <a:pt x="7772" y="5298"/>
                </a:cubicBezTo>
                <a:cubicBezTo>
                  <a:pt x="7766" y="5317"/>
                  <a:pt x="7765" y="5339"/>
                  <a:pt x="7770" y="5358"/>
                </a:cubicBezTo>
                <a:cubicBezTo>
                  <a:pt x="7774" y="5373"/>
                  <a:pt x="7783" y="5387"/>
                  <a:pt x="7794" y="5399"/>
                </a:cubicBezTo>
                <a:cubicBezTo>
                  <a:pt x="7801" y="5436"/>
                  <a:pt x="7809" y="5471"/>
                  <a:pt x="7816" y="5506"/>
                </a:cubicBezTo>
                <a:cubicBezTo>
                  <a:pt x="7795" y="5474"/>
                  <a:pt x="7773" y="5442"/>
                  <a:pt x="7750" y="5411"/>
                </a:cubicBezTo>
                <a:cubicBezTo>
                  <a:pt x="7709" y="5353"/>
                  <a:pt x="7667" y="5294"/>
                  <a:pt x="7626" y="5237"/>
                </a:cubicBezTo>
                <a:cubicBezTo>
                  <a:pt x="7667" y="5221"/>
                  <a:pt x="7709" y="5204"/>
                  <a:pt x="7751" y="5188"/>
                </a:cubicBezTo>
                <a:close/>
                <a:moveTo>
                  <a:pt x="9334" y="5260"/>
                </a:moveTo>
                <a:cubicBezTo>
                  <a:pt x="9334" y="5346"/>
                  <a:pt x="9335" y="5434"/>
                  <a:pt x="9337" y="5521"/>
                </a:cubicBezTo>
                <a:cubicBezTo>
                  <a:pt x="9332" y="5522"/>
                  <a:pt x="9324" y="5525"/>
                  <a:pt x="9319" y="5526"/>
                </a:cubicBezTo>
                <a:lnTo>
                  <a:pt x="9265" y="5542"/>
                </a:lnTo>
                <a:cubicBezTo>
                  <a:pt x="9266" y="5453"/>
                  <a:pt x="9267" y="5364"/>
                  <a:pt x="9271" y="5276"/>
                </a:cubicBezTo>
                <a:cubicBezTo>
                  <a:pt x="9278" y="5273"/>
                  <a:pt x="9285" y="5271"/>
                  <a:pt x="9291" y="5270"/>
                </a:cubicBezTo>
                <a:cubicBezTo>
                  <a:pt x="9306" y="5266"/>
                  <a:pt x="9319" y="5263"/>
                  <a:pt x="9334" y="5260"/>
                </a:cubicBezTo>
                <a:close/>
                <a:moveTo>
                  <a:pt x="13920" y="5081"/>
                </a:moveTo>
                <a:cubicBezTo>
                  <a:pt x="13924" y="5101"/>
                  <a:pt x="13928" y="5118"/>
                  <a:pt x="13932" y="5138"/>
                </a:cubicBezTo>
                <a:cubicBezTo>
                  <a:pt x="13932" y="5140"/>
                  <a:pt x="13935" y="5143"/>
                  <a:pt x="13936" y="5146"/>
                </a:cubicBezTo>
                <a:cubicBezTo>
                  <a:pt x="13911" y="5215"/>
                  <a:pt x="13888" y="5286"/>
                  <a:pt x="13862" y="5354"/>
                </a:cubicBezTo>
                <a:cubicBezTo>
                  <a:pt x="13854" y="5379"/>
                  <a:pt x="13875" y="5408"/>
                  <a:pt x="13900" y="5416"/>
                </a:cubicBezTo>
                <a:cubicBezTo>
                  <a:pt x="13906" y="5417"/>
                  <a:pt x="13911" y="5417"/>
                  <a:pt x="13917" y="5417"/>
                </a:cubicBezTo>
                <a:cubicBezTo>
                  <a:pt x="13893" y="5465"/>
                  <a:pt x="13869" y="5515"/>
                  <a:pt x="13844" y="5562"/>
                </a:cubicBezTo>
                <a:cubicBezTo>
                  <a:pt x="13843" y="5549"/>
                  <a:pt x="13842" y="5535"/>
                  <a:pt x="13840" y="5522"/>
                </a:cubicBezTo>
                <a:cubicBezTo>
                  <a:pt x="13832" y="5427"/>
                  <a:pt x="13826" y="5330"/>
                  <a:pt x="13819" y="5235"/>
                </a:cubicBezTo>
                <a:cubicBezTo>
                  <a:pt x="13854" y="5183"/>
                  <a:pt x="13888" y="5133"/>
                  <a:pt x="13920" y="5081"/>
                </a:cubicBezTo>
                <a:close/>
                <a:moveTo>
                  <a:pt x="12664" y="5474"/>
                </a:moveTo>
                <a:cubicBezTo>
                  <a:pt x="12664" y="5488"/>
                  <a:pt x="12665" y="5500"/>
                  <a:pt x="12665" y="5514"/>
                </a:cubicBezTo>
                <a:cubicBezTo>
                  <a:pt x="12641" y="5534"/>
                  <a:pt x="12618" y="5555"/>
                  <a:pt x="12594" y="5574"/>
                </a:cubicBezTo>
                <a:cubicBezTo>
                  <a:pt x="12596" y="5558"/>
                  <a:pt x="12600" y="5542"/>
                  <a:pt x="12602" y="5526"/>
                </a:cubicBezTo>
                <a:cubicBezTo>
                  <a:pt x="12614" y="5517"/>
                  <a:pt x="12626" y="5506"/>
                  <a:pt x="12637" y="5498"/>
                </a:cubicBezTo>
                <a:lnTo>
                  <a:pt x="12664" y="5474"/>
                </a:lnTo>
                <a:close/>
                <a:moveTo>
                  <a:pt x="12011" y="5593"/>
                </a:moveTo>
                <a:cubicBezTo>
                  <a:pt x="12012" y="5602"/>
                  <a:pt x="12012" y="5609"/>
                  <a:pt x="12013" y="5615"/>
                </a:cubicBezTo>
                <a:cubicBezTo>
                  <a:pt x="11999" y="5617"/>
                  <a:pt x="11985" y="5619"/>
                  <a:pt x="11972" y="5624"/>
                </a:cubicBezTo>
                <a:cubicBezTo>
                  <a:pt x="11984" y="5614"/>
                  <a:pt x="11998" y="5604"/>
                  <a:pt x="12011" y="5593"/>
                </a:cubicBezTo>
                <a:close/>
                <a:moveTo>
                  <a:pt x="8983" y="5354"/>
                </a:moveTo>
                <a:lnTo>
                  <a:pt x="8987" y="5622"/>
                </a:lnTo>
                <a:lnTo>
                  <a:pt x="8975" y="5626"/>
                </a:lnTo>
                <a:cubicBezTo>
                  <a:pt x="8974" y="5613"/>
                  <a:pt x="8972" y="5600"/>
                  <a:pt x="8972" y="5588"/>
                </a:cubicBezTo>
                <a:cubicBezTo>
                  <a:pt x="8974" y="5511"/>
                  <a:pt x="8976" y="5433"/>
                  <a:pt x="8979" y="5355"/>
                </a:cubicBezTo>
                <a:cubicBezTo>
                  <a:pt x="8980" y="5355"/>
                  <a:pt x="8981" y="5354"/>
                  <a:pt x="8983" y="5354"/>
                </a:cubicBezTo>
                <a:close/>
                <a:moveTo>
                  <a:pt x="10702" y="5291"/>
                </a:moveTo>
                <a:cubicBezTo>
                  <a:pt x="10705" y="5358"/>
                  <a:pt x="10706" y="5426"/>
                  <a:pt x="10709" y="5493"/>
                </a:cubicBezTo>
                <a:cubicBezTo>
                  <a:pt x="10659" y="5535"/>
                  <a:pt x="10608" y="5577"/>
                  <a:pt x="10561" y="5620"/>
                </a:cubicBezTo>
                <a:cubicBezTo>
                  <a:pt x="10554" y="5628"/>
                  <a:pt x="10549" y="5635"/>
                  <a:pt x="10544" y="5643"/>
                </a:cubicBezTo>
                <a:lnTo>
                  <a:pt x="10544" y="5641"/>
                </a:lnTo>
                <a:cubicBezTo>
                  <a:pt x="10541" y="5631"/>
                  <a:pt x="10531" y="5624"/>
                  <a:pt x="10520" y="5624"/>
                </a:cubicBezTo>
                <a:cubicBezTo>
                  <a:pt x="10518" y="5624"/>
                  <a:pt x="10516" y="5624"/>
                  <a:pt x="10514" y="5625"/>
                </a:cubicBezTo>
                <a:cubicBezTo>
                  <a:pt x="10513" y="5625"/>
                  <a:pt x="10513" y="5625"/>
                  <a:pt x="10511" y="5626"/>
                </a:cubicBezTo>
                <a:cubicBezTo>
                  <a:pt x="10504" y="5540"/>
                  <a:pt x="10497" y="5454"/>
                  <a:pt x="10488" y="5369"/>
                </a:cubicBezTo>
                <a:cubicBezTo>
                  <a:pt x="10540" y="5353"/>
                  <a:pt x="10591" y="5334"/>
                  <a:pt x="10639" y="5315"/>
                </a:cubicBezTo>
                <a:cubicBezTo>
                  <a:pt x="10660" y="5308"/>
                  <a:pt x="10681" y="5299"/>
                  <a:pt x="10702" y="5291"/>
                </a:cubicBezTo>
                <a:close/>
                <a:moveTo>
                  <a:pt x="11502" y="5298"/>
                </a:moveTo>
                <a:cubicBezTo>
                  <a:pt x="11503" y="5401"/>
                  <a:pt x="11506" y="5503"/>
                  <a:pt x="11508" y="5605"/>
                </a:cubicBezTo>
                <a:cubicBezTo>
                  <a:pt x="11462" y="5622"/>
                  <a:pt x="11416" y="5640"/>
                  <a:pt x="11370" y="5657"/>
                </a:cubicBezTo>
                <a:cubicBezTo>
                  <a:pt x="11366" y="5569"/>
                  <a:pt x="11361" y="5481"/>
                  <a:pt x="11357" y="5393"/>
                </a:cubicBezTo>
                <a:cubicBezTo>
                  <a:pt x="11406" y="5362"/>
                  <a:pt x="11455" y="5329"/>
                  <a:pt x="11502" y="5298"/>
                </a:cubicBezTo>
                <a:close/>
                <a:moveTo>
                  <a:pt x="8800" y="5407"/>
                </a:moveTo>
                <a:cubicBezTo>
                  <a:pt x="8798" y="5496"/>
                  <a:pt x="8795" y="5586"/>
                  <a:pt x="8794" y="5676"/>
                </a:cubicBezTo>
                <a:cubicBezTo>
                  <a:pt x="8753" y="5688"/>
                  <a:pt x="8711" y="5698"/>
                  <a:pt x="8670" y="5708"/>
                </a:cubicBezTo>
                <a:cubicBezTo>
                  <a:pt x="8665" y="5625"/>
                  <a:pt x="8656" y="5541"/>
                  <a:pt x="8648" y="5458"/>
                </a:cubicBezTo>
                <a:cubicBezTo>
                  <a:pt x="8660" y="5454"/>
                  <a:pt x="8674" y="5449"/>
                  <a:pt x="8685" y="5444"/>
                </a:cubicBezTo>
                <a:cubicBezTo>
                  <a:pt x="8692" y="5442"/>
                  <a:pt x="8698" y="5439"/>
                  <a:pt x="8703" y="5436"/>
                </a:cubicBezTo>
                <a:cubicBezTo>
                  <a:pt x="8706" y="5434"/>
                  <a:pt x="8710" y="5434"/>
                  <a:pt x="8712" y="5433"/>
                </a:cubicBezTo>
                <a:cubicBezTo>
                  <a:pt x="8742" y="5424"/>
                  <a:pt x="8770" y="5416"/>
                  <a:pt x="8800" y="5407"/>
                </a:cubicBezTo>
                <a:close/>
                <a:moveTo>
                  <a:pt x="10533" y="5670"/>
                </a:moveTo>
                <a:cubicBezTo>
                  <a:pt x="10529" y="5687"/>
                  <a:pt x="10526" y="5703"/>
                  <a:pt x="10529" y="5721"/>
                </a:cubicBezTo>
                <a:cubicBezTo>
                  <a:pt x="10526" y="5721"/>
                  <a:pt x="10524" y="5722"/>
                  <a:pt x="10520" y="5722"/>
                </a:cubicBezTo>
                <a:cubicBezTo>
                  <a:pt x="10519" y="5707"/>
                  <a:pt x="10518" y="5692"/>
                  <a:pt x="10515" y="5677"/>
                </a:cubicBezTo>
                <a:cubicBezTo>
                  <a:pt x="10519" y="5676"/>
                  <a:pt x="10522" y="5675"/>
                  <a:pt x="10526" y="5673"/>
                </a:cubicBezTo>
                <a:cubicBezTo>
                  <a:pt x="10529" y="5672"/>
                  <a:pt x="10530" y="5671"/>
                  <a:pt x="10533" y="5670"/>
                </a:cubicBezTo>
                <a:close/>
                <a:moveTo>
                  <a:pt x="10255" y="5344"/>
                </a:moveTo>
                <a:cubicBezTo>
                  <a:pt x="10269" y="5362"/>
                  <a:pt x="10286" y="5375"/>
                  <a:pt x="10307" y="5384"/>
                </a:cubicBezTo>
                <a:cubicBezTo>
                  <a:pt x="10316" y="5488"/>
                  <a:pt x="10327" y="5591"/>
                  <a:pt x="10336" y="5693"/>
                </a:cubicBezTo>
                <a:cubicBezTo>
                  <a:pt x="10308" y="5703"/>
                  <a:pt x="10282" y="5716"/>
                  <a:pt x="10255" y="5727"/>
                </a:cubicBezTo>
                <a:cubicBezTo>
                  <a:pt x="10248" y="5602"/>
                  <a:pt x="10241" y="5475"/>
                  <a:pt x="10235" y="5349"/>
                </a:cubicBezTo>
                <a:cubicBezTo>
                  <a:pt x="10241" y="5348"/>
                  <a:pt x="10249" y="5345"/>
                  <a:pt x="10255" y="5344"/>
                </a:cubicBezTo>
                <a:close/>
                <a:moveTo>
                  <a:pt x="8240" y="5382"/>
                </a:moveTo>
                <a:cubicBezTo>
                  <a:pt x="8241" y="5415"/>
                  <a:pt x="8243" y="5449"/>
                  <a:pt x="8246" y="5481"/>
                </a:cubicBezTo>
                <a:lnTo>
                  <a:pt x="8195" y="5496"/>
                </a:lnTo>
                <a:cubicBezTo>
                  <a:pt x="8170" y="5504"/>
                  <a:pt x="8143" y="5512"/>
                  <a:pt x="8117" y="5520"/>
                </a:cubicBezTo>
                <a:cubicBezTo>
                  <a:pt x="8090" y="5527"/>
                  <a:pt x="8072" y="5556"/>
                  <a:pt x="8080" y="5583"/>
                </a:cubicBezTo>
                <a:cubicBezTo>
                  <a:pt x="8087" y="5607"/>
                  <a:pt x="8108" y="5621"/>
                  <a:pt x="8131" y="5621"/>
                </a:cubicBezTo>
                <a:cubicBezTo>
                  <a:pt x="8135" y="5621"/>
                  <a:pt x="8139" y="5620"/>
                  <a:pt x="8144" y="5619"/>
                </a:cubicBezTo>
                <a:cubicBezTo>
                  <a:pt x="8180" y="5612"/>
                  <a:pt x="8216" y="5600"/>
                  <a:pt x="8252" y="5589"/>
                </a:cubicBezTo>
                <a:lnTo>
                  <a:pt x="8257" y="5644"/>
                </a:lnTo>
                <a:cubicBezTo>
                  <a:pt x="8210" y="5666"/>
                  <a:pt x="8162" y="5690"/>
                  <a:pt x="8117" y="5713"/>
                </a:cubicBezTo>
                <a:cubicBezTo>
                  <a:pt x="8100" y="5722"/>
                  <a:pt x="8085" y="5729"/>
                  <a:pt x="8069" y="5738"/>
                </a:cubicBezTo>
                <a:cubicBezTo>
                  <a:pt x="8052" y="5672"/>
                  <a:pt x="8035" y="5605"/>
                  <a:pt x="8019" y="5538"/>
                </a:cubicBezTo>
                <a:lnTo>
                  <a:pt x="7992" y="5413"/>
                </a:lnTo>
                <a:cubicBezTo>
                  <a:pt x="8014" y="5410"/>
                  <a:pt x="8038" y="5407"/>
                  <a:pt x="8060" y="5403"/>
                </a:cubicBezTo>
                <a:cubicBezTo>
                  <a:pt x="8072" y="5411"/>
                  <a:pt x="8087" y="5415"/>
                  <a:pt x="8103" y="5415"/>
                </a:cubicBezTo>
                <a:cubicBezTo>
                  <a:pt x="8109" y="5415"/>
                  <a:pt x="8115" y="5415"/>
                  <a:pt x="8121" y="5413"/>
                </a:cubicBezTo>
                <a:cubicBezTo>
                  <a:pt x="8160" y="5405"/>
                  <a:pt x="8200" y="5393"/>
                  <a:pt x="8240" y="5382"/>
                </a:cubicBezTo>
                <a:close/>
                <a:moveTo>
                  <a:pt x="11135" y="5537"/>
                </a:moveTo>
                <a:cubicBezTo>
                  <a:pt x="11137" y="5602"/>
                  <a:pt x="11140" y="5665"/>
                  <a:pt x="11144" y="5729"/>
                </a:cubicBezTo>
                <a:cubicBezTo>
                  <a:pt x="11139" y="5733"/>
                  <a:pt x="11132" y="5736"/>
                  <a:pt x="11128" y="5740"/>
                </a:cubicBezTo>
                <a:cubicBezTo>
                  <a:pt x="11124" y="5676"/>
                  <a:pt x="11120" y="5612"/>
                  <a:pt x="11116" y="5548"/>
                </a:cubicBezTo>
                <a:cubicBezTo>
                  <a:pt x="11123" y="5545"/>
                  <a:pt x="11129" y="5541"/>
                  <a:pt x="11135" y="5537"/>
                </a:cubicBezTo>
                <a:close/>
                <a:moveTo>
                  <a:pt x="10339" y="5745"/>
                </a:moveTo>
                <a:lnTo>
                  <a:pt x="10339" y="5749"/>
                </a:lnTo>
                <a:cubicBezTo>
                  <a:pt x="10333" y="5750"/>
                  <a:pt x="10326" y="5752"/>
                  <a:pt x="10318" y="5753"/>
                </a:cubicBezTo>
                <a:cubicBezTo>
                  <a:pt x="10326" y="5750"/>
                  <a:pt x="10332" y="5748"/>
                  <a:pt x="10339" y="5745"/>
                </a:cubicBezTo>
                <a:close/>
                <a:moveTo>
                  <a:pt x="13179" y="5478"/>
                </a:moveTo>
                <a:cubicBezTo>
                  <a:pt x="13185" y="5552"/>
                  <a:pt x="13191" y="5628"/>
                  <a:pt x="13200" y="5702"/>
                </a:cubicBezTo>
                <a:lnTo>
                  <a:pt x="13122" y="5800"/>
                </a:lnTo>
                <a:cubicBezTo>
                  <a:pt x="13115" y="5717"/>
                  <a:pt x="13108" y="5631"/>
                  <a:pt x="13101" y="5546"/>
                </a:cubicBezTo>
                <a:cubicBezTo>
                  <a:pt x="13108" y="5540"/>
                  <a:pt x="13117" y="5532"/>
                  <a:pt x="13124" y="5525"/>
                </a:cubicBezTo>
                <a:cubicBezTo>
                  <a:pt x="13143" y="5510"/>
                  <a:pt x="13160" y="5493"/>
                  <a:pt x="13179" y="5478"/>
                </a:cubicBezTo>
                <a:close/>
                <a:moveTo>
                  <a:pt x="10044" y="5400"/>
                </a:moveTo>
                <a:cubicBezTo>
                  <a:pt x="10051" y="5534"/>
                  <a:pt x="10059" y="5667"/>
                  <a:pt x="10065" y="5802"/>
                </a:cubicBezTo>
                <a:cubicBezTo>
                  <a:pt x="10060" y="5804"/>
                  <a:pt x="10056" y="5805"/>
                  <a:pt x="10051" y="5805"/>
                </a:cubicBezTo>
                <a:cubicBezTo>
                  <a:pt x="10037" y="5672"/>
                  <a:pt x="10023" y="5541"/>
                  <a:pt x="10011" y="5407"/>
                </a:cubicBezTo>
                <a:cubicBezTo>
                  <a:pt x="10023" y="5406"/>
                  <a:pt x="10034" y="5402"/>
                  <a:pt x="10044" y="5400"/>
                </a:cubicBezTo>
                <a:close/>
                <a:moveTo>
                  <a:pt x="8988" y="5713"/>
                </a:moveTo>
                <a:cubicBezTo>
                  <a:pt x="8988" y="5747"/>
                  <a:pt x="8990" y="5780"/>
                  <a:pt x="8991" y="5812"/>
                </a:cubicBezTo>
                <a:cubicBezTo>
                  <a:pt x="8987" y="5780"/>
                  <a:pt x="8985" y="5748"/>
                  <a:pt x="8981" y="5714"/>
                </a:cubicBezTo>
                <a:cubicBezTo>
                  <a:pt x="8984" y="5714"/>
                  <a:pt x="8986" y="5713"/>
                  <a:pt x="8988" y="5713"/>
                </a:cubicBezTo>
                <a:close/>
                <a:moveTo>
                  <a:pt x="8265" y="5770"/>
                </a:moveTo>
                <a:cubicBezTo>
                  <a:pt x="8267" y="5781"/>
                  <a:pt x="8268" y="5793"/>
                  <a:pt x="8268" y="5805"/>
                </a:cubicBezTo>
                <a:cubicBezTo>
                  <a:pt x="8239" y="5811"/>
                  <a:pt x="8210" y="5819"/>
                  <a:pt x="8180" y="5824"/>
                </a:cubicBezTo>
                <a:cubicBezTo>
                  <a:pt x="8164" y="5827"/>
                  <a:pt x="8150" y="5831"/>
                  <a:pt x="8134" y="5833"/>
                </a:cubicBezTo>
                <a:lnTo>
                  <a:pt x="8174" y="5813"/>
                </a:lnTo>
                <a:cubicBezTo>
                  <a:pt x="8204" y="5799"/>
                  <a:pt x="8235" y="5784"/>
                  <a:pt x="8265" y="5770"/>
                </a:cubicBezTo>
                <a:close/>
                <a:moveTo>
                  <a:pt x="9798" y="5468"/>
                </a:moveTo>
                <a:cubicBezTo>
                  <a:pt x="9810" y="5598"/>
                  <a:pt x="9823" y="5727"/>
                  <a:pt x="9837" y="5855"/>
                </a:cubicBezTo>
                <a:cubicBezTo>
                  <a:pt x="9810" y="5862"/>
                  <a:pt x="9784" y="5868"/>
                  <a:pt x="9757" y="5874"/>
                </a:cubicBezTo>
                <a:cubicBezTo>
                  <a:pt x="9748" y="5747"/>
                  <a:pt x="9739" y="5617"/>
                  <a:pt x="9731" y="5488"/>
                </a:cubicBezTo>
                <a:lnTo>
                  <a:pt x="9798" y="5468"/>
                </a:lnTo>
                <a:close/>
                <a:moveTo>
                  <a:pt x="9572" y="5535"/>
                </a:moveTo>
                <a:cubicBezTo>
                  <a:pt x="9580" y="5662"/>
                  <a:pt x="9588" y="5789"/>
                  <a:pt x="9598" y="5916"/>
                </a:cubicBezTo>
                <a:cubicBezTo>
                  <a:pt x="9588" y="5919"/>
                  <a:pt x="9580" y="5921"/>
                  <a:pt x="9571" y="5923"/>
                </a:cubicBezTo>
                <a:cubicBezTo>
                  <a:pt x="9565" y="5794"/>
                  <a:pt x="9560" y="5667"/>
                  <a:pt x="9557" y="5540"/>
                </a:cubicBezTo>
                <a:cubicBezTo>
                  <a:pt x="9562" y="5538"/>
                  <a:pt x="9567" y="5537"/>
                  <a:pt x="9572" y="5535"/>
                </a:cubicBezTo>
                <a:close/>
                <a:moveTo>
                  <a:pt x="13638" y="5697"/>
                </a:moveTo>
                <a:cubicBezTo>
                  <a:pt x="13645" y="5767"/>
                  <a:pt x="13653" y="5837"/>
                  <a:pt x="13661" y="5905"/>
                </a:cubicBezTo>
                <a:cubicBezTo>
                  <a:pt x="13646" y="5934"/>
                  <a:pt x="13631" y="5961"/>
                  <a:pt x="13617" y="5988"/>
                </a:cubicBezTo>
                <a:cubicBezTo>
                  <a:pt x="13610" y="5909"/>
                  <a:pt x="13603" y="5832"/>
                  <a:pt x="13598" y="5753"/>
                </a:cubicBezTo>
                <a:cubicBezTo>
                  <a:pt x="13611" y="5734"/>
                  <a:pt x="13625" y="5717"/>
                  <a:pt x="13638" y="5697"/>
                </a:cubicBezTo>
                <a:close/>
                <a:moveTo>
                  <a:pt x="10717" y="5794"/>
                </a:moveTo>
                <a:lnTo>
                  <a:pt x="10721" y="5923"/>
                </a:lnTo>
                <a:cubicBezTo>
                  <a:pt x="10663" y="5947"/>
                  <a:pt x="10606" y="5971"/>
                  <a:pt x="10548" y="5997"/>
                </a:cubicBezTo>
                <a:cubicBezTo>
                  <a:pt x="10541" y="5941"/>
                  <a:pt x="10536" y="5888"/>
                  <a:pt x="10531" y="5832"/>
                </a:cubicBezTo>
                <a:cubicBezTo>
                  <a:pt x="10548" y="5831"/>
                  <a:pt x="10564" y="5828"/>
                  <a:pt x="10577" y="5825"/>
                </a:cubicBezTo>
                <a:lnTo>
                  <a:pt x="10576" y="5825"/>
                </a:lnTo>
                <a:cubicBezTo>
                  <a:pt x="10581" y="5824"/>
                  <a:pt x="10587" y="5824"/>
                  <a:pt x="10592" y="5822"/>
                </a:cubicBezTo>
                <a:cubicBezTo>
                  <a:pt x="10601" y="5821"/>
                  <a:pt x="10608" y="5820"/>
                  <a:pt x="10617" y="5816"/>
                </a:cubicBezTo>
                <a:cubicBezTo>
                  <a:pt x="10626" y="5818"/>
                  <a:pt x="10636" y="5819"/>
                  <a:pt x="10645" y="5819"/>
                </a:cubicBezTo>
                <a:cubicBezTo>
                  <a:pt x="10665" y="5819"/>
                  <a:pt x="10684" y="5815"/>
                  <a:pt x="10702" y="5804"/>
                </a:cubicBezTo>
                <a:cubicBezTo>
                  <a:pt x="10707" y="5801"/>
                  <a:pt x="10712" y="5796"/>
                  <a:pt x="10717" y="5794"/>
                </a:cubicBezTo>
                <a:close/>
                <a:moveTo>
                  <a:pt x="9339" y="5607"/>
                </a:moveTo>
                <a:cubicBezTo>
                  <a:pt x="9343" y="5732"/>
                  <a:pt x="9346" y="5857"/>
                  <a:pt x="9353" y="5982"/>
                </a:cubicBezTo>
                <a:cubicBezTo>
                  <a:pt x="9327" y="5988"/>
                  <a:pt x="9303" y="5996"/>
                  <a:pt x="9277" y="6003"/>
                </a:cubicBezTo>
                <a:cubicBezTo>
                  <a:pt x="9270" y="5878"/>
                  <a:pt x="9267" y="5753"/>
                  <a:pt x="9266" y="5629"/>
                </a:cubicBezTo>
                <a:cubicBezTo>
                  <a:pt x="9291" y="5620"/>
                  <a:pt x="9314" y="5614"/>
                  <a:pt x="9339" y="5607"/>
                </a:cubicBezTo>
                <a:close/>
                <a:moveTo>
                  <a:pt x="11473" y="5977"/>
                </a:moveTo>
                <a:cubicBezTo>
                  <a:pt x="11471" y="5990"/>
                  <a:pt x="11469" y="6003"/>
                  <a:pt x="11467" y="6016"/>
                </a:cubicBezTo>
                <a:cubicBezTo>
                  <a:pt x="11443" y="6033"/>
                  <a:pt x="11419" y="6048"/>
                  <a:pt x="11395" y="6065"/>
                </a:cubicBezTo>
                <a:cubicBezTo>
                  <a:pt x="11394" y="6053"/>
                  <a:pt x="11394" y="6042"/>
                  <a:pt x="11393" y="6032"/>
                </a:cubicBezTo>
                <a:cubicBezTo>
                  <a:pt x="11420" y="6013"/>
                  <a:pt x="11446" y="5995"/>
                  <a:pt x="11473" y="5977"/>
                </a:cubicBezTo>
                <a:close/>
                <a:moveTo>
                  <a:pt x="10073" y="5921"/>
                </a:moveTo>
                <a:cubicBezTo>
                  <a:pt x="10075" y="5970"/>
                  <a:pt x="10079" y="6020"/>
                  <a:pt x="10082" y="6070"/>
                </a:cubicBezTo>
                <a:cubicBezTo>
                  <a:pt x="10077" y="6020"/>
                  <a:pt x="10070" y="5971"/>
                  <a:pt x="10065" y="5923"/>
                </a:cubicBezTo>
                <a:cubicBezTo>
                  <a:pt x="10068" y="5923"/>
                  <a:pt x="10070" y="5923"/>
                  <a:pt x="10073" y="5921"/>
                </a:cubicBezTo>
                <a:close/>
                <a:moveTo>
                  <a:pt x="12894" y="5722"/>
                </a:moveTo>
                <a:cubicBezTo>
                  <a:pt x="12902" y="5830"/>
                  <a:pt x="12913" y="5937"/>
                  <a:pt x="12923" y="6045"/>
                </a:cubicBezTo>
                <a:cubicBezTo>
                  <a:pt x="12913" y="6058"/>
                  <a:pt x="12901" y="6071"/>
                  <a:pt x="12891" y="6084"/>
                </a:cubicBezTo>
                <a:cubicBezTo>
                  <a:pt x="12885" y="5969"/>
                  <a:pt x="12880" y="5853"/>
                  <a:pt x="12874" y="5738"/>
                </a:cubicBezTo>
                <a:cubicBezTo>
                  <a:pt x="12881" y="5733"/>
                  <a:pt x="12887" y="5728"/>
                  <a:pt x="12894" y="5722"/>
                </a:cubicBezTo>
                <a:close/>
                <a:moveTo>
                  <a:pt x="9608" y="6042"/>
                </a:moveTo>
                <a:cubicBezTo>
                  <a:pt x="9609" y="6049"/>
                  <a:pt x="9609" y="6057"/>
                  <a:pt x="9611" y="6066"/>
                </a:cubicBezTo>
                <a:lnTo>
                  <a:pt x="9580" y="6085"/>
                </a:lnTo>
                <a:cubicBezTo>
                  <a:pt x="9578" y="6074"/>
                  <a:pt x="9578" y="6063"/>
                  <a:pt x="9577" y="6050"/>
                </a:cubicBezTo>
                <a:cubicBezTo>
                  <a:pt x="9587" y="6048"/>
                  <a:pt x="9598" y="6045"/>
                  <a:pt x="9608" y="6042"/>
                </a:cubicBezTo>
                <a:close/>
                <a:moveTo>
                  <a:pt x="10352" y="5863"/>
                </a:moveTo>
                <a:lnTo>
                  <a:pt x="10374" y="6076"/>
                </a:lnTo>
                <a:cubicBezTo>
                  <a:pt x="10343" y="6091"/>
                  <a:pt x="10311" y="6105"/>
                  <a:pt x="10280" y="6120"/>
                </a:cubicBezTo>
                <a:cubicBezTo>
                  <a:pt x="10275" y="6039"/>
                  <a:pt x="10269" y="5960"/>
                  <a:pt x="10265" y="5879"/>
                </a:cubicBezTo>
                <a:cubicBezTo>
                  <a:pt x="10293" y="5873"/>
                  <a:pt x="10323" y="5868"/>
                  <a:pt x="10352" y="5863"/>
                </a:cubicBezTo>
                <a:close/>
                <a:moveTo>
                  <a:pt x="11171" y="6172"/>
                </a:moveTo>
                <a:cubicBezTo>
                  <a:pt x="11172" y="6185"/>
                  <a:pt x="11173" y="6198"/>
                  <a:pt x="11173" y="6213"/>
                </a:cubicBezTo>
                <a:cubicBezTo>
                  <a:pt x="11170" y="6215"/>
                  <a:pt x="11166" y="6218"/>
                  <a:pt x="11160" y="6220"/>
                </a:cubicBezTo>
                <a:cubicBezTo>
                  <a:pt x="11159" y="6208"/>
                  <a:pt x="11157" y="6193"/>
                  <a:pt x="11157" y="6180"/>
                </a:cubicBezTo>
                <a:cubicBezTo>
                  <a:pt x="11161" y="6178"/>
                  <a:pt x="11162" y="6177"/>
                  <a:pt x="11165" y="6177"/>
                </a:cubicBezTo>
                <a:cubicBezTo>
                  <a:pt x="11167" y="6174"/>
                  <a:pt x="11170" y="6173"/>
                  <a:pt x="11171" y="6172"/>
                </a:cubicBezTo>
                <a:close/>
                <a:moveTo>
                  <a:pt x="8277" y="5903"/>
                </a:moveTo>
                <a:cubicBezTo>
                  <a:pt x="8288" y="6018"/>
                  <a:pt x="8302" y="6133"/>
                  <a:pt x="8317" y="6249"/>
                </a:cubicBezTo>
                <a:cubicBezTo>
                  <a:pt x="8317" y="6249"/>
                  <a:pt x="8315" y="6249"/>
                  <a:pt x="8314" y="6250"/>
                </a:cubicBezTo>
                <a:cubicBezTo>
                  <a:pt x="8251" y="6153"/>
                  <a:pt x="8188" y="6055"/>
                  <a:pt x="8123" y="5959"/>
                </a:cubicBezTo>
                <a:cubicBezTo>
                  <a:pt x="8122" y="5952"/>
                  <a:pt x="8121" y="5946"/>
                  <a:pt x="8118" y="5939"/>
                </a:cubicBezTo>
                <a:cubicBezTo>
                  <a:pt x="8121" y="5939"/>
                  <a:pt x="8123" y="5938"/>
                  <a:pt x="8127" y="5938"/>
                </a:cubicBezTo>
                <a:cubicBezTo>
                  <a:pt x="8178" y="5928"/>
                  <a:pt x="8229" y="5915"/>
                  <a:pt x="8277" y="5903"/>
                </a:cubicBezTo>
                <a:close/>
                <a:moveTo>
                  <a:pt x="9851" y="5978"/>
                </a:moveTo>
                <a:cubicBezTo>
                  <a:pt x="9862" y="6076"/>
                  <a:pt x="9872" y="6177"/>
                  <a:pt x="9883" y="6275"/>
                </a:cubicBezTo>
                <a:cubicBezTo>
                  <a:pt x="9852" y="6282"/>
                  <a:pt x="9823" y="6290"/>
                  <a:pt x="9793" y="6298"/>
                </a:cubicBezTo>
                <a:cubicBezTo>
                  <a:pt x="9785" y="6206"/>
                  <a:pt x="9778" y="6115"/>
                  <a:pt x="9770" y="6023"/>
                </a:cubicBezTo>
                <a:cubicBezTo>
                  <a:pt x="9785" y="6014"/>
                  <a:pt x="9800" y="6007"/>
                  <a:pt x="9815" y="5997"/>
                </a:cubicBezTo>
                <a:cubicBezTo>
                  <a:pt x="9827" y="5991"/>
                  <a:pt x="9840" y="5985"/>
                  <a:pt x="9851" y="5978"/>
                </a:cubicBezTo>
                <a:close/>
                <a:moveTo>
                  <a:pt x="9614" y="6116"/>
                </a:moveTo>
                <a:cubicBezTo>
                  <a:pt x="9619" y="6190"/>
                  <a:pt x="9627" y="6265"/>
                  <a:pt x="9634" y="6338"/>
                </a:cubicBezTo>
                <a:cubicBezTo>
                  <a:pt x="9621" y="6342"/>
                  <a:pt x="9609" y="6344"/>
                  <a:pt x="9597" y="6348"/>
                </a:cubicBezTo>
                <a:cubicBezTo>
                  <a:pt x="9591" y="6277"/>
                  <a:pt x="9587" y="6208"/>
                  <a:pt x="9582" y="6136"/>
                </a:cubicBezTo>
                <a:cubicBezTo>
                  <a:pt x="9592" y="6130"/>
                  <a:pt x="9604" y="6123"/>
                  <a:pt x="9614" y="6116"/>
                </a:cubicBezTo>
                <a:close/>
                <a:moveTo>
                  <a:pt x="9361" y="6110"/>
                </a:moveTo>
                <a:cubicBezTo>
                  <a:pt x="9364" y="6147"/>
                  <a:pt x="9365" y="6182"/>
                  <a:pt x="9368" y="6218"/>
                </a:cubicBezTo>
                <a:cubicBezTo>
                  <a:pt x="9357" y="6224"/>
                  <a:pt x="9348" y="6230"/>
                  <a:pt x="9338" y="6237"/>
                </a:cubicBezTo>
                <a:cubicBezTo>
                  <a:pt x="9324" y="6245"/>
                  <a:pt x="9319" y="6261"/>
                  <a:pt x="9327" y="6275"/>
                </a:cubicBezTo>
                <a:cubicBezTo>
                  <a:pt x="9332" y="6281"/>
                  <a:pt x="9336" y="6285"/>
                  <a:pt x="9344" y="6287"/>
                </a:cubicBezTo>
                <a:cubicBezTo>
                  <a:pt x="9346" y="6288"/>
                  <a:pt x="9349" y="6288"/>
                  <a:pt x="9352" y="6288"/>
                </a:cubicBezTo>
                <a:cubicBezTo>
                  <a:pt x="9356" y="6288"/>
                  <a:pt x="9361" y="6287"/>
                  <a:pt x="9365" y="6285"/>
                </a:cubicBezTo>
                <a:cubicBezTo>
                  <a:pt x="9367" y="6283"/>
                  <a:pt x="9369" y="6282"/>
                  <a:pt x="9371" y="6281"/>
                </a:cubicBezTo>
                <a:cubicBezTo>
                  <a:pt x="9374" y="6323"/>
                  <a:pt x="9376" y="6365"/>
                  <a:pt x="9380" y="6406"/>
                </a:cubicBezTo>
                <a:cubicBezTo>
                  <a:pt x="9355" y="6413"/>
                  <a:pt x="9330" y="6421"/>
                  <a:pt x="9307" y="6427"/>
                </a:cubicBezTo>
                <a:cubicBezTo>
                  <a:pt x="9298" y="6329"/>
                  <a:pt x="9291" y="6230"/>
                  <a:pt x="9285" y="6132"/>
                </a:cubicBezTo>
                <a:cubicBezTo>
                  <a:pt x="9311" y="6125"/>
                  <a:pt x="9335" y="6118"/>
                  <a:pt x="9361" y="6110"/>
                </a:cubicBezTo>
                <a:close/>
                <a:moveTo>
                  <a:pt x="12684" y="5897"/>
                </a:moveTo>
                <a:cubicBezTo>
                  <a:pt x="12690" y="6033"/>
                  <a:pt x="12698" y="6168"/>
                  <a:pt x="12706" y="6304"/>
                </a:cubicBezTo>
                <a:cubicBezTo>
                  <a:pt x="12655" y="6363"/>
                  <a:pt x="12605" y="6421"/>
                  <a:pt x="12553" y="6479"/>
                </a:cubicBezTo>
                <a:cubicBezTo>
                  <a:pt x="12538" y="6333"/>
                  <a:pt x="12523" y="6185"/>
                  <a:pt x="12513" y="6038"/>
                </a:cubicBezTo>
                <a:cubicBezTo>
                  <a:pt x="12569" y="5990"/>
                  <a:pt x="12627" y="5944"/>
                  <a:pt x="12684" y="5897"/>
                </a:cubicBezTo>
                <a:close/>
                <a:moveTo>
                  <a:pt x="10742" y="6416"/>
                </a:moveTo>
                <a:cubicBezTo>
                  <a:pt x="10743" y="6433"/>
                  <a:pt x="10743" y="6452"/>
                  <a:pt x="10745" y="6470"/>
                </a:cubicBezTo>
                <a:cubicBezTo>
                  <a:pt x="10701" y="6494"/>
                  <a:pt x="10657" y="6519"/>
                  <a:pt x="10614" y="6545"/>
                </a:cubicBezTo>
                <a:cubicBezTo>
                  <a:pt x="10612" y="6521"/>
                  <a:pt x="10607" y="6498"/>
                  <a:pt x="10605" y="6474"/>
                </a:cubicBezTo>
                <a:cubicBezTo>
                  <a:pt x="10626" y="6473"/>
                  <a:pt x="10645" y="6467"/>
                  <a:pt x="10665" y="6456"/>
                </a:cubicBezTo>
                <a:cubicBezTo>
                  <a:pt x="10691" y="6443"/>
                  <a:pt x="10717" y="6430"/>
                  <a:pt x="10742" y="6416"/>
                </a:cubicBezTo>
                <a:close/>
                <a:moveTo>
                  <a:pt x="10403" y="6319"/>
                </a:moveTo>
                <a:cubicBezTo>
                  <a:pt x="10415" y="6417"/>
                  <a:pt x="10426" y="6513"/>
                  <a:pt x="10438" y="6609"/>
                </a:cubicBezTo>
                <a:cubicBezTo>
                  <a:pt x="10399" y="6624"/>
                  <a:pt x="10362" y="6638"/>
                  <a:pt x="10323" y="6654"/>
                </a:cubicBezTo>
                <a:cubicBezTo>
                  <a:pt x="10313" y="6550"/>
                  <a:pt x="10305" y="6447"/>
                  <a:pt x="10297" y="6344"/>
                </a:cubicBezTo>
                <a:cubicBezTo>
                  <a:pt x="10332" y="6337"/>
                  <a:pt x="10368" y="6328"/>
                  <a:pt x="10403" y="6319"/>
                </a:cubicBezTo>
                <a:close/>
                <a:moveTo>
                  <a:pt x="12980" y="6561"/>
                </a:moveTo>
                <a:cubicBezTo>
                  <a:pt x="12982" y="6573"/>
                  <a:pt x="12984" y="6588"/>
                  <a:pt x="12985" y="6601"/>
                </a:cubicBezTo>
                <a:cubicBezTo>
                  <a:pt x="12963" y="6628"/>
                  <a:pt x="12943" y="6655"/>
                  <a:pt x="12922" y="6682"/>
                </a:cubicBezTo>
                <a:cubicBezTo>
                  <a:pt x="12921" y="6666"/>
                  <a:pt x="12920" y="6653"/>
                  <a:pt x="12920" y="6637"/>
                </a:cubicBezTo>
                <a:cubicBezTo>
                  <a:pt x="12941" y="6611"/>
                  <a:pt x="12961" y="6587"/>
                  <a:pt x="12980" y="6561"/>
                </a:cubicBezTo>
                <a:close/>
                <a:moveTo>
                  <a:pt x="13259" y="6208"/>
                </a:moveTo>
                <a:cubicBezTo>
                  <a:pt x="13260" y="6220"/>
                  <a:pt x="13262" y="6231"/>
                  <a:pt x="13264" y="6245"/>
                </a:cubicBezTo>
                <a:cubicBezTo>
                  <a:pt x="13269" y="6261"/>
                  <a:pt x="13277" y="6276"/>
                  <a:pt x="13290" y="6288"/>
                </a:cubicBezTo>
                <a:cubicBezTo>
                  <a:pt x="13308" y="6307"/>
                  <a:pt x="13334" y="6317"/>
                  <a:pt x="13360" y="6317"/>
                </a:cubicBezTo>
                <a:cubicBezTo>
                  <a:pt x="13382" y="6317"/>
                  <a:pt x="13404" y="6308"/>
                  <a:pt x="13422" y="6294"/>
                </a:cubicBezTo>
                <a:cubicBezTo>
                  <a:pt x="13423" y="6305"/>
                  <a:pt x="13424" y="6318"/>
                  <a:pt x="13425" y="6330"/>
                </a:cubicBezTo>
                <a:cubicBezTo>
                  <a:pt x="13357" y="6448"/>
                  <a:pt x="13289" y="6566"/>
                  <a:pt x="13220" y="6682"/>
                </a:cubicBezTo>
                <a:cubicBezTo>
                  <a:pt x="13218" y="6671"/>
                  <a:pt x="13217" y="6659"/>
                  <a:pt x="13216" y="6646"/>
                </a:cubicBezTo>
                <a:cubicBezTo>
                  <a:pt x="13233" y="6624"/>
                  <a:pt x="13246" y="6603"/>
                  <a:pt x="13246" y="6573"/>
                </a:cubicBezTo>
                <a:cubicBezTo>
                  <a:pt x="13246" y="6545"/>
                  <a:pt x="13234" y="6519"/>
                  <a:pt x="13215" y="6499"/>
                </a:cubicBezTo>
                <a:cubicBezTo>
                  <a:pt x="13210" y="6493"/>
                  <a:pt x="13203" y="6488"/>
                  <a:pt x="13196" y="6484"/>
                </a:cubicBezTo>
                <a:cubicBezTo>
                  <a:pt x="13190" y="6427"/>
                  <a:pt x="13182" y="6371"/>
                  <a:pt x="13176" y="6314"/>
                </a:cubicBezTo>
                <a:cubicBezTo>
                  <a:pt x="13203" y="6278"/>
                  <a:pt x="13232" y="6244"/>
                  <a:pt x="13259" y="6208"/>
                </a:cubicBezTo>
                <a:close/>
                <a:moveTo>
                  <a:pt x="12154" y="6806"/>
                </a:moveTo>
                <a:lnTo>
                  <a:pt x="12154" y="6806"/>
                </a:lnTo>
                <a:cubicBezTo>
                  <a:pt x="12154" y="6806"/>
                  <a:pt x="12154" y="6806"/>
                  <a:pt x="12155" y="6806"/>
                </a:cubicBezTo>
                <a:cubicBezTo>
                  <a:pt x="12154" y="6806"/>
                  <a:pt x="12154" y="6806"/>
                  <a:pt x="12154" y="6806"/>
                </a:cubicBezTo>
                <a:close/>
                <a:moveTo>
                  <a:pt x="12087" y="6378"/>
                </a:moveTo>
                <a:cubicBezTo>
                  <a:pt x="12015" y="6532"/>
                  <a:pt x="11932" y="6681"/>
                  <a:pt x="11836" y="6824"/>
                </a:cubicBezTo>
                <a:cubicBezTo>
                  <a:pt x="11828" y="6748"/>
                  <a:pt x="11822" y="6675"/>
                  <a:pt x="11817" y="6599"/>
                </a:cubicBezTo>
                <a:cubicBezTo>
                  <a:pt x="11906" y="6526"/>
                  <a:pt x="11996" y="6452"/>
                  <a:pt x="12087" y="6378"/>
                </a:cubicBezTo>
                <a:close/>
                <a:moveTo>
                  <a:pt x="10417" y="6763"/>
                </a:moveTo>
                <a:cubicBezTo>
                  <a:pt x="10419" y="6773"/>
                  <a:pt x="10420" y="6784"/>
                  <a:pt x="10424" y="6795"/>
                </a:cubicBezTo>
                <a:cubicBezTo>
                  <a:pt x="10396" y="6806"/>
                  <a:pt x="10368" y="6819"/>
                  <a:pt x="10341" y="6830"/>
                </a:cubicBezTo>
                <a:lnTo>
                  <a:pt x="10337" y="6795"/>
                </a:lnTo>
                <a:cubicBezTo>
                  <a:pt x="10364" y="6783"/>
                  <a:pt x="10390" y="6773"/>
                  <a:pt x="10417" y="6763"/>
                </a:cubicBezTo>
                <a:close/>
                <a:moveTo>
                  <a:pt x="9912" y="6516"/>
                </a:moveTo>
                <a:cubicBezTo>
                  <a:pt x="9924" y="6614"/>
                  <a:pt x="9935" y="6712"/>
                  <a:pt x="9948" y="6809"/>
                </a:cubicBezTo>
                <a:cubicBezTo>
                  <a:pt x="9914" y="6823"/>
                  <a:pt x="9880" y="6839"/>
                  <a:pt x="9846" y="6853"/>
                </a:cubicBezTo>
                <a:cubicBezTo>
                  <a:pt x="9837" y="6754"/>
                  <a:pt x="9827" y="6658"/>
                  <a:pt x="9816" y="6561"/>
                </a:cubicBezTo>
                <a:cubicBezTo>
                  <a:pt x="9849" y="6546"/>
                  <a:pt x="9880" y="6531"/>
                  <a:pt x="9912" y="6516"/>
                </a:cubicBezTo>
                <a:close/>
                <a:moveTo>
                  <a:pt x="10704" y="6846"/>
                </a:moveTo>
                <a:lnTo>
                  <a:pt x="10704" y="6846"/>
                </a:lnTo>
                <a:cubicBezTo>
                  <a:pt x="10688" y="6858"/>
                  <a:pt x="10673" y="6870"/>
                  <a:pt x="10658" y="6883"/>
                </a:cubicBezTo>
                <a:cubicBezTo>
                  <a:pt x="10658" y="6879"/>
                  <a:pt x="10657" y="6876"/>
                  <a:pt x="10657" y="6871"/>
                </a:cubicBezTo>
                <a:cubicBezTo>
                  <a:pt x="10673" y="6863"/>
                  <a:pt x="10688" y="6855"/>
                  <a:pt x="10704" y="6846"/>
                </a:cubicBezTo>
                <a:close/>
                <a:moveTo>
                  <a:pt x="9410" y="6749"/>
                </a:moveTo>
                <a:lnTo>
                  <a:pt x="9426" y="6899"/>
                </a:lnTo>
                <a:lnTo>
                  <a:pt x="9426" y="6899"/>
                </a:lnTo>
                <a:cubicBezTo>
                  <a:pt x="9412" y="6878"/>
                  <a:pt x="9390" y="6861"/>
                  <a:pt x="9366" y="6853"/>
                </a:cubicBezTo>
                <a:cubicBezTo>
                  <a:pt x="9361" y="6852"/>
                  <a:pt x="9355" y="6852"/>
                  <a:pt x="9352" y="6852"/>
                </a:cubicBezTo>
                <a:cubicBezTo>
                  <a:pt x="9349" y="6827"/>
                  <a:pt x="9347" y="6804"/>
                  <a:pt x="9344" y="6779"/>
                </a:cubicBezTo>
                <a:cubicBezTo>
                  <a:pt x="9366" y="6769"/>
                  <a:pt x="9388" y="6759"/>
                  <a:pt x="9410" y="6749"/>
                </a:cubicBezTo>
                <a:close/>
                <a:moveTo>
                  <a:pt x="9660" y="6634"/>
                </a:moveTo>
                <a:cubicBezTo>
                  <a:pt x="9671" y="6729"/>
                  <a:pt x="9682" y="6825"/>
                  <a:pt x="9692" y="6922"/>
                </a:cubicBezTo>
                <a:cubicBezTo>
                  <a:pt x="9685" y="6925"/>
                  <a:pt x="9678" y="6928"/>
                  <a:pt x="9670" y="6933"/>
                </a:cubicBezTo>
                <a:cubicBezTo>
                  <a:pt x="9671" y="6914"/>
                  <a:pt x="9673" y="6897"/>
                  <a:pt x="9674" y="6879"/>
                </a:cubicBezTo>
                <a:cubicBezTo>
                  <a:pt x="9676" y="6850"/>
                  <a:pt x="9659" y="6824"/>
                  <a:pt x="9633" y="6810"/>
                </a:cubicBezTo>
                <a:cubicBezTo>
                  <a:pt x="9628" y="6759"/>
                  <a:pt x="9624" y="6706"/>
                  <a:pt x="9618" y="6654"/>
                </a:cubicBezTo>
                <a:cubicBezTo>
                  <a:pt x="9633" y="6648"/>
                  <a:pt x="9645" y="6640"/>
                  <a:pt x="9660" y="6634"/>
                </a:cubicBezTo>
                <a:close/>
                <a:moveTo>
                  <a:pt x="9965" y="6953"/>
                </a:moveTo>
                <a:cubicBezTo>
                  <a:pt x="9968" y="6964"/>
                  <a:pt x="9969" y="6974"/>
                  <a:pt x="9970" y="6985"/>
                </a:cubicBezTo>
                <a:cubicBezTo>
                  <a:pt x="9935" y="7000"/>
                  <a:pt x="9901" y="7015"/>
                  <a:pt x="9866" y="7031"/>
                </a:cubicBezTo>
                <a:cubicBezTo>
                  <a:pt x="9865" y="7024"/>
                  <a:pt x="9865" y="7017"/>
                  <a:pt x="9863" y="7011"/>
                </a:cubicBezTo>
                <a:cubicBezTo>
                  <a:pt x="9863" y="7007"/>
                  <a:pt x="9862" y="7003"/>
                  <a:pt x="9862" y="7000"/>
                </a:cubicBezTo>
                <a:cubicBezTo>
                  <a:pt x="9897" y="6984"/>
                  <a:pt x="9930" y="6969"/>
                  <a:pt x="9965" y="6953"/>
                </a:cubicBezTo>
                <a:close/>
                <a:moveTo>
                  <a:pt x="9433" y="6984"/>
                </a:moveTo>
                <a:cubicBezTo>
                  <a:pt x="9435" y="7002"/>
                  <a:pt x="9437" y="7021"/>
                  <a:pt x="9438" y="7037"/>
                </a:cubicBezTo>
                <a:cubicBezTo>
                  <a:pt x="9433" y="7039"/>
                  <a:pt x="9428" y="7042"/>
                  <a:pt x="9425" y="7043"/>
                </a:cubicBezTo>
                <a:cubicBezTo>
                  <a:pt x="9428" y="7024"/>
                  <a:pt x="9431" y="7003"/>
                  <a:pt x="9433" y="6984"/>
                </a:cubicBezTo>
                <a:close/>
                <a:moveTo>
                  <a:pt x="12739" y="6858"/>
                </a:moveTo>
                <a:lnTo>
                  <a:pt x="12742" y="6917"/>
                </a:lnTo>
                <a:cubicBezTo>
                  <a:pt x="12706" y="6966"/>
                  <a:pt x="12668" y="7013"/>
                  <a:pt x="12632" y="7063"/>
                </a:cubicBezTo>
                <a:cubicBezTo>
                  <a:pt x="12628" y="7042"/>
                  <a:pt x="12625" y="7021"/>
                  <a:pt x="12621" y="6998"/>
                </a:cubicBezTo>
                <a:cubicBezTo>
                  <a:pt x="12659" y="6951"/>
                  <a:pt x="12699" y="6905"/>
                  <a:pt x="12739" y="6858"/>
                </a:cubicBezTo>
                <a:close/>
                <a:moveTo>
                  <a:pt x="10482" y="6935"/>
                </a:moveTo>
                <a:lnTo>
                  <a:pt x="10493" y="7016"/>
                </a:lnTo>
                <a:cubicBezTo>
                  <a:pt x="10469" y="7036"/>
                  <a:pt x="10443" y="7057"/>
                  <a:pt x="10419" y="7075"/>
                </a:cubicBezTo>
                <a:cubicBezTo>
                  <a:pt x="10403" y="7084"/>
                  <a:pt x="10389" y="7090"/>
                  <a:pt x="10373" y="7098"/>
                </a:cubicBezTo>
                <a:cubicBezTo>
                  <a:pt x="10368" y="7060"/>
                  <a:pt x="10364" y="7024"/>
                  <a:pt x="10360" y="6986"/>
                </a:cubicBezTo>
                <a:cubicBezTo>
                  <a:pt x="10400" y="6970"/>
                  <a:pt x="10441" y="6953"/>
                  <a:pt x="10482" y="6935"/>
                </a:cubicBezTo>
                <a:close/>
                <a:moveTo>
                  <a:pt x="9158" y="7069"/>
                </a:moveTo>
                <a:cubicBezTo>
                  <a:pt x="9159" y="7083"/>
                  <a:pt x="9162" y="7096"/>
                  <a:pt x="9163" y="7110"/>
                </a:cubicBezTo>
                <a:cubicBezTo>
                  <a:pt x="9158" y="7100"/>
                  <a:pt x="9152" y="7091"/>
                  <a:pt x="9147" y="7081"/>
                </a:cubicBezTo>
                <a:cubicBezTo>
                  <a:pt x="9151" y="7078"/>
                  <a:pt x="9155" y="7074"/>
                  <a:pt x="9158" y="7069"/>
                </a:cubicBezTo>
                <a:close/>
                <a:moveTo>
                  <a:pt x="9707" y="7068"/>
                </a:moveTo>
                <a:cubicBezTo>
                  <a:pt x="9710" y="7078"/>
                  <a:pt x="9711" y="7086"/>
                  <a:pt x="9711" y="7095"/>
                </a:cubicBezTo>
                <a:cubicBezTo>
                  <a:pt x="9696" y="7103"/>
                  <a:pt x="9681" y="7110"/>
                  <a:pt x="9664" y="7116"/>
                </a:cubicBezTo>
                <a:cubicBezTo>
                  <a:pt x="9663" y="7107"/>
                  <a:pt x="9663" y="7099"/>
                  <a:pt x="9661" y="7090"/>
                </a:cubicBezTo>
                <a:cubicBezTo>
                  <a:pt x="9676" y="7083"/>
                  <a:pt x="9692" y="7075"/>
                  <a:pt x="9707" y="7068"/>
                </a:cubicBezTo>
                <a:close/>
                <a:moveTo>
                  <a:pt x="13026" y="6893"/>
                </a:moveTo>
                <a:lnTo>
                  <a:pt x="13033" y="6951"/>
                </a:lnTo>
                <a:lnTo>
                  <a:pt x="13037" y="6979"/>
                </a:lnTo>
                <a:cubicBezTo>
                  <a:pt x="13020" y="7007"/>
                  <a:pt x="13004" y="7034"/>
                  <a:pt x="12987" y="7062"/>
                </a:cubicBezTo>
                <a:cubicBezTo>
                  <a:pt x="12973" y="7085"/>
                  <a:pt x="12957" y="7109"/>
                  <a:pt x="12943" y="7130"/>
                </a:cubicBezTo>
                <a:cubicBezTo>
                  <a:pt x="12942" y="7090"/>
                  <a:pt x="12941" y="7049"/>
                  <a:pt x="12939" y="7008"/>
                </a:cubicBezTo>
                <a:cubicBezTo>
                  <a:pt x="12968" y="6970"/>
                  <a:pt x="12996" y="6933"/>
                  <a:pt x="13026" y="6893"/>
                </a:cubicBezTo>
                <a:close/>
                <a:moveTo>
                  <a:pt x="11577" y="6799"/>
                </a:moveTo>
                <a:cubicBezTo>
                  <a:pt x="11586" y="6894"/>
                  <a:pt x="11595" y="6991"/>
                  <a:pt x="11607" y="7086"/>
                </a:cubicBezTo>
                <a:cubicBezTo>
                  <a:pt x="11574" y="7104"/>
                  <a:pt x="11540" y="7122"/>
                  <a:pt x="11508" y="7140"/>
                </a:cubicBezTo>
                <a:cubicBezTo>
                  <a:pt x="11504" y="7109"/>
                  <a:pt x="11499" y="7075"/>
                  <a:pt x="11496" y="7044"/>
                </a:cubicBezTo>
                <a:lnTo>
                  <a:pt x="11476" y="6886"/>
                </a:lnTo>
                <a:cubicBezTo>
                  <a:pt x="11509" y="6857"/>
                  <a:pt x="11544" y="6827"/>
                  <a:pt x="11577" y="6799"/>
                </a:cubicBezTo>
                <a:close/>
                <a:moveTo>
                  <a:pt x="9454" y="7187"/>
                </a:moveTo>
                <a:cubicBezTo>
                  <a:pt x="9456" y="7194"/>
                  <a:pt x="9456" y="7200"/>
                  <a:pt x="9456" y="7205"/>
                </a:cubicBezTo>
                <a:cubicBezTo>
                  <a:pt x="9436" y="7213"/>
                  <a:pt x="9416" y="7223"/>
                  <a:pt x="9397" y="7230"/>
                </a:cubicBezTo>
                <a:cubicBezTo>
                  <a:pt x="9397" y="7228"/>
                  <a:pt x="9396" y="7224"/>
                  <a:pt x="9396" y="7219"/>
                </a:cubicBezTo>
                <a:cubicBezTo>
                  <a:pt x="9396" y="7218"/>
                  <a:pt x="9396" y="7215"/>
                  <a:pt x="9397" y="7214"/>
                </a:cubicBezTo>
                <a:cubicBezTo>
                  <a:pt x="9416" y="7205"/>
                  <a:pt x="9435" y="7197"/>
                  <a:pt x="9454" y="7187"/>
                </a:cubicBezTo>
                <a:close/>
                <a:moveTo>
                  <a:pt x="11263" y="7073"/>
                </a:moveTo>
                <a:cubicBezTo>
                  <a:pt x="11270" y="7136"/>
                  <a:pt x="11279" y="7198"/>
                  <a:pt x="11289" y="7261"/>
                </a:cubicBezTo>
                <a:cubicBezTo>
                  <a:pt x="11282" y="7265"/>
                  <a:pt x="11276" y="7267"/>
                  <a:pt x="11270" y="7271"/>
                </a:cubicBezTo>
                <a:cubicBezTo>
                  <a:pt x="11263" y="7210"/>
                  <a:pt x="11255" y="7148"/>
                  <a:pt x="11248" y="7088"/>
                </a:cubicBezTo>
                <a:cubicBezTo>
                  <a:pt x="11254" y="7083"/>
                  <a:pt x="11259" y="7079"/>
                  <a:pt x="11263" y="7073"/>
                </a:cubicBezTo>
                <a:close/>
                <a:moveTo>
                  <a:pt x="12461" y="7184"/>
                </a:moveTo>
                <a:cubicBezTo>
                  <a:pt x="12466" y="7213"/>
                  <a:pt x="12471" y="7243"/>
                  <a:pt x="12476" y="7271"/>
                </a:cubicBezTo>
                <a:cubicBezTo>
                  <a:pt x="12466" y="7286"/>
                  <a:pt x="12455" y="7300"/>
                  <a:pt x="12445" y="7314"/>
                </a:cubicBezTo>
                <a:cubicBezTo>
                  <a:pt x="12440" y="7290"/>
                  <a:pt x="12435" y="7265"/>
                  <a:pt x="12431" y="7240"/>
                </a:cubicBezTo>
                <a:cubicBezTo>
                  <a:pt x="12438" y="7229"/>
                  <a:pt x="12444" y="7215"/>
                  <a:pt x="12446" y="7203"/>
                </a:cubicBezTo>
                <a:cubicBezTo>
                  <a:pt x="12451" y="7197"/>
                  <a:pt x="12456" y="7191"/>
                  <a:pt x="12461" y="7184"/>
                </a:cubicBezTo>
                <a:close/>
                <a:moveTo>
                  <a:pt x="9991" y="7145"/>
                </a:moveTo>
                <a:cubicBezTo>
                  <a:pt x="9997" y="7189"/>
                  <a:pt x="10003" y="7235"/>
                  <a:pt x="10010" y="7282"/>
                </a:cubicBezTo>
                <a:cubicBezTo>
                  <a:pt x="9974" y="7300"/>
                  <a:pt x="9938" y="7319"/>
                  <a:pt x="9902" y="7338"/>
                </a:cubicBezTo>
                <a:cubicBezTo>
                  <a:pt x="9897" y="7290"/>
                  <a:pt x="9891" y="7240"/>
                  <a:pt x="9886" y="7191"/>
                </a:cubicBezTo>
                <a:cubicBezTo>
                  <a:pt x="9920" y="7176"/>
                  <a:pt x="9956" y="7160"/>
                  <a:pt x="9991" y="7145"/>
                </a:cubicBezTo>
                <a:close/>
                <a:moveTo>
                  <a:pt x="9473" y="7369"/>
                </a:moveTo>
                <a:lnTo>
                  <a:pt x="9473" y="7373"/>
                </a:lnTo>
                <a:cubicBezTo>
                  <a:pt x="9474" y="7380"/>
                  <a:pt x="9473" y="7388"/>
                  <a:pt x="9473" y="7394"/>
                </a:cubicBezTo>
                <a:cubicBezTo>
                  <a:pt x="9464" y="7391"/>
                  <a:pt x="9456" y="7389"/>
                  <a:pt x="9446" y="7385"/>
                </a:cubicBezTo>
                <a:cubicBezTo>
                  <a:pt x="9445" y="7384"/>
                  <a:pt x="9443" y="7384"/>
                  <a:pt x="9441" y="7383"/>
                </a:cubicBezTo>
                <a:cubicBezTo>
                  <a:pt x="9452" y="7378"/>
                  <a:pt x="9463" y="7374"/>
                  <a:pt x="9473" y="7369"/>
                </a:cubicBezTo>
                <a:close/>
                <a:moveTo>
                  <a:pt x="9731" y="7259"/>
                </a:moveTo>
                <a:cubicBezTo>
                  <a:pt x="9737" y="7311"/>
                  <a:pt x="9743" y="7362"/>
                  <a:pt x="9749" y="7414"/>
                </a:cubicBezTo>
                <a:cubicBezTo>
                  <a:pt x="9744" y="7415"/>
                  <a:pt x="9741" y="7415"/>
                  <a:pt x="9735" y="7416"/>
                </a:cubicBezTo>
                <a:cubicBezTo>
                  <a:pt x="9722" y="7417"/>
                  <a:pt x="9710" y="7417"/>
                  <a:pt x="9697" y="7418"/>
                </a:cubicBezTo>
                <a:lnTo>
                  <a:pt x="9682" y="7278"/>
                </a:lnTo>
                <a:cubicBezTo>
                  <a:pt x="9697" y="7272"/>
                  <a:pt x="9715" y="7265"/>
                  <a:pt x="9731" y="7259"/>
                </a:cubicBezTo>
                <a:close/>
                <a:moveTo>
                  <a:pt x="8865" y="7461"/>
                </a:moveTo>
                <a:cubicBezTo>
                  <a:pt x="8867" y="7461"/>
                  <a:pt x="8868" y="7462"/>
                  <a:pt x="8869" y="7462"/>
                </a:cubicBezTo>
                <a:lnTo>
                  <a:pt x="8842" y="7473"/>
                </a:lnTo>
                <a:lnTo>
                  <a:pt x="8842" y="7471"/>
                </a:lnTo>
                <a:cubicBezTo>
                  <a:pt x="8850" y="7467"/>
                  <a:pt x="8857" y="7463"/>
                  <a:pt x="8865" y="7461"/>
                </a:cubicBezTo>
                <a:close/>
                <a:moveTo>
                  <a:pt x="12767" y="7243"/>
                </a:moveTo>
                <a:cubicBezTo>
                  <a:pt x="12768" y="7259"/>
                  <a:pt x="12770" y="7274"/>
                  <a:pt x="12771" y="7291"/>
                </a:cubicBezTo>
                <a:cubicBezTo>
                  <a:pt x="12773" y="7316"/>
                  <a:pt x="12778" y="7336"/>
                  <a:pt x="12797" y="7353"/>
                </a:cubicBezTo>
                <a:cubicBezTo>
                  <a:pt x="12798" y="7354"/>
                  <a:pt x="12799" y="7354"/>
                  <a:pt x="12801" y="7355"/>
                </a:cubicBezTo>
                <a:cubicBezTo>
                  <a:pt x="12771" y="7400"/>
                  <a:pt x="12741" y="7443"/>
                  <a:pt x="12713" y="7489"/>
                </a:cubicBezTo>
                <a:cubicBezTo>
                  <a:pt x="12703" y="7443"/>
                  <a:pt x="12694" y="7400"/>
                  <a:pt x="12685" y="7354"/>
                </a:cubicBezTo>
                <a:cubicBezTo>
                  <a:pt x="12713" y="7317"/>
                  <a:pt x="12740" y="7279"/>
                  <a:pt x="12767" y="7243"/>
                </a:cubicBezTo>
                <a:close/>
                <a:moveTo>
                  <a:pt x="11636" y="7331"/>
                </a:moveTo>
                <a:cubicBezTo>
                  <a:pt x="11639" y="7359"/>
                  <a:pt x="11643" y="7386"/>
                  <a:pt x="11647" y="7415"/>
                </a:cubicBezTo>
                <a:cubicBezTo>
                  <a:pt x="11618" y="7441"/>
                  <a:pt x="11590" y="7468"/>
                  <a:pt x="11561" y="7494"/>
                </a:cubicBezTo>
                <a:cubicBezTo>
                  <a:pt x="11555" y="7457"/>
                  <a:pt x="11550" y="7418"/>
                  <a:pt x="11544" y="7381"/>
                </a:cubicBezTo>
                <a:cubicBezTo>
                  <a:pt x="11575" y="7364"/>
                  <a:pt x="11606" y="7348"/>
                  <a:pt x="11636" y="7331"/>
                </a:cubicBezTo>
                <a:close/>
                <a:moveTo>
                  <a:pt x="10535" y="7305"/>
                </a:moveTo>
                <a:cubicBezTo>
                  <a:pt x="10538" y="7322"/>
                  <a:pt x="10540" y="7337"/>
                  <a:pt x="10543" y="7354"/>
                </a:cubicBezTo>
                <a:cubicBezTo>
                  <a:pt x="10504" y="7400"/>
                  <a:pt x="10468" y="7446"/>
                  <a:pt x="10431" y="7495"/>
                </a:cubicBezTo>
                <a:cubicBezTo>
                  <a:pt x="10426" y="7459"/>
                  <a:pt x="10420" y="7422"/>
                  <a:pt x="10414" y="7385"/>
                </a:cubicBezTo>
                <a:cubicBezTo>
                  <a:pt x="10453" y="7358"/>
                  <a:pt x="10495" y="7332"/>
                  <a:pt x="10535" y="7305"/>
                </a:cubicBezTo>
                <a:close/>
                <a:moveTo>
                  <a:pt x="10818" y="7518"/>
                </a:moveTo>
                <a:cubicBezTo>
                  <a:pt x="10818" y="7521"/>
                  <a:pt x="10819" y="7524"/>
                  <a:pt x="10819" y="7528"/>
                </a:cubicBezTo>
                <a:cubicBezTo>
                  <a:pt x="10812" y="7531"/>
                  <a:pt x="10807" y="7534"/>
                  <a:pt x="10800" y="7538"/>
                </a:cubicBezTo>
                <a:cubicBezTo>
                  <a:pt x="10807" y="7531"/>
                  <a:pt x="10812" y="7524"/>
                  <a:pt x="10818" y="7518"/>
                </a:cubicBezTo>
                <a:close/>
                <a:moveTo>
                  <a:pt x="8537" y="7601"/>
                </a:moveTo>
                <a:cubicBezTo>
                  <a:pt x="8539" y="7602"/>
                  <a:pt x="8539" y="7604"/>
                  <a:pt x="8539" y="7607"/>
                </a:cubicBezTo>
                <a:lnTo>
                  <a:pt x="8537" y="7607"/>
                </a:lnTo>
                <a:lnTo>
                  <a:pt x="8537" y="7601"/>
                </a:lnTo>
                <a:close/>
                <a:moveTo>
                  <a:pt x="11325" y="7503"/>
                </a:moveTo>
                <a:cubicBezTo>
                  <a:pt x="11335" y="7560"/>
                  <a:pt x="11346" y="7618"/>
                  <a:pt x="11354" y="7676"/>
                </a:cubicBezTo>
                <a:cubicBezTo>
                  <a:pt x="11347" y="7683"/>
                  <a:pt x="11339" y="7691"/>
                  <a:pt x="11330" y="7697"/>
                </a:cubicBezTo>
                <a:lnTo>
                  <a:pt x="11302" y="7515"/>
                </a:lnTo>
                <a:cubicBezTo>
                  <a:pt x="11311" y="7510"/>
                  <a:pt x="11317" y="7507"/>
                  <a:pt x="11325" y="7503"/>
                </a:cubicBezTo>
                <a:close/>
                <a:moveTo>
                  <a:pt x="12529" y="7564"/>
                </a:moveTo>
                <a:cubicBezTo>
                  <a:pt x="12540" y="7614"/>
                  <a:pt x="12550" y="7664"/>
                  <a:pt x="12561" y="7714"/>
                </a:cubicBezTo>
                <a:cubicBezTo>
                  <a:pt x="12550" y="7732"/>
                  <a:pt x="12539" y="7749"/>
                  <a:pt x="12526" y="7767"/>
                </a:cubicBezTo>
                <a:cubicBezTo>
                  <a:pt x="12516" y="7715"/>
                  <a:pt x="12507" y="7663"/>
                  <a:pt x="12496" y="7611"/>
                </a:cubicBezTo>
                <a:cubicBezTo>
                  <a:pt x="12508" y="7595"/>
                  <a:pt x="12518" y="7580"/>
                  <a:pt x="12529" y="7564"/>
                </a:cubicBezTo>
                <a:close/>
                <a:moveTo>
                  <a:pt x="8380" y="7467"/>
                </a:moveTo>
                <a:cubicBezTo>
                  <a:pt x="8380" y="7481"/>
                  <a:pt x="8379" y="7495"/>
                  <a:pt x="8377" y="7509"/>
                </a:cubicBezTo>
                <a:lnTo>
                  <a:pt x="8350" y="7521"/>
                </a:lnTo>
                <a:cubicBezTo>
                  <a:pt x="8332" y="7529"/>
                  <a:pt x="8318" y="7536"/>
                  <a:pt x="8307" y="7554"/>
                </a:cubicBezTo>
                <a:cubicBezTo>
                  <a:pt x="8297" y="7570"/>
                  <a:pt x="8294" y="7590"/>
                  <a:pt x="8299" y="7609"/>
                </a:cubicBezTo>
                <a:cubicBezTo>
                  <a:pt x="8307" y="7638"/>
                  <a:pt x="8337" y="7663"/>
                  <a:pt x="8368" y="7663"/>
                </a:cubicBezTo>
                <a:cubicBezTo>
                  <a:pt x="8368" y="7669"/>
                  <a:pt x="8366" y="7675"/>
                  <a:pt x="8366" y="7683"/>
                </a:cubicBezTo>
                <a:cubicBezTo>
                  <a:pt x="8289" y="7718"/>
                  <a:pt x="8210" y="7753"/>
                  <a:pt x="8132" y="7788"/>
                </a:cubicBezTo>
                <a:lnTo>
                  <a:pt x="8132" y="7780"/>
                </a:lnTo>
                <a:cubicBezTo>
                  <a:pt x="8133" y="7757"/>
                  <a:pt x="8122" y="7736"/>
                  <a:pt x="8105" y="7722"/>
                </a:cubicBezTo>
                <a:cubicBezTo>
                  <a:pt x="8112" y="7716"/>
                  <a:pt x="8117" y="7711"/>
                  <a:pt x="8123" y="7706"/>
                </a:cubicBezTo>
                <a:cubicBezTo>
                  <a:pt x="8211" y="7628"/>
                  <a:pt x="8297" y="7549"/>
                  <a:pt x="8380" y="7467"/>
                </a:cubicBezTo>
                <a:close/>
                <a:moveTo>
                  <a:pt x="11104" y="7834"/>
                </a:moveTo>
                <a:cubicBezTo>
                  <a:pt x="11108" y="7846"/>
                  <a:pt x="11109" y="7861"/>
                  <a:pt x="11111" y="7876"/>
                </a:cubicBezTo>
                <a:cubicBezTo>
                  <a:pt x="11110" y="7873"/>
                  <a:pt x="11110" y="7870"/>
                  <a:pt x="11109" y="7867"/>
                </a:cubicBezTo>
                <a:cubicBezTo>
                  <a:pt x="11108" y="7855"/>
                  <a:pt x="11106" y="7844"/>
                  <a:pt x="11104" y="7834"/>
                </a:cubicBezTo>
                <a:close/>
                <a:moveTo>
                  <a:pt x="7975" y="7835"/>
                </a:moveTo>
                <a:lnTo>
                  <a:pt x="7975" y="7835"/>
                </a:lnTo>
                <a:cubicBezTo>
                  <a:pt x="7973" y="7844"/>
                  <a:pt x="7973" y="7851"/>
                  <a:pt x="7973" y="7859"/>
                </a:cubicBezTo>
                <a:cubicBezTo>
                  <a:pt x="7954" y="7868"/>
                  <a:pt x="7934" y="7876"/>
                  <a:pt x="7915" y="7885"/>
                </a:cubicBezTo>
                <a:cubicBezTo>
                  <a:pt x="7934" y="7868"/>
                  <a:pt x="7954" y="7851"/>
                  <a:pt x="7975" y="7835"/>
                </a:cubicBezTo>
                <a:close/>
                <a:moveTo>
                  <a:pt x="12252" y="7425"/>
                </a:moveTo>
                <a:cubicBezTo>
                  <a:pt x="12259" y="7465"/>
                  <a:pt x="12265" y="7504"/>
                  <a:pt x="12274" y="7545"/>
                </a:cubicBezTo>
                <a:cubicBezTo>
                  <a:pt x="12200" y="7643"/>
                  <a:pt x="12127" y="7739"/>
                  <a:pt x="12052" y="7837"/>
                </a:cubicBezTo>
                <a:cubicBezTo>
                  <a:pt x="12032" y="7861"/>
                  <a:pt x="12012" y="7887"/>
                  <a:pt x="11991" y="7914"/>
                </a:cubicBezTo>
                <a:cubicBezTo>
                  <a:pt x="11981" y="7858"/>
                  <a:pt x="11970" y="7805"/>
                  <a:pt x="11960" y="7749"/>
                </a:cubicBezTo>
                <a:cubicBezTo>
                  <a:pt x="12058" y="7641"/>
                  <a:pt x="12156" y="7534"/>
                  <a:pt x="12252" y="7425"/>
                </a:cubicBezTo>
                <a:close/>
                <a:moveTo>
                  <a:pt x="9800" y="7815"/>
                </a:moveTo>
                <a:lnTo>
                  <a:pt x="9819" y="7959"/>
                </a:lnTo>
                <a:cubicBezTo>
                  <a:pt x="9811" y="7954"/>
                  <a:pt x="9803" y="7948"/>
                  <a:pt x="9792" y="7945"/>
                </a:cubicBezTo>
                <a:cubicBezTo>
                  <a:pt x="9783" y="7944"/>
                  <a:pt x="9775" y="7943"/>
                  <a:pt x="9766" y="7943"/>
                </a:cubicBezTo>
                <a:cubicBezTo>
                  <a:pt x="9763" y="7943"/>
                  <a:pt x="9760" y="7943"/>
                  <a:pt x="9757" y="7943"/>
                </a:cubicBezTo>
                <a:cubicBezTo>
                  <a:pt x="9753" y="7912"/>
                  <a:pt x="9749" y="7882"/>
                  <a:pt x="9747" y="7851"/>
                </a:cubicBezTo>
                <a:cubicBezTo>
                  <a:pt x="9764" y="7840"/>
                  <a:pt x="9783" y="7826"/>
                  <a:pt x="9800" y="7815"/>
                </a:cubicBezTo>
                <a:close/>
                <a:moveTo>
                  <a:pt x="8904" y="7618"/>
                </a:moveTo>
                <a:cubicBezTo>
                  <a:pt x="8900" y="7705"/>
                  <a:pt x="8897" y="7792"/>
                  <a:pt x="8893" y="7877"/>
                </a:cubicBezTo>
                <a:cubicBezTo>
                  <a:pt x="8827" y="7912"/>
                  <a:pt x="8763" y="7947"/>
                  <a:pt x="8697" y="7982"/>
                </a:cubicBezTo>
                <a:lnTo>
                  <a:pt x="8697" y="7710"/>
                </a:lnTo>
                <a:cubicBezTo>
                  <a:pt x="8726" y="7697"/>
                  <a:pt x="8755" y="7684"/>
                  <a:pt x="8784" y="7671"/>
                </a:cubicBezTo>
                <a:cubicBezTo>
                  <a:pt x="8824" y="7653"/>
                  <a:pt x="8863" y="7637"/>
                  <a:pt x="8904" y="7618"/>
                </a:cubicBezTo>
                <a:close/>
                <a:moveTo>
                  <a:pt x="10059" y="7633"/>
                </a:moveTo>
                <a:lnTo>
                  <a:pt x="10101" y="7928"/>
                </a:lnTo>
                <a:cubicBezTo>
                  <a:pt x="10063" y="7951"/>
                  <a:pt x="10023" y="7971"/>
                  <a:pt x="9985" y="7992"/>
                </a:cubicBezTo>
                <a:cubicBezTo>
                  <a:pt x="9976" y="7927"/>
                  <a:pt x="9966" y="7860"/>
                  <a:pt x="9959" y="7793"/>
                </a:cubicBezTo>
                <a:cubicBezTo>
                  <a:pt x="9955" y="7766"/>
                  <a:pt x="9953" y="7738"/>
                  <a:pt x="9949" y="7711"/>
                </a:cubicBezTo>
                <a:cubicBezTo>
                  <a:pt x="9986" y="7685"/>
                  <a:pt x="10022" y="7660"/>
                  <a:pt x="10059" y="7633"/>
                </a:cubicBezTo>
                <a:close/>
                <a:moveTo>
                  <a:pt x="10846" y="7772"/>
                </a:moveTo>
                <a:cubicBezTo>
                  <a:pt x="10856" y="7861"/>
                  <a:pt x="10867" y="7953"/>
                  <a:pt x="10881" y="8042"/>
                </a:cubicBezTo>
                <a:cubicBezTo>
                  <a:pt x="10867" y="8051"/>
                  <a:pt x="10854" y="8058"/>
                  <a:pt x="10840" y="8068"/>
                </a:cubicBezTo>
                <a:cubicBezTo>
                  <a:pt x="10825" y="7979"/>
                  <a:pt x="10810" y="7890"/>
                  <a:pt x="10797" y="7800"/>
                </a:cubicBezTo>
                <a:cubicBezTo>
                  <a:pt x="10813" y="7792"/>
                  <a:pt x="10830" y="7783"/>
                  <a:pt x="10846" y="7772"/>
                </a:cubicBezTo>
                <a:close/>
                <a:moveTo>
                  <a:pt x="8536" y="7783"/>
                </a:moveTo>
                <a:lnTo>
                  <a:pt x="8536" y="7783"/>
                </a:lnTo>
                <a:cubicBezTo>
                  <a:pt x="8535" y="7877"/>
                  <a:pt x="8535" y="7971"/>
                  <a:pt x="8535" y="8067"/>
                </a:cubicBezTo>
                <a:cubicBezTo>
                  <a:pt x="8529" y="8070"/>
                  <a:pt x="8522" y="8073"/>
                  <a:pt x="8514" y="8077"/>
                </a:cubicBezTo>
                <a:cubicBezTo>
                  <a:pt x="8520" y="7981"/>
                  <a:pt x="8524" y="7883"/>
                  <a:pt x="8527" y="7787"/>
                </a:cubicBezTo>
                <a:cubicBezTo>
                  <a:pt x="8530" y="7785"/>
                  <a:pt x="8534" y="7784"/>
                  <a:pt x="8536" y="7783"/>
                </a:cubicBezTo>
                <a:close/>
                <a:moveTo>
                  <a:pt x="8889" y="8069"/>
                </a:moveTo>
                <a:lnTo>
                  <a:pt x="8889" y="8088"/>
                </a:lnTo>
                <a:cubicBezTo>
                  <a:pt x="8881" y="8094"/>
                  <a:pt x="8872" y="8100"/>
                  <a:pt x="8862" y="8106"/>
                </a:cubicBezTo>
                <a:cubicBezTo>
                  <a:pt x="8809" y="8134"/>
                  <a:pt x="8753" y="8161"/>
                  <a:pt x="8697" y="8187"/>
                </a:cubicBezTo>
                <a:cubicBezTo>
                  <a:pt x="8697" y="8183"/>
                  <a:pt x="8698" y="8177"/>
                  <a:pt x="8697" y="8172"/>
                </a:cubicBezTo>
                <a:cubicBezTo>
                  <a:pt x="8762" y="8139"/>
                  <a:pt x="8825" y="8104"/>
                  <a:pt x="8889" y="8069"/>
                </a:cubicBezTo>
                <a:close/>
                <a:moveTo>
                  <a:pt x="10628" y="7893"/>
                </a:moveTo>
                <a:cubicBezTo>
                  <a:pt x="10628" y="7894"/>
                  <a:pt x="10628" y="7897"/>
                  <a:pt x="10629" y="7898"/>
                </a:cubicBezTo>
                <a:cubicBezTo>
                  <a:pt x="10644" y="7986"/>
                  <a:pt x="10659" y="8074"/>
                  <a:pt x="10675" y="8161"/>
                </a:cubicBezTo>
                <a:cubicBezTo>
                  <a:pt x="10647" y="8175"/>
                  <a:pt x="10617" y="8189"/>
                  <a:pt x="10588" y="8203"/>
                </a:cubicBezTo>
                <a:cubicBezTo>
                  <a:pt x="10571" y="8142"/>
                  <a:pt x="10555" y="8082"/>
                  <a:pt x="10539" y="8020"/>
                </a:cubicBezTo>
                <a:cubicBezTo>
                  <a:pt x="10534" y="7997"/>
                  <a:pt x="10529" y="7974"/>
                  <a:pt x="10524" y="7951"/>
                </a:cubicBezTo>
                <a:lnTo>
                  <a:pt x="10628" y="7893"/>
                </a:lnTo>
                <a:close/>
                <a:moveTo>
                  <a:pt x="12333" y="7829"/>
                </a:moveTo>
                <a:cubicBezTo>
                  <a:pt x="12337" y="7849"/>
                  <a:pt x="12342" y="7870"/>
                  <a:pt x="12346" y="7888"/>
                </a:cubicBezTo>
                <a:cubicBezTo>
                  <a:pt x="12333" y="7893"/>
                  <a:pt x="12320" y="7899"/>
                  <a:pt x="12312" y="7908"/>
                </a:cubicBezTo>
                <a:cubicBezTo>
                  <a:pt x="12231" y="8013"/>
                  <a:pt x="12145" y="8116"/>
                  <a:pt x="12056" y="8217"/>
                </a:cubicBezTo>
                <a:lnTo>
                  <a:pt x="12052" y="8197"/>
                </a:lnTo>
                <a:cubicBezTo>
                  <a:pt x="12102" y="8135"/>
                  <a:pt x="12150" y="8072"/>
                  <a:pt x="12198" y="8008"/>
                </a:cubicBezTo>
                <a:cubicBezTo>
                  <a:pt x="12244" y="7948"/>
                  <a:pt x="12288" y="7888"/>
                  <a:pt x="12333" y="7829"/>
                </a:cubicBezTo>
                <a:close/>
                <a:moveTo>
                  <a:pt x="11167" y="8202"/>
                </a:moveTo>
                <a:cubicBezTo>
                  <a:pt x="11168" y="8208"/>
                  <a:pt x="11170" y="8217"/>
                  <a:pt x="11171" y="8223"/>
                </a:cubicBezTo>
                <a:cubicBezTo>
                  <a:pt x="11170" y="8228"/>
                  <a:pt x="11171" y="8233"/>
                  <a:pt x="11172" y="8238"/>
                </a:cubicBezTo>
                <a:lnTo>
                  <a:pt x="11168" y="8243"/>
                </a:lnTo>
                <a:cubicBezTo>
                  <a:pt x="11166" y="8229"/>
                  <a:pt x="11162" y="8218"/>
                  <a:pt x="11161" y="8204"/>
                </a:cubicBezTo>
                <a:cubicBezTo>
                  <a:pt x="11162" y="8203"/>
                  <a:pt x="11165" y="8203"/>
                  <a:pt x="11167" y="8202"/>
                </a:cubicBezTo>
                <a:close/>
                <a:moveTo>
                  <a:pt x="11744" y="7984"/>
                </a:moveTo>
                <a:cubicBezTo>
                  <a:pt x="11757" y="8047"/>
                  <a:pt x="11768" y="8109"/>
                  <a:pt x="11783" y="8172"/>
                </a:cubicBezTo>
                <a:cubicBezTo>
                  <a:pt x="11761" y="8199"/>
                  <a:pt x="11737" y="8227"/>
                  <a:pt x="11715" y="8254"/>
                </a:cubicBezTo>
                <a:cubicBezTo>
                  <a:pt x="11700" y="8189"/>
                  <a:pt x="11685" y="8126"/>
                  <a:pt x="11672" y="8061"/>
                </a:cubicBezTo>
                <a:cubicBezTo>
                  <a:pt x="11696" y="8035"/>
                  <a:pt x="11721" y="8010"/>
                  <a:pt x="11744" y="7984"/>
                </a:cubicBezTo>
                <a:close/>
                <a:moveTo>
                  <a:pt x="8358" y="7864"/>
                </a:moveTo>
                <a:lnTo>
                  <a:pt x="8358" y="7864"/>
                </a:lnTo>
                <a:cubicBezTo>
                  <a:pt x="8353" y="7964"/>
                  <a:pt x="8349" y="8067"/>
                  <a:pt x="8345" y="8167"/>
                </a:cubicBezTo>
                <a:cubicBezTo>
                  <a:pt x="8344" y="8168"/>
                  <a:pt x="8340" y="8168"/>
                  <a:pt x="8339" y="8169"/>
                </a:cubicBezTo>
                <a:cubicBezTo>
                  <a:pt x="8266" y="8207"/>
                  <a:pt x="8190" y="8245"/>
                  <a:pt x="8117" y="8282"/>
                </a:cubicBezTo>
                <a:cubicBezTo>
                  <a:pt x="8118" y="8251"/>
                  <a:pt x="8118" y="8221"/>
                  <a:pt x="8120" y="8190"/>
                </a:cubicBezTo>
                <a:cubicBezTo>
                  <a:pt x="8170" y="8171"/>
                  <a:pt x="8220" y="8150"/>
                  <a:pt x="8271" y="8131"/>
                </a:cubicBezTo>
                <a:cubicBezTo>
                  <a:pt x="8297" y="8121"/>
                  <a:pt x="8318" y="8109"/>
                  <a:pt x="8331" y="8084"/>
                </a:cubicBezTo>
                <a:cubicBezTo>
                  <a:pt x="8346" y="8060"/>
                  <a:pt x="8349" y="8032"/>
                  <a:pt x="8343" y="8006"/>
                </a:cubicBezTo>
                <a:cubicBezTo>
                  <a:pt x="8330" y="7965"/>
                  <a:pt x="8289" y="7931"/>
                  <a:pt x="8245" y="7931"/>
                </a:cubicBezTo>
                <a:cubicBezTo>
                  <a:pt x="8236" y="7931"/>
                  <a:pt x="8227" y="7933"/>
                  <a:pt x="8218" y="7936"/>
                </a:cubicBezTo>
                <a:cubicBezTo>
                  <a:pt x="8186" y="7947"/>
                  <a:pt x="8157" y="7960"/>
                  <a:pt x="8127" y="7971"/>
                </a:cubicBezTo>
                <a:lnTo>
                  <a:pt x="8127" y="7967"/>
                </a:lnTo>
                <a:cubicBezTo>
                  <a:pt x="8204" y="7933"/>
                  <a:pt x="8281" y="7899"/>
                  <a:pt x="8358" y="7864"/>
                </a:cubicBezTo>
                <a:close/>
                <a:moveTo>
                  <a:pt x="7448" y="8268"/>
                </a:moveTo>
                <a:cubicBezTo>
                  <a:pt x="7448" y="8270"/>
                  <a:pt x="7447" y="8272"/>
                  <a:pt x="7447" y="8274"/>
                </a:cubicBezTo>
                <a:cubicBezTo>
                  <a:pt x="7428" y="8282"/>
                  <a:pt x="7410" y="8291"/>
                  <a:pt x="7391" y="8301"/>
                </a:cubicBezTo>
                <a:cubicBezTo>
                  <a:pt x="7400" y="8295"/>
                  <a:pt x="7408" y="8287"/>
                  <a:pt x="7418" y="8281"/>
                </a:cubicBezTo>
                <a:cubicBezTo>
                  <a:pt x="7428" y="8277"/>
                  <a:pt x="7437" y="8274"/>
                  <a:pt x="7448" y="8268"/>
                </a:cubicBezTo>
                <a:close/>
                <a:moveTo>
                  <a:pt x="9867" y="8301"/>
                </a:moveTo>
                <a:cubicBezTo>
                  <a:pt x="9867" y="8303"/>
                  <a:pt x="9868" y="8305"/>
                  <a:pt x="9868" y="8307"/>
                </a:cubicBezTo>
                <a:cubicBezTo>
                  <a:pt x="9865" y="8308"/>
                  <a:pt x="9860" y="8311"/>
                  <a:pt x="9856" y="8313"/>
                </a:cubicBezTo>
                <a:cubicBezTo>
                  <a:pt x="9856" y="8311"/>
                  <a:pt x="9857" y="8308"/>
                  <a:pt x="9857" y="8306"/>
                </a:cubicBezTo>
                <a:cubicBezTo>
                  <a:pt x="9861" y="8305"/>
                  <a:pt x="9863" y="8302"/>
                  <a:pt x="9867" y="8301"/>
                </a:cubicBezTo>
                <a:close/>
                <a:moveTo>
                  <a:pt x="10137" y="8160"/>
                </a:moveTo>
                <a:cubicBezTo>
                  <a:pt x="10148" y="8222"/>
                  <a:pt x="10157" y="8285"/>
                  <a:pt x="10167" y="8347"/>
                </a:cubicBezTo>
                <a:cubicBezTo>
                  <a:pt x="10168" y="8358"/>
                  <a:pt x="10171" y="8369"/>
                  <a:pt x="10172" y="8379"/>
                </a:cubicBezTo>
                <a:cubicBezTo>
                  <a:pt x="10157" y="8368"/>
                  <a:pt x="10141" y="8357"/>
                  <a:pt x="10125" y="8347"/>
                </a:cubicBezTo>
                <a:cubicBezTo>
                  <a:pt x="10094" y="8329"/>
                  <a:pt x="10059" y="8315"/>
                  <a:pt x="10025" y="8303"/>
                </a:cubicBezTo>
                <a:cubicBezTo>
                  <a:pt x="10021" y="8277"/>
                  <a:pt x="10018" y="8250"/>
                  <a:pt x="10015" y="8224"/>
                </a:cubicBezTo>
                <a:cubicBezTo>
                  <a:pt x="10056" y="8203"/>
                  <a:pt x="10098" y="8181"/>
                  <a:pt x="10137" y="8160"/>
                </a:cubicBezTo>
                <a:close/>
                <a:moveTo>
                  <a:pt x="7957" y="8255"/>
                </a:moveTo>
                <a:cubicBezTo>
                  <a:pt x="7957" y="8291"/>
                  <a:pt x="7956" y="8326"/>
                  <a:pt x="7955" y="8362"/>
                </a:cubicBezTo>
                <a:cubicBezTo>
                  <a:pt x="7939" y="8369"/>
                  <a:pt x="7921" y="8378"/>
                  <a:pt x="7903" y="8386"/>
                </a:cubicBezTo>
                <a:cubicBezTo>
                  <a:pt x="7904" y="8349"/>
                  <a:pt x="7905" y="8315"/>
                  <a:pt x="7905" y="8279"/>
                </a:cubicBezTo>
                <a:cubicBezTo>
                  <a:pt x="7923" y="8271"/>
                  <a:pt x="7940" y="8263"/>
                  <a:pt x="7957" y="8255"/>
                </a:cubicBezTo>
                <a:close/>
                <a:moveTo>
                  <a:pt x="10342" y="8052"/>
                </a:moveTo>
                <a:cubicBezTo>
                  <a:pt x="10363" y="8136"/>
                  <a:pt x="10385" y="8219"/>
                  <a:pt x="10408" y="8302"/>
                </a:cubicBezTo>
                <a:cubicBezTo>
                  <a:pt x="10394" y="8326"/>
                  <a:pt x="10388" y="8358"/>
                  <a:pt x="10393" y="8389"/>
                </a:cubicBezTo>
                <a:cubicBezTo>
                  <a:pt x="10391" y="8389"/>
                  <a:pt x="10391" y="8389"/>
                  <a:pt x="10390" y="8390"/>
                </a:cubicBezTo>
                <a:cubicBezTo>
                  <a:pt x="10373" y="8277"/>
                  <a:pt x="10357" y="8166"/>
                  <a:pt x="10339" y="8053"/>
                </a:cubicBezTo>
                <a:cubicBezTo>
                  <a:pt x="10341" y="8053"/>
                  <a:pt x="10342" y="8052"/>
                  <a:pt x="10342" y="8052"/>
                </a:cubicBezTo>
                <a:close/>
                <a:moveTo>
                  <a:pt x="11472" y="8272"/>
                </a:moveTo>
                <a:cubicBezTo>
                  <a:pt x="11488" y="8339"/>
                  <a:pt x="11503" y="8406"/>
                  <a:pt x="11520" y="8474"/>
                </a:cubicBezTo>
                <a:cubicBezTo>
                  <a:pt x="11506" y="8489"/>
                  <a:pt x="11490" y="8507"/>
                  <a:pt x="11476" y="8522"/>
                </a:cubicBezTo>
                <a:cubicBezTo>
                  <a:pt x="11462" y="8452"/>
                  <a:pt x="11449" y="8380"/>
                  <a:pt x="11436" y="8310"/>
                </a:cubicBezTo>
                <a:cubicBezTo>
                  <a:pt x="11447" y="8297"/>
                  <a:pt x="11461" y="8285"/>
                  <a:pt x="11472" y="8272"/>
                </a:cubicBezTo>
                <a:close/>
                <a:moveTo>
                  <a:pt x="7726" y="8364"/>
                </a:moveTo>
                <a:lnTo>
                  <a:pt x="7726" y="8364"/>
                </a:lnTo>
                <a:cubicBezTo>
                  <a:pt x="7724" y="8400"/>
                  <a:pt x="7724" y="8436"/>
                  <a:pt x="7723" y="8472"/>
                </a:cubicBezTo>
                <a:lnTo>
                  <a:pt x="7545" y="8554"/>
                </a:lnTo>
                <a:cubicBezTo>
                  <a:pt x="7552" y="8515"/>
                  <a:pt x="7562" y="8478"/>
                  <a:pt x="7572" y="8440"/>
                </a:cubicBezTo>
                <a:cubicBezTo>
                  <a:pt x="7623" y="8414"/>
                  <a:pt x="7675" y="8389"/>
                  <a:pt x="7726" y="8364"/>
                </a:cubicBezTo>
                <a:close/>
                <a:moveTo>
                  <a:pt x="8339" y="8359"/>
                </a:moveTo>
                <a:cubicBezTo>
                  <a:pt x="8338" y="8386"/>
                  <a:pt x="8338" y="8413"/>
                  <a:pt x="8337" y="8439"/>
                </a:cubicBezTo>
                <a:cubicBezTo>
                  <a:pt x="8262" y="8484"/>
                  <a:pt x="8185" y="8530"/>
                  <a:pt x="8111" y="8576"/>
                </a:cubicBezTo>
                <a:cubicBezTo>
                  <a:pt x="8111" y="8541"/>
                  <a:pt x="8112" y="8508"/>
                  <a:pt x="8113" y="8472"/>
                </a:cubicBezTo>
                <a:cubicBezTo>
                  <a:pt x="8188" y="8435"/>
                  <a:pt x="8265" y="8397"/>
                  <a:pt x="8339" y="8359"/>
                </a:cubicBezTo>
                <a:close/>
                <a:moveTo>
                  <a:pt x="10492" y="8562"/>
                </a:moveTo>
                <a:cubicBezTo>
                  <a:pt x="10498" y="8577"/>
                  <a:pt x="10503" y="8592"/>
                  <a:pt x="10508" y="8607"/>
                </a:cubicBezTo>
                <a:cubicBezTo>
                  <a:pt x="10514" y="8627"/>
                  <a:pt x="10522" y="8646"/>
                  <a:pt x="10530" y="8665"/>
                </a:cubicBezTo>
                <a:cubicBezTo>
                  <a:pt x="10504" y="8641"/>
                  <a:pt x="10477" y="8616"/>
                  <a:pt x="10451" y="8593"/>
                </a:cubicBezTo>
                <a:cubicBezTo>
                  <a:pt x="10448" y="8591"/>
                  <a:pt x="10445" y="8587"/>
                  <a:pt x="10442" y="8585"/>
                </a:cubicBezTo>
                <a:lnTo>
                  <a:pt x="10492" y="8562"/>
                </a:lnTo>
                <a:close/>
                <a:moveTo>
                  <a:pt x="7950" y="8552"/>
                </a:moveTo>
                <a:cubicBezTo>
                  <a:pt x="7949" y="8592"/>
                  <a:pt x="7949" y="8630"/>
                  <a:pt x="7947" y="8669"/>
                </a:cubicBezTo>
                <a:cubicBezTo>
                  <a:pt x="7939" y="8674"/>
                  <a:pt x="7928" y="8680"/>
                  <a:pt x="7919" y="8686"/>
                </a:cubicBezTo>
                <a:cubicBezTo>
                  <a:pt x="7941" y="8657"/>
                  <a:pt x="7945" y="8613"/>
                  <a:pt x="7925" y="8581"/>
                </a:cubicBezTo>
                <a:cubicBezTo>
                  <a:pt x="7923" y="8576"/>
                  <a:pt x="7919" y="8574"/>
                  <a:pt x="7916" y="8569"/>
                </a:cubicBezTo>
                <a:cubicBezTo>
                  <a:pt x="7919" y="8567"/>
                  <a:pt x="7923" y="8566"/>
                  <a:pt x="7925" y="8565"/>
                </a:cubicBezTo>
                <a:cubicBezTo>
                  <a:pt x="7932" y="8561"/>
                  <a:pt x="7941" y="8556"/>
                  <a:pt x="7950" y="8552"/>
                </a:cubicBezTo>
                <a:close/>
                <a:moveTo>
                  <a:pt x="9676" y="8410"/>
                </a:moveTo>
                <a:cubicBezTo>
                  <a:pt x="9677" y="8410"/>
                  <a:pt x="9677" y="8411"/>
                  <a:pt x="9679" y="8411"/>
                </a:cubicBezTo>
                <a:cubicBezTo>
                  <a:pt x="9699" y="8420"/>
                  <a:pt x="9719" y="8427"/>
                  <a:pt x="9739" y="8427"/>
                </a:cubicBezTo>
                <a:cubicBezTo>
                  <a:pt x="9749" y="8427"/>
                  <a:pt x="9759" y="8425"/>
                  <a:pt x="9770" y="8422"/>
                </a:cubicBezTo>
                <a:cubicBezTo>
                  <a:pt x="9774" y="8421"/>
                  <a:pt x="9778" y="8419"/>
                  <a:pt x="9781" y="8417"/>
                </a:cubicBezTo>
                <a:lnTo>
                  <a:pt x="9781" y="8417"/>
                </a:lnTo>
                <a:cubicBezTo>
                  <a:pt x="9770" y="8461"/>
                  <a:pt x="9774" y="8509"/>
                  <a:pt x="9799" y="8548"/>
                </a:cubicBezTo>
                <a:cubicBezTo>
                  <a:pt x="9804" y="8555"/>
                  <a:pt x="9810" y="8562"/>
                  <a:pt x="9815" y="8570"/>
                </a:cubicBezTo>
                <a:cubicBezTo>
                  <a:pt x="9730" y="8610"/>
                  <a:pt x="9645" y="8657"/>
                  <a:pt x="9565" y="8701"/>
                </a:cubicBezTo>
                <a:cubicBezTo>
                  <a:pt x="9567" y="8619"/>
                  <a:pt x="9571" y="8535"/>
                  <a:pt x="9573" y="8452"/>
                </a:cubicBezTo>
                <a:cubicBezTo>
                  <a:pt x="9607" y="8437"/>
                  <a:pt x="9642" y="8424"/>
                  <a:pt x="9676" y="8410"/>
                </a:cubicBezTo>
                <a:close/>
                <a:moveTo>
                  <a:pt x="11227" y="8523"/>
                </a:moveTo>
                <a:cubicBezTo>
                  <a:pt x="11232" y="8551"/>
                  <a:pt x="11237" y="8581"/>
                  <a:pt x="11243" y="8609"/>
                </a:cubicBezTo>
                <a:cubicBezTo>
                  <a:pt x="11251" y="8651"/>
                  <a:pt x="11260" y="8691"/>
                  <a:pt x="11268" y="8732"/>
                </a:cubicBezTo>
                <a:cubicBezTo>
                  <a:pt x="11253" y="8664"/>
                  <a:pt x="11237" y="8596"/>
                  <a:pt x="11223" y="8526"/>
                </a:cubicBezTo>
                <a:cubicBezTo>
                  <a:pt x="11223" y="8525"/>
                  <a:pt x="11225" y="8524"/>
                  <a:pt x="11227" y="8523"/>
                </a:cubicBezTo>
                <a:close/>
                <a:moveTo>
                  <a:pt x="11901" y="8624"/>
                </a:moveTo>
                <a:lnTo>
                  <a:pt x="11905" y="8636"/>
                </a:lnTo>
                <a:cubicBezTo>
                  <a:pt x="11906" y="8641"/>
                  <a:pt x="11908" y="8644"/>
                  <a:pt x="11911" y="8650"/>
                </a:cubicBezTo>
                <a:cubicBezTo>
                  <a:pt x="11886" y="8685"/>
                  <a:pt x="11860" y="8721"/>
                  <a:pt x="11835" y="8757"/>
                </a:cubicBezTo>
                <a:cubicBezTo>
                  <a:pt x="11836" y="8745"/>
                  <a:pt x="11835" y="8730"/>
                  <a:pt x="11830" y="8716"/>
                </a:cubicBezTo>
                <a:cubicBezTo>
                  <a:pt x="11829" y="8710"/>
                  <a:pt x="11828" y="8704"/>
                  <a:pt x="11825" y="8698"/>
                </a:cubicBezTo>
                <a:cubicBezTo>
                  <a:pt x="11850" y="8673"/>
                  <a:pt x="11876" y="8649"/>
                  <a:pt x="11901" y="8624"/>
                </a:cubicBezTo>
                <a:close/>
                <a:moveTo>
                  <a:pt x="8545" y="8832"/>
                </a:moveTo>
                <a:lnTo>
                  <a:pt x="8545" y="8844"/>
                </a:lnTo>
                <a:cubicBezTo>
                  <a:pt x="8532" y="8850"/>
                  <a:pt x="8520" y="8857"/>
                  <a:pt x="8505" y="8863"/>
                </a:cubicBezTo>
                <a:lnTo>
                  <a:pt x="8505" y="8860"/>
                </a:lnTo>
                <a:lnTo>
                  <a:pt x="8505" y="8842"/>
                </a:lnTo>
                <a:cubicBezTo>
                  <a:pt x="8519" y="8839"/>
                  <a:pt x="8531" y="8836"/>
                  <a:pt x="8545" y="8832"/>
                </a:cubicBezTo>
                <a:close/>
                <a:moveTo>
                  <a:pt x="7379" y="8541"/>
                </a:moveTo>
                <a:lnTo>
                  <a:pt x="7379" y="8541"/>
                </a:lnTo>
                <a:cubicBezTo>
                  <a:pt x="7372" y="8572"/>
                  <a:pt x="7365" y="8605"/>
                  <a:pt x="7359" y="8636"/>
                </a:cubicBezTo>
                <a:cubicBezTo>
                  <a:pt x="7293" y="8664"/>
                  <a:pt x="7229" y="8693"/>
                  <a:pt x="7163" y="8721"/>
                </a:cubicBezTo>
                <a:cubicBezTo>
                  <a:pt x="7146" y="8729"/>
                  <a:pt x="7134" y="8745"/>
                  <a:pt x="7129" y="8761"/>
                </a:cubicBezTo>
                <a:cubicBezTo>
                  <a:pt x="6986" y="8818"/>
                  <a:pt x="6842" y="8876"/>
                  <a:pt x="6701" y="8937"/>
                </a:cubicBezTo>
                <a:cubicBezTo>
                  <a:pt x="6925" y="8802"/>
                  <a:pt x="7149" y="8667"/>
                  <a:pt x="7379" y="8541"/>
                </a:cubicBezTo>
                <a:close/>
                <a:moveTo>
                  <a:pt x="9152" y="8641"/>
                </a:moveTo>
                <a:cubicBezTo>
                  <a:pt x="9160" y="8730"/>
                  <a:pt x="9171" y="8818"/>
                  <a:pt x="9182" y="8907"/>
                </a:cubicBezTo>
                <a:cubicBezTo>
                  <a:pt x="9156" y="8923"/>
                  <a:pt x="9131" y="8936"/>
                  <a:pt x="9105" y="8950"/>
                </a:cubicBezTo>
                <a:cubicBezTo>
                  <a:pt x="9104" y="8856"/>
                  <a:pt x="9102" y="8761"/>
                  <a:pt x="9100" y="8667"/>
                </a:cubicBezTo>
                <a:cubicBezTo>
                  <a:pt x="9117" y="8658"/>
                  <a:pt x="9134" y="8650"/>
                  <a:pt x="9152" y="8641"/>
                </a:cubicBezTo>
                <a:close/>
                <a:moveTo>
                  <a:pt x="8897" y="8767"/>
                </a:moveTo>
                <a:cubicBezTo>
                  <a:pt x="8898" y="8826"/>
                  <a:pt x="8902" y="8886"/>
                  <a:pt x="8904" y="8946"/>
                </a:cubicBezTo>
                <a:cubicBezTo>
                  <a:pt x="8889" y="8949"/>
                  <a:pt x="8877" y="8953"/>
                  <a:pt x="8861" y="8959"/>
                </a:cubicBezTo>
                <a:cubicBezTo>
                  <a:pt x="8812" y="8981"/>
                  <a:pt x="8764" y="9003"/>
                  <a:pt x="8715" y="9026"/>
                </a:cubicBezTo>
                <a:cubicBezTo>
                  <a:pt x="8713" y="8971"/>
                  <a:pt x="8711" y="8916"/>
                  <a:pt x="8710" y="8861"/>
                </a:cubicBezTo>
                <a:cubicBezTo>
                  <a:pt x="8759" y="8836"/>
                  <a:pt x="8806" y="8810"/>
                  <a:pt x="8856" y="8786"/>
                </a:cubicBezTo>
                <a:cubicBezTo>
                  <a:pt x="8869" y="8779"/>
                  <a:pt x="8882" y="8773"/>
                  <a:pt x="8897" y="8767"/>
                </a:cubicBezTo>
                <a:close/>
                <a:moveTo>
                  <a:pt x="8333" y="8883"/>
                </a:moveTo>
                <a:cubicBezTo>
                  <a:pt x="8333" y="8903"/>
                  <a:pt x="8333" y="8923"/>
                  <a:pt x="8334" y="8944"/>
                </a:cubicBezTo>
                <a:cubicBezTo>
                  <a:pt x="8258" y="8981"/>
                  <a:pt x="8180" y="9017"/>
                  <a:pt x="8103" y="9053"/>
                </a:cubicBezTo>
                <a:cubicBezTo>
                  <a:pt x="8105" y="9036"/>
                  <a:pt x="8105" y="9017"/>
                  <a:pt x="8105" y="9000"/>
                </a:cubicBezTo>
                <a:cubicBezTo>
                  <a:pt x="8172" y="8963"/>
                  <a:pt x="8237" y="8926"/>
                  <a:pt x="8302" y="8888"/>
                </a:cubicBezTo>
                <a:cubicBezTo>
                  <a:pt x="8312" y="8887"/>
                  <a:pt x="8323" y="8884"/>
                  <a:pt x="8333" y="8883"/>
                </a:cubicBezTo>
                <a:close/>
                <a:moveTo>
                  <a:pt x="8548" y="8946"/>
                </a:moveTo>
                <a:cubicBezTo>
                  <a:pt x="8550" y="8998"/>
                  <a:pt x="8552" y="9048"/>
                  <a:pt x="8555" y="9100"/>
                </a:cubicBezTo>
                <a:cubicBezTo>
                  <a:pt x="8539" y="9107"/>
                  <a:pt x="8525" y="9114"/>
                  <a:pt x="8509" y="9120"/>
                </a:cubicBezTo>
                <a:cubicBezTo>
                  <a:pt x="8508" y="9069"/>
                  <a:pt x="8508" y="9017"/>
                  <a:pt x="8506" y="8968"/>
                </a:cubicBezTo>
                <a:cubicBezTo>
                  <a:pt x="8521" y="8960"/>
                  <a:pt x="8534" y="8953"/>
                  <a:pt x="8548" y="8946"/>
                </a:cubicBezTo>
                <a:close/>
                <a:moveTo>
                  <a:pt x="10927" y="8343"/>
                </a:moveTo>
                <a:cubicBezTo>
                  <a:pt x="10955" y="8509"/>
                  <a:pt x="10986" y="8674"/>
                  <a:pt x="11025" y="8839"/>
                </a:cubicBezTo>
                <a:cubicBezTo>
                  <a:pt x="11031" y="8870"/>
                  <a:pt x="11040" y="8901"/>
                  <a:pt x="11046" y="8932"/>
                </a:cubicBezTo>
                <a:cubicBezTo>
                  <a:pt x="11043" y="8934"/>
                  <a:pt x="11040" y="8937"/>
                  <a:pt x="11036" y="8942"/>
                </a:cubicBezTo>
                <a:cubicBezTo>
                  <a:pt x="10988" y="8981"/>
                  <a:pt x="10994" y="9062"/>
                  <a:pt x="11035" y="9104"/>
                </a:cubicBezTo>
                <a:lnTo>
                  <a:pt x="10969" y="9144"/>
                </a:lnTo>
                <a:cubicBezTo>
                  <a:pt x="10919" y="9082"/>
                  <a:pt x="10869" y="9022"/>
                  <a:pt x="10818" y="8964"/>
                </a:cubicBezTo>
                <a:cubicBezTo>
                  <a:pt x="10800" y="8945"/>
                  <a:pt x="10783" y="8927"/>
                  <a:pt x="10767" y="8908"/>
                </a:cubicBezTo>
                <a:cubicBezTo>
                  <a:pt x="10774" y="8902"/>
                  <a:pt x="10782" y="8894"/>
                  <a:pt x="10788" y="8886"/>
                </a:cubicBezTo>
                <a:cubicBezTo>
                  <a:pt x="10799" y="8865"/>
                  <a:pt x="10805" y="8835"/>
                  <a:pt x="10797" y="8812"/>
                </a:cubicBezTo>
                <a:cubicBezTo>
                  <a:pt x="10753" y="8700"/>
                  <a:pt x="10711" y="8590"/>
                  <a:pt x="10673" y="8477"/>
                </a:cubicBezTo>
                <a:cubicBezTo>
                  <a:pt x="10691" y="8467"/>
                  <a:pt x="10710" y="8458"/>
                  <a:pt x="10730" y="8448"/>
                </a:cubicBezTo>
                <a:cubicBezTo>
                  <a:pt x="10747" y="8544"/>
                  <a:pt x="10767" y="8639"/>
                  <a:pt x="10789" y="8736"/>
                </a:cubicBezTo>
                <a:cubicBezTo>
                  <a:pt x="10797" y="8772"/>
                  <a:pt x="10833" y="8795"/>
                  <a:pt x="10869" y="8795"/>
                </a:cubicBezTo>
                <a:cubicBezTo>
                  <a:pt x="10875" y="8795"/>
                  <a:pt x="10882" y="8794"/>
                  <a:pt x="10888" y="8792"/>
                </a:cubicBezTo>
                <a:cubicBezTo>
                  <a:pt x="10909" y="8787"/>
                  <a:pt x="10926" y="8773"/>
                  <a:pt x="10937" y="8755"/>
                </a:cubicBezTo>
                <a:cubicBezTo>
                  <a:pt x="10948" y="8735"/>
                  <a:pt x="10948" y="8715"/>
                  <a:pt x="10944" y="8693"/>
                </a:cubicBezTo>
                <a:cubicBezTo>
                  <a:pt x="10927" y="8582"/>
                  <a:pt x="10908" y="8472"/>
                  <a:pt x="10890" y="8364"/>
                </a:cubicBezTo>
                <a:cubicBezTo>
                  <a:pt x="10897" y="8360"/>
                  <a:pt x="10907" y="8354"/>
                  <a:pt x="10914" y="8351"/>
                </a:cubicBezTo>
                <a:cubicBezTo>
                  <a:pt x="10918" y="8348"/>
                  <a:pt x="10923" y="8346"/>
                  <a:pt x="10927" y="8343"/>
                </a:cubicBezTo>
                <a:close/>
                <a:moveTo>
                  <a:pt x="7942" y="9090"/>
                </a:moveTo>
                <a:lnTo>
                  <a:pt x="7942" y="9131"/>
                </a:lnTo>
                <a:cubicBezTo>
                  <a:pt x="7921" y="9141"/>
                  <a:pt x="7899" y="9152"/>
                  <a:pt x="7879" y="9161"/>
                </a:cubicBezTo>
                <a:cubicBezTo>
                  <a:pt x="7879" y="9150"/>
                  <a:pt x="7880" y="9138"/>
                  <a:pt x="7880" y="9125"/>
                </a:cubicBezTo>
                <a:lnTo>
                  <a:pt x="7942" y="9090"/>
                </a:lnTo>
                <a:close/>
                <a:moveTo>
                  <a:pt x="8335" y="9056"/>
                </a:moveTo>
                <a:lnTo>
                  <a:pt x="8335" y="9113"/>
                </a:lnTo>
                <a:cubicBezTo>
                  <a:pt x="8335" y="9140"/>
                  <a:pt x="8337" y="9168"/>
                  <a:pt x="8338" y="9197"/>
                </a:cubicBezTo>
                <a:cubicBezTo>
                  <a:pt x="8261" y="9234"/>
                  <a:pt x="8182" y="9269"/>
                  <a:pt x="8102" y="9304"/>
                </a:cubicBezTo>
                <a:cubicBezTo>
                  <a:pt x="8102" y="9261"/>
                  <a:pt x="8104" y="9218"/>
                  <a:pt x="8104" y="9177"/>
                </a:cubicBezTo>
                <a:cubicBezTo>
                  <a:pt x="8182" y="9136"/>
                  <a:pt x="8260" y="9097"/>
                  <a:pt x="8335" y="9056"/>
                </a:cubicBezTo>
                <a:close/>
                <a:moveTo>
                  <a:pt x="7713" y="9217"/>
                </a:moveTo>
                <a:lnTo>
                  <a:pt x="7713" y="9242"/>
                </a:lnTo>
                <a:cubicBezTo>
                  <a:pt x="7666" y="9264"/>
                  <a:pt x="7621" y="9285"/>
                  <a:pt x="7574" y="9307"/>
                </a:cubicBezTo>
                <a:cubicBezTo>
                  <a:pt x="7518" y="9333"/>
                  <a:pt x="7463" y="9358"/>
                  <a:pt x="7407" y="9384"/>
                </a:cubicBezTo>
                <a:cubicBezTo>
                  <a:pt x="7510" y="9328"/>
                  <a:pt x="7610" y="9273"/>
                  <a:pt x="7713" y="9217"/>
                </a:cubicBezTo>
                <a:close/>
                <a:moveTo>
                  <a:pt x="7571" y="9537"/>
                </a:moveTo>
                <a:lnTo>
                  <a:pt x="7571" y="9537"/>
                </a:lnTo>
                <a:cubicBezTo>
                  <a:pt x="7571" y="9537"/>
                  <a:pt x="7570" y="9537"/>
                  <a:pt x="7570" y="9538"/>
                </a:cubicBezTo>
                <a:lnTo>
                  <a:pt x="7570" y="9538"/>
                </a:lnTo>
                <a:cubicBezTo>
                  <a:pt x="7570" y="9537"/>
                  <a:pt x="7571" y="9537"/>
                  <a:pt x="7571" y="9537"/>
                </a:cubicBezTo>
                <a:close/>
                <a:moveTo>
                  <a:pt x="11666" y="8853"/>
                </a:moveTo>
                <a:cubicBezTo>
                  <a:pt x="11683" y="8861"/>
                  <a:pt x="11701" y="8866"/>
                  <a:pt x="11721" y="8866"/>
                </a:cubicBezTo>
                <a:cubicBezTo>
                  <a:pt x="11731" y="8866"/>
                  <a:pt x="11741" y="8865"/>
                  <a:pt x="11752" y="8862"/>
                </a:cubicBezTo>
                <a:cubicBezTo>
                  <a:pt x="11757" y="8861"/>
                  <a:pt x="11761" y="8858"/>
                  <a:pt x="11766" y="8857"/>
                </a:cubicBezTo>
                <a:lnTo>
                  <a:pt x="11766" y="8857"/>
                </a:lnTo>
                <a:cubicBezTo>
                  <a:pt x="11722" y="8914"/>
                  <a:pt x="11682" y="8970"/>
                  <a:pt x="11642" y="9023"/>
                </a:cubicBezTo>
                <a:cubicBezTo>
                  <a:pt x="11565" y="9129"/>
                  <a:pt x="11491" y="9234"/>
                  <a:pt x="11415" y="9338"/>
                </a:cubicBezTo>
                <a:cubicBezTo>
                  <a:pt x="11368" y="9405"/>
                  <a:pt x="11321" y="9472"/>
                  <a:pt x="11273" y="9539"/>
                </a:cubicBezTo>
                <a:cubicBezTo>
                  <a:pt x="11212" y="9453"/>
                  <a:pt x="11150" y="9371"/>
                  <a:pt x="11085" y="9289"/>
                </a:cubicBezTo>
                <a:cubicBezTo>
                  <a:pt x="11102" y="9278"/>
                  <a:pt x="11118" y="9269"/>
                  <a:pt x="11135" y="9259"/>
                </a:cubicBezTo>
                <a:cubicBezTo>
                  <a:pt x="11137" y="9269"/>
                  <a:pt x="11141" y="9280"/>
                  <a:pt x="11144" y="9291"/>
                </a:cubicBezTo>
                <a:cubicBezTo>
                  <a:pt x="11161" y="9349"/>
                  <a:pt x="11214" y="9389"/>
                  <a:pt x="11272" y="9389"/>
                </a:cubicBezTo>
                <a:cubicBezTo>
                  <a:pt x="11283" y="9389"/>
                  <a:pt x="11295" y="9387"/>
                  <a:pt x="11306" y="9384"/>
                </a:cubicBezTo>
                <a:cubicBezTo>
                  <a:pt x="11375" y="9366"/>
                  <a:pt x="11420" y="9290"/>
                  <a:pt x="11400" y="9220"/>
                </a:cubicBezTo>
                <a:cubicBezTo>
                  <a:pt x="11386" y="9181"/>
                  <a:pt x="11376" y="9140"/>
                  <a:pt x="11364" y="9100"/>
                </a:cubicBezTo>
                <a:cubicBezTo>
                  <a:pt x="11378" y="9090"/>
                  <a:pt x="11390" y="9080"/>
                  <a:pt x="11405" y="9070"/>
                </a:cubicBezTo>
                <a:cubicBezTo>
                  <a:pt x="11419" y="9075"/>
                  <a:pt x="11433" y="9078"/>
                  <a:pt x="11447" y="9078"/>
                </a:cubicBezTo>
                <a:cubicBezTo>
                  <a:pt x="11457" y="9078"/>
                  <a:pt x="11468" y="9077"/>
                  <a:pt x="11478" y="9074"/>
                </a:cubicBezTo>
                <a:cubicBezTo>
                  <a:pt x="11508" y="9065"/>
                  <a:pt x="11535" y="9046"/>
                  <a:pt x="11551" y="9018"/>
                </a:cubicBezTo>
                <a:cubicBezTo>
                  <a:pt x="11565" y="8992"/>
                  <a:pt x="11567" y="8969"/>
                  <a:pt x="11565" y="8941"/>
                </a:cubicBezTo>
                <a:cubicBezTo>
                  <a:pt x="11598" y="8913"/>
                  <a:pt x="11633" y="8883"/>
                  <a:pt x="11666" y="8853"/>
                </a:cubicBezTo>
                <a:close/>
                <a:moveTo>
                  <a:pt x="7207" y="8870"/>
                </a:moveTo>
                <a:cubicBezTo>
                  <a:pt x="6932" y="9022"/>
                  <a:pt x="6658" y="9178"/>
                  <a:pt x="6381" y="9328"/>
                </a:cubicBezTo>
                <a:cubicBezTo>
                  <a:pt x="6295" y="9364"/>
                  <a:pt x="6210" y="9401"/>
                  <a:pt x="6124" y="9442"/>
                </a:cubicBezTo>
                <a:cubicBezTo>
                  <a:pt x="6035" y="9483"/>
                  <a:pt x="5948" y="9530"/>
                  <a:pt x="5859" y="9571"/>
                </a:cubicBezTo>
                <a:cubicBezTo>
                  <a:pt x="5839" y="9581"/>
                  <a:pt x="5829" y="9599"/>
                  <a:pt x="5824" y="9619"/>
                </a:cubicBezTo>
                <a:cubicBezTo>
                  <a:pt x="5720" y="9671"/>
                  <a:pt x="5616" y="9721"/>
                  <a:pt x="5511" y="9771"/>
                </a:cubicBezTo>
                <a:cubicBezTo>
                  <a:pt x="5494" y="9776"/>
                  <a:pt x="5477" y="9783"/>
                  <a:pt x="5461" y="9788"/>
                </a:cubicBezTo>
                <a:cubicBezTo>
                  <a:pt x="5443" y="9768"/>
                  <a:pt x="5414" y="9756"/>
                  <a:pt x="5386" y="9756"/>
                </a:cubicBezTo>
                <a:cubicBezTo>
                  <a:pt x="5370" y="9756"/>
                  <a:pt x="5355" y="9759"/>
                  <a:pt x="5341" y="9768"/>
                </a:cubicBezTo>
                <a:cubicBezTo>
                  <a:pt x="5320" y="9783"/>
                  <a:pt x="5298" y="9797"/>
                  <a:pt x="5277" y="9812"/>
                </a:cubicBezTo>
                <a:cubicBezTo>
                  <a:pt x="5277" y="9807"/>
                  <a:pt x="5278" y="9804"/>
                  <a:pt x="5278" y="9800"/>
                </a:cubicBezTo>
                <a:cubicBezTo>
                  <a:pt x="5392" y="9738"/>
                  <a:pt x="5505" y="9673"/>
                  <a:pt x="5617" y="9606"/>
                </a:cubicBezTo>
                <a:cubicBezTo>
                  <a:pt x="6096" y="9373"/>
                  <a:pt x="6573" y="9134"/>
                  <a:pt x="7062" y="8924"/>
                </a:cubicBezTo>
                <a:cubicBezTo>
                  <a:pt x="7070" y="8922"/>
                  <a:pt x="7075" y="8919"/>
                  <a:pt x="7080" y="8917"/>
                </a:cubicBezTo>
                <a:cubicBezTo>
                  <a:pt x="7080" y="8917"/>
                  <a:pt x="7080" y="8917"/>
                  <a:pt x="7079" y="8917"/>
                </a:cubicBezTo>
                <a:lnTo>
                  <a:pt x="7079" y="8917"/>
                </a:lnTo>
                <a:cubicBezTo>
                  <a:pt x="7118" y="8901"/>
                  <a:pt x="7156" y="8885"/>
                  <a:pt x="7195" y="8870"/>
                </a:cubicBezTo>
                <a:close/>
                <a:moveTo>
                  <a:pt x="4369" y="9984"/>
                </a:moveTo>
                <a:cubicBezTo>
                  <a:pt x="4368" y="9985"/>
                  <a:pt x="4366" y="9985"/>
                  <a:pt x="4366" y="9986"/>
                </a:cubicBezTo>
                <a:cubicBezTo>
                  <a:pt x="4367" y="9985"/>
                  <a:pt x="4368" y="9985"/>
                  <a:pt x="4369" y="9984"/>
                </a:cubicBezTo>
                <a:close/>
                <a:moveTo>
                  <a:pt x="6227" y="9746"/>
                </a:moveTo>
                <a:cubicBezTo>
                  <a:pt x="6228" y="9772"/>
                  <a:pt x="6233" y="9797"/>
                  <a:pt x="6246" y="9820"/>
                </a:cubicBezTo>
                <a:cubicBezTo>
                  <a:pt x="6259" y="9841"/>
                  <a:pt x="6276" y="9859"/>
                  <a:pt x="6297" y="9872"/>
                </a:cubicBezTo>
                <a:cubicBezTo>
                  <a:pt x="6212" y="9907"/>
                  <a:pt x="6128" y="9941"/>
                  <a:pt x="6044" y="9974"/>
                </a:cubicBezTo>
                <a:cubicBezTo>
                  <a:pt x="6046" y="9973"/>
                  <a:pt x="6047" y="9972"/>
                  <a:pt x="6049" y="9969"/>
                </a:cubicBezTo>
                <a:cubicBezTo>
                  <a:pt x="6061" y="9951"/>
                  <a:pt x="6065" y="9925"/>
                  <a:pt x="6057" y="9901"/>
                </a:cubicBezTo>
                <a:cubicBezTo>
                  <a:pt x="6047" y="9863"/>
                  <a:pt x="6008" y="9830"/>
                  <a:pt x="5968" y="9830"/>
                </a:cubicBezTo>
                <a:cubicBezTo>
                  <a:pt x="5959" y="9830"/>
                  <a:pt x="5951" y="9832"/>
                  <a:pt x="5942" y="9834"/>
                </a:cubicBezTo>
                <a:cubicBezTo>
                  <a:pt x="5792" y="9890"/>
                  <a:pt x="5641" y="9943"/>
                  <a:pt x="5489" y="9994"/>
                </a:cubicBezTo>
                <a:cubicBezTo>
                  <a:pt x="5542" y="9969"/>
                  <a:pt x="5595" y="9944"/>
                  <a:pt x="5648" y="9918"/>
                </a:cubicBezTo>
                <a:cubicBezTo>
                  <a:pt x="5842" y="9860"/>
                  <a:pt x="6033" y="9802"/>
                  <a:pt x="6227" y="9746"/>
                </a:cubicBezTo>
                <a:close/>
                <a:moveTo>
                  <a:pt x="7942" y="9261"/>
                </a:moveTo>
                <a:lnTo>
                  <a:pt x="7942" y="9327"/>
                </a:lnTo>
                <a:cubicBezTo>
                  <a:pt x="7942" y="9342"/>
                  <a:pt x="7949" y="9357"/>
                  <a:pt x="7956" y="9369"/>
                </a:cubicBezTo>
                <a:cubicBezTo>
                  <a:pt x="7831" y="9424"/>
                  <a:pt x="7710" y="9478"/>
                  <a:pt x="7586" y="9530"/>
                </a:cubicBezTo>
                <a:lnTo>
                  <a:pt x="7586" y="9530"/>
                </a:lnTo>
                <a:cubicBezTo>
                  <a:pt x="7586" y="9530"/>
                  <a:pt x="7586" y="9530"/>
                  <a:pt x="7587" y="9530"/>
                </a:cubicBezTo>
                <a:lnTo>
                  <a:pt x="7587" y="9530"/>
                </a:lnTo>
                <a:cubicBezTo>
                  <a:pt x="7583" y="9531"/>
                  <a:pt x="7582" y="9531"/>
                  <a:pt x="7579" y="9533"/>
                </a:cubicBezTo>
                <a:cubicBezTo>
                  <a:pt x="7581" y="9532"/>
                  <a:pt x="7583" y="9531"/>
                  <a:pt x="7586" y="9530"/>
                </a:cubicBezTo>
                <a:lnTo>
                  <a:pt x="7586" y="9530"/>
                </a:lnTo>
                <a:cubicBezTo>
                  <a:pt x="7582" y="9532"/>
                  <a:pt x="7578" y="9534"/>
                  <a:pt x="7574" y="9535"/>
                </a:cubicBezTo>
                <a:cubicBezTo>
                  <a:pt x="7572" y="9537"/>
                  <a:pt x="7570" y="9538"/>
                  <a:pt x="7567" y="9539"/>
                </a:cubicBezTo>
                <a:lnTo>
                  <a:pt x="7567" y="9539"/>
                </a:lnTo>
                <a:cubicBezTo>
                  <a:pt x="7568" y="9538"/>
                  <a:pt x="7569" y="9538"/>
                  <a:pt x="7570" y="9538"/>
                </a:cubicBezTo>
                <a:lnTo>
                  <a:pt x="7570" y="9538"/>
                </a:lnTo>
                <a:cubicBezTo>
                  <a:pt x="7568" y="9538"/>
                  <a:pt x="7567" y="9538"/>
                  <a:pt x="7566" y="9539"/>
                </a:cubicBezTo>
                <a:cubicBezTo>
                  <a:pt x="7566" y="9539"/>
                  <a:pt x="7567" y="9539"/>
                  <a:pt x="7567" y="9539"/>
                </a:cubicBezTo>
                <a:lnTo>
                  <a:pt x="7567" y="9539"/>
                </a:lnTo>
                <a:cubicBezTo>
                  <a:pt x="7316" y="9644"/>
                  <a:pt x="7060" y="9745"/>
                  <a:pt x="6805" y="9837"/>
                </a:cubicBezTo>
                <a:cubicBezTo>
                  <a:pt x="6672" y="9885"/>
                  <a:pt x="6541" y="9929"/>
                  <a:pt x="6407" y="9971"/>
                </a:cubicBezTo>
                <a:cubicBezTo>
                  <a:pt x="6356" y="9989"/>
                  <a:pt x="6305" y="10002"/>
                  <a:pt x="6256" y="10019"/>
                </a:cubicBezTo>
                <a:cubicBezTo>
                  <a:pt x="6399" y="9955"/>
                  <a:pt x="6542" y="9892"/>
                  <a:pt x="6686" y="9828"/>
                </a:cubicBezTo>
                <a:cubicBezTo>
                  <a:pt x="6701" y="9822"/>
                  <a:pt x="6717" y="9814"/>
                  <a:pt x="6732" y="9807"/>
                </a:cubicBezTo>
                <a:cubicBezTo>
                  <a:pt x="6743" y="9812"/>
                  <a:pt x="6754" y="9815"/>
                  <a:pt x="6766" y="9815"/>
                </a:cubicBezTo>
                <a:cubicBezTo>
                  <a:pt x="6773" y="9815"/>
                  <a:pt x="6779" y="9814"/>
                  <a:pt x="6786" y="9813"/>
                </a:cubicBezTo>
                <a:cubicBezTo>
                  <a:pt x="6808" y="9805"/>
                  <a:pt x="6828" y="9797"/>
                  <a:pt x="6851" y="9788"/>
                </a:cubicBezTo>
                <a:cubicBezTo>
                  <a:pt x="6875" y="9777"/>
                  <a:pt x="6899" y="9767"/>
                  <a:pt x="6922" y="9758"/>
                </a:cubicBezTo>
                <a:cubicBezTo>
                  <a:pt x="6968" y="9738"/>
                  <a:pt x="7014" y="9717"/>
                  <a:pt x="7059" y="9697"/>
                </a:cubicBezTo>
                <a:cubicBezTo>
                  <a:pt x="7146" y="9657"/>
                  <a:pt x="7232" y="9617"/>
                  <a:pt x="7319" y="9575"/>
                </a:cubicBezTo>
                <a:cubicBezTo>
                  <a:pt x="7474" y="9502"/>
                  <a:pt x="7628" y="9424"/>
                  <a:pt x="7779" y="9347"/>
                </a:cubicBezTo>
                <a:cubicBezTo>
                  <a:pt x="7784" y="9348"/>
                  <a:pt x="7789" y="9349"/>
                  <a:pt x="7795" y="9349"/>
                </a:cubicBezTo>
                <a:cubicBezTo>
                  <a:pt x="7828" y="9349"/>
                  <a:pt x="7855" y="9328"/>
                  <a:pt x="7867" y="9300"/>
                </a:cubicBezTo>
                <a:cubicBezTo>
                  <a:pt x="7892" y="9286"/>
                  <a:pt x="7918" y="9274"/>
                  <a:pt x="7942" y="9261"/>
                </a:cubicBezTo>
                <a:close/>
                <a:moveTo>
                  <a:pt x="5937" y="10152"/>
                </a:moveTo>
                <a:lnTo>
                  <a:pt x="5930" y="10176"/>
                </a:lnTo>
                <a:cubicBezTo>
                  <a:pt x="5890" y="10186"/>
                  <a:pt x="5852" y="10196"/>
                  <a:pt x="5813" y="10204"/>
                </a:cubicBezTo>
                <a:cubicBezTo>
                  <a:pt x="5854" y="10187"/>
                  <a:pt x="5895" y="10171"/>
                  <a:pt x="5937" y="10152"/>
                </a:cubicBezTo>
                <a:close/>
                <a:moveTo>
                  <a:pt x="5065" y="9676"/>
                </a:moveTo>
                <a:cubicBezTo>
                  <a:pt x="5047" y="9684"/>
                  <a:pt x="5033" y="9693"/>
                  <a:pt x="5018" y="9701"/>
                </a:cubicBezTo>
                <a:cubicBezTo>
                  <a:pt x="5001" y="9710"/>
                  <a:pt x="4984" y="9718"/>
                  <a:pt x="4967" y="9727"/>
                </a:cubicBezTo>
                <a:cubicBezTo>
                  <a:pt x="4943" y="9737"/>
                  <a:pt x="4917" y="9748"/>
                  <a:pt x="4892" y="9761"/>
                </a:cubicBezTo>
                <a:cubicBezTo>
                  <a:pt x="4718" y="9835"/>
                  <a:pt x="4543" y="9911"/>
                  <a:pt x="4369" y="9984"/>
                </a:cubicBezTo>
                <a:lnTo>
                  <a:pt x="4369" y="9984"/>
                </a:lnTo>
                <a:cubicBezTo>
                  <a:pt x="4369" y="9984"/>
                  <a:pt x="4369" y="9984"/>
                  <a:pt x="4370" y="9984"/>
                </a:cubicBezTo>
                <a:lnTo>
                  <a:pt x="4370" y="9984"/>
                </a:lnTo>
                <a:cubicBezTo>
                  <a:pt x="4278" y="10022"/>
                  <a:pt x="4185" y="10061"/>
                  <a:pt x="4092" y="10098"/>
                </a:cubicBezTo>
                <a:lnTo>
                  <a:pt x="4091" y="10098"/>
                </a:lnTo>
                <a:cubicBezTo>
                  <a:pt x="4086" y="10097"/>
                  <a:pt x="4080" y="10097"/>
                  <a:pt x="4075" y="10097"/>
                </a:cubicBezTo>
                <a:cubicBezTo>
                  <a:pt x="4057" y="10097"/>
                  <a:pt x="4041" y="10102"/>
                  <a:pt x="4024" y="10110"/>
                </a:cubicBezTo>
                <a:cubicBezTo>
                  <a:pt x="3993" y="10124"/>
                  <a:pt x="3962" y="10139"/>
                  <a:pt x="3933" y="10155"/>
                </a:cubicBezTo>
                <a:cubicBezTo>
                  <a:pt x="3923" y="10162"/>
                  <a:pt x="3911" y="10170"/>
                  <a:pt x="3902" y="10178"/>
                </a:cubicBezTo>
                <a:cubicBezTo>
                  <a:pt x="3901" y="10180"/>
                  <a:pt x="3900" y="10182"/>
                  <a:pt x="3898" y="10183"/>
                </a:cubicBezTo>
                <a:cubicBezTo>
                  <a:pt x="3787" y="10203"/>
                  <a:pt x="3677" y="10222"/>
                  <a:pt x="3565" y="10235"/>
                </a:cubicBezTo>
                <a:cubicBezTo>
                  <a:pt x="3549" y="10238"/>
                  <a:pt x="3532" y="10239"/>
                  <a:pt x="3514" y="10242"/>
                </a:cubicBezTo>
                <a:cubicBezTo>
                  <a:pt x="3621" y="10213"/>
                  <a:pt x="3727" y="10182"/>
                  <a:pt x="3832" y="10150"/>
                </a:cubicBezTo>
                <a:cubicBezTo>
                  <a:pt x="4140" y="10054"/>
                  <a:pt x="4443" y="9939"/>
                  <a:pt x="4742" y="9816"/>
                </a:cubicBezTo>
                <a:cubicBezTo>
                  <a:pt x="4849" y="9771"/>
                  <a:pt x="4957" y="9725"/>
                  <a:pt x="5065" y="9676"/>
                </a:cubicBezTo>
                <a:close/>
                <a:moveTo>
                  <a:pt x="4659" y="10263"/>
                </a:moveTo>
                <a:lnTo>
                  <a:pt x="4659" y="10263"/>
                </a:lnTo>
                <a:cubicBezTo>
                  <a:pt x="4564" y="10291"/>
                  <a:pt x="4469" y="10320"/>
                  <a:pt x="4374" y="10347"/>
                </a:cubicBezTo>
                <a:cubicBezTo>
                  <a:pt x="4367" y="10350"/>
                  <a:pt x="4357" y="10351"/>
                  <a:pt x="4350" y="10353"/>
                </a:cubicBezTo>
                <a:cubicBezTo>
                  <a:pt x="4357" y="10346"/>
                  <a:pt x="4364" y="10338"/>
                  <a:pt x="4369" y="10330"/>
                </a:cubicBezTo>
                <a:cubicBezTo>
                  <a:pt x="4371" y="10329"/>
                  <a:pt x="4371" y="10327"/>
                  <a:pt x="4372" y="10326"/>
                </a:cubicBezTo>
                <a:cubicBezTo>
                  <a:pt x="4399" y="10317"/>
                  <a:pt x="4428" y="10309"/>
                  <a:pt x="4455" y="10299"/>
                </a:cubicBezTo>
                <a:cubicBezTo>
                  <a:pt x="4465" y="10295"/>
                  <a:pt x="4476" y="10292"/>
                  <a:pt x="4486" y="10289"/>
                </a:cubicBezTo>
                <a:cubicBezTo>
                  <a:pt x="4528" y="10282"/>
                  <a:pt x="4571" y="10274"/>
                  <a:pt x="4615" y="10268"/>
                </a:cubicBezTo>
                <a:cubicBezTo>
                  <a:pt x="4630" y="10266"/>
                  <a:pt x="4645" y="10264"/>
                  <a:pt x="4659" y="10263"/>
                </a:cubicBezTo>
                <a:close/>
                <a:moveTo>
                  <a:pt x="4218" y="10391"/>
                </a:moveTo>
                <a:cubicBezTo>
                  <a:pt x="4160" y="10405"/>
                  <a:pt x="4103" y="10419"/>
                  <a:pt x="4046" y="10435"/>
                </a:cubicBezTo>
                <a:cubicBezTo>
                  <a:pt x="4068" y="10427"/>
                  <a:pt x="4089" y="10420"/>
                  <a:pt x="4113" y="10413"/>
                </a:cubicBezTo>
                <a:cubicBezTo>
                  <a:pt x="4126" y="10409"/>
                  <a:pt x="4140" y="10404"/>
                  <a:pt x="4152" y="10400"/>
                </a:cubicBezTo>
                <a:cubicBezTo>
                  <a:pt x="4175" y="10398"/>
                  <a:pt x="4196" y="10394"/>
                  <a:pt x="4218" y="10391"/>
                </a:cubicBezTo>
                <a:close/>
                <a:moveTo>
                  <a:pt x="3672" y="10467"/>
                </a:moveTo>
                <a:cubicBezTo>
                  <a:pt x="3680" y="10489"/>
                  <a:pt x="3696" y="10504"/>
                  <a:pt x="3715" y="10514"/>
                </a:cubicBezTo>
                <a:cubicBezTo>
                  <a:pt x="3667" y="10524"/>
                  <a:pt x="3617" y="10536"/>
                  <a:pt x="3568" y="10547"/>
                </a:cubicBezTo>
                <a:cubicBezTo>
                  <a:pt x="3468" y="10568"/>
                  <a:pt x="3370" y="10586"/>
                  <a:pt x="3270" y="10603"/>
                </a:cubicBezTo>
                <a:cubicBezTo>
                  <a:pt x="3216" y="10607"/>
                  <a:pt x="3160" y="10611"/>
                  <a:pt x="3105" y="10615"/>
                </a:cubicBezTo>
                <a:cubicBezTo>
                  <a:pt x="3128" y="10610"/>
                  <a:pt x="3151" y="10603"/>
                  <a:pt x="3173" y="10598"/>
                </a:cubicBezTo>
                <a:cubicBezTo>
                  <a:pt x="3332" y="10558"/>
                  <a:pt x="3491" y="10514"/>
                  <a:pt x="3648" y="10473"/>
                </a:cubicBezTo>
                <a:cubicBezTo>
                  <a:pt x="3655" y="10471"/>
                  <a:pt x="3664" y="10470"/>
                  <a:pt x="3672" y="10467"/>
                </a:cubicBezTo>
                <a:close/>
                <a:moveTo>
                  <a:pt x="2639" y="10488"/>
                </a:moveTo>
                <a:cubicBezTo>
                  <a:pt x="2599" y="10503"/>
                  <a:pt x="2570" y="10543"/>
                  <a:pt x="2570" y="10588"/>
                </a:cubicBezTo>
                <a:cubicBezTo>
                  <a:pt x="2570" y="10605"/>
                  <a:pt x="2575" y="10621"/>
                  <a:pt x="2581" y="10637"/>
                </a:cubicBezTo>
                <a:cubicBezTo>
                  <a:pt x="2473" y="10639"/>
                  <a:pt x="2365" y="10641"/>
                  <a:pt x="2257" y="10641"/>
                </a:cubicBezTo>
                <a:cubicBezTo>
                  <a:pt x="1965" y="10641"/>
                  <a:pt x="1674" y="10631"/>
                  <a:pt x="1384" y="10606"/>
                </a:cubicBezTo>
                <a:cubicBezTo>
                  <a:pt x="1573" y="10597"/>
                  <a:pt x="1762" y="10583"/>
                  <a:pt x="1951" y="10559"/>
                </a:cubicBezTo>
                <a:cubicBezTo>
                  <a:pt x="2110" y="10540"/>
                  <a:pt x="2270" y="10517"/>
                  <a:pt x="2427" y="10490"/>
                </a:cubicBezTo>
                <a:cubicBezTo>
                  <a:pt x="2493" y="10490"/>
                  <a:pt x="2560" y="10488"/>
                  <a:pt x="2624" y="10488"/>
                </a:cubicBezTo>
                <a:close/>
                <a:moveTo>
                  <a:pt x="15772" y="0"/>
                </a:moveTo>
                <a:cubicBezTo>
                  <a:pt x="15723" y="0"/>
                  <a:pt x="15674" y="20"/>
                  <a:pt x="15639" y="54"/>
                </a:cubicBezTo>
                <a:cubicBezTo>
                  <a:pt x="15629" y="64"/>
                  <a:pt x="15621" y="74"/>
                  <a:pt x="15615" y="84"/>
                </a:cubicBezTo>
                <a:cubicBezTo>
                  <a:pt x="15610" y="84"/>
                  <a:pt x="15606" y="83"/>
                  <a:pt x="15603" y="83"/>
                </a:cubicBezTo>
                <a:cubicBezTo>
                  <a:pt x="15562" y="83"/>
                  <a:pt x="15528" y="111"/>
                  <a:pt x="15513" y="151"/>
                </a:cubicBezTo>
                <a:cubicBezTo>
                  <a:pt x="15506" y="173"/>
                  <a:pt x="15500" y="196"/>
                  <a:pt x="15491" y="218"/>
                </a:cubicBezTo>
                <a:cubicBezTo>
                  <a:pt x="15479" y="228"/>
                  <a:pt x="15466" y="238"/>
                  <a:pt x="15454" y="249"/>
                </a:cubicBezTo>
                <a:cubicBezTo>
                  <a:pt x="15406" y="290"/>
                  <a:pt x="15358" y="333"/>
                  <a:pt x="15309" y="374"/>
                </a:cubicBezTo>
                <a:cubicBezTo>
                  <a:pt x="15207" y="463"/>
                  <a:pt x="15102" y="551"/>
                  <a:pt x="14997" y="639"/>
                </a:cubicBezTo>
                <a:cubicBezTo>
                  <a:pt x="14796" y="807"/>
                  <a:pt x="14594" y="973"/>
                  <a:pt x="14387" y="1133"/>
                </a:cubicBezTo>
                <a:cubicBezTo>
                  <a:pt x="14066" y="1380"/>
                  <a:pt x="13740" y="1618"/>
                  <a:pt x="13404" y="1846"/>
                </a:cubicBezTo>
                <a:cubicBezTo>
                  <a:pt x="13062" y="2078"/>
                  <a:pt x="12714" y="2298"/>
                  <a:pt x="12359" y="2508"/>
                </a:cubicBezTo>
                <a:cubicBezTo>
                  <a:pt x="11645" y="2933"/>
                  <a:pt x="10909" y="3320"/>
                  <a:pt x="10161" y="3681"/>
                </a:cubicBezTo>
                <a:cubicBezTo>
                  <a:pt x="9468" y="4014"/>
                  <a:pt x="8765" y="4325"/>
                  <a:pt x="8057" y="4624"/>
                </a:cubicBezTo>
                <a:cubicBezTo>
                  <a:pt x="8062" y="4621"/>
                  <a:pt x="8069" y="4619"/>
                  <a:pt x="8074" y="4616"/>
                </a:cubicBezTo>
                <a:lnTo>
                  <a:pt x="8074" y="4616"/>
                </a:lnTo>
                <a:cubicBezTo>
                  <a:pt x="7836" y="4717"/>
                  <a:pt x="7596" y="4816"/>
                  <a:pt x="7357" y="4913"/>
                </a:cubicBezTo>
                <a:cubicBezTo>
                  <a:pt x="7346" y="4918"/>
                  <a:pt x="7335" y="4921"/>
                  <a:pt x="7325" y="4927"/>
                </a:cubicBezTo>
                <a:cubicBezTo>
                  <a:pt x="7321" y="4927"/>
                  <a:pt x="7319" y="4926"/>
                  <a:pt x="7315" y="4926"/>
                </a:cubicBezTo>
                <a:cubicBezTo>
                  <a:pt x="7296" y="4926"/>
                  <a:pt x="7275" y="4931"/>
                  <a:pt x="7257" y="4941"/>
                </a:cubicBezTo>
                <a:cubicBezTo>
                  <a:pt x="7213" y="4967"/>
                  <a:pt x="7185" y="5025"/>
                  <a:pt x="7202" y="5075"/>
                </a:cubicBezTo>
                <a:cubicBezTo>
                  <a:pt x="7205" y="5081"/>
                  <a:pt x="7207" y="5087"/>
                  <a:pt x="7211" y="5092"/>
                </a:cubicBezTo>
                <a:cubicBezTo>
                  <a:pt x="7210" y="5115"/>
                  <a:pt x="7211" y="5138"/>
                  <a:pt x="7216" y="5160"/>
                </a:cubicBezTo>
                <a:cubicBezTo>
                  <a:pt x="7227" y="5204"/>
                  <a:pt x="7256" y="5242"/>
                  <a:pt x="7293" y="5270"/>
                </a:cubicBezTo>
                <a:lnTo>
                  <a:pt x="7320" y="5320"/>
                </a:lnTo>
                <a:cubicBezTo>
                  <a:pt x="7365" y="5398"/>
                  <a:pt x="7414" y="5473"/>
                  <a:pt x="7463" y="5548"/>
                </a:cubicBezTo>
                <a:cubicBezTo>
                  <a:pt x="7568" y="5707"/>
                  <a:pt x="7676" y="5864"/>
                  <a:pt x="7784" y="6021"/>
                </a:cubicBezTo>
                <a:lnTo>
                  <a:pt x="7986" y="6316"/>
                </a:lnTo>
                <a:lnTo>
                  <a:pt x="7984" y="6317"/>
                </a:lnTo>
                <a:cubicBezTo>
                  <a:pt x="7972" y="6330"/>
                  <a:pt x="7966" y="6347"/>
                  <a:pt x="7966" y="6365"/>
                </a:cubicBezTo>
                <a:cubicBezTo>
                  <a:pt x="7966" y="6384"/>
                  <a:pt x="7973" y="6400"/>
                  <a:pt x="7984" y="6413"/>
                </a:cubicBezTo>
                <a:cubicBezTo>
                  <a:pt x="7995" y="6424"/>
                  <a:pt x="8013" y="6433"/>
                  <a:pt x="8028" y="6433"/>
                </a:cubicBezTo>
                <a:cubicBezTo>
                  <a:pt x="8030" y="6433"/>
                  <a:pt x="8031" y="6433"/>
                  <a:pt x="8033" y="6432"/>
                </a:cubicBezTo>
                <a:cubicBezTo>
                  <a:pt x="8043" y="6431"/>
                  <a:pt x="8052" y="6430"/>
                  <a:pt x="8062" y="6428"/>
                </a:cubicBezTo>
                <a:cubicBezTo>
                  <a:pt x="8174" y="6594"/>
                  <a:pt x="8283" y="6763"/>
                  <a:pt x="8387" y="6935"/>
                </a:cubicBezTo>
                <a:cubicBezTo>
                  <a:pt x="8314" y="6987"/>
                  <a:pt x="8240" y="7042"/>
                  <a:pt x="8165" y="7096"/>
                </a:cubicBezTo>
                <a:cubicBezTo>
                  <a:pt x="8009" y="7214"/>
                  <a:pt x="7855" y="7337"/>
                  <a:pt x="7701" y="7458"/>
                </a:cubicBezTo>
                <a:cubicBezTo>
                  <a:pt x="7454" y="7648"/>
                  <a:pt x="7202" y="7832"/>
                  <a:pt x="6948" y="8012"/>
                </a:cubicBezTo>
                <a:cubicBezTo>
                  <a:pt x="6683" y="8197"/>
                  <a:pt x="6413" y="8375"/>
                  <a:pt x="6143" y="8550"/>
                </a:cubicBezTo>
                <a:cubicBezTo>
                  <a:pt x="5868" y="8726"/>
                  <a:pt x="5591" y="8897"/>
                  <a:pt x="5306" y="9057"/>
                </a:cubicBezTo>
                <a:cubicBezTo>
                  <a:pt x="5023" y="9216"/>
                  <a:pt x="4733" y="9364"/>
                  <a:pt x="4440" y="9504"/>
                </a:cubicBezTo>
                <a:cubicBezTo>
                  <a:pt x="4299" y="9571"/>
                  <a:pt x="4156" y="9637"/>
                  <a:pt x="4012" y="9697"/>
                </a:cubicBezTo>
                <a:cubicBezTo>
                  <a:pt x="3637" y="9855"/>
                  <a:pt x="3255" y="9999"/>
                  <a:pt x="2862" y="10113"/>
                </a:cubicBezTo>
                <a:cubicBezTo>
                  <a:pt x="2483" y="10222"/>
                  <a:pt x="2095" y="10301"/>
                  <a:pt x="1704" y="10355"/>
                </a:cubicBezTo>
                <a:cubicBezTo>
                  <a:pt x="1438" y="10389"/>
                  <a:pt x="1172" y="10413"/>
                  <a:pt x="904" y="10420"/>
                </a:cubicBezTo>
                <a:cubicBezTo>
                  <a:pt x="846" y="10422"/>
                  <a:pt x="789" y="10423"/>
                  <a:pt x="731" y="10423"/>
                </a:cubicBezTo>
                <a:cubicBezTo>
                  <a:pt x="515" y="10423"/>
                  <a:pt x="300" y="10411"/>
                  <a:pt x="87" y="10386"/>
                </a:cubicBezTo>
                <a:cubicBezTo>
                  <a:pt x="84" y="10386"/>
                  <a:pt x="82" y="10386"/>
                  <a:pt x="80" y="10386"/>
                </a:cubicBezTo>
                <a:cubicBezTo>
                  <a:pt x="36" y="10386"/>
                  <a:pt x="1" y="10431"/>
                  <a:pt x="1" y="10472"/>
                </a:cubicBezTo>
                <a:cubicBezTo>
                  <a:pt x="1" y="10496"/>
                  <a:pt x="9" y="10518"/>
                  <a:pt x="27" y="10533"/>
                </a:cubicBezTo>
                <a:cubicBezTo>
                  <a:pt x="44" y="10551"/>
                  <a:pt x="64" y="10555"/>
                  <a:pt x="87" y="10559"/>
                </a:cubicBezTo>
                <a:cubicBezTo>
                  <a:pt x="162" y="10569"/>
                  <a:pt x="236" y="10575"/>
                  <a:pt x="311" y="10583"/>
                </a:cubicBezTo>
                <a:cubicBezTo>
                  <a:pt x="320" y="10585"/>
                  <a:pt x="329" y="10586"/>
                  <a:pt x="337" y="10589"/>
                </a:cubicBezTo>
                <a:cubicBezTo>
                  <a:pt x="339" y="10600"/>
                  <a:pt x="349" y="10607"/>
                  <a:pt x="360" y="10609"/>
                </a:cubicBezTo>
                <a:cubicBezTo>
                  <a:pt x="387" y="10611"/>
                  <a:pt x="415" y="10614"/>
                  <a:pt x="441" y="10616"/>
                </a:cubicBezTo>
                <a:cubicBezTo>
                  <a:pt x="957" y="10744"/>
                  <a:pt x="1481" y="10830"/>
                  <a:pt x="2010" y="10890"/>
                </a:cubicBezTo>
                <a:cubicBezTo>
                  <a:pt x="2412" y="10935"/>
                  <a:pt x="2816" y="10954"/>
                  <a:pt x="3221" y="10954"/>
                </a:cubicBezTo>
                <a:cubicBezTo>
                  <a:pt x="3451" y="10954"/>
                  <a:pt x="3681" y="10948"/>
                  <a:pt x="3910" y="10937"/>
                </a:cubicBezTo>
                <a:cubicBezTo>
                  <a:pt x="4238" y="10922"/>
                  <a:pt x="4566" y="10892"/>
                  <a:pt x="4892" y="10854"/>
                </a:cubicBezTo>
                <a:cubicBezTo>
                  <a:pt x="5237" y="10816"/>
                  <a:pt x="5578" y="10764"/>
                  <a:pt x="5919" y="10702"/>
                </a:cubicBezTo>
                <a:cubicBezTo>
                  <a:pt x="6558" y="10585"/>
                  <a:pt x="7190" y="10417"/>
                  <a:pt x="7800" y="10195"/>
                </a:cubicBezTo>
                <a:cubicBezTo>
                  <a:pt x="8261" y="10027"/>
                  <a:pt x="8711" y="9829"/>
                  <a:pt x="9137" y="9586"/>
                </a:cubicBezTo>
                <a:cubicBezTo>
                  <a:pt x="9342" y="9468"/>
                  <a:pt x="9539" y="9340"/>
                  <a:pt x="9722" y="9190"/>
                </a:cubicBezTo>
                <a:cubicBezTo>
                  <a:pt x="9847" y="9087"/>
                  <a:pt x="9976" y="8979"/>
                  <a:pt x="10078" y="8849"/>
                </a:cubicBezTo>
                <a:cubicBezTo>
                  <a:pt x="10177" y="8942"/>
                  <a:pt x="10279" y="9030"/>
                  <a:pt x="10379" y="9120"/>
                </a:cubicBezTo>
                <a:cubicBezTo>
                  <a:pt x="10583" y="9307"/>
                  <a:pt x="10778" y="9507"/>
                  <a:pt x="10950" y="9725"/>
                </a:cubicBezTo>
                <a:cubicBezTo>
                  <a:pt x="11010" y="9802"/>
                  <a:pt x="11066" y="9882"/>
                  <a:pt x="11120" y="9964"/>
                </a:cubicBezTo>
                <a:cubicBezTo>
                  <a:pt x="11157" y="10020"/>
                  <a:pt x="11218" y="10054"/>
                  <a:pt x="11281" y="10054"/>
                </a:cubicBezTo>
                <a:cubicBezTo>
                  <a:pt x="11311" y="10054"/>
                  <a:pt x="11341" y="10047"/>
                  <a:pt x="11370" y="10030"/>
                </a:cubicBezTo>
                <a:cubicBezTo>
                  <a:pt x="11416" y="10003"/>
                  <a:pt x="11449" y="9952"/>
                  <a:pt x="11458" y="9897"/>
                </a:cubicBezTo>
                <a:cubicBezTo>
                  <a:pt x="11550" y="9807"/>
                  <a:pt x="11644" y="9719"/>
                  <a:pt x="11734" y="9626"/>
                </a:cubicBezTo>
                <a:cubicBezTo>
                  <a:pt x="11833" y="9525"/>
                  <a:pt x="11927" y="9421"/>
                  <a:pt x="12020" y="9315"/>
                </a:cubicBezTo>
                <a:cubicBezTo>
                  <a:pt x="12207" y="9102"/>
                  <a:pt x="12384" y="8877"/>
                  <a:pt x="12558" y="8653"/>
                </a:cubicBezTo>
                <a:cubicBezTo>
                  <a:pt x="12895" y="8213"/>
                  <a:pt x="13202" y="7749"/>
                  <a:pt x="13487" y="7274"/>
                </a:cubicBezTo>
                <a:cubicBezTo>
                  <a:pt x="14069" y="6308"/>
                  <a:pt x="14563" y="5287"/>
                  <a:pt x="14962" y="4232"/>
                </a:cubicBezTo>
                <a:cubicBezTo>
                  <a:pt x="15211" y="3582"/>
                  <a:pt x="15421" y="2914"/>
                  <a:pt x="15590" y="2236"/>
                </a:cubicBezTo>
                <a:cubicBezTo>
                  <a:pt x="15759" y="1561"/>
                  <a:pt x="15880" y="877"/>
                  <a:pt x="15961" y="188"/>
                </a:cubicBezTo>
                <a:cubicBezTo>
                  <a:pt x="15967" y="141"/>
                  <a:pt x="15938" y="87"/>
                  <a:pt x="15906" y="54"/>
                </a:cubicBezTo>
                <a:cubicBezTo>
                  <a:pt x="15870" y="20"/>
                  <a:pt x="15823" y="0"/>
                  <a:pt x="1577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420" name="Google Shape;4420;p70">
            <a:extLst>
              <a:ext uri="{FF2B5EF4-FFF2-40B4-BE49-F238E27FC236}">
                <a16:creationId xmlns:a16="http://schemas.microsoft.com/office/drawing/2014/main" id="{1E0FDBAC-F761-1BB3-3E27-4A77E7A4CA16}"/>
              </a:ext>
            </a:extLst>
          </p:cNvPr>
          <p:cNvSpPr/>
          <p:nvPr/>
        </p:nvSpPr>
        <p:spPr>
          <a:xfrm rot="6434968" flipH="1">
            <a:off x="10303463" y="6050326"/>
            <a:ext cx="1616443" cy="1111873"/>
          </a:xfrm>
          <a:custGeom>
            <a:avLst/>
            <a:gdLst/>
            <a:ahLst/>
            <a:cxnLst/>
            <a:rect l="l" t="t" r="r" b="b"/>
            <a:pathLst>
              <a:path w="17473" h="12025" extrusionOk="0">
                <a:moveTo>
                  <a:pt x="13593" y="689"/>
                </a:moveTo>
                <a:cubicBezTo>
                  <a:pt x="13621" y="705"/>
                  <a:pt x="13648" y="721"/>
                  <a:pt x="13677" y="735"/>
                </a:cubicBezTo>
                <a:cubicBezTo>
                  <a:pt x="13730" y="763"/>
                  <a:pt x="13785" y="792"/>
                  <a:pt x="13838" y="819"/>
                </a:cubicBezTo>
                <a:cubicBezTo>
                  <a:pt x="13767" y="913"/>
                  <a:pt x="13700" y="1010"/>
                  <a:pt x="13637" y="1109"/>
                </a:cubicBezTo>
                <a:cubicBezTo>
                  <a:pt x="13622" y="969"/>
                  <a:pt x="13609" y="829"/>
                  <a:pt x="13593" y="689"/>
                </a:cubicBezTo>
                <a:close/>
                <a:moveTo>
                  <a:pt x="14137" y="974"/>
                </a:moveTo>
                <a:cubicBezTo>
                  <a:pt x="14143" y="977"/>
                  <a:pt x="14149" y="980"/>
                  <a:pt x="14155" y="984"/>
                </a:cubicBezTo>
                <a:cubicBezTo>
                  <a:pt x="14154" y="985"/>
                  <a:pt x="14153" y="986"/>
                  <a:pt x="14153" y="988"/>
                </a:cubicBezTo>
                <a:cubicBezTo>
                  <a:pt x="13992" y="1262"/>
                  <a:pt x="13842" y="1543"/>
                  <a:pt x="13702" y="1829"/>
                </a:cubicBezTo>
                <a:cubicBezTo>
                  <a:pt x="13698" y="1785"/>
                  <a:pt x="13694" y="1740"/>
                  <a:pt x="13690" y="1695"/>
                </a:cubicBezTo>
                <a:cubicBezTo>
                  <a:pt x="13731" y="1616"/>
                  <a:pt x="13775" y="1539"/>
                  <a:pt x="13819" y="1461"/>
                </a:cubicBezTo>
                <a:cubicBezTo>
                  <a:pt x="13917" y="1294"/>
                  <a:pt x="14023" y="1131"/>
                  <a:pt x="14137" y="974"/>
                </a:cubicBezTo>
                <a:close/>
                <a:moveTo>
                  <a:pt x="16128" y="1941"/>
                </a:moveTo>
                <a:lnTo>
                  <a:pt x="16287" y="2015"/>
                </a:lnTo>
                <a:cubicBezTo>
                  <a:pt x="16246" y="2019"/>
                  <a:pt x="16205" y="2041"/>
                  <a:pt x="16183" y="2081"/>
                </a:cubicBezTo>
                <a:cubicBezTo>
                  <a:pt x="16120" y="2197"/>
                  <a:pt x="16059" y="2315"/>
                  <a:pt x="15997" y="2432"/>
                </a:cubicBezTo>
                <a:cubicBezTo>
                  <a:pt x="16049" y="2306"/>
                  <a:pt x="16098" y="2180"/>
                  <a:pt x="16143" y="2052"/>
                </a:cubicBezTo>
                <a:cubicBezTo>
                  <a:pt x="16158" y="2015"/>
                  <a:pt x="16148" y="1974"/>
                  <a:pt x="16128" y="1941"/>
                </a:cubicBezTo>
                <a:close/>
                <a:moveTo>
                  <a:pt x="16418" y="2075"/>
                </a:moveTo>
                <a:lnTo>
                  <a:pt x="16418" y="2075"/>
                </a:lnTo>
                <a:cubicBezTo>
                  <a:pt x="16501" y="2113"/>
                  <a:pt x="16586" y="2154"/>
                  <a:pt x="16671" y="2191"/>
                </a:cubicBezTo>
                <a:cubicBezTo>
                  <a:pt x="16548" y="2272"/>
                  <a:pt x="16427" y="2355"/>
                  <a:pt x="16307" y="2441"/>
                </a:cubicBezTo>
                <a:cubicBezTo>
                  <a:pt x="16345" y="2367"/>
                  <a:pt x="16382" y="2294"/>
                  <a:pt x="16423" y="2221"/>
                </a:cubicBezTo>
                <a:cubicBezTo>
                  <a:pt x="16449" y="2173"/>
                  <a:pt x="16447" y="2118"/>
                  <a:pt x="16418" y="2075"/>
                </a:cubicBezTo>
                <a:close/>
                <a:moveTo>
                  <a:pt x="14428" y="1119"/>
                </a:moveTo>
                <a:cubicBezTo>
                  <a:pt x="14500" y="1155"/>
                  <a:pt x="14572" y="1192"/>
                  <a:pt x="14642" y="1227"/>
                </a:cubicBezTo>
                <a:cubicBezTo>
                  <a:pt x="14396" y="1637"/>
                  <a:pt x="14106" y="2020"/>
                  <a:pt x="13874" y="2440"/>
                </a:cubicBezTo>
                <a:cubicBezTo>
                  <a:pt x="13835" y="2511"/>
                  <a:pt x="13798" y="2585"/>
                  <a:pt x="13766" y="2658"/>
                </a:cubicBezTo>
                <a:lnTo>
                  <a:pt x="13751" y="2449"/>
                </a:lnTo>
                <a:cubicBezTo>
                  <a:pt x="13951" y="2001"/>
                  <a:pt x="14169" y="1563"/>
                  <a:pt x="14418" y="1141"/>
                </a:cubicBezTo>
                <a:cubicBezTo>
                  <a:pt x="14422" y="1134"/>
                  <a:pt x="14425" y="1125"/>
                  <a:pt x="14428" y="1119"/>
                </a:cubicBezTo>
                <a:close/>
                <a:moveTo>
                  <a:pt x="15616" y="1700"/>
                </a:moveTo>
                <a:cubicBezTo>
                  <a:pt x="15663" y="1722"/>
                  <a:pt x="15708" y="1745"/>
                  <a:pt x="15755" y="1766"/>
                </a:cubicBezTo>
                <a:cubicBezTo>
                  <a:pt x="15589" y="2086"/>
                  <a:pt x="15414" y="2404"/>
                  <a:pt x="15235" y="2719"/>
                </a:cubicBezTo>
                <a:lnTo>
                  <a:pt x="15029" y="2929"/>
                </a:lnTo>
                <a:cubicBezTo>
                  <a:pt x="15013" y="2945"/>
                  <a:pt x="14998" y="2961"/>
                  <a:pt x="14983" y="2976"/>
                </a:cubicBezTo>
                <a:cubicBezTo>
                  <a:pt x="14966" y="2969"/>
                  <a:pt x="14948" y="2965"/>
                  <a:pt x="14930" y="2965"/>
                </a:cubicBezTo>
                <a:cubicBezTo>
                  <a:pt x="14921" y="2965"/>
                  <a:pt x="14912" y="2966"/>
                  <a:pt x="14903" y="2968"/>
                </a:cubicBezTo>
                <a:cubicBezTo>
                  <a:pt x="15009" y="2857"/>
                  <a:pt x="15122" y="2750"/>
                  <a:pt x="15242" y="2653"/>
                </a:cubicBezTo>
                <a:cubicBezTo>
                  <a:pt x="15267" y="2632"/>
                  <a:pt x="15279" y="2594"/>
                  <a:pt x="15279" y="2564"/>
                </a:cubicBezTo>
                <a:cubicBezTo>
                  <a:pt x="15279" y="2531"/>
                  <a:pt x="15266" y="2498"/>
                  <a:pt x="15242" y="2475"/>
                </a:cubicBezTo>
                <a:cubicBezTo>
                  <a:pt x="15232" y="2464"/>
                  <a:pt x="15219" y="2455"/>
                  <a:pt x="15205" y="2450"/>
                </a:cubicBezTo>
                <a:cubicBezTo>
                  <a:pt x="15339" y="2218"/>
                  <a:pt x="15471" y="1984"/>
                  <a:pt x="15599" y="1748"/>
                </a:cubicBezTo>
                <a:cubicBezTo>
                  <a:pt x="15608" y="1732"/>
                  <a:pt x="15613" y="1717"/>
                  <a:pt x="15616" y="1700"/>
                </a:cubicBezTo>
                <a:close/>
                <a:moveTo>
                  <a:pt x="14941" y="1372"/>
                </a:moveTo>
                <a:cubicBezTo>
                  <a:pt x="14991" y="1397"/>
                  <a:pt x="15040" y="1421"/>
                  <a:pt x="15091" y="1444"/>
                </a:cubicBezTo>
                <a:cubicBezTo>
                  <a:pt x="14791" y="1879"/>
                  <a:pt x="14502" y="2322"/>
                  <a:pt x="14227" y="2775"/>
                </a:cubicBezTo>
                <a:cubicBezTo>
                  <a:pt x="14175" y="2860"/>
                  <a:pt x="14124" y="2947"/>
                  <a:pt x="14073" y="3034"/>
                </a:cubicBezTo>
                <a:cubicBezTo>
                  <a:pt x="14052" y="3024"/>
                  <a:pt x="14029" y="3019"/>
                  <a:pt x="14005" y="3017"/>
                </a:cubicBezTo>
                <a:lnTo>
                  <a:pt x="13998" y="3017"/>
                </a:lnTo>
                <a:cubicBezTo>
                  <a:pt x="13995" y="3017"/>
                  <a:pt x="13993" y="3015"/>
                  <a:pt x="13990" y="3015"/>
                </a:cubicBezTo>
                <a:cubicBezTo>
                  <a:pt x="13990" y="3007"/>
                  <a:pt x="13990" y="2999"/>
                  <a:pt x="13992" y="2990"/>
                </a:cubicBezTo>
                <a:cubicBezTo>
                  <a:pt x="14002" y="2936"/>
                  <a:pt x="14020" y="2881"/>
                  <a:pt x="14041" y="2829"/>
                </a:cubicBezTo>
                <a:cubicBezTo>
                  <a:pt x="14092" y="2714"/>
                  <a:pt x="14154" y="2603"/>
                  <a:pt x="14218" y="2493"/>
                </a:cubicBezTo>
                <a:cubicBezTo>
                  <a:pt x="14299" y="2358"/>
                  <a:pt x="14386" y="2225"/>
                  <a:pt x="14472" y="2093"/>
                </a:cubicBezTo>
                <a:cubicBezTo>
                  <a:pt x="14629" y="1853"/>
                  <a:pt x="14793" y="1617"/>
                  <a:pt x="14941" y="1372"/>
                </a:cubicBezTo>
                <a:close/>
                <a:moveTo>
                  <a:pt x="14971" y="2237"/>
                </a:moveTo>
                <a:cubicBezTo>
                  <a:pt x="14828" y="2485"/>
                  <a:pt x="14683" y="2733"/>
                  <a:pt x="14536" y="2978"/>
                </a:cubicBezTo>
                <a:cubicBezTo>
                  <a:pt x="14525" y="2995"/>
                  <a:pt x="14516" y="3010"/>
                  <a:pt x="14506" y="3028"/>
                </a:cubicBezTo>
                <a:cubicBezTo>
                  <a:pt x="14453" y="3092"/>
                  <a:pt x="14403" y="3159"/>
                  <a:pt x="14356" y="3228"/>
                </a:cubicBezTo>
                <a:cubicBezTo>
                  <a:pt x="14356" y="3228"/>
                  <a:pt x="14355" y="3227"/>
                  <a:pt x="14355" y="3226"/>
                </a:cubicBezTo>
                <a:lnTo>
                  <a:pt x="14521" y="2946"/>
                </a:lnTo>
                <a:cubicBezTo>
                  <a:pt x="14667" y="2708"/>
                  <a:pt x="14818" y="2471"/>
                  <a:pt x="14971" y="2237"/>
                </a:cubicBezTo>
                <a:close/>
                <a:moveTo>
                  <a:pt x="13814" y="3285"/>
                </a:moveTo>
                <a:cubicBezTo>
                  <a:pt x="13843" y="3301"/>
                  <a:pt x="13875" y="3312"/>
                  <a:pt x="13907" y="3320"/>
                </a:cubicBezTo>
                <a:cubicBezTo>
                  <a:pt x="13881" y="3365"/>
                  <a:pt x="13854" y="3412"/>
                  <a:pt x="13829" y="3459"/>
                </a:cubicBezTo>
                <a:cubicBezTo>
                  <a:pt x="13823" y="3401"/>
                  <a:pt x="13819" y="3343"/>
                  <a:pt x="13814" y="3285"/>
                </a:cubicBezTo>
                <a:close/>
                <a:moveTo>
                  <a:pt x="15496" y="2827"/>
                </a:moveTo>
                <a:cubicBezTo>
                  <a:pt x="15460" y="2895"/>
                  <a:pt x="15422" y="2967"/>
                  <a:pt x="15383" y="3037"/>
                </a:cubicBezTo>
                <a:cubicBezTo>
                  <a:pt x="15319" y="3155"/>
                  <a:pt x="15250" y="3271"/>
                  <a:pt x="15180" y="3385"/>
                </a:cubicBezTo>
                <a:cubicBezTo>
                  <a:pt x="15148" y="3438"/>
                  <a:pt x="15114" y="3491"/>
                  <a:pt x="15081" y="3544"/>
                </a:cubicBezTo>
                <a:cubicBezTo>
                  <a:pt x="15070" y="3560"/>
                  <a:pt x="15059" y="3578"/>
                  <a:pt x="15046" y="3595"/>
                </a:cubicBezTo>
                <a:cubicBezTo>
                  <a:pt x="15045" y="3594"/>
                  <a:pt x="15044" y="3592"/>
                  <a:pt x="15043" y="3590"/>
                </a:cubicBezTo>
                <a:cubicBezTo>
                  <a:pt x="15144" y="3424"/>
                  <a:pt x="15245" y="3258"/>
                  <a:pt x="15344" y="3091"/>
                </a:cubicBezTo>
                <a:cubicBezTo>
                  <a:pt x="15395" y="3003"/>
                  <a:pt x="15445" y="2915"/>
                  <a:pt x="15496" y="2827"/>
                </a:cubicBezTo>
                <a:close/>
                <a:moveTo>
                  <a:pt x="14650" y="3691"/>
                </a:moveTo>
                <a:lnTo>
                  <a:pt x="14650" y="3691"/>
                </a:lnTo>
                <a:cubicBezTo>
                  <a:pt x="14549" y="3848"/>
                  <a:pt x="14450" y="4007"/>
                  <a:pt x="14349" y="4165"/>
                </a:cubicBezTo>
                <a:cubicBezTo>
                  <a:pt x="14344" y="4173"/>
                  <a:pt x="14340" y="4183"/>
                  <a:pt x="14337" y="4191"/>
                </a:cubicBezTo>
                <a:cubicBezTo>
                  <a:pt x="14334" y="4194"/>
                  <a:pt x="14330" y="4198"/>
                  <a:pt x="14326" y="4200"/>
                </a:cubicBezTo>
                <a:cubicBezTo>
                  <a:pt x="14247" y="4261"/>
                  <a:pt x="14166" y="4320"/>
                  <a:pt x="14087" y="4380"/>
                </a:cubicBezTo>
                <a:cubicBezTo>
                  <a:pt x="14132" y="4328"/>
                  <a:pt x="14176" y="4274"/>
                  <a:pt x="14221" y="4221"/>
                </a:cubicBezTo>
                <a:cubicBezTo>
                  <a:pt x="14315" y="4107"/>
                  <a:pt x="14408" y="3992"/>
                  <a:pt x="14502" y="3877"/>
                </a:cubicBezTo>
                <a:cubicBezTo>
                  <a:pt x="14548" y="3820"/>
                  <a:pt x="14593" y="3760"/>
                  <a:pt x="14637" y="3702"/>
                </a:cubicBezTo>
                <a:lnTo>
                  <a:pt x="14650" y="3691"/>
                </a:lnTo>
                <a:close/>
                <a:moveTo>
                  <a:pt x="4958" y="6660"/>
                </a:moveTo>
                <a:lnTo>
                  <a:pt x="4958" y="6660"/>
                </a:lnTo>
                <a:cubicBezTo>
                  <a:pt x="4957" y="6661"/>
                  <a:pt x="4955" y="6663"/>
                  <a:pt x="4953" y="6664"/>
                </a:cubicBezTo>
                <a:cubicBezTo>
                  <a:pt x="4955" y="6663"/>
                  <a:pt x="4957" y="6661"/>
                  <a:pt x="4958" y="6660"/>
                </a:cubicBezTo>
                <a:close/>
                <a:moveTo>
                  <a:pt x="13369" y="1"/>
                </a:moveTo>
                <a:cubicBezTo>
                  <a:pt x="13286" y="1"/>
                  <a:pt x="13207" y="38"/>
                  <a:pt x="13158" y="107"/>
                </a:cubicBezTo>
                <a:cubicBezTo>
                  <a:pt x="13110" y="121"/>
                  <a:pt x="13065" y="147"/>
                  <a:pt x="13029" y="183"/>
                </a:cubicBezTo>
                <a:cubicBezTo>
                  <a:pt x="12977" y="235"/>
                  <a:pt x="12928" y="327"/>
                  <a:pt x="12937" y="405"/>
                </a:cubicBezTo>
                <a:cubicBezTo>
                  <a:pt x="12991" y="835"/>
                  <a:pt x="13030" y="1268"/>
                  <a:pt x="13062" y="1700"/>
                </a:cubicBezTo>
                <a:cubicBezTo>
                  <a:pt x="13052" y="1700"/>
                  <a:pt x="13041" y="1700"/>
                  <a:pt x="13031" y="1701"/>
                </a:cubicBezTo>
                <a:cubicBezTo>
                  <a:pt x="12911" y="1710"/>
                  <a:pt x="12788" y="1731"/>
                  <a:pt x="12670" y="1756"/>
                </a:cubicBezTo>
                <a:cubicBezTo>
                  <a:pt x="12476" y="1798"/>
                  <a:pt x="12285" y="1859"/>
                  <a:pt x="12098" y="1922"/>
                </a:cubicBezTo>
                <a:cubicBezTo>
                  <a:pt x="11701" y="2055"/>
                  <a:pt x="11313" y="2211"/>
                  <a:pt x="10929" y="2373"/>
                </a:cubicBezTo>
                <a:cubicBezTo>
                  <a:pt x="10757" y="2448"/>
                  <a:pt x="10587" y="2528"/>
                  <a:pt x="10417" y="2606"/>
                </a:cubicBezTo>
                <a:cubicBezTo>
                  <a:pt x="10231" y="2693"/>
                  <a:pt x="10044" y="2778"/>
                  <a:pt x="9860" y="2866"/>
                </a:cubicBezTo>
                <a:cubicBezTo>
                  <a:pt x="9500" y="3039"/>
                  <a:pt x="9142" y="3216"/>
                  <a:pt x="8800" y="3422"/>
                </a:cubicBezTo>
                <a:cubicBezTo>
                  <a:pt x="8454" y="3631"/>
                  <a:pt x="8105" y="3831"/>
                  <a:pt x="7759" y="4040"/>
                </a:cubicBezTo>
                <a:cubicBezTo>
                  <a:pt x="7410" y="4250"/>
                  <a:pt x="7068" y="4469"/>
                  <a:pt x="6731" y="4698"/>
                </a:cubicBezTo>
                <a:cubicBezTo>
                  <a:pt x="6052" y="5159"/>
                  <a:pt x="5390" y="5650"/>
                  <a:pt x="4758" y="6172"/>
                </a:cubicBezTo>
                <a:cubicBezTo>
                  <a:pt x="4282" y="6561"/>
                  <a:pt x="3821" y="6969"/>
                  <a:pt x="3379" y="7395"/>
                </a:cubicBezTo>
                <a:cubicBezTo>
                  <a:pt x="2929" y="7828"/>
                  <a:pt x="2503" y="8285"/>
                  <a:pt x="2097" y="8760"/>
                </a:cubicBezTo>
                <a:cubicBezTo>
                  <a:pt x="1314" y="9674"/>
                  <a:pt x="618" y="10669"/>
                  <a:pt x="51" y="11732"/>
                </a:cubicBezTo>
                <a:cubicBezTo>
                  <a:pt x="0" y="11825"/>
                  <a:pt x="26" y="11942"/>
                  <a:pt x="121" y="11998"/>
                </a:cubicBezTo>
                <a:cubicBezTo>
                  <a:pt x="151" y="12016"/>
                  <a:pt x="185" y="12024"/>
                  <a:pt x="219" y="12024"/>
                </a:cubicBezTo>
                <a:cubicBezTo>
                  <a:pt x="286" y="12024"/>
                  <a:pt x="354" y="11991"/>
                  <a:pt x="387" y="11929"/>
                </a:cubicBezTo>
                <a:cubicBezTo>
                  <a:pt x="775" y="11204"/>
                  <a:pt x="1224" y="10516"/>
                  <a:pt x="1724" y="9864"/>
                </a:cubicBezTo>
                <a:cubicBezTo>
                  <a:pt x="2184" y="9272"/>
                  <a:pt x="2686" y="8716"/>
                  <a:pt x="3220" y="8190"/>
                </a:cubicBezTo>
                <a:cubicBezTo>
                  <a:pt x="3775" y="7639"/>
                  <a:pt x="4363" y="7125"/>
                  <a:pt x="4979" y="6644"/>
                </a:cubicBezTo>
                <a:lnTo>
                  <a:pt x="4979" y="6644"/>
                </a:lnTo>
                <a:cubicBezTo>
                  <a:pt x="4978" y="6645"/>
                  <a:pt x="4976" y="6646"/>
                  <a:pt x="4975" y="6647"/>
                </a:cubicBezTo>
                <a:lnTo>
                  <a:pt x="4975" y="6647"/>
                </a:lnTo>
                <a:cubicBezTo>
                  <a:pt x="4978" y="6645"/>
                  <a:pt x="4981" y="6643"/>
                  <a:pt x="4983" y="6640"/>
                </a:cubicBezTo>
                <a:cubicBezTo>
                  <a:pt x="4989" y="6636"/>
                  <a:pt x="4996" y="6631"/>
                  <a:pt x="5001" y="6626"/>
                </a:cubicBezTo>
                <a:lnTo>
                  <a:pt x="5001" y="6626"/>
                </a:lnTo>
                <a:cubicBezTo>
                  <a:pt x="5618" y="6155"/>
                  <a:pt x="6257" y="5715"/>
                  <a:pt x="6924" y="5318"/>
                </a:cubicBezTo>
                <a:cubicBezTo>
                  <a:pt x="7273" y="5109"/>
                  <a:pt x="7628" y="4911"/>
                  <a:pt x="7986" y="4719"/>
                </a:cubicBezTo>
                <a:cubicBezTo>
                  <a:pt x="8334" y="4533"/>
                  <a:pt x="8687" y="4354"/>
                  <a:pt x="9050" y="4199"/>
                </a:cubicBezTo>
                <a:cubicBezTo>
                  <a:pt x="9318" y="4087"/>
                  <a:pt x="9584" y="3976"/>
                  <a:pt x="9851" y="3865"/>
                </a:cubicBezTo>
                <a:lnTo>
                  <a:pt x="9851" y="3865"/>
                </a:lnTo>
                <a:cubicBezTo>
                  <a:pt x="9841" y="3869"/>
                  <a:pt x="9830" y="3874"/>
                  <a:pt x="9819" y="3879"/>
                </a:cubicBezTo>
                <a:cubicBezTo>
                  <a:pt x="10110" y="3756"/>
                  <a:pt x="10404" y="3637"/>
                  <a:pt x="10701" y="3530"/>
                </a:cubicBezTo>
                <a:cubicBezTo>
                  <a:pt x="11010" y="3417"/>
                  <a:pt x="11323" y="3320"/>
                  <a:pt x="11636" y="3216"/>
                </a:cubicBezTo>
                <a:cubicBezTo>
                  <a:pt x="11944" y="3114"/>
                  <a:pt x="12254" y="3022"/>
                  <a:pt x="12564" y="2925"/>
                </a:cubicBezTo>
                <a:cubicBezTo>
                  <a:pt x="12710" y="2880"/>
                  <a:pt x="12855" y="2833"/>
                  <a:pt x="12998" y="2780"/>
                </a:cubicBezTo>
                <a:cubicBezTo>
                  <a:pt x="13042" y="2763"/>
                  <a:pt x="13087" y="2745"/>
                  <a:pt x="13131" y="2726"/>
                </a:cubicBezTo>
                <a:cubicBezTo>
                  <a:pt x="13181" y="3521"/>
                  <a:pt x="13232" y="4314"/>
                  <a:pt x="13331" y="5102"/>
                </a:cubicBezTo>
                <a:cubicBezTo>
                  <a:pt x="13331" y="5163"/>
                  <a:pt x="13347" y="5219"/>
                  <a:pt x="13377" y="5272"/>
                </a:cubicBezTo>
                <a:cubicBezTo>
                  <a:pt x="13407" y="5323"/>
                  <a:pt x="13446" y="5362"/>
                  <a:pt x="13497" y="5392"/>
                </a:cubicBezTo>
                <a:cubicBezTo>
                  <a:pt x="13548" y="5422"/>
                  <a:pt x="13612" y="5439"/>
                  <a:pt x="13675" y="5439"/>
                </a:cubicBezTo>
                <a:cubicBezTo>
                  <a:pt x="13733" y="5439"/>
                  <a:pt x="13791" y="5424"/>
                  <a:pt x="13837" y="5392"/>
                </a:cubicBezTo>
                <a:cubicBezTo>
                  <a:pt x="14470" y="4947"/>
                  <a:pt x="15070" y="4454"/>
                  <a:pt x="15657" y="3952"/>
                </a:cubicBezTo>
                <a:cubicBezTo>
                  <a:pt x="15947" y="3704"/>
                  <a:pt x="16236" y="3455"/>
                  <a:pt x="16525" y="3205"/>
                </a:cubicBezTo>
                <a:cubicBezTo>
                  <a:pt x="16675" y="3075"/>
                  <a:pt x="16825" y="2944"/>
                  <a:pt x="16973" y="2812"/>
                </a:cubicBezTo>
                <a:cubicBezTo>
                  <a:pt x="17115" y="2687"/>
                  <a:pt x="17249" y="2559"/>
                  <a:pt x="17370" y="2416"/>
                </a:cubicBezTo>
                <a:cubicBezTo>
                  <a:pt x="17398" y="2399"/>
                  <a:pt x="17423" y="2376"/>
                  <a:pt x="17441" y="2347"/>
                </a:cubicBezTo>
                <a:cubicBezTo>
                  <a:pt x="17467" y="2300"/>
                  <a:pt x="17473" y="2246"/>
                  <a:pt x="17459" y="2196"/>
                </a:cubicBezTo>
                <a:cubicBezTo>
                  <a:pt x="17448" y="2154"/>
                  <a:pt x="17415" y="2100"/>
                  <a:pt x="17371" y="2082"/>
                </a:cubicBezTo>
                <a:cubicBezTo>
                  <a:pt x="16693" y="1788"/>
                  <a:pt x="16055" y="1416"/>
                  <a:pt x="15423" y="1035"/>
                </a:cubicBezTo>
                <a:cubicBezTo>
                  <a:pt x="15107" y="844"/>
                  <a:pt x="14793" y="652"/>
                  <a:pt x="14470" y="474"/>
                </a:cubicBezTo>
                <a:cubicBezTo>
                  <a:pt x="14308" y="385"/>
                  <a:pt x="14143" y="302"/>
                  <a:pt x="13977" y="223"/>
                </a:cubicBezTo>
                <a:cubicBezTo>
                  <a:pt x="13890" y="182"/>
                  <a:pt x="13802" y="145"/>
                  <a:pt x="13713" y="106"/>
                </a:cubicBezTo>
                <a:cubicBezTo>
                  <a:pt x="13621" y="69"/>
                  <a:pt x="13531" y="31"/>
                  <a:pt x="13435" y="8"/>
                </a:cubicBezTo>
                <a:cubicBezTo>
                  <a:pt x="13413" y="3"/>
                  <a:pt x="13391" y="1"/>
                  <a:pt x="133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4421" name="Google Shape;4421;p70">
            <a:extLst>
              <a:ext uri="{FF2B5EF4-FFF2-40B4-BE49-F238E27FC236}">
                <a16:creationId xmlns:a16="http://schemas.microsoft.com/office/drawing/2014/main" id="{46BC6583-DE0A-0F1B-2B38-8D824C8449F3}"/>
              </a:ext>
            </a:extLst>
          </p:cNvPr>
          <p:cNvGrpSpPr/>
          <p:nvPr/>
        </p:nvGrpSpPr>
        <p:grpSpPr>
          <a:xfrm>
            <a:off x="5083819" y="6306620"/>
            <a:ext cx="687296" cy="668022"/>
            <a:chOff x="3633664" y="5968609"/>
            <a:chExt cx="687090" cy="668222"/>
          </a:xfrm>
        </p:grpSpPr>
        <p:sp>
          <p:nvSpPr>
            <p:cNvPr id="4422" name="Google Shape;4422;p70">
              <a:extLst>
                <a:ext uri="{FF2B5EF4-FFF2-40B4-BE49-F238E27FC236}">
                  <a16:creationId xmlns:a16="http://schemas.microsoft.com/office/drawing/2014/main" id="{020B6FE2-330A-730C-2AD0-E772B8B049C3}"/>
                </a:ext>
              </a:extLst>
            </p:cNvPr>
            <p:cNvSpPr/>
            <p:nvPr/>
          </p:nvSpPr>
          <p:spPr>
            <a:xfrm>
              <a:off x="3859799" y="6243208"/>
              <a:ext cx="65389" cy="66129"/>
            </a:xfrm>
            <a:custGeom>
              <a:avLst/>
              <a:gdLst/>
              <a:ahLst/>
              <a:cxnLst/>
              <a:rect l="l" t="t" r="r" b="b"/>
              <a:pathLst>
                <a:path w="707" h="715" extrusionOk="0">
                  <a:moveTo>
                    <a:pt x="352" y="1"/>
                  </a:moveTo>
                  <a:cubicBezTo>
                    <a:pt x="188" y="1"/>
                    <a:pt x="1" y="222"/>
                    <a:pt x="7" y="414"/>
                  </a:cubicBezTo>
                  <a:cubicBezTo>
                    <a:pt x="11" y="564"/>
                    <a:pt x="186" y="710"/>
                    <a:pt x="367" y="714"/>
                  </a:cubicBezTo>
                  <a:cubicBezTo>
                    <a:pt x="370" y="714"/>
                    <a:pt x="374" y="714"/>
                    <a:pt x="377" y="714"/>
                  </a:cubicBezTo>
                  <a:cubicBezTo>
                    <a:pt x="555" y="714"/>
                    <a:pt x="699" y="565"/>
                    <a:pt x="702" y="374"/>
                  </a:cubicBezTo>
                  <a:cubicBezTo>
                    <a:pt x="706" y="165"/>
                    <a:pt x="561" y="9"/>
                    <a:pt x="359" y="1"/>
                  </a:cubicBezTo>
                  <a:cubicBezTo>
                    <a:pt x="357" y="1"/>
                    <a:pt x="355" y="1"/>
                    <a:pt x="3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4423" name="Google Shape;4423;p70">
              <a:extLst>
                <a:ext uri="{FF2B5EF4-FFF2-40B4-BE49-F238E27FC236}">
                  <a16:creationId xmlns:a16="http://schemas.microsoft.com/office/drawing/2014/main" id="{86703C02-4B00-A9A3-3891-932BAA693A4E}"/>
                </a:ext>
              </a:extLst>
            </p:cNvPr>
            <p:cNvGrpSpPr/>
            <p:nvPr/>
          </p:nvGrpSpPr>
          <p:grpSpPr>
            <a:xfrm>
              <a:off x="3633664" y="5968609"/>
              <a:ext cx="687090" cy="668222"/>
              <a:chOff x="3633664" y="5968609"/>
              <a:chExt cx="687090" cy="668222"/>
            </a:xfrm>
          </p:grpSpPr>
          <p:sp>
            <p:nvSpPr>
              <p:cNvPr id="4424" name="Google Shape;4424;p70">
                <a:extLst>
                  <a:ext uri="{FF2B5EF4-FFF2-40B4-BE49-F238E27FC236}">
                    <a16:creationId xmlns:a16="http://schemas.microsoft.com/office/drawing/2014/main" id="{B8F3E17B-098D-C51D-3B01-77311CFF05E6}"/>
                  </a:ext>
                </a:extLst>
              </p:cNvPr>
              <p:cNvSpPr/>
              <p:nvPr/>
            </p:nvSpPr>
            <p:spPr>
              <a:xfrm>
                <a:off x="3633664" y="5968609"/>
                <a:ext cx="687090" cy="668222"/>
              </a:xfrm>
              <a:custGeom>
                <a:avLst/>
                <a:gdLst/>
                <a:ahLst/>
                <a:cxnLst/>
                <a:rect l="l" t="t" r="r" b="b"/>
                <a:pathLst>
                  <a:path w="7429" h="7225" extrusionOk="0">
                    <a:moveTo>
                      <a:pt x="4438" y="259"/>
                    </a:moveTo>
                    <a:cubicBezTo>
                      <a:pt x="4535" y="259"/>
                      <a:pt x="4633" y="271"/>
                      <a:pt x="4724" y="292"/>
                    </a:cubicBezTo>
                    <a:cubicBezTo>
                      <a:pt x="5447" y="455"/>
                      <a:pt x="6068" y="795"/>
                      <a:pt x="6513" y="1409"/>
                    </a:cubicBezTo>
                    <a:cubicBezTo>
                      <a:pt x="6890" y="1927"/>
                      <a:pt x="7122" y="2493"/>
                      <a:pt x="7098" y="3274"/>
                    </a:cubicBezTo>
                    <a:cubicBezTo>
                      <a:pt x="7051" y="3869"/>
                      <a:pt x="6936" y="4581"/>
                      <a:pt x="6544" y="5205"/>
                    </a:cubicBezTo>
                    <a:cubicBezTo>
                      <a:pt x="6211" y="5733"/>
                      <a:pt x="5730" y="6117"/>
                      <a:pt x="5182" y="6413"/>
                    </a:cubicBezTo>
                    <a:cubicBezTo>
                      <a:pt x="4678" y="6687"/>
                      <a:pt x="4128" y="6858"/>
                      <a:pt x="3565" y="6934"/>
                    </a:cubicBezTo>
                    <a:cubicBezTo>
                      <a:pt x="3436" y="6951"/>
                      <a:pt x="3306" y="6960"/>
                      <a:pt x="3176" y="6960"/>
                    </a:cubicBezTo>
                    <a:cubicBezTo>
                      <a:pt x="2727" y="6960"/>
                      <a:pt x="2284" y="6855"/>
                      <a:pt x="1872" y="6640"/>
                    </a:cubicBezTo>
                    <a:cubicBezTo>
                      <a:pt x="1651" y="6525"/>
                      <a:pt x="1434" y="6385"/>
                      <a:pt x="1249" y="6219"/>
                    </a:cubicBezTo>
                    <a:cubicBezTo>
                      <a:pt x="755" y="5776"/>
                      <a:pt x="529" y="5189"/>
                      <a:pt x="418" y="4552"/>
                    </a:cubicBezTo>
                    <a:cubicBezTo>
                      <a:pt x="296" y="3830"/>
                      <a:pt x="324" y="3113"/>
                      <a:pt x="606" y="2432"/>
                    </a:cubicBezTo>
                    <a:cubicBezTo>
                      <a:pt x="939" y="1627"/>
                      <a:pt x="1475" y="1010"/>
                      <a:pt x="2357" y="772"/>
                    </a:cubicBezTo>
                    <a:cubicBezTo>
                      <a:pt x="2977" y="603"/>
                      <a:pt x="3596" y="432"/>
                      <a:pt x="4221" y="282"/>
                    </a:cubicBezTo>
                    <a:cubicBezTo>
                      <a:pt x="4290" y="266"/>
                      <a:pt x="4364" y="259"/>
                      <a:pt x="4438" y="259"/>
                    </a:cubicBezTo>
                    <a:close/>
                    <a:moveTo>
                      <a:pt x="4405" y="0"/>
                    </a:moveTo>
                    <a:cubicBezTo>
                      <a:pt x="3981" y="0"/>
                      <a:pt x="3567" y="148"/>
                      <a:pt x="3154" y="223"/>
                    </a:cubicBezTo>
                    <a:cubicBezTo>
                      <a:pt x="2734" y="299"/>
                      <a:pt x="2337" y="505"/>
                      <a:pt x="1927" y="646"/>
                    </a:cubicBezTo>
                    <a:cubicBezTo>
                      <a:pt x="1123" y="923"/>
                      <a:pt x="676" y="1556"/>
                      <a:pt x="306" y="2264"/>
                    </a:cubicBezTo>
                    <a:cubicBezTo>
                      <a:pt x="53" y="2750"/>
                      <a:pt x="54" y="3285"/>
                      <a:pt x="1" y="3818"/>
                    </a:cubicBezTo>
                    <a:cubicBezTo>
                      <a:pt x="33" y="4089"/>
                      <a:pt x="62" y="4362"/>
                      <a:pt x="96" y="4632"/>
                    </a:cubicBezTo>
                    <a:cubicBezTo>
                      <a:pt x="176" y="5238"/>
                      <a:pt x="471" y="5746"/>
                      <a:pt x="820" y="6230"/>
                    </a:cubicBezTo>
                    <a:cubicBezTo>
                      <a:pt x="1025" y="6512"/>
                      <a:pt x="1318" y="6676"/>
                      <a:pt x="1617" y="6838"/>
                    </a:cubicBezTo>
                    <a:cubicBezTo>
                      <a:pt x="2102" y="7101"/>
                      <a:pt x="2608" y="7224"/>
                      <a:pt x="3130" y="7224"/>
                    </a:cubicBezTo>
                    <a:cubicBezTo>
                      <a:pt x="3328" y="7224"/>
                      <a:pt x="3529" y="7207"/>
                      <a:pt x="3731" y="7172"/>
                    </a:cubicBezTo>
                    <a:cubicBezTo>
                      <a:pt x="4511" y="7039"/>
                      <a:pt x="5242" y="6782"/>
                      <a:pt x="5882" y="6292"/>
                    </a:cubicBezTo>
                    <a:cubicBezTo>
                      <a:pt x="6222" y="6031"/>
                      <a:pt x="6511" y="5728"/>
                      <a:pt x="6760" y="5387"/>
                    </a:cubicBezTo>
                    <a:cubicBezTo>
                      <a:pt x="6866" y="5244"/>
                      <a:pt x="6962" y="5082"/>
                      <a:pt x="7012" y="4915"/>
                    </a:cubicBezTo>
                    <a:cubicBezTo>
                      <a:pt x="7117" y="4552"/>
                      <a:pt x="7262" y="4205"/>
                      <a:pt x="7323" y="3823"/>
                    </a:cubicBezTo>
                    <a:cubicBezTo>
                      <a:pt x="7400" y="3327"/>
                      <a:pt x="7428" y="2846"/>
                      <a:pt x="7299" y="2362"/>
                    </a:cubicBezTo>
                    <a:cubicBezTo>
                      <a:pt x="7197" y="1980"/>
                      <a:pt x="7014" y="1645"/>
                      <a:pt x="6788" y="1317"/>
                    </a:cubicBezTo>
                    <a:cubicBezTo>
                      <a:pt x="6298" y="607"/>
                      <a:pt x="5597" y="256"/>
                      <a:pt x="4802" y="49"/>
                    </a:cubicBezTo>
                    <a:cubicBezTo>
                      <a:pt x="4669" y="15"/>
                      <a:pt x="4537" y="0"/>
                      <a:pt x="44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25" name="Google Shape;4425;p70">
                <a:extLst>
                  <a:ext uri="{FF2B5EF4-FFF2-40B4-BE49-F238E27FC236}">
                    <a16:creationId xmlns:a16="http://schemas.microsoft.com/office/drawing/2014/main" id="{7209E6C8-CE16-C5A7-8944-70767CE19B32}"/>
                  </a:ext>
                </a:extLst>
              </p:cNvPr>
              <p:cNvSpPr/>
              <p:nvPr/>
            </p:nvSpPr>
            <p:spPr>
              <a:xfrm>
                <a:off x="3995758" y="6205010"/>
                <a:ext cx="62429" cy="61134"/>
              </a:xfrm>
              <a:custGeom>
                <a:avLst/>
                <a:gdLst/>
                <a:ahLst/>
                <a:cxnLst/>
                <a:rect l="l" t="t" r="r" b="b"/>
                <a:pathLst>
                  <a:path w="675" h="661" extrusionOk="0">
                    <a:moveTo>
                      <a:pt x="318" y="0"/>
                    </a:moveTo>
                    <a:cubicBezTo>
                      <a:pt x="135" y="0"/>
                      <a:pt x="0" y="133"/>
                      <a:pt x="2" y="316"/>
                    </a:cubicBezTo>
                    <a:cubicBezTo>
                      <a:pt x="2" y="489"/>
                      <a:pt x="158" y="655"/>
                      <a:pt x="322" y="660"/>
                    </a:cubicBezTo>
                    <a:cubicBezTo>
                      <a:pt x="326" y="660"/>
                      <a:pt x="329" y="660"/>
                      <a:pt x="332" y="660"/>
                    </a:cubicBezTo>
                    <a:cubicBezTo>
                      <a:pt x="508" y="660"/>
                      <a:pt x="669" y="515"/>
                      <a:pt x="672" y="353"/>
                    </a:cubicBezTo>
                    <a:cubicBezTo>
                      <a:pt x="675" y="176"/>
                      <a:pt x="508" y="6"/>
                      <a:pt x="329" y="1"/>
                    </a:cubicBezTo>
                    <a:cubicBezTo>
                      <a:pt x="325" y="0"/>
                      <a:pt x="322" y="0"/>
                      <a:pt x="3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26" name="Google Shape;4426;p70">
                <a:extLst>
                  <a:ext uri="{FF2B5EF4-FFF2-40B4-BE49-F238E27FC236}">
                    <a16:creationId xmlns:a16="http://schemas.microsoft.com/office/drawing/2014/main" id="{51A0233A-0DE0-4D1F-8F6E-A32D083B6C07}"/>
                  </a:ext>
                </a:extLst>
              </p:cNvPr>
              <p:cNvSpPr/>
              <p:nvPr/>
            </p:nvSpPr>
            <p:spPr>
              <a:xfrm>
                <a:off x="3802549" y="6275117"/>
                <a:ext cx="350250" cy="168605"/>
              </a:xfrm>
              <a:custGeom>
                <a:avLst/>
                <a:gdLst/>
                <a:ahLst/>
                <a:cxnLst/>
                <a:rect l="l" t="t" r="r" b="b"/>
                <a:pathLst>
                  <a:path w="3787" h="1823" extrusionOk="0">
                    <a:moveTo>
                      <a:pt x="3628" y="0"/>
                    </a:moveTo>
                    <a:cubicBezTo>
                      <a:pt x="3548" y="0"/>
                      <a:pt x="3516" y="80"/>
                      <a:pt x="3526" y="169"/>
                    </a:cubicBezTo>
                    <a:cubicBezTo>
                      <a:pt x="3528" y="180"/>
                      <a:pt x="3526" y="190"/>
                      <a:pt x="3526" y="203"/>
                    </a:cubicBezTo>
                    <a:cubicBezTo>
                      <a:pt x="3526" y="513"/>
                      <a:pt x="3368" y="758"/>
                      <a:pt x="3143" y="935"/>
                    </a:cubicBezTo>
                    <a:cubicBezTo>
                      <a:pt x="2605" y="1357"/>
                      <a:pt x="1992" y="1583"/>
                      <a:pt x="1299" y="1604"/>
                    </a:cubicBezTo>
                    <a:cubicBezTo>
                      <a:pt x="1286" y="1604"/>
                      <a:pt x="1274" y="1604"/>
                      <a:pt x="1261" y="1604"/>
                    </a:cubicBezTo>
                    <a:cubicBezTo>
                      <a:pt x="922" y="1604"/>
                      <a:pt x="654" y="1470"/>
                      <a:pt x="413" y="1250"/>
                    </a:cubicBezTo>
                    <a:cubicBezTo>
                      <a:pt x="366" y="1207"/>
                      <a:pt x="321" y="1162"/>
                      <a:pt x="281" y="1112"/>
                    </a:cubicBezTo>
                    <a:cubicBezTo>
                      <a:pt x="242" y="1065"/>
                      <a:pt x="198" y="1015"/>
                      <a:pt x="147" y="1015"/>
                    </a:cubicBezTo>
                    <a:cubicBezTo>
                      <a:pt x="124" y="1015"/>
                      <a:pt x="100" y="1025"/>
                      <a:pt x="74" y="1050"/>
                    </a:cubicBezTo>
                    <a:cubicBezTo>
                      <a:pt x="1" y="1119"/>
                      <a:pt x="33" y="1203"/>
                      <a:pt x="101" y="1272"/>
                    </a:cubicBezTo>
                    <a:cubicBezTo>
                      <a:pt x="387" y="1565"/>
                      <a:pt x="689" y="1822"/>
                      <a:pt x="1110" y="1822"/>
                    </a:cubicBezTo>
                    <a:cubicBezTo>
                      <a:pt x="1156" y="1822"/>
                      <a:pt x="1203" y="1819"/>
                      <a:pt x="1252" y="1813"/>
                    </a:cubicBezTo>
                    <a:cubicBezTo>
                      <a:pt x="1289" y="1814"/>
                      <a:pt x="1326" y="1815"/>
                      <a:pt x="1362" y="1815"/>
                    </a:cubicBezTo>
                    <a:cubicBezTo>
                      <a:pt x="1843" y="1815"/>
                      <a:pt x="2294" y="1685"/>
                      <a:pt x="2723" y="1477"/>
                    </a:cubicBezTo>
                    <a:cubicBezTo>
                      <a:pt x="3021" y="1332"/>
                      <a:pt x="3287" y="1141"/>
                      <a:pt x="3502" y="883"/>
                    </a:cubicBezTo>
                    <a:cubicBezTo>
                      <a:pt x="3671" y="680"/>
                      <a:pt x="3753" y="441"/>
                      <a:pt x="3779" y="185"/>
                    </a:cubicBezTo>
                    <a:cubicBezTo>
                      <a:pt x="3787" y="127"/>
                      <a:pt x="3711" y="16"/>
                      <a:pt x="3657" y="4"/>
                    </a:cubicBezTo>
                    <a:cubicBezTo>
                      <a:pt x="3647" y="1"/>
                      <a:pt x="3637" y="0"/>
                      <a:pt x="36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4427" name="Google Shape;4427;p70">
            <a:extLst>
              <a:ext uri="{FF2B5EF4-FFF2-40B4-BE49-F238E27FC236}">
                <a16:creationId xmlns:a16="http://schemas.microsoft.com/office/drawing/2014/main" id="{692D2AD3-C1E7-B033-201B-B03DF7B7DDE2}"/>
              </a:ext>
            </a:extLst>
          </p:cNvPr>
          <p:cNvSpPr/>
          <p:nvPr/>
        </p:nvSpPr>
        <p:spPr>
          <a:xfrm rot="-1067816">
            <a:off x="8756401" y="1438457"/>
            <a:ext cx="370408" cy="363006"/>
          </a:xfrm>
          <a:custGeom>
            <a:avLst/>
            <a:gdLst/>
            <a:ahLst/>
            <a:cxnLst/>
            <a:rect l="l" t="t" r="r" b="b"/>
            <a:pathLst>
              <a:path w="4004" h="3926" extrusionOk="0">
                <a:moveTo>
                  <a:pt x="898" y="267"/>
                </a:moveTo>
                <a:cubicBezTo>
                  <a:pt x="1050" y="267"/>
                  <a:pt x="1192" y="329"/>
                  <a:pt x="1325" y="449"/>
                </a:cubicBezTo>
                <a:cubicBezTo>
                  <a:pt x="1540" y="644"/>
                  <a:pt x="1632" y="901"/>
                  <a:pt x="1715" y="1162"/>
                </a:cubicBezTo>
                <a:cubicBezTo>
                  <a:pt x="1766" y="1323"/>
                  <a:pt x="1785" y="1493"/>
                  <a:pt x="1834" y="1654"/>
                </a:cubicBezTo>
                <a:cubicBezTo>
                  <a:pt x="1852" y="1710"/>
                  <a:pt x="1922" y="1798"/>
                  <a:pt x="1955" y="1798"/>
                </a:cubicBezTo>
                <a:cubicBezTo>
                  <a:pt x="1956" y="1798"/>
                  <a:pt x="1957" y="1798"/>
                  <a:pt x="1958" y="1798"/>
                </a:cubicBezTo>
                <a:cubicBezTo>
                  <a:pt x="2027" y="1785"/>
                  <a:pt x="2113" y="1731"/>
                  <a:pt x="2141" y="1669"/>
                </a:cubicBezTo>
                <a:cubicBezTo>
                  <a:pt x="2205" y="1536"/>
                  <a:pt x="2241" y="1390"/>
                  <a:pt x="2279" y="1248"/>
                </a:cubicBezTo>
                <a:cubicBezTo>
                  <a:pt x="2362" y="940"/>
                  <a:pt x="2539" y="692"/>
                  <a:pt x="2780" y="492"/>
                </a:cubicBezTo>
                <a:cubicBezTo>
                  <a:pt x="2899" y="393"/>
                  <a:pt x="3030" y="326"/>
                  <a:pt x="3173" y="326"/>
                </a:cubicBezTo>
                <a:cubicBezTo>
                  <a:pt x="3245" y="326"/>
                  <a:pt x="3319" y="342"/>
                  <a:pt x="3397" y="379"/>
                </a:cubicBezTo>
                <a:cubicBezTo>
                  <a:pt x="3622" y="485"/>
                  <a:pt x="3683" y="682"/>
                  <a:pt x="3681" y="904"/>
                </a:cubicBezTo>
                <a:cubicBezTo>
                  <a:pt x="3676" y="1307"/>
                  <a:pt x="3525" y="1669"/>
                  <a:pt x="3339" y="2016"/>
                </a:cubicBezTo>
                <a:cubicBezTo>
                  <a:pt x="3225" y="2228"/>
                  <a:pt x="3112" y="2444"/>
                  <a:pt x="2974" y="2642"/>
                </a:cubicBezTo>
                <a:cubicBezTo>
                  <a:pt x="2819" y="2866"/>
                  <a:pt x="2645" y="3078"/>
                  <a:pt x="2466" y="3284"/>
                </a:cubicBezTo>
                <a:cubicBezTo>
                  <a:pt x="2362" y="3403"/>
                  <a:pt x="2236" y="3502"/>
                  <a:pt x="2066" y="3659"/>
                </a:cubicBezTo>
                <a:cubicBezTo>
                  <a:pt x="1917" y="3514"/>
                  <a:pt x="1744" y="3376"/>
                  <a:pt x="1605" y="3208"/>
                </a:cubicBezTo>
                <a:cubicBezTo>
                  <a:pt x="1275" y="2808"/>
                  <a:pt x="938" y="2411"/>
                  <a:pt x="649" y="1984"/>
                </a:cubicBezTo>
                <a:cubicBezTo>
                  <a:pt x="427" y="1649"/>
                  <a:pt x="311" y="1255"/>
                  <a:pt x="347" y="840"/>
                </a:cubicBezTo>
                <a:cubicBezTo>
                  <a:pt x="367" y="609"/>
                  <a:pt x="436" y="395"/>
                  <a:pt x="680" y="307"/>
                </a:cubicBezTo>
                <a:cubicBezTo>
                  <a:pt x="755" y="280"/>
                  <a:pt x="828" y="267"/>
                  <a:pt x="898" y="267"/>
                </a:cubicBezTo>
                <a:close/>
                <a:moveTo>
                  <a:pt x="897" y="1"/>
                </a:moveTo>
                <a:cubicBezTo>
                  <a:pt x="573" y="1"/>
                  <a:pt x="263" y="181"/>
                  <a:pt x="142" y="482"/>
                </a:cubicBezTo>
                <a:cubicBezTo>
                  <a:pt x="29" y="765"/>
                  <a:pt x="0" y="1068"/>
                  <a:pt x="95" y="1355"/>
                </a:cubicBezTo>
                <a:cubicBezTo>
                  <a:pt x="214" y="1714"/>
                  <a:pt x="325" y="2082"/>
                  <a:pt x="575" y="2384"/>
                </a:cubicBezTo>
                <a:cubicBezTo>
                  <a:pt x="783" y="2638"/>
                  <a:pt x="960" y="2918"/>
                  <a:pt x="1182" y="3157"/>
                </a:cubicBezTo>
                <a:cubicBezTo>
                  <a:pt x="1411" y="3404"/>
                  <a:pt x="1668" y="3627"/>
                  <a:pt x="1930" y="3840"/>
                </a:cubicBezTo>
                <a:cubicBezTo>
                  <a:pt x="2001" y="3898"/>
                  <a:pt x="2061" y="3926"/>
                  <a:pt x="2117" y="3926"/>
                </a:cubicBezTo>
                <a:cubicBezTo>
                  <a:pt x="2186" y="3926"/>
                  <a:pt x="2249" y="3884"/>
                  <a:pt x="2320" y="3807"/>
                </a:cubicBezTo>
                <a:cubicBezTo>
                  <a:pt x="2865" y="3203"/>
                  <a:pt x="3335" y="2544"/>
                  <a:pt x="3699" y="1819"/>
                </a:cubicBezTo>
                <a:cubicBezTo>
                  <a:pt x="3879" y="1461"/>
                  <a:pt x="4004" y="1079"/>
                  <a:pt x="3935" y="658"/>
                </a:cubicBezTo>
                <a:cubicBezTo>
                  <a:pt x="3899" y="436"/>
                  <a:pt x="3796" y="287"/>
                  <a:pt x="3611" y="178"/>
                </a:cubicBezTo>
                <a:cubicBezTo>
                  <a:pt x="3460" y="89"/>
                  <a:pt x="3315" y="45"/>
                  <a:pt x="3174" y="45"/>
                </a:cubicBezTo>
                <a:cubicBezTo>
                  <a:pt x="2966" y="45"/>
                  <a:pt x="2768" y="140"/>
                  <a:pt x="2575" y="321"/>
                </a:cubicBezTo>
                <a:cubicBezTo>
                  <a:pt x="2347" y="535"/>
                  <a:pt x="2176" y="779"/>
                  <a:pt x="2061" y="1069"/>
                </a:cubicBezTo>
                <a:cubicBezTo>
                  <a:pt x="2038" y="1068"/>
                  <a:pt x="2016" y="1067"/>
                  <a:pt x="1995" y="1067"/>
                </a:cubicBezTo>
                <a:cubicBezTo>
                  <a:pt x="1944" y="943"/>
                  <a:pt x="1888" y="819"/>
                  <a:pt x="1844" y="692"/>
                </a:cubicBezTo>
                <a:cubicBezTo>
                  <a:pt x="1745" y="402"/>
                  <a:pt x="1538" y="214"/>
                  <a:pt x="1271" y="85"/>
                </a:cubicBezTo>
                <a:cubicBezTo>
                  <a:pt x="1151" y="28"/>
                  <a:pt x="1023" y="1"/>
                  <a:pt x="8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428" name="Google Shape;4428;p70">
            <a:extLst>
              <a:ext uri="{FF2B5EF4-FFF2-40B4-BE49-F238E27FC236}">
                <a16:creationId xmlns:a16="http://schemas.microsoft.com/office/drawing/2014/main" id="{C856CE3C-A1F6-323C-D495-A35BBC2CCC04}"/>
              </a:ext>
            </a:extLst>
          </p:cNvPr>
          <p:cNvSpPr/>
          <p:nvPr/>
        </p:nvSpPr>
        <p:spPr>
          <a:xfrm rot="2974422">
            <a:off x="8334630" y="6141304"/>
            <a:ext cx="370411" cy="363008"/>
          </a:xfrm>
          <a:custGeom>
            <a:avLst/>
            <a:gdLst/>
            <a:ahLst/>
            <a:cxnLst/>
            <a:rect l="l" t="t" r="r" b="b"/>
            <a:pathLst>
              <a:path w="4004" h="3926" extrusionOk="0">
                <a:moveTo>
                  <a:pt x="898" y="267"/>
                </a:moveTo>
                <a:cubicBezTo>
                  <a:pt x="1050" y="267"/>
                  <a:pt x="1192" y="329"/>
                  <a:pt x="1325" y="449"/>
                </a:cubicBezTo>
                <a:cubicBezTo>
                  <a:pt x="1540" y="644"/>
                  <a:pt x="1632" y="901"/>
                  <a:pt x="1715" y="1162"/>
                </a:cubicBezTo>
                <a:cubicBezTo>
                  <a:pt x="1766" y="1323"/>
                  <a:pt x="1785" y="1493"/>
                  <a:pt x="1834" y="1654"/>
                </a:cubicBezTo>
                <a:cubicBezTo>
                  <a:pt x="1852" y="1710"/>
                  <a:pt x="1922" y="1798"/>
                  <a:pt x="1955" y="1798"/>
                </a:cubicBezTo>
                <a:cubicBezTo>
                  <a:pt x="1956" y="1798"/>
                  <a:pt x="1957" y="1798"/>
                  <a:pt x="1958" y="1798"/>
                </a:cubicBezTo>
                <a:cubicBezTo>
                  <a:pt x="2027" y="1785"/>
                  <a:pt x="2113" y="1731"/>
                  <a:pt x="2141" y="1669"/>
                </a:cubicBezTo>
                <a:cubicBezTo>
                  <a:pt x="2205" y="1536"/>
                  <a:pt x="2241" y="1390"/>
                  <a:pt x="2279" y="1248"/>
                </a:cubicBezTo>
                <a:cubicBezTo>
                  <a:pt x="2362" y="940"/>
                  <a:pt x="2539" y="692"/>
                  <a:pt x="2780" y="492"/>
                </a:cubicBezTo>
                <a:cubicBezTo>
                  <a:pt x="2899" y="393"/>
                  <a:pt x="3030" y="326"/>
                  <a:pt x="3173" y="326"/>
                </a:cubicBezTo>
                <a:cubicBezTo>
                  <a:pt x="3245" y="326"/>
                  <a:pt x="3319" y="342"/>
                  <a:pt x="3397" y="379"/>
                </a:cubicBezTo>
                <a:cubicBezTo>
                  <a:pt x="3622" y="485"/>
                  <a:pt x="3683" y="682"/>
                  <a:pt x="3681" y="904"/>
                </a:cubicBezTo>
                <a:cubicBezTo>
                  <a:pt x="3676" y="1307"/>
                  <a:pt x="3525" y="1669"/>
                  <a:pt x="3339" y="2016"/>
                </a:cubicBezTo>
                <a:cubicBezTo>
                  <a:pt x="3225" y="2228"/>
                  <a:pt x="3112" y="2444"/>
                  <a:pt x="2974" y="2642"/>
                </a:cubicBezTo>
                <a:cubicBezTo>
                  <a:pt x="2819" y="2866"/>
                  <a:pt x="2645" y="3078"/>
                  <a:pt x="2466" y="3284"/>
                </a:cubicBezTo>
                <a:cubicBezTo>
                  <a:pt x="2362" y="3403"/>
                  <a:pt x="2236" y="3502"/>
                  <a:pt x="2066" y="3659"/>
                </a:cubicBezTo>
                <a:cubicBezTo>
                  <a:pt x="1917" y="3514"/>
                  <a:pt x="1744" y="3376"/>
                  <a:pt x="1605" y="3208"/>
                </a:cubicBezTo>
                <a:cubicBezTo>
                  <a:pt x="1275" y="2808"/>
                  <a:pt x="938" y="2411"/>
                  <a:pt x="649" y="1984"/>
                </a:cubicBezTo>
                <a:cubicBezTo>
                  <a:pt x="427" y="1649"/>
                  <a:pt x="311" y="1255"/>
                  <a:pt x="347" y="840"/>
                </a:cubicBezTo>
                <a:cubicBezTo>
                  <a:pt x="367" y="609"/>
                  <a:pt x="436" y="395"/>
                  <a:pt x="680" y="307"/>
                </a:cubicBezTo>
                <a:cubicBezTo>
                  <a:pt x="755" y="280"/>
                  <a:pt x="828" y="267"/>
                  <a:pt x="898" y="267"/>
                </a:cubicBezTo>
                <a:close/>
                <a:moveTo>
                  <a:pt x="897" y="1"/>
                </a:moveTo>
                <a:cubicBezTo>
                  <a:pt x="573" y="1"/>
                  <a:pt x="263" y="181"/>
                  <a:pt x="142" y="482"/>
                </a:cubicBezTo>
                <a:cubicBezTo>
                  <a:pt x="29" y="765"/>
                  <a:pt x="0" y="1068"/>
                  <a:pt x="95" y="1355"/>
                </a:cubicBezTo>
                <a:cubicBezTo>
                  <a:pt x="214" y="1714"/>
                  <a:pt x="325" y="2082"/>
                  <a:pt x="575" y="2384"/>
                </a:cubicBezTo>
                <a:cubicBezTo>
                  <a:pt x="783" y="2638"/>
                  <a:pt x="960" y="2918"/>
                  <a:pt x="1182" y="3157"/>
                </a:cubicBezTo>
                <a:cubicBezTo>
                  <a:pt x="1411" y="3404"/>
                  <a:pt x="1668" y="3627"/>
                  <a:pt x="1930" y="3840"/>
                </a:cubicBezTo>
                <a:cubicBezTo>
                  <a:pt x="2001" y="3898"/>
                  <a:pt x="2061" y="3926"/>
                  <a:pt x="2117" y="3926"/>
                </a:cubicBezTo>
                <a:cubicBezTo>
                  <a:pt x="2186" y="3926"/>
                  <a:pt x="2249" y="3884"/>
                  <a:pt x="2320" y="3807"/>
                </a:cubicBezTo>
                <a:cubicBezTo>
                  <a:pt x="2865" y="3203"/>
                  <a:pt x="3335" y="2544"/>
                  <a:pt x="3699" y="1819"/>
                </a:cubicBezTo>
                <a:cubicBezTo>
                  <a:pt x="3879" y="1461"/>
                  <a:pt x="4004" y="1079"/>
                  <a:pt x="3935" y="658"/>
                </a:cubicBezTo>
                <a:cubicBezTo>
                  <a:pt x="3899" y="436"/>
                  <a:pt x="3796" y="287"/>
                  <a:pt x="3611" y="178"/>
                </a:cubicBezTo>
                <a:cubicBezTo>
                  <a:pt x="3460" y="89"/>
                  <a:pt x="3315" y="45"/>
                  <a:pt x="3174" y="45"/>
                </a:cubicBezTo>
                <a:cubicBezTo>
                  <a:pt x="2966" y="45"/>
                  <a:pt x="2768" y="140"/>
                  <a:pt x="2575" y="321"/>
                </a:cubicBezTo>
                <a:cubicBezTo>
                  <a:pt x="2347" y="535"/>
                  <a:pt x="2176" y="779"/>
                  <a:pt x="2061" y="1069"/>
                </a:cubicBezTo>
                <a:cubicBezTo>
                  <a:pt x="2038" y="1068"/>
                  <a:pt x="2016" y="1067"/>
                  <a:pt x="1995" y="1067"/>
                </a:cubicBezTo>
                <a:cubicBezTo>
                  <a:pt x="1944" y="943"/>
                  <a:pt x="1888" y="819"/>
                  <a:pt x="1844" y="692"/>
                </a:cubicBezTo>
                <a:cubicBezTo>
                  <a:pt x="1745" y="402"/>
                  <a:pt x="1538" y="214"/>
                  <a:pt x="1271" y="85"/>
                </a:cubicBezTo>
                <a:cubicBezTo>
                  <a:pt x="1151" y="28"/>
                  <a:pt x="1023" y="1"/>
                  <a:pt x="8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4429" name="Google Shape;4429;p70">
            <a:extLst>
              <a:ext uri="{FF2B5EF4-FFF2-40B4-BE49-F238E27FC236}">
                <a16:creationId xmlns:a16="http://schemas.microsoft.com/office/drawing/2014/main" id="{BF9139AC-CFE8-70AD-2AB2-76BBA5DD9B14}"/>
              </a:ext>
            </a:extLst>
          </p:cNvPr>
          <p:cNvGrpSpPr/>
          <p:nvPr/>
        </p:nvGrpSpPr>
        <p:grpSpPr>
          <a:xfrm rot="1083920">
            <a:off x="9097888" y="6280766"/>
            <a:ext cx="692897" cy="714085"/>
            <a:chOff x="4743606" y="4369375"/>
            <a:chExt cx="692900" cy="714088"/>
          </a:xfrm>
        </p:grpSpPr>
        <p:sp>
          <p:nvSpPr>
            <p:cNvPr id="4430" name="Google Shape;4430;p70">
              <a:extLst>
                <a:ext uri="{FF2B5EF4-FFF2-40B4-BE49-F238E27FC236}">
                  <a16:creationId xmlns:a16="http://schemas.microsoft.com/office/drawing/2014/main" id="{B2F3D6C4-FDCE-77C8-E578-C666541D6130}"/>
                </a:ext>
              </a:extLst>
            </p:cNvPr>
            <p:cNvSpPr/>
            <p:nvPr/>
          </p:nvSpPr>
          <p:spPr>
            <a:xfrm>
              <a:off x="4743606" y="4369375"/>
              <a:ext cx="692900" cy="714088"/>
            </a:xfrm>
            <a:custGeom>
              <a:avLst/>
              <a:gdLst/>
              <a:ahLst/>
              <a:cxnLst/>
              <a:rect l="l" t="t" r="r" b="b"/>
              <a:pathLst>
                <a:path w="7490" h="7723" extrusionOk="0">
                  <a:moveTo>
                    <a:pt x="5624" y="1015"/>
                  </a:moveTo>
                  <a:cubicBezTo>
                    <a:pt x="5896" y="1015"/>
                    <a:pt x="6171" y="1063"/>
                    <a:pt x="6452" y="1162"/>
                  </a:cubicBezTo>
                  <a:cubicBezTo>
                    <a:pt x="6234" y="1370"/>
                    <a:pt x="5765" y="1484"/>
                    <a:pt x="5317" y="1484"/>
                  </a:cubicBezTo>
                  <a:cubicBezTo>
                    <a:pt x="4994" y="1484"/>
                    <a:pt x="4683" y="1425"/>
                    <a:pt x="4483" y="1301"/>
                  </a:cubicBezTo>
                  <a:cubicBezTo>
                    <a:pt x="4860" y="1112"/>
                    <a:pt x="5238" y="1015"/>
                    <a:pt x="5624" y="1015"/>
                  </a:cubicBezTo>
                  <a:close/>
                  <a:moveTo>
                    <a:pt x="5732" y="2304"/>
                  </a:moveTo>
                  <a:cubicBezTo>
                    <a:pt x="5795" y="2304"/>
                    <a:pt x="5857" y="2308"/>
                    <a:pt x="5918" y="2316"/>
                  </a:cubicBezTo>
                  <a:cubicBezTo>
                    <a:pt x="6578" y="2407"/>
                    <a:pt x="7051" y="2913"/>
                    <a:pt x="7132" y="3580"/>
                  </a:cubicBezTo>
                  <a:cubicBezTo>
                    <a:pt x="7188" y="4030"/>
                    <a:pt x="7260" y="4478"/>
                    <a:pt x="7179" y="4936"/>
                  </a:cubicBezTo>
                  <a:cubicBezTo>
                    <a:pt x="7100" y="5385"/>
                    <a:pt x="6933" y="5790"/>
                    <a:pt x="6634" y="6128"/>
                  </a:cubicBezTo>
                  <a:cubicBezTo>
                    <a:pt x="6116" y="6716"/>
                    <a:pt x="5465" y="7115"/>
                    <a:pt x="4716" y="7313"/>
                  </a:cubicBezTo>
                  <a:cubicBezTo>
                    <a:pt x="4302" y="7422"/>
                    <a:pt x="3857" y="7414"/>
                    <a:pt x="3424" y="7454"/>
                  </a:cubicBezTo>
                  <a:cubicBezTo>
                    <a:pt x="3377" y="7458"/>
                    <a:pt x="3329" y="7460"/>
                    <a:pt x="3282" y="7460"/>
                  </a:cubicBezTo>
                  <a:cubicBezTo>
                    <a:pt x="3202" y="7460"/>
                    <a:pt x="3123" y="7456"/>
                    <a:pt x="3044" y="7456"/>
                  </a:cubicBezTo>
                  <a:cubicBezTo>
                    <a:pt x="2993" y="7458"/>
                    <a:pt x="2943" y="7459"/>
                    <a:pt x="2893" y="7459"/>
                  </a:cubicBezTo>
                  <a:cubicBezTo>
                    <a:pt x="2155" y="7459"/>
                    <a:pt x="1517" y="7193"/>
                    <a:pt x="989" y="6653"/>
                  </a:cubicBezTo>
                  <a:cubicBezTo>
                    <a:pt x="959" y="6623"/>
                    <a:pt x="927" y="6593"/>
                    <a:pt x="906" y="6558"/>
                  </a:cubicBezTo>
                  <a:cubicBezTo>
                    <a:pt x="450" y="5800"/>
                    <a:pt x="233" y="4992"/>
                    <a:pt x="379" y="4104"/>
                  </a:cubicBezTo>
                  <a:cubicBezTo>
                    <a:pt x="436" y="3757"/>
                    <a:pt x="522" y="3434"/>
                    <a:pt x="724" y="3129"/>
                  </a:cubicBezTo>
                  <a:cubicBezTo>
                    <a:pt x="1043" y="2646"/>
                    <a:pt x="1507" y="2456"/>
                    <a:pt x="2040" y="2421"/>
                  </a:cubicBezTo>
                  <a:cubicBezTo>
                    <a:pt x="2123" y="2415"/>
                    <a:pt x="2205" y="2412"/>
                    <a:pt x="2287" y="2412"/>
                  </a:cubicBezTo>
                  <a:cubicBezTo>
                    <a:pt x="2789" y="2412"/>
                    <a:pt x="3269" y="2524"/>
                    <a:pt x="3678" y="2880"/>
                  </a:cubicBezTo>
                  <a:cubicBezTo>
                    <a:pt x="3754" y="2946"/>
                    <a:pt x="3819" y="2978"/>
                    <a:pt x="3884" y="2978"/>
                  </a:cubicBezTo>
                  <a:cubicBezTo>
                    <a:pt x="3959" y="2978"/>
                    <a:pt x="4032" y="2935"/>
                    <a:pt x="4117" y="2854"/>
                  </a:cubicBezTo>
                  <a:cubicBezTo>
                    <a:pt x="4437" y="2545"/>
                    <a:pt x="4849" y="2446"/>
                    <a:pt x="5262" y="2359"/>
                  </a:cubicBezTo>
                  <a:cubicBezTo>
                    <a:pt x="5414" y="2327"/>
                    <a:pt x="5575" y="2304"/>
                    <a:pt x="5732" y="2304"/>
                  </a:cubicBezTo>
                  <a:close/>
                  <a:moveTo>
                    <a:pt x="4247" y="1"/>
                  </a:moveTo>
                  <a:cubicBezTo>
                    <a:pt x="4124" y="1"/>
                    <a:pt x="4055" y="84"/>
                    <a:pt x="3997" y="269"/>
                  </a:cubicBezTo>
                  <a:cubicBezTo>
                    <a:pt x="3869" y="681"/>
                    <a:pt x="3763" y="1102"/>
                    <a:pt x="3673" y="1525"/>
                  </a:cubicBezTo>
                  <a:cubicBezTo>
                    <a:pt x="3613" y="1812"/>
                    <a:pt x="3599" y="2108"/>
                    <a:pt x="3558" y="2436"/>
                  </a:cubicBezTo>
                  <a:cubicBezTo>
                    <a:pt x="3459" y="2412"/>
                    <a:pt x="3396" y="2404"/>
                    <a:pt x="3339" y="2379"/>
                  </a:cubicBezTo>
                  <a:cubicBezTo>
                    <a:pt x="2960" y="2217"/>
                    <a:pt x="2566" y="2163"/>
                    <a:pt x="2160" y="2163"/>
                  </a:cubicBezTo>
                  <a:cubicBezTo>
                    <a:pt x="2118" y="2163"/>
                    <a:pt x="2077" y="2164"/>
                    <a:pt x="2035" y="2165"/>
                  </a:cubicBezTo>
                  <a:cubicBezTo>
                    <a:pt x="1001" y="2191"/>
                    <a:pt x="311" y="2844"/>
                    <a:pt x="124" y="3865"/>
                  </a:cubicBezTo>
                  <a:cubicBezTo>
                    <a:pt x="20" y="4442"/>
                    <a:pt x="1" y="5014"/>
                    <a:pt x="150" y="5597"/>
                  </a:cubicBezTo>
                  <a:cubicBezTo>
                    <a:pt x="260" y="6028"/>
                    <a:pt x="447" y="6427"/>
                    <a:pt x="719" y="6752"/>
                  </a:cubicBezTo>
                  <a:cubicBezTo>
                    <a:pt x="1224" y="7357"/>
                    <a:pt x="1897" y="7711"/>
                    <a:pt x="2713" y="7720"/>
                  </a:cubicBezTo>
                  <a:cubicBezTo>
                    <a:pt x="2835" y="7721"/>
                    <a:pt x="2957" y="7722"/>
                    <a:pt x="3079" y="7722"/>
                  </a:cubicBezTo>
                  <a:cubicBezTo>
                    <a:pt x="3316" y="7722"/>
                    <a:pt x="3554" y="7718"/>
                    <a:pt x="3790" y="7702"/>
                  </a:cubicBezTo>
                  <a:cubicBezTo>
                    <a:pt x="4127" y="7681"/>
                    <a:pt x="4474" y="7666"/>
                    <a:pt x="4796" y="7577"/>
                  </a:cubicBezTo>
                  <a:cubicBezTo>
                    <a:pt x="5391" y="7411"/>
                    <a:pt x="5914" y="7095"/>
                    <a:pt x="6409" y="6722"/>
                  </a:cubicBezTo>
                  <a:cubicBezTo>
                    <a:pt x="7160" y="6151"/>
                    <a:pt x="7479" y="5386"/>
                    <a:pt x="7487" y="4470"/>
                  </a:cubicBezTo>
                  <a:cubicBezTo>
                    <a:pt x="7489" y="4175"/>
                    <a:pt x="7460" y="3879"/>
                    <a:pt x="7422" y="3586"/>
                  </a:cubicBezTo>
                  <a:cubicBezTo>
                    <a:pt x="7316" y="2762"/>
                    <a:pt x="6704" y="2047"/>
                    <a:pt x="5779" y="2047"/>
                  </a:cubicBezTo>
                  <a:cubicBezTo>
                    <a:pt x="5737" y="2047"/>
                    <a:pt x="5694" y="2049"/>
                    <a:pt x="5650" y="2052"/>
                  </a:cubicBezTo>
                  <a:cubicBezTo>
                    <a:pt x="5262" y="2079"/>
                    <a:pt x="4871" y="2136"/>
                    <a:pt x="4509" y="2307"/>
                  </a:cubicBezTo>
                  <a:cubicBezTo>
                    <a:pt x="4396" y="2361"/>
                    <a:pt x="4274" y="2395"/>
                    <a:pt x="4139" y="2445"/>
                  </a:cubicBezTo>
                  <a:cubicBezTo>
                    <a:pt x="4106" y="2117"/>
                    <a:pt x="4119" y="1823"/>
                    <a:pt x="4241" y="1535"/>
                  </a:cubicBezTo>
                  <a:cubicBezTo>
                    <a:pt x="4578" y="1678"/>
                    <a:pt x="4910" y="1735"/>
                    <a:pt x="5232" y="1735"/>
                  </a:cubicBezTo>
                  <a:cubicBezTo>
                    <a:pt x="5720" y="1735"/>
                    <a:pt x="6187" y="1603"/>
                    <a:pt x="6618" y="1441"/>
                  </a:cubicBezTo>
                  <a:cubicBezTo>
                    <a:pt x="6702" y="1409"/>
                    <a:pt x="6798" y="1375"/>
                    <a:pt x="6804" y="1253"/>
                  </a:cubicBezTo>
                  <a:cubicBezTo>
                    <a:pt x="6810" y="1123"/>
                    <a:pt x="6741" y="1062"/>
                    <a:pt x="6634" y="1014"/>
                  </a:cubicBezTo>
                  <a:cubicBezTo>
                    <a:pt x="6402" y="909"/>
                    <a:pt x="6172" y="819"/>
                    <a:pt x="5908" y="809"/>
                  </a:cubicBezTo>
                  <a:cubicBezTo>
                    <a:pt x="5830" y="806"/>
                    <a:pt x="5752" y="804"/>
                    <a:pt x="5674" y="804"/>
                  </a:cubicBezTo>
                  <a:cubicBezTo>
                    <a:pt x="5369" y="804"/>
                    <a:pt x="5071" y="833"/>
                    <a:pt x="4776" y="933"/>
                  </a:cubicBezTo>
                  <a:cubicBezTo>
                    <a:pt x="4639" y="979"/>
                    <a:pt x="4496" y="1007"/>
                    <a:pt x="4329" y="1052"/>
                  </a:cubicBezTo>
                  <a:cubicBezTo>
                    <a:pt x="4412" y="714"/>
                    <a:pt x="4488" y="403"/>
                    <a:pt x="4563" y="100"/>
                  </a:cubicBezTo>
                  <a:cubicBezTo>
                    <a:pt x="4428" y="35"/>
                    <a:pt x="4327" y="1"/>
                    <a:pt x="42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31" name="Google Shape;4431;p70">
              <a:extLst>
                <a:ext uri="{FF2B5EF4-FFF2-40B4-BE49-F238E27FC236}">
                  <a16:creationId xmlns:a16="http://schemas.microsoft.com/office/drawing/2014/main" id="{A8AD9CCF-E56E-5FE2-B406-03CA1F890EBD}"/>
                </a:ext>
              </a:extLst>
            </p:cNvPr>
            <p:cNvSpPr/>
            <p:nvPr/>
          </p:nvSpPr>
          <p:spPr>
            <a:xfrm>
              <a:off x="4808827" y="4623094"/>
              <a:ext cx="235068" cy="236519"/>
            </a:xfrm>
            <a:custGeom>
              <a:avLst/>
              <a:gdLst/>
              <a:ahLst/>
              <a:cxnLst/>
              <a:rect l="l" t="t" r="r" b="b"/>
              <a:pathLst>
                <a:path w="2541" h="2558" extrusionOk="0">
                  <a:moveTo>
                    <a:pt x="1586" y="202"/>
                  </a:moveTo>
                  <a:cubicBezTo>
                    <a:pt x="1730" y="202"/>
                    <a:pt x="1876" y="220"/>
                    <a:pt x="2024" y="256"/>
                  </a:cubicBezTo>
                  <a:cubicBezTo>
                    <a:pt x="2188" y="296"/>
                    <a:pt x="2329" y="474"/>
                    <a:pt x="2324" y="616"/>
                  </a:cubicBezTo>
                  <a:cubicBezTo>
                    <a:pt x="2319" y="778"/>
                    <a:pt x="2228" y="882"/>
                    <a:pt x="2021" y="929"/>
                  </a:cubicBezTo>
                  <a:cubicBezTo>
                    <a:pt x="1900" y="956"/>
                    <a:pt x="1771" y="954"/>
                    <a:pt x="1703" y="959"/>
                  </a:cubicBezTo>
                  <a:cubicBezTo>
                    <a:pt x="1638" y="951"/>
                    <a:pt x="1576" y="947"/>
                    <a:pt x="1517" y="947"/>
                  </a:cubicBezTo>
                  <a:cubicBezTo>
                    <a:pt x="1222" y="947"/>
                    <a:pt x="1000" y="1047"/>
                    <a:pt x="864" y="1307"/>
                  </a:cubicBezTo>
                  <a:cubicBezTo>
                    <a:pt x="799" y="1431"/>
                    <a:pt x="775" y="1581"/>
                    <a:pt x="755" y="1722"/>
                  </a:cubicBezTo>
                  <a:cubicBezTo>
                    <a:pt x="734" y="1877"/>
                    <a:pt x="751" y="2038"/>
                    <a:pt x="728" y="2193"/>
                  </a:cubicBezTo>
                  <a:cubicBezTo>
                    <a:pt x="720" y="2250"/>
                    <a:pt x="649" y="2334"/>
                    <a:pt x="599" y="2341"/>
                  </a:cubicBezTo>
                  <a:cubicBezTo>
                    <a:pt x="593" y="2342"/>
                    <a:pt x="586" y="2342"/>
                    <a:pt x="580" y="2342"/>
                  </a:cubicBezTo>
                  <a:cubicBezTo>
                    <a:pt x="511" y="2342"/>
                    <a:pt x="417" y="2309"/>
                    <a:pt x="388" y="2261"/>
                  </a:cubicBezTo>
                  <a:cubicBezTo>
                    <a:pt x="318" y="2148"/>
                    <a:pt x="263" y="2015"/>
                    <a:pt x="247" y="1884"/>
                  </a:cubicBezTo>
                  <a:cubicBezTo>
                    <a:pt x="196" y="1472"/>
                    <a:pt x="175" y="1058"/>
                    <a:pt x="450" y="705"/>
                  </a:cubicBezTo>
                  <a:cubicBezTo>
                    <a:pt x="537" y="592"/>
                    <a:pt x="651" y="489"/>
                    <a:pt x="773" y="419"/>
                  </a:cubicBezTo>
                  <a:cubicBezTo>
                    <a:pt x="1032" y="272"/>
                    <a:pt x="1305" y="202"/>
                    <a:pt x="1586" y="202"/>
                  </a:cubicBezTo>
                  <a:close/>
                  <a:moveTo>
                    <a:pt x="1562" y="1"/>
                  </a:moveTo>
                  <a:cubicBezTo>
                    <a:pt x="1262" y="1"/>
                    <a:pt x="969" y="75"/>
                    <a:pt x="690" y="214"/>
                  </a:cubicBezTo>
                  <a:cubicBezTo>
                    <a:pt x="486" y="317"/>
                    <a:pt x="293" y="469"/>
                    <a:pt x="191" y="716"/>
                  </a:cubicBezTo>
                  <a:cubicBezTo>
                    <a:pt x="62" y="1026"/>
                    <a:pt x="10" y="1341"/>
                    <a:pt x="10" y="1735"/>
                  </a:cubicBezTo>
                  <a:cubicBezTo>
                    <a:pt x="0" y="1928"/>
                    <a:pt x="45" y="2171"/>
                    <a:pt x="201" y="2387"/>
                  </a:cubicBezTo>
                  <a:cubicBezTo>
                    <a:pt x="285" y="2501"/>
                    <a:pt x="407" y="2558"/>
                    <a:pt x="528" y="2558"/>
                  </a:cubicBezTo>
                  <a:cubicBezTo>
                    <a:pt x="665" y="2558"/>
                    <a:pt x="800" y="2485"/>
                    <a:pt x="876" y="2343"/>
                  </a:cubicBezTo>
                  <a:cubicBezTo>
                    <a:pt x="980" y="2151"/>
                    <a:pt x="994" y="1943"/>
                    <a:pt x="970" y="1729"/>
                  </a:cubicBezTo>
                  <a:cubicBezTo>
                    <a:pt x="942" y="1470"/>
                    <a:pt x="1067" y="1274"/>
                    <a:pt x="1316" y="1208"/>
                  </a:cubicBezTo>
                  <a:cubicBezTo>
                    <a:pt x="1425" y="1180"/>
                    <a:pt x="1544" y="1188"/>
                    <a:pt x="1660" y="1180"/>
                  </a:cubicBezTo>
                  <a:cubicBezTo>
                    <a:pt x="1806" y="1170"/>
                    <a:pt x="1956" y="1178"/>
                    <a:pt x="2097" y="1146"/>
                  </a:cubicBezTo>
                  <a:cubicBezTo>
                    <a:pt x="2372" y="1085"/>
                    <a:pt x="2530" y="876"/>
                    <a:pt x="2535" y="601"/>
                  </a:cubicBezTo>
                  <a:cubicBezTo>
                    <a:pt x="2541" y="371"/>
                    <a:pt x="2398" y="177"/>
                    <a:pt x="2139" y="93"/>
                  </a:cubicBezTo>
                  <a:cubicBezTo>
                    <a:pt x="1945" y="31"/>
                    <a:pt x="1752" y="1"/>
                    <a:pt x="15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32" name="Google Shape;4432;p70">
              <a:extLst>
                <a:ext uri="{FF2B5EF4-FFF2-40B4-BE49-F238E27FC236}">
                  <a16:creationId xmlns:a16="http://schemas.microsoft.com/office/drawing/2014/main" id="{77A87216-FDC5-505C-DBC0-BE0DEA2B60E1}"/>
                </a:ext>
              </a:extLst>
            </p:cNvPr>
            <p:cNvSpPr/>
            <p:nvPr/>
          </p:nvSpPr>
          <p:spPr>
            <a:xfrm>
              <a:off x="4830753" y="4877090"/>
              <a:ext cx="82704" cy="80905"/>
            </a:xfrm>
            <a:custGeom>
              <a:avLst/>
              <a:gdLst/>
              <a:ahLst/>
              <a:cxnLst/>
              <a:rect l="l" t="t" r="r" b="b"/>
              <a:pathLst>
                <a:path w="894" h="875" extrusionOk="0">
                  <a:moveTo>
                    <a:pt x="377" y="242"/>
                  </a:moveTo>
                  <a:cubicBezTo>
                    <a:pt x="546" y="242"/>
                    <a:pt x="674" y="345"/>
                    <a:pt x="684" y="453"/>
                  </a:cubicBezTo>
                  <a:cubicBezTo>
                    <a:pt x="693" y="557"/>
                    <a:pt x="602" y="645"/>
                    <a:pt x="486" y="645"/>
                  </a:cubicBezTo>
                  <a:cubicBezTo>
                    <a:pt x="485" y="645"/>
                    <a:pt x="485" y="645"/>
                    <a:pt x="484" y="645"/>
                  </a:cubicBezTo>
                  <a:cubicBezTo>
                    <a:pt x="343" y="644"/>
                    <a:pt x="267" y="544"/>
                    <a:pt x="255" y="430"/>
                  </a:cubicBezTo>
                  <a:cubicBezTo>
                    <a:pt x="248" y="365"/>
                    <a:pt x="328" y="288"/>
                    <a:pt x="354" y="243"/>
                  </a:cubicBezTo>
                  <a:cubicBezTo>
                    <a:pt x="362" y="242"/>
                    <a:pt x="370" y="242"/>
                    <a:pt x="377" y="242"/>
                  </a:cubicBezTo>
                  <a:close/>
                  <a:moveTo>
                    <a:pt x="432" y="0"/>
                  </a:moveTo>
                  <a:cubicBezTo>
                    <a:pt x="241" y="0"/>
                    <a:pt x="0" y="221"/>
                    <a:pt x="2" y="396"/>
                  </a:cubicBezTo>
                  <a:cubicBezTo>
                    <a:pt x="6" y="608"/>
                    <a:pt x="267" y="874"/>
                    <a:pt x="472" y="874"/>
                  </a:cubicBezTo>
                  <a:cubicBezTo>
                    <a:pt x="474" y="874"/>
                    <a:pt x="476" y="874"/>
                    <a:pt x="478" y="874"/>
                  </a:cubicBezTo>
                  <a:cubicBezTo>
                    <a:pt x="705" y="869"/>
                    <a:pt x="893" y="671"/>
                    <a:pt x="888" y="445"/>
                  </a:cubicBezTo>
                  <a:cubicBezTo>
                    <a:pt x="883" y="262"/>
                    <a:pt x="616" y="2"/>
                    <a:pt x="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433" name="Google Shape;4433;p70">
            <a:extLst>
              <a:ext uri="{FF2B5EF4-FFF2-40B4-BE49-F238E27FC236}">
                <a16:creationId xmlns:a16="http://schemas.microsoft.com/office/drawing/2014/main" id="{6DB66A2C-A81D-4EA5-CD68-40FE10EA46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648397" y="2169535"/>
            <a:ext cx="7847254" cy="4057968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pPr marL="463550" indent="-342900">
              <a:spcBef>
                <a:spcPts val="1000"/>
              </a:spcBef>
              <a:buClr>
                <a:schemeClr val="dk2"/>
              </a:buClr>
              <a:buSzPts val="1700"/>
              <a:buFont typeface="+mj-lt"/>
              <a:buAutoNum type="arabicPeriod"/>
            </a:pPr>
            <a:r>
              <a:rPr lang="pt-BR" sz="3600" dirty="0">
                <a:uFill>
                  <a:noFill/>
                </a:uFill>
              </a:rPr>
              <a:t>Minhas emoções demonstram amor a Deus e ao próximo? </a:t>
            </a:r>
          </a:p>
          <a:p>
            <a:pPr marL="463550" indent="-342900">
              <a:spcBef>
                <a:spcPts val="1000"/>
              </a:spcBef>
              <a:buClr>
                <a:schemeClr val="dk2"/>
              </a:buClr>
              <a:buSzPts val="1700"/>
              <a:buFont typeface="+mj-lt"/>
              <a:buAutoNum type="arabicPeriod"/>
            </a:pPr>
            <a:r>
              <a:rPr lang="pt-BR" sz="3600" dirty="0">
                <a:uFill>
                  <a:noFill/>
                </a:uFill>
              </a:rPr>
              <a:t>Minhas emoções me levam a pecar? </a:t>
            </a:r>
          </a:p>
          <a:p>
            <a:pPr marL="463550" indent="-342900">
              <a:spcBef>
                <a:spcPts val="1000"/>
              </a:spcBef>
              <a:buClr>
                <a:schemeClr val="dk2"/>
              </a:buClr>
              <a:buSzPts val="1700"/>
              <a:buFont typeface="+mj-lt"/>
              <a:buAutoNum type="arabicPeriod"/>
            </a:pPr>
            <a:r>
              <a:rPr lang="pt-BR" sz="3600" dirty="0">
                <a:uFill>
                  <a:noFill/>
                </a:uFill>
              </a:rPr>
              <a:t>Eu peco para evitar minhas emoções?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F9D186C-D437-7725-DBBB-C6D6C56FAA75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39845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2">
          <a:extLst>
            <a:ext uri="{FF2B5EF4-FFF2-40B4-BE49-F238E27FC236}">
              <a16:creationId xmlns:a16="http://schemas.microsoft.com/office/drawing/2014/main" id="{EEDE245B-34AB-AB16-74C5-D96004190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Google Shape;1863;p32">
            <a:extLst>
              <a:ext uri="{FF2B5EF4-FFF2-40B4-BE49-F238E27FC236}">
                <a16:creationId xmlns:a16="http://schemas.microsoft.com/office/drawing/2014/main" id="{CE4B3981-9BEF-F700-D4EC-15F661BBD1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75794" y="325919"/>
            <a:ext cx="9692700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pPr algn="ctr"/>
            <a:r>
              <a:rPr lang="en" dirty="0"/>
              <a:t>Maturidade Cristã”</a:t>
            </a:r>
            <a:endParaRPr dirty="0"/>
          </a:p>
        </p:txBody>
      </p:sp>
      <p:sp>
        <p:nvSpPr>
          <p:cNvPr id="1864" name="Google Shape;1864;p32">
            <a:extLst>
              <a:ext uri="{FF2B5EF4-FFF2-40B4-BE49-F238E27FC236}">
                <a16:creationId xmlns:a16="http://schemas.microsoft.com/office/drawing/2014/main" id="{D87223B5-FE8D-B295-045F-54E1EBDF3666}"/>
              </a:ext>
            </a:extLst>
          </p:cNvPr>
          <p:cNvSpPr/>
          <p:nvPr/>
        </p:nvSpPr>
        <p:spPr>
          <a:xfrm>
            <a:off x="1226120" y="384180"/>
            <a:ext cx="478832" cy="460186"/>
          </a:xfrm>
          <a:custGeom>
            <a:avLst/>
            <a:gdLst/>
            <a:ahLst/>
            <a:cxnLst/>
            <a:rect l="l" t="t" r="r" b="b"/>
            <a:pathLst>
              <a:path w="5176" h="4977" extrusionOk="0">
                <a:moveTo>
                  <a:pt x="2616" y="243"/>
                </a:moveTo>
                <a:cubicBezTo>
                  <a:pt x="2659" y="243"/>
                  <a:pt x="2703" y="275"/>
                  <a:pt x="2746" y="338"/>
                </a:cubicBezTo>
                <a:cubicBezTo>
                  <a:pt x="2787" y="398"/>
                  <a:pt x="2820" y="466"/>
                  <a:pt x="2840" y="535"/>
                </a:cubicBezTo>
                <a:cubicBezTo>
                  <a:pt x="2907" y="781"/>
                  <a:pt x="2989" y="1024"/>
                  <a:pt x="3022" y="1274"/>
                </a:cubicBezTo>
                <a:cubicBezTo>
                  <a:pt x="3047" y="1455"/>
                  <a:pt x="3146" y="1512"/>
                  <a:pt x="3291" y="1523"/>
                </a:cubicBezTo>
                <a:cubicBezTo>
                  <a:pt x="3310" y="1525"/>
                  <a:pt x="3330" y="1526"/>
                  <a:pt x="3350" y="1526"/>
                </a:cubicBezTo>
                <a:cubicBezTo>
                  <a:pt x="3445" y="1526"/>
                  <a:pt x="3542" y="1509"/>
                  <a:pt x="3639" y="1502"/>
                </a:cubicBezTo>
                <a:cubicBezTo>
                  <a:pt x="4046" y="1465"/>
                  <a:pt x="4454" y="1429"/>
                  <a:pt x="4866" y="1393"/>
                </a:cubicBezTo>
                <a:lnTo>
                  <a:pt x="4866" y="1393"/>
                </a:lnTo>
                <a:cubicBezTo>
                  <a:pt x="4909" y="1675"/>
                  <a:pt x="4734" y="1818"/>
                  <a:pt x="4590" y="1957"/>
                </a:cubicBezTo>
                <a:cubicBezTo>
                  <a:pt x="4441" y="2103"/>
                  <a:pt x="4257" y="2213"/>
                  <a:pt x="4092" y="2345"/>
                </a:cubicBezTo>
                <a:cubicBezTo>
                  <a:pt x="4019" y="2403"/>
                  <a:pt x="3953" y="2472"/>
                  <a:pt x="3882" y="2536"/>
                </a:cubicBezTo>
                <a:cubicBezTo>
                  <a:pt x="3767" y="2640"/>
                  <a:pt x="3753" y="2759"/>
                  <a:pt x="3796" y="2907"/>
                </a:cubicBezTo>
                <a:cubicBezTo>
                  <a:pt x="3905" y="3293"/>
                  <a:pt x="4006" y="3682"/>
                  <a:pt x="4093" y="4074"/>
                </a:cubicBezTo>
                <a:cubicBezTo>
                  <a:pt x="4138" y="4276"/>
                  <a:pt x="4181" y="4486"/>
                  <a:pt x="4077" y="4732"/>
                </a:cubicBezTo>
                <a:cubicBezTo>
                  <a:pt x="3957" y="4676"/>
                  <a:pt x="3832" y="4644"/>
                  <a:pt x="3739" y="4571"/>
                </a:cubicBezTo>
                <a:cubicBezTo>
                  <a:pt x="3497" y="4383"/>
                  <a:pt x="3263" y="4184"/>
                  <a:pt x="3035" y="3979"/>
                </a:cubicBezTo>
                <a:cubicBezTo>
                  <a:pt x="2705" y="3684"/>
                  <a:pt x="2527" y="3555"/>
                  <a:pt x="2359" y="3555"/>
                </a:cubicBezTo>
                <a:cubicBezTo>
                  <a:pt x="2178" y="3555"/>
                  <a:pt x="2009" y="3705"/>
                  <a:pt x="1676" y="3958"/>
                </a:cubicBezTo>
                <a:cubicBezTo>
                  <a:pt x="1350" y="4206"/>
                  <a:pt x="1011" y="4393"/>
                  <a:pt x="555" y="4496"/>
                </a:cubicBezTo>
                <a:cubicBezTo>
                  <a:pt x="587" y="4361"/>
                  <a:pt x="594" y="4261"/>
                  <a:pt x="634" y="4174"/>
                </a:cubicBezTo>
                <a:cubicBezTo>
                  <a:pt x="840" y="3722"/>
                  <a:pt x="1050" y="3273"/>
                  <a:pt x="1266" y="2824"/>
                </a:cubicBezTo>
                <a:cubicBezTo>
                  <a:pt x="1355" y="2640"/>
                  <a:pt x="1363" y="2606"/>
                  <a:pt x="1191" y="2487"/>
                </a:cubicBezTo>
                <a:cubicBezTo>
                  <a:pt x="1043" y="2384"/>
                  <a:pt x="881" y="2306"/>
                  <a:pt x="726" y="2215"/>
                </a:cubicBezTo>
                <a:cubicBezTo>
                  <a:pt x="603" y="2143"/>
                  <a:pt x="484" y="2065"/>
                  <a:pt x="371" y="1952"/>
                </a:cubicBezTo>
                <a:cubicBezTo>
                  <a:pt x="739" y="1825"/>
                  <a:pt x="1103" y="1731"/>
                  <a:pt x="1489" y="1731"/>
                </a:cubicBezTo>
                <a:cubicBezTo>
                  <a:pt x="1608" y="1731"/>
                  <a:pt x="1728" y="1740"/>
                  <a:pt x="1851" y="1760"/>
                </a:cubicBezTo>
                <a:cubicBezTo>
                  <a:pt x="1980" y="1449"/>
                  <a:pt x="2089" y="1164"/>
                  <a:pt x="2214" y="885"/>
                </a:cubicBezTo>
                <a:cubicBezTo>
                  <a:pt x="2300" y="695"/>
                  <a:pt x="2395" y="509"/>
                  <a:pt x="2503" y="330"/>
                </a:cubicBezTo>
                <a:cubicBezTo>
                  <a:pt x="2538" y="271"/>
                  <a:pt x="2576" y="243"/>
                  <a:pt x="2616" y="243"/>
                </a:cubicBezTo>
                <a:close/>
                <a:moveTo>
                  <a:pt x="2603" y="1"/>
                </a:moveTo>
                <a:cubicBezTo>
                  <a:pt x="2493" y="1"/>
                  <a:pt x="2389" y="72"/>
                  <a:pt x="2316" y="211"/>
                </a:cubicBezTo>
                <a:cubicBezTo>
                  <a:pt x="2098" y="629"/>
                  <a:pt x="1894" y="1056"/>
                  <a:pt x="1664" y="1519"/>
                </a:cubicBezTo>
                <a:cubicBezTo>
                  <a:pt x="1659" y="1519"/>
                  <a:pt x="1597" y="1527"/>
                  <a:pt x="1535" y="1534"/>
                </a:cubicBezTo>
                <a:cubicBezTo>
                  <a:pt x="1127" y="1590"/>
                  <a:pt x="717" y="1632"/>
                  <a:pt x="313" y="1704"/>
                </a:cubicBezTo>
                <a:cubicBezTo>
                  <a:pt x="39" y="1751"/>
                  <a:pt x="1" y="1886"/>
                  <a:pt x="190" y="2093"/>
                </a:cubicBezTo>
                <a:cubicBezTo>
                  <a:pt x="297" y="2207"/>
                  <a:pt x="430" y="2299"/>
                  <a:pt x="561" y="2384"/>
                </a:cubicBezTo>
                <a:cubicBezTo>
                  <a:pt x="710" y="2482"/>
                  <a:pt x="870" y="2565"/>
                  <a:pt x="1057" y="2673"/>
                </a:cubicBezTo>
                <a:cubicBezTo>
                  <a:pt x="1015" y="2783"/>
                  <a:pt x="991" y="2862"/>
                  <a:pt x="958" y="2938"/>
                </a:cubicBezTo>
                <a:cubicBezTo>
                  <a:pt x="762" y="3394"/>
                  <a:pt x="568" y="3849"/>
                  <a:pt x="364" y="4302"/>
                </a:cubicBezTo>
                <a:cubicBezTo>
                  <a:pt x="312" y="4417"/>
                  <a:pt x="267" y="4545"/>
                  <a:pt x="359" y="4623"/>
                </a:cubicBezTo>
                <a:cubicBezTo>
                  <a:pt x="415" y="4670"/>
                  <a:pt x="512" y="4697"/>
                  <a:pt x="597" y="4697"/>
                </a:cubicBezTo>
                <a:cubicBezTo>
                  <a:pt x="626" y="4697"/>
                  <a:pt x="653" y="4694"/>
                  <a:pt x="677" y="4688"/>
                </a:cubicBezTo>
                <a:cubicBezTo>
                  <a:pt x="891" y="4634"/>
                  <a:pt x="1106" y="4558"/>
                  <a:pt x="1296" y="4450"/>
                </a:cubicBezTo>
                <a:cubicBezTo>
                  <a:pt x="1590" y="4284"/>
                  <a:pt x="1866" y="4087"/>
                  <a:pt x="2146" y="3898"/>
                </a:cubicBezTo>
                <a:cubicBezTo>
                  <a:pt x="2228" y="3843"/>
                  <a:pt x="2303" y="3814"/>
                  <a:pt x="2377" y="3814"/>
                </a:cubicBezTo>
                <a:cubicBezTo>
                  <a:pt x="2461" y="3814"/>
                  <a:pt x="2542" y="3852"/>
                  <a:pt x="2628" y="3931"/>
                </a:cubicBezTo>
                <a:cubicBezTo>
                  <a:pt x="2906" y="4190"/>
                  <a:pt x="3193" y="4440"/>
                  <a:pt x="3486" y="4683"/>
                </a:cubicBezTo>
                <a:cubicBezTo>
                  <a:pt x="3607" y="4784"/>
                  <a:pt x="3745" y="4869"/>
                  <a:pt x="3887" y="4935"/>
                </a:cubicBezTo>
                <a:cubicBezTo>
                  <a:pt x="3947" y="4963"/>
                  <a:pt x="4004" y="4976"/>
                  <a:pt x="4057" y="4976"/>
                </a:cubicBezTo>
                <a:cubicBezTo>
                  <a:pt x="4188" y="4976"/>
                  <a:pt x="4287" y="4891"/>
                  <a:pt x="4320" y="4729"/>
                </a:cubicBezTo>
                <a:cubicBezTo>
                  <a:pt x="4357" y="4538"/>
                  <a:pt x="4363" y="4330"/>
                  <a:pt x="4329" y="4139"/>
                </a:cubicBezTo>
                <a:cubicBezTo>
                  <a:pt x="4265" y="3779"/>
                  <a:pt x="4176" y="3420"/>
                  <a:pt x="4073" y="3070"/>
                </a:cubicBezTo>
                <a:cubicBezTo>
                  <a:pt x="3994" y="2803"/>
                  <a:pt x="4068" y="2636"/>
                  <a:pt x="4285" y="2471"/>
                </a:cubicBezTo>
                <a:cubicBezTo>
                  <a:pt x="4536" y="2280"/>
                  <a:pt x="4761" y="2055"/>
                  <a:pt x="4984" y="1830"/>
                </a:cubicBezTo>
                <a:cubicBezTo>
                  <a:pt x="5054" y="1761"/>
                  <a:pt x="5104" y="1653"/>
                  <a:pt x="5125" y="1554"/>
                </a:cubicBezTo>
                <a:cubicBezTo>
                  <a:pt x="5176" y="1324"/>
                  <a:pt x="5080" y="1199"/>
                  <a:pt x="4858" y="1199"/>
                </a:cubicBezTo>
                <a:cubicBezTo>
                  <a:pt x="4847" y="1199"/>
                  <a:pt x="4835" y="1200"/>
                  <a:pt x="4823" y="1200"/>
                </a:cubicBezTo>
                <a:cubicBezTo>
                  <a:pt x="4559" y="1214"/>
                  <a:pt x="4296" y="1242"/>
                  <a:pt x="4032" y="1262"/>
                </a:cubicBezTo>
                <a:cubicBezTo>
                  <a:pt x="3854" y="1278"/>
                  <a:pt x="3674" y="1291"/>
                  <a:pt x="3496" y="1309"/>
                </a:cubicBezTo>
                <a:cubicBezTo>
                  <a:pt x="3485" y="1310"/>
                  <a:pt x="3474" y="1311"/>
                  <a:pt x="3464" y="1311"/>
                </a:cubicBezTo>
                <a:cubicBezTo>
                  <a:pt x="3344" y="1311"/>
                  <a:pt x="3275" y="1244"/>
                  <a:pt x="3240" y="1125"/>
                </a:cubicBezTo>
                <a:cubicBezTo>
                  <a:pt x="3176" y="902"/>
                  <a:pt x="3115" y="677"/>
                  <a:pt x="3040" y="457"/>
                </a:cubicBezTo>
                <a:cubicBezTo>
                  <a:pt x="3002" y="349"/>
                  <a:pt x="2954" y="237"/>
                  <a:pt x="2881" y="152"/>
                </a:cubicBezTo>
                <a:cubicBezTo>
                  <a:pt x="2793" y="51"/>
                  <a:pt x="2696" y="1"/>
                  <a:pt x="26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5" name="Google Shape;1865;p32">
            <a:extLst>
              <a:ext uri="{FF2B5EF4-FFF2-40B4-BE49-F238E27FC236}">
                <a16:creationId xmlns:a16="http://schemas.microsoft.com/office/drawing/2014/main" id="{D4CE893C-1112-5012-C00D-FCFBD32D8A6D}"/>
              </a:ext>
            </a:extLst>
          </p:cNvPr>
          <p:cNvSpPr/>
          <p:nvPr/>
        </p:nvSpPr>
        <p:spPr>
          <a:xfrm>
            <a:off x="10936713" y="260014"/>
            <a:ext cx="478832" cy="460186"/>
          </a:xfrm>
          <a:custGeom>
            <a:avLst/>
            <a:gdLst/>
            <a:ahLst/>
            <a:cxnLst/>
            <a:rect l="l" t="t" r="r" b="b"/>
            <a:pathLst>
              <a:path w="5176" h="4977" extrusionOk="0">
                <a:moveTo>
                  <a:pt x="2616" y="243"/>
                </a:moveTo>
                <a:cubicBezTo>
                  <a:pt x="2659" y="243"/>
                  <a:pt x="2703" y="275"/>
                  <a:pt x="2746" y="338"/>
                </a:cubicBezTo>
                <a:cubicBezTo>
                  <a:pt x="2787" y="398"/>
                  <a:pt x="2820" y="466"/>
                  <a:pt x="2840" y="535"/>
                </a:cubicBezTo>
                <a:cubicBezTo>
                  <a:pt x="2907" y="781"/>
                  <a:pt x="2989" y="1024"/>
                  <a:pt x="3022" y="1274"/>
                </a:cubicBezTo>
                <a:cubicBezTo>
                  <a:pt x="3047" y="1455"/>
                  <a:pt x="3146" y="1512"/>
                  <a:pt x="3291" y="1523"/>
                </a:cubicBezTo>
                <a:cubicBezTo>
                  <a:pt x="3310" y="1525"/>
                  <a:pt x="3330" y="1526"/>
                  <a:pt x="3350" y="1526"/>
                </a:cubicBezTo>
                <a:cubicBezTo>
                  <a:pt x="3445" y="1526"/>
                  <a:pt x="3542" y="1509"/>
                  <a:pt x="3639" y="1502"/>
                </a:cubicBezTo>
                <a:cubicBezTo>
                  <a:pt x="4046" y="1465"/>
                  <a:pt x="4454" y="1429"/>
                  <a:pt x="4866" y="1393"/>
                </a:cubicBezTo>
                <a:lnTo>
                  <a:pt x="4866" y="1393"/>
                </a:lnTo>
                <a:cubicBezTo>
                  <a:pt x="4909" y="1675"/>
                  <a:pt x="4734" y="1818"/>
                  <a:pt x="4590" y="1957"/>
                </a:cubicBezTo>
                <a:cubicBezTo>
                  <a:pt x="4441" y="2103"/>
                  <a:pt x="4257" y="2213"/>
                  <a:pt x="4092" y="2345"/>
                </a:cubicBezTo>
                <a:cubicBezTo>
                  <a:pt x="4019" y="2403"/>
                  <a:pt x="3953" y="2472"/>
                  <a:pt x="3882" y="2536"/>
                </a:cubicBezTo>
                <a:cubicBezTo>
                  <a:pt x="3767" y="2640"/>
                  <a:pt x="3753" y="2759"/>
                  <a:pt x="3796" y="2907"/>
                </a:cubicBezTo>
                <a:cubicBezTo>
                  <a:pt x="3905" y="3293"/>
                  <a:pt x="4006" y="3682"/>
                  <a:pt x="4093" y="4074"/>
                </a:cubicBezTo>
                <a:cubicBezTo>
                  <a:pt x="4138" y="4276"/>
                  <a:pt x="4181" y="4486"/>
                  <a:pt x="4077" y="4732"/>
                </a:cubicBezTo>
                <a:cubicBezTo>
                  <a:pt x="3957" y="4676"/>
                  <a:pt x="3832" y="4644"/>
                  <a:pt x="3739" y="4571"/>
                </a:cubicBezTo>
                <a:cubicBezTo>
                  <a:pt x="3497" y="4383"/>
                  <a:pt x="3263" y="4184"/>
                  <a:pt x="3035" y="3979"/>
                </a:cubicBezTo>
                <a:cubicBezTo>
                  <a:pt x="2705" y="3684"/>
                  <a:pt x="2527" y="3555"/>
                  <a:pt x="2359" y="3555"/>
                </a:cubicBezTo>
                <a:cubicBezTo>
                  <a:pt x="2178" y="3555"/>
                  <a:pt x="2009" y="3705"/>
                  <a:pt x="1676" y="3958"/>
                </a:cubicBezTo>
                <a:cubicBezTo>
                  <a:pt x="1350" y="4206"/>
                  <a:pt x="1011" y="4393"/>
                  <a:pt x="555" y="4496"/>
                </a:cubicBezTo>
                <a:cubicBezTo>
                  <a:pt x="587" y="4361"/>
                  <a:pt x="594" y="4261"/>
                  <a:pt x="634" y="4174"/>
                </a:cubicBezTo>
                <a:cubicBezTo>
                  <a:pt x="840" y="3722"/>
                  <a:pt x="1050" y="3273"/>
                  <a:pt x="1266" y="2824"/>
                </a:cubicBezTo>
                <a:cubicBezTo>
                  <a:pt x="1355" y="2640"/>
                  <a:pt x="1363" y="2606"/>
                  <a:pt x="1191" y="2487"/>
                </a:cubicBezTo>
                <a:cubicBezTo>
                  <a:pt x="1043" y="2384"/>
                  <a:pt x="881" y="2306"/>
                  <a:pt x="726" y="2215"/>
                </a:cubicBezTo>
                <a:cubicBezTo>
                  <a:pt x="603" y="2143"/>
                  <a:pt x="484" y="2065"/>
                  <a:pt x="371" y="1952"/>
                </a:cubicBezTo>
                <a:cubicBezTo>
                  <a:pt x="739" y="1825"/>
                  <a:pt x="1103" y="1731"/>
                  <a:pt x="1489" y="1731"/>
                </a:cubicBezTo>
                <a:cubicBezTo>
                  <a:pt x="1608" y="1731"/>
                  <a:pt x="1728" y="1740"/>
                  <a:pt x="1851" y="1760"/>
                </a:cubicBezTo>
                <a:cubicBezTo>
                  <a:pt x="1980" y="1449"/>
                  <a:pt x="2089" y="1164"/>
                  <a:pt x="2214" y="885"/>
                </a:cubicBezTo>
                <a:cubicBezTo>
                  <a:pt x="2300" y="695"/>
                  <a:pt x="2395" y="509"/>
                  <a:pt x="2503" y="330"/>
                </a:cubicBezTo>
                <a:cubicBezTo>
                  <a:pt x="2538" y="271"/>
                  <a:pt x="2576" y="243"/>
                  <a:pt x="2616" y="243"/>
                </a:cubicBezTo>
                <a:close/>
                <a:moveTo>
                  <a:pt x="2603" y="1"/>
                </a:moveTo>
                <a:cubicBezTo>
                  <a:pt x="2493" y="1"/>
                  <a:pt x="2389" y="72"/>
                  <a:pt x="2316" y="211"/>
                </a:cubicBezTo>
                <a:cubicBezTo>
                  <a:pt x="2098" y="629"/>
                  <a:pt x="1894" y="1056"/>
                  <a:pt x="1664" y="1519"/>
                </a:cubicBezTo>
                <a:cubicBezTo>
                  <a:pt x="1659" y="1519"/>
                  <a:pt x="1597" y="1527"/>
                  <a:pt x="1535" y="1534"/>
                </a:cubicBezTo>
                <a:cubicBezTo>
                  <a:pt x="1127" y="1590"/>
                  <a:pt x="717" y="1632"/>
                  <a:pt x="313" y="1704"/>
                </a:cubicBezTo>
                <a:cubicBezTo>
                  <a:pt x="39" y="1751"/>
                  <a:pt x="1" y="1886"/>
                  <a:pt x="190" y="2093"/>
                </a:cubicBezTo>
                <a:cubicBezTo>
                  <a:pt x="297" y="2207"/>
                  <a:pt x="430" y="2299"/>
                  <a:pt x="561" y="2384"/>
                </a:cubicBezTo>
                <a:cubicBezTo>
                  <a:pt x="710" y="2482"/>
                  <a:pt x="870" y="2565"/>
                  <a:pt x="1057" y="2673"/>
                </a:cubicBezTo>
                <a:cubicBezTo>
                  <a:pt x="1015" y="2783"/>
                  <a:pt x="991" y="2862"/>
                  <a:pt x="958" y="2938"/>
                </a:cubicBezTo>
                <a:cubicBezTo>
                  <a:pt x="762" y="3394"/>
                  <a:pt x="568" y="3849"/>
                  <a:pt x="364" y="4302"/>
                </a:cubicBezTo>
                <a:cubicBezTo>
                  <a:pt x="312" y="4417"/>
                  <a:pt x="267" y="4545"/>
                  <a:pt x="359" y="4623"/>
                </a:cubicBezTo>
                <a:cubicBezTo>
                  <a:pt x="415" y="4670"/>
                  <a:pt x="512" y="4697"/>
                  <a:pt x="597" y="4697"/>
                </a:cubicBezTo>
                <a:cubicBezTo>
                  <a:pt x="626" y="4697"/>
                  <a:pt x="653" y="4694"/>
                  <a:pt x="677" y="4688"/>
                </a:cubicBezTo>
                <a:cubicBezTo>
                  <a:pt x="891" y="4634"/>
                  <a:pt x="1106" y="4558"/>
                  <a:pt x="1296" y="4450"/>
                </a:cubicBezTo>
                <a:cubicBezTo>
                  <a:pt x="1590" y="4284"/>
                  <a:pt x="1866" y="4087"/>
                  <a:pt x="2146" y="3898"/>
                </a:cubicBezTo>
                <a:cubicBezTo>
                  <a:pt x="2228" y="3843"/>
                  <a:pt x="2303" y="3814"/>
                  <a:pt x="2377" y="3814"/>
                </a:cubicBezTo>
                <a:cubicBezTo>
                  <a:pt x="2461" y="3814"/>
                  <a:pt x="2542" y="3852"/>
                  <a:pt x="2628" y="3931"/>
                </a:cubicBezTo>
                <a:cubicBezTo>
                  <a:pt x="2906" y="4190"/>
                  <a:pt x="3193" y="4440"/>
                  <a:pt x="3486" y="4683"/>
                </a:cubicBezTo>
                <a:cubicBezTo>
                  <a:pt x="3607" y="4784"/>
                  <a:pt x="3745" y="4869"/>
                  <a:pt x="3887" y="4935"/>
                </a:cubicBezTo>
                <a:cubicBezTo>
                  <a:pt x="3947" y="4963"/>
                  <a:pt x="4004" y="4976"/>
                  <a:pt x="4057" y="4976"/>
                </a:cubicBezTo>
                <a:cubicBezTo>
                  <a:pt x="4188" y="4976"/>
                  <a:pt x="4287" y="4891"/>
                  <a:pt x="4320" y="4729"/>
                </a:cubicBezTo>
                <a:cubicBezTo>
                  <a:pt x="4357" y="4538"/>
                  <a:pt x="4363" y="4330"/>
                  <a:pt x="4329" y="4139"/>
                </a:cubicBezTo>
                <a:cubicBezTo>
                  <a:pt x="4265" y="3779"/>
                  <a:pt x="4176" y="3420"/>
                  <a:pt x="4073" y="3070"/>
                </a:cubicBezTo>
                <a:cubicBezTo>
                  <a:pt x="3994" y="2803"/>
                  <a:pt x="4068" y="2636"/>
                  <a:pt x="4285" y="2471"/>
                </a:cubicBezTo>
                <a:cubicBezTo>
                  <a:pt x="4536" y="2280"/>
                  <a:pt x="4761" y="2055"/>
                  <a:pt x="4984" y="1830"/>
                </a:cubicBezTo>
                <a:cubicBezTo>
                  <a:pt x="5054" y="1761"/>
                  <a:pt x="5104" y="1653"/>
                  <a:pt x="5125" y="1554"/>
                </a:cubicBezTo>
                <a:cubicBezTo>
                  <a:pt x="5176" y="1324"/>
                  <a:pt x="5080" y="1199"/>
                  <a:pt x="4858" y="1199"/>
                </a:cubicBezTo>
                <a:cubicBezTo>
                  <a:pt x="4847" y="1199"/>
                  <a:pt x="4835" y="1200"/>
                  <a:pt x="4823" y="1200"/>
                </a:cubicBezTo>
                <a:cubicBezTo>
                  <a:pt x="4559" y="1214"/>
                  <a:pt x="4296" y="1242"/>
                  <a:pt x="4032" y="1262"/>
                </a:cubicBezTo>
                <a:cubicBezTo>
                  <a:pt x="3854" y="1278"/>
                  <a:pt x="3674" y="1291"/>
                  <a:pt x="3496" y="1309"/>
                </a:cubicBezTo>
                <a:cubicBezTo>
                  <a:pt x="3485" y="1310"/>
                  <a:pt x="3474" y="1311"/>
                  <a:pt x="3464" y="1311"/>
                </a:cubicBezTo>
                <a:cubicBezTo>
                  <a:pt x="3344" y="1311"/>
                  <a:pt x="3275" y="1244"/>
                  <a:pt x="3240" y="1125"/>
                </a:cubicBezTo>
                <a:cubicBezTo>
                  <a:pt x="3176" y="902"/>
                  <a:pt x="3115" y="677"/>
                  <a:pt x="3040" y="457"/>
                </a:cubicBezTo>
                <a:cubicBezTo>
                  <a:pt x="3002" y="349"/>
                  <a:pt x="2954" y="237"/>
                  <a:pt x="2881" y="152"/>
                </a:cubicBezTo>
                <a:cubicBezTo>
                  <a:pt x="2793" y="51"/>
                  <a:pt x="2696" y="1"/>
                  <a:pt x="26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8" name="Google Shape;1868;p32">
            <a:extLst>
              <a:ext uri="{FF2B5EF4-FFF2-40B4-BE49-F238E27FC236}">
                <a16:creationId xmlns:a16="http://schemas.microsoft.com/office/drawing/2014/main" id="{1C7E9E8D-25B9-B862-873F-A836D3367038}"/>
              </a:ext>
            </a:extLst>
          </p:cNvPr>
          <p:cNvSpPr/>
          <p:nvPr/>
        </p:nvSpPr>
        <p:spPr>
          <a:xfrm>
            <a:off x="273726" y="7097497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9" name="Google Shape;1869;p32">
            <a:extLst>
              <a:ext uri="{FF2B5EF4-FFF2-40B4-BE49-F238E27FC236}">
                <a16:creationId xmlns:a16="http://schemas.microsoft.com/office/drawing/2014/main" id="{7642B1E4-4D25-5581-31DE-F7F006F32025}"/>
              </a:ext>
            </a:extLst>
          </p:cNvPr>
          <p:cNvSpPr/>
          <p:nvPr/>
        </p:nvSpPr>
        <p:spPr>
          <a:xfrm>
            <a:off x="12783777" y="213662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870" name="Google Shape;1870;p32">
            <a:extLst>
              <a:ext uri="{FF2B5EF4-FFF2-40B4-BE49-F238E27FC236}">
                <a16:creationId xmlns:a16="http://schemas.microsoft.com/office/drawing/2014/main" id="{517CE2A1-FC76-1D1F-F793-D179EE06A567}"/>
              </a:ext>
            </a:extLst>
          </p:cNvPr>
          <p:cNvGrpSpPr/>
          <p:nvPr/>
        </p:nvGrpSpPr>
        <p:grpSpPr>
          <a:xfrm rot="1549639">
            <a:off x="12179888" y="961861"/>
            <a:ext cx="912127" cy="1132492"/>
            <a:chOff x="8558587" y="5554046"/>
            <a:chExt cx="911834" cy="1132787"/>
          </a:xfrm>
        </p:grpSpPr>
        <p:sp>
          <p:nvSpPr>
            <p:cNvPr id="1871" name="Google Shape;1871;p32">
              <a:extLst>
                <a:ext uri="{FF2B5EF4-FFF2-40B4-BE49-F238E27FC236}">
                  <a16:creationId xmlns:a16="http://schemas.microsoft.com/office/drawing/2014/main" id="{2AC68531-12F9-FE78-E1EE-A02FA577BE48}"/>
                </a:ext>
              </a:extLst>
            </p:cNvPr>
            <p:cNvSpPr/>
            <p:nvPr/>
          </p:nvSpPr>
          <p:spPr>
            <a:xfrm>
              <a:off x="8558587" y="5554046"/>
              <a:ext cx="911834" cy="1132787"/>
            </a:xfrm>
            <a:custGeom>
              <a:avLst/>
              <a:gdLst/>
              <a:ahLst/>
              <a:cxnLst/>
              <a:rect l="l" t="t" r="r" b="b"/>
              <a:pathLst>
                <a:path w="9859" h="12248" extrusionOk="0">
                  <a:moveTo>
                    <a:pt x="5903" y="294"/>
                  </a:moveTo>
                  <a:cubicBezTo>
                    <a:pt x="6431" y="294"/>
                    <a:pt x="6960" y="331"/>
                    <a:pt x="7489" y="344"/>
                  </a:cubicBezTo>
                  <a:cubicBezTo>
                    <a:pt x="7784" y="353"/>
                    <a:pt x="8081" y="348"/>
                    <a:pt x="8376" y="358"/>
                  </a:cubicBezTo>
                  <a:cubicBezTo>
                    <a:pt x="8478" y="360"/>
                    <a:pt x="8580" y="387"/>
                    <a:pt x="8720" y="407"/>
                  </a:cubicBezTo>
                  <a:cubicBezTo>
                    <a:pt x="8623" y="664"/>
                    <a:pt x="8664" y="861"/>
                    <a:pt x="8747" y="1065"/>
                  </a:cubicBezTo>
                  <a:cubicBezTo>
                    <a:pt x="8891" y="1420"/>
                    <a:pt x="9124" y="1712"/>
                    <a:pt x="9342" y="2020"/>
                  </a:cubicBezTo>
                  <a:cubicBezTo>
                    <a:pt x="9383" y="2078"/>
                    <a:pt x="9410" y="2146"/>
                    <a:pt x="9464" y="2244"/>
                  </a:cubicBezTo>
                  <a:cubicBezTo>
                    <a:pt x="9362" y="2259"/>
                    <a:pt x="9286" y="2277"/>
                    <a:pt x="9208" y="2281"/>
                  </a:cubicBezTo>
                  <a:cubicBezTo>
                    <a:pt x="8892" y="2302"/>
                    <a:pt x="8577" y="2323"/>
                    <a:pt x="8262" y="2336"/>
                  </a:cubicBezTo>
                  <a:cubicBezTo>
                    <a:pt x="8024" y="2345"/>
                    <a:pt x="7787" y="2351"/>
                    <a:pt x="7550" y="2351"/>
                  </a:cubicBezTo>
                  <a:cubicBezTo>
                    <a:pt x="7481" y="2351"/>
                    <a:pt x="7412" y="2350"/>
                    <a:pt x="7343" y="2349"/>
                  </a:cubicBezTo>
                  <a:cubicBezTo>
                    <a:pt x="7254" y="2348"/>
                    <a:pt x="7164" y="2347"/>
                    <a:pt x="7075" y="2347"/>
                  </a:cubicBezTo>
                  <a:cubicBezTo>
                    <a:pt x="6848" y="2347"/>
                    <a:pt x="6621" y="2351"/>
                    <a:pt x="6395" y="2351"/>
                  </a:cubicBezTo>
                  <a:cubicBezTo>
                    <a:pt x="6003" y="2351"/>
                    <a:pt x="5612" y="2340"/>
                    <a:pt x="5223" y="2281"/>
                  </a:cubicBezTo>
                  <a:cubicBezTo>
                    <a:pt x="5095" y="2262"/>
                    <a:pt x="4964" y="2260"/>
                    <a:pt x="4834" y="2260"/>
                  </a:cubicBezTo>
                  <a:cubicBezTo>
                    <a:pt x="4809" y="2260"/>
                    <a:pt x="4785" y="2260"/>
                    <a:pt x="4760" y="2260"/>
                  </a:cubicBezTo>
                  <a:cubicBezTo>
                    <a:pt x="4703" y="2260"/>
                    <a:pt x="4645" y="2260"/>
                    <a:pt x="4588" y="2258"/>
                  </a:cubicBezTo>
                  <a:cubicBezTo>
                    <a:pt x="3944" y="2234"/>
                    <a:pt x="3297" y="2235"/>
                    <a:pt x="2656" y="2175"/>
                  </a:cubicBezTo>
                  <a:cubicBezTo>
                    <a:pt x="2218" y="2134"/>
                    <a:pt x="1774" y="2059"/>
                    <a:pt x="1384" y="1818"/>
                  </a:cubicBezTo>
                  <a:cubicBezTo>
                    <a:pt x="1192" y="1699"/>
                    <a:pt x="1076" y="1551"/>
                    <a:pt x="1082" y="1306"/>
                  </a:cubicBezTo>
                  <a:cubicBezTo>
                    <a:pt x="1083" y="1098"/>
                    <a:pt x="1159" y="969"/>
                    <a:pt x="1347" y="887"/>
                  </a:cubicBezTo>
                  <a:cubicBezTo>
                    <a:pt x="1735" y="717"/>
                    <a:pt x="2133" y="594"/>
                    <a:pt x="2552" y="512"/>
                  </a:cubicBezTo>
                  <a:cubicBezTo>
                    <a:pt x="3579" y="309"/>
                    <a:pt x="4617" y="324"/>
                    <a:pt x="5651" y="297"/>
                  </a:cubicBezTo>
                  <a:cubicBezTo>
                    <a:pt x="5735" y="295"/>
                    <a:pt x="5819" y="294"/>
                    <a:pt x="5903" y="294"/>
                  </a:cubicBezTo>
                  <a:close/>
                  <a:moveTo>
                    <a:pt x="1010" y="1932"/>
                  </a:moveTo>
                  <a:cubicBezTo>
                    <a:pt x="1353" y="2091"/>
                    <a:pt x="1676" y="2239"/>
                    <a:pt x="2003" y="2392"/>
                  </a:cubicBezTo>
                  <a:cubicBezTo>
                    <a:pt x="2003" y="2730"/>
                    <a:pt x="2005" y="3098"/>
                    <a:pt x="2002" y="3466"/>
                  </a:cubicBezTo>
                  <a:cubicBezTo>
                    <a:pt x="2000" y="3581"/>
                    <a:pt x="1976" y="3698"/>
                    <a:pt x="1962" y="3813"/>
                  </a:cubicBezTo>
                  <a:cubicBezTo>
                    <a:pt x="1899" y="4325"/>
                    <a:pt x="1844" y="4839"/>
                    <a:pt x="1770" y="5350"/>
                  </a:cubicBezTo>
                  <a:cubicBezTo>
                    <a:pt x="1615" y="6437"/>
                    <a:pt x="1355" y="7508"/>
                    <a:pt x="1372" y="8617"/>
                  </a:cubicBezTo>
                  <a:cubicBezTo>
                    <a:pt x="1377" y="8984"/>
                    <a:pt x="1300" y="9352"/>
                    <a:pt x="1264" y="9720"/>
                  </a:cubicBezTo>
                  <a:cubicBezTo>
                    <a:pt x="1218" y="10182"/>
                    <a:pt x="1176" y="10643"/>
                    <a:pt x="1128" y="11104"/>
                  </a:cubicBezTo>
                  <a:cubicBezTo>
                    <a:pt x="1117" y="11239"/>
                    <a:pt x="1089" y="11373"/>
                    <a:pt x="1067" y="11508"/>
                  </a:cubicBezTo>
                  <a:cubicBezTo>
                    <a:pt x="1044" y="11510"/>
                    <a:pt x="1022" y="11511"/>
                    <a:pt x="1001" y="11511"/>
                  </a:cubicBezTo>
                  <a:cubicBezTo>
                    <a:pt x="789" y="11511"/>
                    <a:pt x="619" y="11416"/>
                    <a:pt x="456" y="11322"/>
                  </a:cubicBezTo>
                  <a:cubicBezTo>
                    <a:pt x="383" y="11279"/>
                    <a:pt x="331" y="11151"/>
                    <a:pt x="322" y="11057"/>
                  </a:cubicBezTo>
                  <a:cubicBezTo>
                    <a:pt x="304" y="10858"/>
                    <a:pt x="313" y="10656"/>
                    <a:pt x="323" y="10455"/>
                  </a:cubicBezTo>
                  <a:cubicBezTo>
                    <a:pt x="365" y="9546"/>
                    <a:pt x="397" y="8638"/>
                    <a:pt x="560" y="7739"/>
                  </a:cubicBezTo>
                  <a:cubicBezTo>
                    <a:pt x="569" y="7687"/>
                    <a:pt x="567" y="7633"/>
                    <a:pt x="565" y="7580"/>
                  </a:cubicBezTo>
                  <a:cubicBezTo>
                    <a:pt x="546" y="7090"/>
                    <a:pt x="649" y="6612"/>
                    <a:pt x="678" y="6128"/>
                  </a:cubicBezTo>
                  <a:cubicBezTo>
                    <a:pt x="740" y="5073"/>
                    <a:pt x="952" y="4031"/>
                    <a:pt x="911" y="2968"/>
                  </a:cubicBezTo>
                  <a:cubicBezTo>
                    <a:pt x="897" y="2625"/>
                    <a:pt x="974" y="2279"/>
                    <a:pt x="1010" y="1932"/>
                  </a:cubicBezTo>
                  <a:close/>
                  <a:moveTo>
                    <a:pt x="2288" y="2435"/>
                  </a:moveTo>
                  <a:cubicBezTo>
                    <a:pt x="3933" y="2527"/>
                    <a:pt x="5569" y="2633"/>
                    <a:pt x="7215" y="2633"/>
                  </a:cubicBezTo>
                  <a:cubicBezTo>
                    <a:pt x="7980" y="2633"/>
                    <a:pt x="8748" y="2610"/>
                    <a:pt x="9519" y="2552"/>
                  </a:cubicBezTo>
                  <a:lnTo>
                    <a:pt x="9519" y="2552"/>
                  </a:lnTo>
                  <a:cubicBezTo>
                    <a:pt x="9456" y="3171"/>
                    <a:pt x="9387" y="3736"/>
                    <a:pt x="9340" y="4303"/>
                  </a:cubicBezTo>
                  <a:cubicBezTo>
                    <a:pt x="9288" y="4906"/>
                    <a:pt x="9192" y="5500"/>
                    <a:pt x="9067" y="6094"/>
                  </a:cubicBezTo>
                  <a:cubicBezTo>
                    <a:pt x="8989" y="6473"/>
                    <a:pt x="9007" y="6873"/>
                    <a:pt x="8975" y="7264"/>
                  </a:cubicBezTo>
                  <a:cubicBezTo>
                    <a:pt x="8933" y="7792"/>
                    <a:pt x="8880" y="8319"/>
                    <a:pt x="8835" y="8847"/>
                  </a:cubicBezTo>
                  <a:cubicBezTo>
                    <a:pt x="8793" y="9353"/>
                    <a:pt x="8763" y="9862"/>
                    <a:pt x="8718" y="10368"/>
                  </a:cubicBezTo>
                  <a:cubicBezTo>
                    <a:pt x="8682" y="10778"/>
                    <a:pt x="8631" y="11187"/>
                    <a:pt x="8587" y="11596"/>
                  </a:cubicBezTo>
                  <a:cubicBezTo>
                    <a:pt x="8577" y="11686"/>
                    <a:pt x="8570" y="11775"/>
                    <a:pt x="8563" y="11864"/>
                  </a:cubicBezTo>
                  <a:cubicBezTo>
                    <a:pt x="7958" y="11888"/>
                    <a:pt x="7343" y="11941"/>
                    <a:pt x="6729" y="11941"/>
                  </a:cubicBezTo>
                  <a:cubicBezTo>
                    <a:pt x="6625" y="11941"/>
                    <a:pt x="6522" y="11939"/>
                    <a:pt x="6418" y="11936"/>
                  </a:cubicBezTo>
                  <a:cubicBezTo>
                    <a:pt x="5852" y="11916"/>
                    <a:pt x="5282" y="11908"/>
                    <a:pt x="4714" y="11839"/>
                  </a:cubicBezTo>
                  <a:cubicBezTo>
                    <a:pt x="4064" y="11759"/>
                    <a:pt x="3402" y="11790"/>
                    <a:pt x="2746" y="11745"/>
                  </a:cubicBezTo>
                  <a:cubicBezTo>
                    <a:pt x="2263" y="11713"/>
                    <a:pt x="1783" y="11641"/>
                    <a:pt x="1260" y="11581"/>
                  </a:cubicBezTo>
                  <a:cubicBezTo>
                    <a:pt x="1348" y="10693"/>
                    <a:pt x="1436" y="9864"/>
                    <a:pt x="1509" y="9032"/>
                  </a:cubicBezTo>
                  <a:cubicBezTo>
                    <a:pt x="1575" y="8315"/>
                    <a:pt x="1622" y="7597"/>
                    <a:pt x="1683" y="6879"/>
                  </a:cubicBezTo>
                  <a:cubicBezTo>
                    <a:pt x="1696" y="6733"/>
                    <a:pt x="1735" y="6589"/>
                    <a:pt x="1760" y="6443"/>
                  </a:cubicBezTo>
                  <a:cubicBezTo>
                    <a:pt x="1855" y="5859"/>
                    <a:pt x="1942" y="5274"/>
                    <a:pt x="2047" y="4693"/>
                  </a:cubicBezTo>
                  <a:cubicBezTo>
                    <a:pt x="2169" y="4013"/>
                    <a:pt x="2207" y="3329"/>
                    <a:pt x="2237" y="2641"/>
                  </a:cubicBezTo>
                  <a:cubicBezTo>
                    <a:pt x="2240" y="2570"/>
                    <a:pt x="2272" y="2500"/>
                    <a:pt x="2288" y="2435"/>
                  </a:cubicBezTo>
                  <a:close/>
                  <a:moveTo>
                    <a:pt x="5260" y="1"/>
                  </a:moveTo>
                  <a:cubicBezTo>
                    <a:pt x="5260" y="13"/>
                    <a:pt x="5260" y="24"/>
                    <a:pt x="5258" y="38"/>
                  </a:cubicBezTo>
                  <a:cubicBezTo>
                    <a:pt x="5187" y="38"/>
                    <a:pt x="5115" y="36"/>
                    <a:pt x="5043" y="36"/>
                  </a:cubicBezTo>
                  <a:cubicBezTo>
                    <a:pt x="4999" y="36"/>
                    <a:pt x="4954" y="37"/>
                    <a:pt x="4909" y="39"/>
                  </a:cubicBezTo>
                  <a:cubicBezTo>
                    <a:pt x="4371" y="60"/>
                    <a:pt x="3831" y="69"/>
                    <a:pt x="3294" y="111"/>
                  </a:cubicBezTo>
                  <a:cubicBezTo>
                    <a:pt x="2967" y="137"/>
                    <a:pt x="2650" y="238"/>
                    <a:pt x="2323" y="267"/>
                  </a:cubicBezTo>
                  <a:cubicBezTo>
                    <a:pt x="1900" y="307"/>
                    <a:pt x="1528" y="484"/>
                    <a:pt x="1162" y="673"/>
                  </a:cubicBezTo>
                  <a:cubicBezTo>
                    <a:pt x="901" y="804"/>
                    <a:pt x="761" y="1080"/>
                    <a:pt x="722" y="1341"/>
                  </a:cubicBezTo>
                  <a:cubicBezTo>
                    <a:pt x="662" y="1765"/>
                    <a:pt x="702" y="2202"/>
                    <a:pt x="675" y="2633"/>
                  </a:cubicBezTo>
                  <a:cubicBezTo>
                    <a:pt x="617" y="3584"/>
                    <a:pt x="648" y="4541"/>
                    <a:pt x="450" y="5481"/>
                  </a:cubicBezTo>
                  <a:cubicBezTo>
                    <a:pt x="388" y="5775"/>
                    <a:pt x="433" y="6091"/>
                    <a:pt x="384" y="6390"/>
                  </a:cubicBezTo>
                  <a:cubicBezTo>
                    <a:pt x="328" y="6734"/>
                    <a:pt x="235" y="7071"/>
                    <a:pt x="303" y="7424"/>
                  </a:cubicBezTo>
                  <a:cubicBezTo>
                    <a:pt x="315" y="7485"/>
                    <a:pt x="307" y="7551"/>
                    <a:pt x="301" y="7614"/>
                  </a:cubicBezTo>
                  <a:cubicBezTo>
                    <a:pt x="227" y="8329"/>
                    <a:pt x="142" y="9042"/>
                    <a:pt x="79" y="9757"/>
                  </a:cubicBezTo>
                  <a:cubicBezTo>
                    <a:pt x="41" y="10199"/>
                    <a:pt x="33" y="10645"/>
                    <a:pt x="8" y="11089"/>
                  </a:cubicBezTo>
                  <a:cubicBezTo>
                    <a:pt x="0" y="11224"/>
                    <a:pt x="22" y="11356"/>
                    <a:pt x="137" y="11430"/>
                  </a:cubicBezTo>
                  <a:cubicBezTo>
                    <a:pt x="296" y="11532"/>
                    <a:pt x="461" y="11631"/>
                    <a:pt x="637" y="11695"/>
                  </a:cubicBezTo>
                  <a:cubicBezTo>
                    <a:pt x="1302" y="11934"/>
                    <a:pt x="2009" y="11959"/>
                    <a:pt x="2702" y="12022"/>
                  </a:cubicBezTo>
                  <a:cubicBezTo>
                    <a:pt x="3586" y="12104"/>
                    <a:pt x="4481" y="12047"/>
                    <a:pt x="5361" y="12205"/>
                  </a:cubicBezTo>
                  <a:cubicBezTo>
                    <a:pt x="5388" y="12210"/>
                    <a:pt x="5416" y="12211"/>
                    <a:pt x="5445" y="12211"/>
                  </a:cubicBezTo>
                  <a:cubicBezTo>
                    <a:pt x="5487" y="12211"/>
                    <a:pt x="5530" y="12208"/>
                    <a:pt x="5572" y="12208"/>
                  </a:cubicBezTo>
                  <a:cubicBezTo>
                    <a:pt x="5575" y="12208"/>
                    <a:pt x="5579" y="12208"/>
                    <a:pt x="5582" y="12208"/>
                  </a:cubicBezTo>
                  <a:cubicBezTo>
                    <a:pt x="5783" y="12211"/>
                    <a:pt x="5982" y="12210"/>
                    <a:pt x="6183" y="12217"/>
                  </a:cubicBezTo>
                  <a:cubicBezTo>
                    <a:pt x="6361" y="12222"/>
                    <a:pt x="6537" y="12247"/>
                    <a:pt x="6715" y="12247"/>
                  </a:cubicBezTo>
                  <a:cubicBezTo>
                    <a:pt x="6728" y="12247"/>
                    <a:pt x="6741" y="12247"/>
                    <a:pt x="6754" y="12247"/>
                  </a:cubicBezTo>
                  <a:cubicBezTo>
                    <a:pt x="7335" y="12235"/>
                    <a:pt x="7915" y="12212"/>
                    <a:pt x="8497" y="12193"/>
                  </a:cubicBezTo>
                  <a:cubicBezTo>
                    <a:pt x="8549" y="12192"/>
                    <a:pt x="8601" y="12181"/>
                    <a:pt x="8654" y="12175"/>
                  </a:cubicBezTo>
                  <a:cubicBezTo>
                    <a:pt x="8961" y="12134"/>
                    <a:pt x="9015" y="12056"/>
                    <a:pt x="8966" y="11757"/>
                  </a:cubicBezTo>
                  <a:cubicBezTo>
                    <a:pt x="8944" y="11622"/>
                    <a:pt x="8923" y="11483"/>
                    <a:pt x="8932" y="11350"/>
                  </a:cubicBezTo>
                  <a:cubicBezTo>
                    <a:pt x="8965" y="10780"/>
                    <a:pt x="9001" y="10211"/>
                    <a:pt x="9051" y="9643"/>
                  </a:cubicBezTo>
                  <a:cubicBezTo>
                    <a:pt x="9136" y="8661"/>
                    <a:pt x="9255" y="7684"/>
                    <a:pt x="9311" y="6702"/>
                  </a:cubicBezTo>
                  <a:cubicBezTo>
                    <a:pt x="9338" y="6211"/>
                    <a:pt x="9415" y="5736"/>
                    <a:pt x="9525" y="5262"/>
                  </a:cubicBezTo>
                  <a:cubicBezTo>
                    <a:pt x="9537" y="5211"/>
                    <a:pt x="9544" y="5158"/>
                    <a:pt x="9550" y="5106"/>
                  </a:cubicBezTo>
                  <a:cubicBezTo>
                    <a:pt x="9651" y="4223"/>
                    <a:pt x="9754" y="3340"/>
                    <a:pt x="9850" y="2457"/>
                  </a:cubicBezTo>
                  <a:cubicBezTo>
                    <a:pt x="9858" y="2391"/>
                    <a:pt x="9840" y="2308"/>
                    <a:pt x="9804" y="2254"/>
                  </a:cubicBezTo>
                  <a:cubicBezTo>
                    <a:pt x="9616" y="1974"/>
                    <a:pt x="9412" y="1705"/>
                    <a:pt x="9225" y="1424"/>
                  </a:cubicBezTo>
                  <a:cubicBezTo>
                    <a:pt x="9110" y="1250"/>
                    <a:pt x="9000" y="1069"/>
                    <a:pt x="8923" y="878"/>
                  </a:cubicBezTo>
                  <a:cubicBezTo>
                    <a:pt x="8874" y="754"/>
                    <a:pt x="8890" y="619"/>
                    <a:pt x="9006" y="500"/>
                  </a:cubicBezTo>
                  <a:cubicBezTo>
                    <a:pt x="9176" y="324"/>
                    <a:pt x="9135" y="192"/>
                    <a:pt x="8902" y="152"/>
                  </a:cubicBezTo>
                  <a:cubicBezTo>
                    <a:pt x="8611" y="100"/>
                    <a:pt x="8315" y="60"/>
                    <a:pt x="8020" y="50"/>
                  </a:cubicBezTo>
                  <a:cubicBezTo>
                    <a:pt x="7973" y="49"/>
                    <a:pt x="7925" y="48"/>
                    <a:pt x="7878" y="48"/>
                  </a:cubicBezTo>
                  <a:cubicBezTo>
                    <a:pt x="7591" y="48"/>
                    <a:pt x="7304" y="71"/>
                    <a:pt x="7016" y="71"/>
                  </a:cubicBezTo>
                  <a:cubicBezTo>
                    <a:pt x="6981" y="71"/>
                    <a:pt x="6945" y="71"/>
                    <a:pt x="6909" y="70"/>
                  </a:cubicBezTo>
                  <a:cubicBezTo>
                    <a:pt x="6359" y="58"/>
                    <a:pt x="5810" y="24"/>
                    <a:pt x="52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2" name="Google Shape;1872;p32">
              <a:extLst>
                <a:ext uri="{FF2B5EF4-FFF2-40B4-BE49-F238E27FC236}">
                  <a16:creationId xmlns:a16="http://schemas.microsoft.com/office/drawing/2014/main" id="{2ED30909-B79A-33DE-2855-C088BDE12F12}"/>
                </a:ext>
              </a:extLst>
            </p:cNvPr>
            <p:cNvSpPr/>
            <p:nvPr/>
          </p:nvSpPr>
          <p:spPr>
            <a:xfrm>
              <a:off x="8792584" y="5985136"/>
              <a:ext cx="546786" cy="207912"/>
            </a:xfrm>
            <a:custGeom>
              <a:avLst/>
              <a:gdLst/>
              <a:ahLst/>
              <a:cxnLst/>
              <a:rect l="l" t="t" r="r" b="b"/>
              <a:pathLst>
                <a:path w="5912" h="2248" extrusionOk="0">
                  <a:moveTo>
                    <a:pt x="4317" y="224"/>
                  </a:moveTo>
                  <a:cubicBezTo>
                    <a:pt x="4568" y="224"/>
                    <a:pt x="4820" y="232"/>
                    <a:pt x="5071" y="234"/>
                  </a:cubicBezTo>
                  <a:cubicBezTo>
                    <a:pt x="5198" y="234"/>
                    <a:pt x="5325" y="226"/>
                    <a:pt x="5452" y="226"/>
                  </a:cubicBezTo>
                  <a:cubicBezTo>
                    <a:pt x="5472" y="226"/>
                    <a:pt x="5491" y="226"/>
                    <a:pt x="5510" y="227"/>
                  </a:cubicBezTo>
                  <a:cubicBezTo>
                    <a:pt x="5549" y="227"/>
                    <a:pt x="5589" y="253"/>
                    <a:pt x="5668" y="282"/>
                  </a:cubicBezTo>
                  <a:cubicBezTo>
                    <a:pt x="5573" y="861"/>
                    <a:pt x="5481" y="1422"/>
                    <a:pt x="5383" y="2014"/>
                  </a:cubicBezTo>
                  <a:cubicBezTo>
                    <a:pt x="5182" y="2030"/>
                    <a:pt x="4982" y="2036"/>
                    <a:pt x="4782" y="2036"/>
                  </a:cubicBezTo>
                  <a:cubicBezTo>
                    <a:pt x="4203" y="2036"/>
                    <a:pt x="3625" y="1986"/>
                    <a:pt x="3048" y="1986"/>
                  </a:cubicBezTo>
                  <a:cubicBezTo>
                    <a:pt x="2984" y="1986"/>
                    <a:pt x="2921" y="1987"/>
                    <a:pt x="2858" y="1988"/>
                  </a:cubicBezTo>
                  <a:cubicBezTo>
                    <a:pt x="2013" y="2005"/>
                    <a:pt x="1169" y="2017"/>
                    <a:pt x="337" y="2033"/>
                  </a:cubicBezTo>
                  <a:cubicBezTo>
                    <a:pt x="208" y="1596"/>
                    <a:pt x="272" y="792"/>
                    <a:pt x="464" y="358"/>
                  </a:cubicBezTo>
                  <a:cubicBezTo>
                    <a:pt x="1086" y="332"/>
                    <a:pt x="1721" y="305"/>
                    <a:pt x="2353" y="281"/>
                  </a:cubicBezTo>
                  <a:cubicBezTo>
                    <a:pt x="2923" y="261"/>
                    <a:pt x="3493" y="239"/>
                    <a:pt x="4062" y="228"/>
                  </a:cubicBezTo>
                  <a:cubicBezTo>
                    <a:pt x="4147" y="225"/>
                    <a:pt x="4232" y="224"/>
                    <a:pt x="4317" y="224"/>
                  </a:cubicBezTo>
                  <a:close/>
                  <a:moveTo>
                    <a:pt x="5667" y="0"/>
                  </a:moveTo>
                  <a:cubicBezTo>
                    <a:pt x="5648" y="0"/>
                    <a:pt x="5628" y="1"/>
                    <a:pt x="5606" y="2"/>
                  </a:cubicBezTo>
                  <a:cubicBezTo>
                    <a:pt x="5078" y="23"/>
                    <a:pt x="4550" y="45"/>
                    <a:pt x="4023" y="63"/>
                  </a:cubicBezTo>
                  <a:cubicBezTo>
                    <a:pt x="2871" y="102"/>
                    <a:pt x="1718" y="139"/>
                    <a:pt x="565" y="180"/>
                  </a:cubicBezTo>
                  <a:cubicBezTo>
                    <a:pt x="432" y="185"/>
                    <a:pt x="302" y="217"/>
                    <a:pt x="183" y="235"/>
                  </a:cubicBezTo>
                  <a:cubicBezTo>
                    <a:pt x="91" y="911"/>
                    <a:pt x="0" y="1549"/>
                    <a:pt x="149" y="2247"/>
                  </a:cubicBezTo>
                  <a:cubicBezTo>
                    <a:pt x="329" y="2236"/>
                    <a:pt x="483" y="2218"/>
                    <a:pt x="635" y="2215"/>
                  </a:cubicBezTo>
                  <a:cubicBezTo>
                    <a:pt x="1124" y="2202"/>
                    <a:pt x="1613" y="2181"/>
                    <a:pt x="2100" y="2181"/>
                  </a:cubicBezTo>
                  <a:cubicBezTo>
                    <a:pt x="2151" y="2181"/>
                    <a:pt x="2203" y="2181"/>
                    <a:pt x="2254" y="2182"/>
                  </a:cubicBezTo>
                  <a:cubicBezTo>
                    <a:pt x="3291" y="2192"/>
                    <a:pt x="4327" y="2216"/>
                    <a:pt x="5364" y="2243"/>
                  </a:cubicBezTo>
                  <a:cubicBezTo>
                    <a:pt x="5397" y="2244"/>
                    <a:pt x="5426" y="2244"/>
                    <a:pt x="5452" y="2244"/>
                  </a:cubicBezTo>
                  <a:cubicBezTo>
                    <a:pt x="5629" y="2244"/>
                    <a:pt x="5641" y="2213"/>
                    <a:pt x="5639" y="1983"/>
                  </a:cubicBezTo>
                  <a:cubicBezTo>
                    <a:pt x="5639" y="1931"/>
                    <a:pt x="5655" y="1879"/>
                    <a:pt x="5662" y="1828"/>
                  </a:cubicBezTo>
                  <a:cubicBezTo>
                    <a:pt x="5736" y="1315"/>
                    <a:pt x="5813" y="802"/>
                    <a:pt x="5881" y="289"/>
                  </a:cubicBezTo>
                  <a:cubicBezTo>
                    <a:pt x="5912" y="58"/>
                    <a:pt x="5873" y="0"/>
                    <a:pt x="56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3" name="Google Shape;1873;p32">
              <a:extLst>
                <a:ext uri="{FF2B5EF4-FFF2-40B4-BE49-F238E27FC236}">
                  <a16:creationId xmlns:a16="http://schemas.microsoft.com/office/drawing/2014/main" id="{C3F0708A-56E1-9EBF-A1A2-5A50D36D86E9}"/>
                </a:ext>
              </a:extLst>
            </p:cNvPr>
            <p:cNvSpPr/>
            <p:nvPr/>
          </p:nvSpPr>
          <p:spPr>
            <a:xfrm>
              <a:off x="8778340" y="5664755"/>
              <a:ext cx="487317" cy="24417"/>
            </a:xfrm>
            <a:custGeom>
              <a:avLst/>
              <a:gdLst/>
              <a:ahLst/>
              <a:cxnLst/>
              <a:rect l="l" t="t" r="r" b="b"/>
              <a:pathLst>
                <a:path w="5269" h="264" extrusionOk="0">
                  <a:moveTo>
                    <a:pt x="3825" y="1"/>
                  </a:moveTo>
                  <a:cubicBezTo>
                    <a:pt x="3788" y="1"/>
                    <a:pt x="3752" y="1"/>
                    <a:pt x="3715" y="2"/>
                  </a:cubicBezTo>
                  <a:cubicBezTo>
                    <a:pt x="2573" y="22"/>
                    <a:pt x="1427" y="71"/>
                    <a:pt x="285" y="107"/>
                  </a:cubicBezTo>
                  <a:cubicBezTo>
                    <a:pt x="232" y="108"/>
                    <a:pt x="173" y="105"/>
                    <a:pt x="130" y="128"/>
                  </a:cubicBezTo>
                  <a:cubicBezTo>
                    <a:pt x="87" y="149"/>
                    <a:pt x="59" y="198"/>
                    <a:pt x="0" y="264"/>
                  </a:cubicBezTo>
                  <a:cubicBezTo>
                    <a:pt x="1789" y="198"/>
                    <a:pt x="3528" y="135"/>
                    <a:pt x="5268" y="72"/>
                  </a:cubicBezTo>
                  <a:cubicBezTo>
                    <a:pt x="5267" y="69"/>
                    <a:pt x="5267" y="66"/>
                    <a:pt x="5266" y="63"/>
                  </a:cubicBezTo>
                  <a:cubicBezTo>
                    <a:pt x="4786" y="43"/>
                    <a:pt x="4305" y="1"/>
                    <a:pt x="38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4" name="Google Shape;1874;p32">
              <a:extLst>
                <a:ext uri="{FF2B5EF4-FFF2-40B4-BE49-F238E27FC236}">
                  <a16:creationId xmlns:a16="http://schemas.microsoft.com/office/drawing/2014/main" id="{0ACB3077-BEE5-851E-AE02-36F35856FA78}"/>
                </a:ext>
              </a:extLst>
            </p:cNvPr>
            <p:cNvSpPr/>
            <p:nvPr/>
          </p:nvSpPr>
          <p:spPr>
            <a:xfrm>
              <a:off x="8770294" y="5619250"/>
              <a:ext cx="446900" cy="33296"/>
            </a:xfrm>
            <a:custGeom>
              <a:avLst/>
              <a:gdLst/>
              <a:ahLst/>
              <a:cxnLst/>
              <a:rect l="l" t="t" r="r" b="b"/>
              <a:pathLst>
                <a:path w="4832" h="360" extrusionOk="0">
                  <a:moveTo>
                    <a:pt x="4528" y="1"/>
                  </a:moveTo>
                  <a:cubicBezTo>
                    <a:pt x="4391" y="1"/>
                    <a:pt x="4256" y="10"/>
                    <a:pt x="4120" y="16"/>
                  </a:cubicBezTo>
                  <a:cubicBezTo>
                    <a:pt x="2884" y="71"/>
                    <a:pt x="1648" y="120"/>
                    <a:pt x="413" y="176"/>
                  </a:cubicBezTo>
                  <a:cubicBezTo>
                    <a:pt x="275" y="182"/>
                    <a:pt x="138" y="219"/>
                    <a:pt x="0" y="243"/>
                  </a:cubicBezTo>
                  <a:cubicBezTo>
                    <a:pt x="4" y="271"/>
                    <a:pt x="8" y="299"/>
                    <a:pt x="14" y="327"/>
                  </a:cubicBezTo>
                  <a:cubicBezTo>
                    <a:pt x="37" y="337"/>
                    <a:pt x="64" y="359"/>
                    <a:pt x="89" y="359"/>
                  </a:cubicBezTo>
                  <a:cubicBezTo>
                    <a:pt x="90" y="359"/>
                    <a:pt x="91" y="359"/>
                    <a:pt x="92" y="359"/>
                  </a:cubicBezTo>
                  <a:cubicBezTo>
                    <a:pt x="1672" y="248"/>
                    <a:pt x="3252" y="134"/>
                    <a:pt x="4831" y="21"/>
                  </a:cubicBezTo>
                  <a:cubicBezTo>
                    <a:pt x="4730" y="6"/>
                    <a:pt x="4629" y="1"/>
                    <a:pt x="45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5" name="Google Shape;1875;p32">
              <a:extLst>
                <a:ext uri="{FF2B5EF4-FFF2-40B4-BE49-F238E27FC236}">
                  <a16:creationId xmlns:a16="http://schemas.microsoft.com/office/drawing/2014/main" id="{BE21BB8F-A4B1-7E7E-8B60-54EDBF0F055F}"/>
                </a:ext>
              </a:extLst>
            </p:cNvPr>
            <p:cNvSpPr/>
            <p:nvPr/>
          </p:nvSpPr>
          <p:spPr>
            <a:xfrm>
              <a:off x="8903478" y="5716086"/>
              <a:ext cx="365511" cy="18775"/>
            </a:xfrm>
            <a:custGeom>
              <a:avLst/>
              <a:gdLst/>
              <a:ahLst/>
              <a:cxnLst/>
              <a:rect l="l" t="t" r="r" b="b"/>
              <a:pathLst>
                <a:path w="3952" h="203" extrusionOk="0">
                  <a:moveTo>
                    <a:pt x="1669" y="1"/>
                  </a:moveTo>
                  <a:cubicBezTo>
                    <a:pt x="1117" y="1"/>
                    <a:pt x="566" y="18"/>
                    <a:pt x="15" y="68"/>
                  </a:cubicBezTo>
                  <a:cubicBezTo>
                    <a:pt x="10" y="96"/>
                    <a:pt x="6" y="122"/>
                    <a:pt x="1" y="149"/>
                  </a:cubicBezTo>
                  <a:cubicBezTo>
                    <a:pt x="34" y="168"/>
                    <a:pt x="66" y="203"/>
                    <a:pt x="99" y="203"/>
                  </a:cubicBezTo>
                  <a:cubicBezTo>
                    <a:pt x="100" y="203"/>
                    <a:pt x="101" y="203"/>
                    <a:pt x="102" y="203"/>
                  </a:cubicBezTo>
                  <a:cubicBezTo>
                    <a:pt x="1385" y="158"/>
                    <a:pt x="2668" y="108"/>
                    <a:pt x="3952" y="59"/>
                  </a:cubicBezTo>
                  <a:cubicBezTo>
                    <a:pt x="3190" y="34"/>
                    <a:pt x="2429" y="1"/>
                    <a:pt x="16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6" name="Google Shape;1876;p32">
              <a:extLst>
                <a:ext uri="{FF2B5EF4-FFF2-40B4-BE49-F238E27FC236}">
                  <a16:creationId xmlns:a16="http://schemas.microsoft.com/office/drawing/2014/main" id="{42E9B0A0-8FCD-EB6D-D4B7-534C44CE157E}"/>
                </a:ext>
              </a:extLst>
            </p:cNvPr>
            <p:cNvSpPr/>
            <p:nvPr/>
          </p:nvSpPr>
          <p:spPr>
            <a:xfrm>
              <a:off x="8867037" y="6057832"/>
              <a:ext cx="400193" cy="28949"/>
            </a:xfrm>
            <a:custGeom>
              <a:avLst/>
              <a:gdLst/>
              <a:ahLst/>
              <a:cxnLst/>
              <a:rect l="l" t="t" r="r" b="b"/>
              <a:pathLst>
                <a:path w="4327" h="313" extrusionOk="0">
                  <a:moveTo>
                    <a:pt x="4018" y="13"/>
                  </a:moveTo>
                  <a:cubicBezTo>
                    <a:pt x="3994" y="13"/>
                    <a:pt x="3970" y="15"/>
                    <a:pt x="3946" y="16"/>
                  </a:cubicBezTo>
                  <a:cubicBezTo>
                    <a:pt x="3683" y="31"/>
                    <a:pt x="3419" y="53"/>
                    <a:pt x="3157" y="58"/>
                  </a:cubicBezTo>
                  <a:cubicBezTo>
                    <a:pt x="2195" y="74"/>
                    <a:pt x="1231" y="86"/>
                    <a:pt x="269" y="99"/>
                  </a:cubicBezTo>
                  <a:cubicBezTo>
                    <a:pt x="242" y="99"/>
                    <a:pt x="213" y="97"/>
                    <a:pt x="185" y="97"/>
                  </a:cubicBezTo>
                  <a:cubicBezTo>
                    <a:pt x="109" y="97"/>
                    <a:pt x="37" y="114"/>
                    <a:pt x="0" y="240"/>
                  </a:cubicBezTo>
                  <a:cubicBezTo>
                    <a:pt x="61" y="265"/>
                    <a:pt x="122" y="312"/>
                    <a:pt x="182" y="313"/>
                  </a:cubicBezTo>
                  <a:cubicBezTo>
                    <a:pt x="202" y="313"/>
                    <a:pt x="221" y="313"/>
                    <a:pt x="240" y="313"/>
                  </a:cubicBezTo>
                  <a:cubicBezTo>
                    <a:pt x="560" y="313"/>
                    <a:pt x="878" y="305"/>
                    <a:pt x="1196" y="297"/>
                  </a:cubicBezTo>
                  <a:cubicBezTo>
                    <a:pt x="1522" y="291"/>
                    <a:pt x="1850" y="283"/>
                    <a:pt x="2176" y="274"/>
                  </a:cubicBezTo>
                  <a:cubicBezTo>
                    <a:pt x="2631" y="261"/>
                    <a:pt x="3085" y="244"/>
                    <a:pt x="3541" y="233"/>
                  </a:cubicBezTo>
                  <a:cubicBezTo>
                    <a:pt x="3599" y="231"/>
                    <a:pt x="3658" y="231"/>
                    <a:pt x="3717" y="231"/>
                  </a:cubicBezTo>
                  <a:cubicBezTo>
                    <a:pt x="3826" y="231"/>
                    <a:pt x="3935" y="233"/>
                    <a:pt x="4043" y="240"/>
                  </a:cubicBezTo>
                  <a:cubicBezTo>
                    <a:pt x="4087" y="243"/>
                    <a:pt x="4137" y="253"/>
                    <a:pt x="4182" y="253"/>
                  </a:cubicBezTo>
                  <a:cubicBezTo>
                    <a:pt x="4243" y="253"/>
                    <a:pt x="4293" y="234"/>
                    <a:pt x="4304" y="155"/>
                  </a:cubicBezTo>
                  <a:cubicBezTo>
                    <a:pt x="4327" y="1"/>
                    <a:pt x="4172" y="29"/>
                    <a:pt x="4073" y="16"/>
                  </a:cubicBezTo>
                  <a:cubicBezTo>
                    <a:pt x="4055" y="14"/>
                    <a:pt x="4036" y="13"/>
                    <a:pt x="4018" y="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" name="Google Shape;1877;p32">
              <a:extLst>
                <a:ext uri="{FF2B5EF4-FFF2-40B4-BE49-F238E27FC236}">
                  <a16:creationId xmlns:a16="http://schemas.microsoft.com/office/drawing/2014/main" id="{DBFEA4DA-7769-21C7-9CC1-7CF35FD6ABC4}"/>
                </a:ext>
              </a:extLst>
            </p:cNvPr>
            <p:cNvSpPr/>
            <p:nvPr/>
          </p:nvSpPr>
          <p:spPr>
            <a:xfrm>
              <a:off x="8877303" y="6114250"/>
              <a:ext cx="362643" cy="24509"/>
            </a:xfrm>
            <a:custGeom>
              <a:avLst/>
              <a:gdLst/>
              <a:ahLst/>
              <a:cxnLst/>
              <a:rect l="l" t="t" r="r" b="b"/>
              <a:pathLst>
                <a:path w="3921" h="265" extrusionOk="0">
                  <a:moveTo>
                    <a:pt x="3734" y="1"/>
                  </a:moveTo>
                  <a:cubicBezTo>
                    <a:pt x="3710" y="1"/>
                    <a:pt x="3685" y="3"/>
                    <a:pt x="3660" y="6"/>
                  </a:cubicBezTo>
                  <a:cubicBezTo>
                    <a:pt x="3545" y="17"/>
                    <a:pt x="3429" y="29"/>
                    <a:pt x="3313" y="30"/>
                  </a:cubicBezTo>
                  <a:cubicBezTo>
                    <a:pt x="2270" y="40"/>
                    <a:pt x="1225" y="48"/>
                    <a:pt x="182" y="61"/>
                  </a:cubicBezTo>
                  <a:cubicBezTo>
                    <a:pt x="121" y="63"/>
                    <a:pt x="61" y="101"/>
                    <a:pt x="2" y="122"/>
                  </a:cubicBezTo>
                  <a:cubicBezTo>
                    <a:pt x="2" y="148"/>
                    <a:pt x="2" y="173"/>
                    <a:pt x="1" y="199"/>
                  </a:cubicBezTo>
                  <a:cubicBezTo>
                    <a:pt x="71" y="220"/>
                    <a:pt x="143" y="261"/>
                    <a:pt x="215" y="262"/>
                  </a:cubicBezTo>
                  <a:cubicBezTo>
                    <a:pt x="294" y="264"/>
                    <a:pt x="373" y="264"/>
                    <a:pt x="452" y="264"/>
                  </a:cubicBezTo>
                  <a:cubicBezTo>
                    <a:pt x="616" y="264"/>
                    <a:pt x="780" y="261"/>
                    <a:pt x="944" y="261"/>
                  </a:cubicBezTo>
                  <a:cubicBezTo>
                    <a:pt x="1850" y="253"/>
                    <a:pt x="2756" y="247"/>
                    <a:pt x="3660" y="242"/>
                  </a:cubicBezTo>
                  <a:cubicBezTo>
                    <a:pt x="3680" y="242"/>
                    <a:pt x="3700" y="243"/>
                    <a:pt x="3720" y="243"/>
                  </a:cubicBezTo>
                  <a:cubicBezTo>
                    <a:pt x="3805" y="243"/>
                    <a:pt x="3881" y="233"/>
                    <a:pt x="3921" y="133"/>
                  </a:cubicBezTo>
                  <a:cubicBezTo>
                    <a:pt x="3883" y="26"/>
                    <a:pt x="3814" y="1"/>
                    <a:pt x="37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878" name="Google Shape;1878;p32">
            <a:extLst>
              <a:ext uri="{FF2B5EF4-FFF2-40B4-BE49-F238E27FC236}">
                <a16:creationId xmlns:a16="http://schemas.microsoft.com/office/drawing/2014/main" id="{65D00534-0595-150B-9171-B3BCA9622E2F}"/>
              </a:ext>
            </a:extLst>
          </p:cNvPr>
          <p:cNvSpPr/>
          <p:nvPr/>
        </p:nvSpPr>
        <p:spPr>
          <a:xfrm rot="6434968" flipH="1">
            <a:off x="11706452" y="6164247"/>
            <a:ext cx="1616443" cy="1111873"/>
          </a:xfrm>
          <a:custGeom>
            <a:avLst/>
            <a:gdLst/>
            <a:ahLst/>
            <a:cxnLst/>
            <a:rect l="l" t="t" r="r" b="b"/>
            <a:pathLst>
              <a:path w="17473" h="12025" extrusionOk="0">
                <a:moveTo>
                  <a:pt x="13593" y="689"/>
                </a:moveTo>
                <a:cubicBezTo>
                  <a:pt x="13621" y="705"/>
                  <a:pt x="13648" y="721"/>
                  <a:pt x="13677" y="735"/>
                </a:cubicBezTo>
                <a:cubicBezTo>
                  <a:pt x="13730" y="763"/>
                  <a:pt x="13785" y="792"/>
                  <a:pt x="13838" y="819"/>
                </a:cubicBezTo>
                <a:cubicBezTo>
                  <a:pt x="13767" y="913"/>
                  <a:pt x="13700" y="1010"/>
                  <a:pt x="13637" y="1109"/>
                </a:cubicBezTo>
                <a:cubicBezTo>
                  <a:pt x="13622" y="969"/>
                  <a:pt x="13609" y="829"/>
                  <a:pt x="13593" y="689"/>
                </a:cubicBezTo>
                <a:close/>
                <a:moveTo>
                  <a:pt x="14137" y="974"/>
                </a:moveTo>
                <a:cubicBezTo>
                  <a:pt x="14143" y="977"/>
                  <a:pt x="14149" y="980"/>
                  <a:pt x="14155" y="984"/>
                </a:cubicBezTo>
                <a:cubicBezTo>
                  <a:pt x="14154" y="985"/>
                  <a:pt x="14153" y="986"/>
                  <a:pt x="14153" y="988"/>
                </a:cubicBezTo>
                <a:cubicBezTo>
                  <a:pt x="13992" y="1262"/>
                  <a:pt x="13842" y="1543"/>
                  <a:pt x="13702" y="1829"/>
                </a:cubicBezTo>
                <a:cubicBezTo>
                  <a:pt x="13698" y="1785"/>
                  <a:pt x="13694" y="1740"/>
                  <a:pt x="13690" y="1695"/>
                </a:cubicBezTo>
                <a:cubicBezTo>
                  <a:pt x="13731" y="1616"/>
                  <a:pt x="13775" y="1539"/>
                  <a:pt x="13819" y="1461"/>
                </a:cubicBezTo>
                <a:cubicBezTo>
                  <a:pt x="13917" y="1294"/>
                  <a:pt x="14023" y="1131"/>
                  <a:pt x="14137" y="974"/>
                </a:cubicBezTo>
                <a:close/>
                <a:moveTo>
                  <a:pt x="16128" y="1941"/>
                </a:moveTo>
                <a:lnTo>
                  <a:pt x="16287" y="2015"/>
                </a:lnTo>
                <a:cubicBezTo>
                  <a:pt x="16246" y="2019"/>
                  <a:pt x="16205" y="2041"/>
                  <a:pt x="16183" y="2081"/>
                </a:cubicBezTo>
                <a:cubicBezTo>
                  <a:pt x="16120" y="2197"/>
                  <a:pt x="16059" y="2315"/>
                  <a:pt x="15997" y="2432"/>
                </a:cubicBezTo>
                <a:cubicBezTo>
                  <a:pt x="16049" y="2306"/>
                  <a:pt x="16098" y="2180"/>
                  <a:pt x="16143" y="2052"/>
                </a:cubicBezTo>
                <a:cubicBezTo>
                  <a:pt x="16158" y="2015"/>
                  <a:pt x="16148" y="1974"/>
                  <a:pt x="16128" y="1941"/>
                </a:cubicBezTo>
                <a:close/>
                <a:moveTo>
                  <a:pt x="16418" y="2075"/>
                </a:moveTo>
                <a:lnTo>
                  <a:pt x="16418" y="2075"/>
                </a:lnTo>
                <a:cubicBezTo>
                  <a:pt x="16501" y="2113"/>
                  <a:pt x="16586" y="2154"/>
                  <a:pt x="16671" y="2191"/>
                </a:cubicBezTo>
                <a:cubicBezTo>
                  <a:pt x="16548" y="2272"/>
                  <a:pt x="16427" y="2355"/>
                  <a:pt x="16307" y="2441"/>
                </a:cubicBezTo>
                <a:cubicBezTo>
                  <a:pt x="16345" y="2367"/>
                  <a:pt x="16382" y="2294"/>
                  <a:pt x="16423" y="2221"/>
                </a:cubicBezTo>
                <a:cubicBezTo>
                  <a:pt x="16449" y="2173"/>
                  <a:pt x="16447" y="2118"/>
                  <a:pt x="16418" y="2075"/>
                </a:cubicBezTo>
                <a:close/>
                <a:moveTo>
                  <a:pt x="14428" y="1119"/>
                </a:moveTo>
                <a:cubicBezTo>
                  <a:pt x="14500" y="1155"/>
                  <a:pt x="14572" y="1192"/>
                  <a:pt x="14642" y="1227"/>
                </a:cubicBezTo>
                <a:cubicBezTo>
                  <a:pt x="14396" y="1637"/>
                  <a:pt x="14106" y="2020"/>
                  <a:pt x="13874" y="2440"/>
                </a:cubicBezTo>
                <a:cubicBezTo>
                  <a:pt x="13835" y="2511"/>
                  <a:pt x="13798" y="2585"/>
                  <a:pt x="13766" y="2658"/>
                </a:cubicBezTo>
                <a:lnTo>
                  <a:pt x="13751" y="2449"/>
                </a:lnTo>
                <a:cubicBezTo>
                  <a:pt x="13951" y="2001"/>
                  <a:pt x="14169" y="1563"/>
                  <a:pt x="14418" y="1141"/>
                </a:cubicBezTo>
                <a:cubicBezTo>
                  <a:pt x="14422" y="1134"/>
                  <a:pt x="14425" y="1125"/>
                  <a:pt x="14428" y="1119"/>
                </a:cubicBezTo>
                <a:close/>
                <a:moveTo>
                  <a:pt x="15616" y="1700"/>
                </a:moveTo>
                <a:cubicBezTo>
                  <a:pt x="15663" y="1722"/>
                  <a:pt x="15708" y="1745"/>
                  <a:pt x="15755" y="1766"/>
                </a:cubicBezTo>
                <a:cubicBezTo>
                  <a:pt x="15589" y="2086"/>
                  <a:pt x="15414" y="2404"/>
                  <a:pt x="15235" y="2719"/>
                </a:cubicBezTo>
                <a:lnTo>
                  <a:pt x="15029" y="2929"/>
                </a:lnTo>
                <a:cubicBezTo>
                  <a:pt x="15013" y="2945"/>
                  <a:pt x="14998" y="2961"/>
                  <a:pt x="14983" y="2976"/>
                </a:cubicBezTo>
                <a:cubicBezTo>
                  <a:pt x="14966" y="2969"/>
                  <a:pt x="14948" y="2965"/>
                  <a:pt x="14930" y="2965"/>
                </a:cubicBezTo>
                <a:cubicBezTo>
                  <a:pt x="14921" y="2965"/>
                  <a:pt x="14912" y="2966"/>
                  <a:pt x="14903" y="2968"/>
                </a:cubicBezTo>
                <a:cubicBezTo>
                  <a:pt x="15009" y="2857"/>
                  <a:pt x="15122" y="2750"/>
                  <a:pt x="15242" y="2653"/>
                </a:cubicBezTo>
                <a:cubicBezTo>
                  <a:pt x="15267" y="2632"/>
                  <a:pt x="15279" y="2594"/>
                  <a:pt x="15279" y="2564"/>
                </a:cubicBezTo>
                <a:cubicBezTo>
                  <a:pt x="15279" y="2531"/>
                  <a:pt x="15266" y="2498"/>
                  <a:pt x="15242" y="2475"/>
                </a:cubicBezTo>
                <a:cubicBezTo>
                  <a:pt x="15232" y="2464"/>
                  <a:pt x="15219" y="2455"/>
                  <a:pt x="15205" y="2450"/>
                </a:cubicBezTo>
                <a:cubicBezTo>
                  <a:pt x="15339" y="2218"/>
                  <a:pt x="15471" y="1984"/>
                  <a:pt x="15599" y="1748"/>
                </a:cubicBezTo>
                <a:cubicBezTo>
                  <a:pt x="15608" y="1732"/>
                  <a:pt x="15613" y="1717"/>
                  <a:pt x="15616" y="1700"/>
                </a:cubicBezTo>
                <a:close/>
                <a:moveTo>
                  <a:pt x="14941" y="1372"/>
                </a:moveTo>
                <a:cubicBezTo>
                  <a:pt x="14991" y="1397"/>
                  <a:pt x="15040" y="1421"/>
                  <a:pt x="15091" y="1444"/>
                </a:cubicBezTo>
                <a:cubicBezTo>
                  <a:pt x="14791" y="1879"/>
                  <a:pt x="14502" y="2322"/>
                  <a:pt x="14227" y="2775"/>
                </a:cubicBezTo>
                <a:cubicBezTo>
                  <a:pt x="14175" y="2860"/>
                  <a:pt x="14124" y="2947"/>
                  <a:pt x="14073" y="3034"/>
                </a:cubicBezTo>
                <a:cubicBezTo>
                  <a:pt x="14052" y="3024"/>
                  <a:pt x="14029" y="3019"/>
                  <a:pt x="14005" y="3017"/>
                </a:cubicBezTo>
                <a:lnTo>
                  <a:pt x="13998" y="3017"/>
                </a:lnTo>
                <a:cubicBezTo>
                  <a:pt x="13995" y="3017"/>
                  <a:pt x="13993" y="3015"/>
                  <a:pt x="13990" y="3015"/>
                </a:cubicBezTo>
                <a:cubicBezTo>
                  <a:pt x="13990" y="3007"/>
                  <a:pt x="13990" y="2999"/>
                  <a:pt x="13992" y="2990"/>
                </a:cubicBezTo>
                <a:cubicBezTo>
                  <a:pt x="14002" y="2936"/>
                  <a:pt x="14020" y="2881"/>
                  <a:pt x="14041" y="2829"/>
                </a:cubicBezTo>
                <a:cubicBezTo>
                  <a:pt x="14092" y="2714"/>
                  <a:pt x="14154" y="2603"/>
                  <a:pt x="14218" y="2493"/>
                </a:cubicBezTo>
                <a:cubicBezTo>
                  <a:pt x="14299" y="2358"/>
                  <a:pt x="14386" y="2225"/>
                  <a:pt x="14472" y="2093"/>
                </a:cubicBezTo>
                <a:cubicBezTo>
                  <a:pt x="14629" y="1853"/>
                  <a:pt x="14793" y="1617"/>
                  <a:pt x="14941" y="1372"/>
                </a:cubicBezTo>
                <a:close/>
                <a:moveTo>
                  <a:pt x="14971" y="2237"/>
                </a:moveTo>
                <a:cubicBezTo>
                  <a:pt x="14828" y="2485"/>
                  <a:pt x="14683" y="2733"/>
                  <a:pt x="14536" y="2978"/>
                </a:cubicBezTo>
                <a:cubicBezTo>
                  <a:pt x="14525" y="2995"/>
                  <a:pt x="14516" y="3010"/>
                  <a:pt x="14506" y="3028"/>
                </a:cubicBezTo>
                <a:cubicBezTo>
                  <a:pt x="14453" y="3092"/>
                  <a:pt x="14403" y="3159"/>
                  <a:pt x="14356" y="3228"/>
                </a:cubicBezTo>
                <a:cubicBezTo>
                  <a:pt x="14356" y="3228"/>
                  <a:pt x="14355" y="3227"/>
                  <a:pt x="14355" y="3226"/>
                </a:cubicBezTo>
                <a:lnTo>
                  <a:pt x="14521" y="2946"/>
                </a:lnTo>
                <a:cubicBezTo>
                  <a:pt x="14667" y="2708"/>
                  <a:pt x="14818" y="2471"/>
                  <a:pt x="14971" y="2237"/>
                </a:cubicBezTo>
                <a:close/>
                <a:moveTo>
                  <a:pt x="13814" y="3285"/>
                </a:moveTo>
                <a:cubicBezTo>
                  <a:pt x="13843" y="3301"/>
                  <a:pt x="13875" y="3312"/>
                  <a:pt x="13907" y="3320"/>
                </a:cubicBezTo>
                <a:cubicBezTo>
                  <a:pt x="13881" y="3365"/>
                  <a:pt x="13854" y="3412"/>
                  <a:pt x="13829" y="3459"/>
                </a:cubicBezTo>
                <a:cubicBezTo>
                  <a:pt x="13823" y="3401"/>
                  <a:pt x="13819" y="3343"/>
                  <a:pt x="13814" y="3285"/>
                </a:cubicBezTo>
                <a:close/>
                <a:moveTo>
                  <a:pt x="15496" y="2827"/>
                </a:moveTo>
                <a:cubicBezTo>
                  <a:pt x="15460" y="2895"/>
                  <a:pt x="15422" y="2967"/>
                  <a:pt x="15383" y="3037"/>
                </a:cubicBezTo>
                <a:cubicBezTo>
                  <a:pt x="15319" y="3155"/>
                  <a:pt x="15250" y="3271"/>
                  <a:pt x="15180" y="3385"/>
                </a:cubicBezTo>
                <a:cubicBezTo>
                  <a:pt x="15148" y="3438"/>
                  <a:pt x="15114" y="3491"/>
                  <a:pt x="15081" y="3544"/>
                </a:cubicBezTo>
                <a:cubicBezTo>
                  <a:pt x="15070" y="3560"/>
                  <a:pt x="15059" y="3578"/>
                  <a:pt x="15046" y="3595"/>
                </a:cubicBezTo>
                <a:cubicBezTo>
                  <a:pt x="15045" y="3594"/>
                  <a:pt x="15044" y="3592"/>
                  <a:pt x="15043" y="3590"/>
                </a:cubicBezTo>
                <a:cubicBezTo>
                  <a:pt x="15144" y="3424"/>
                  <a:pt x="15245" y="3258"/>
                  <a:pt x="15344" y="3091"/>
                </a:cubicBezTo>
                <a:cubicBezTo>
                  <a:pt x="15395" y="3003"/>
                  <a:pt x="15445" y="2915"/>
                  <a:pt x="15496" y="2827"/>
                </a:cubicBezTo>
                <a:close/>
                <a:moveTo>
                  <a:pt x="14650" y="3691"/>
                </a:moveTo>
                <a:lnTo>
                  <a:pt x="14650" y="3691"/>
                </a:lnTo>
                <a:cubicBezTo>
                  <a:pt x="14549" y="3848"/>
                  <a:pt x="14450" y="4007"/>
                  <a:pt x="14349" y="4165"/>
                </a:cubicBezTo>
                <a:cubicBezTo>
                  <a:pt x="14344" y="4173"/>
                  <a:pt x="14340" y="4183"/>
                  <a:pt x="14337" y="4191"/>
                </a:cubicBezTo>
                <a:cubicBezTo>
                  <a:pt x="14334" y="4194"/>
                  <a:pt x="14330" y="4198"/>
                  <a:pt x="14326" y="4200"/>
                </a:cubicBezTo>
                <a:cubicBezTo>
                  <a:pt x="14247" y="4261"/>
                  <a:pt x="14166" y="4320"/>
                  <a:pt x="14087" y="4380"/>
                </a:cubicBezTo>
                <a:cubicBezTo>
                  <a:pt x="14132" y="4328"/>
                  <a:pt x="14176" y="4274"/>
                  <a:pt x="14221" y="4221"/>
                </a:cubicBezTo>
                <a:cubicBezTo>
                  <a:pt x="14315" y="4107"/>
                  <a:pt x="14408" y="3992"/>
                  <a:pt x="14502" y="3877"/>
                </a:cubicBezTo>
                <a:cubicBezTo>
                  <a:pt x="14548" y="3820"/>
                  <a:pt x="14593" y="3760"/>
                  <a:pt x="14637" y="3702"/>
                </a:cubicBezTo>
                <a:lnTo>
                  <a:pt x="14650" y="3691"/>
                </a:lnTo>
                <a:close/>
                <a:moveTo>
                  <a:pt x="4958" y="6660"/>
                </a:moveTo>
                <a:lnTo>
                  <a:pt x="4958" y="6660"/>
                </a:lnTo>
                <a:cubicBezTo>
                  <a:pt x="4957" y="6661"/>
                  <a:pt x="4955" y="6663"/>
                  <a:pt x="4953" y="6664"/>
                </a:cubicBezTo>
                <a:cubicBezTo>
                  <a:pt x="4955" y="6663"/>
                  <a:pt x="4957" y="6661"/>
                  <a:pt x="4958" y="6660"/>
                </a:cubicBezTo>
                <a:close/>
                <a:moveTo>
                  <a:pt x="13369" y="1"/>
                </a:moveTo>
                <a:cubicBezTo>
                  <a:pt x="13286" y="1"/>
                  <a:pt x="13207" y="38"/>
                  <a:pt x="13158" y="107"/>
                </a:cubicBezTo>
                <a:cubicBezTo>
                  <a:pt x="13110" y="121"/>
                  <a:pt x="13065" y="147"/>
                  <a:pt x="13029" y="183"/>
                </a:cubicBezTo>
                <a:cubicBezTo>
                  <a:pt x="12977" y="235"/>
                  <a:pt x="12928" y="327"/>
                  <a:pt x="12937" y="405"/>
                </a:cubicBezTo>
                <a:cubicBezTo>
                  <a:pt x="12991" y="835"/>
                  <a:pt x="13030" y="1268"/>
                  <a:pt x="13062" y="1700"/>
                </a:cubicBezTo>
                <a:cubicBezTo>
                  <a:pt x="13052" y="1700"/>
                  <a:pt x="13041" y="1700"/>
                  <a:pt x="13031" y="1701"/>
                </a:cubicBezTo>
                <a:cubicBezTo>
                  <a:pt x="12911" y="1710"/>
                  <a:pt x="12788" y="1731"/>
                  <a:pt x="12670" y="1756"/>
                </a:cubicBezTo>
                <a:cubicBezTo>
                  <a:pt x="12476" y="1798"/>
                  <a:pt x="12285" y="1859"/>
                  <a:pt x="12098" y="1922"/>
                </a:cubicBezTo>
                <a:cubicBezTo>
                  <a:pt x="11701" y="2055"/>
                  <a:pt x="11313" y="2211"/>
                  <a:pt x="10929" y="2373"/>
                </a:cubicBezTo>
                <a:cubicBezTo>
                  <a:pt x="10757" y="2448"/>
                  <a:pt x="10587" y="2528"/>
                  <a:pt x="10417" y="2606"/>
                </a:cubicBezTo>
                <a:cubicBezTo>
                  <a:pt x="10231" y="2693"/>
                  <a:pt x="10044" y="2778"/>
                  <a:pt x="9860" y="2866"/>
                </a:cubicBezTo>
                <a:cubicBezTo>
                  <a:pt x="9500" y="3039"/>
                  <a:pt x="9142" y="3216"/>
                  <a:pt x="8800" y="3422"/>
                </a:cubicBezTo>
                <a:cubicBezTo>
                  <a:pt x="8454" y="3631"/>
                  <a:pt x="8105" y="3831"/>
                  <a:pt x="7759" y="4040"/>
                </a:cubicBezTo>
                <a:cubicBezTo>
                  <a:pt x="7410" y="4250"/>
                  <a:pt x="7068" y="4469"/>
                  <a:pt x="6731" y="4698"/>
                </a:cubicBezTo>
                <a:cubicBezTo>
                  <a:pt x="6052" y="5159"/>
                  <a:pt x="5390" y="5650"/>
                  <a:pt x="4758" y="6172"/>
                </a:cubicBezTo>
                <a:cubicBezTo>
                  <a:pt x="4282" y="6561"/>
                  <a:pt x="3821" y="6969"/>
                  <a:pt x="3379" y="7395"/>
                </a:cubicBezTo>
                <a:cubicBezTo>
                  <a:pt x="2929" y="7828"/>
                  <a:pt x="2503" y="8285"/>
                  <a:pt x="2097" y="8760"/>
                </a:cubicBezTo>
                <a:cubicBezTo>
                  <a:pt x="1314" y="9674"/>
                  <a:pt x="618" y="10669"/>
                  <a:pt x="51" y="11732"/>
                </a:cubicBezTo>
                <a:cubicBezTo>
                  <a:pt x="0" y="11825"/>
                  <a:pt x="26" y="11942"/>
                  <a:pt x="121" y="11998"/>
                </a:cubicBezTo>
                <a:cubicBezTo>
                  <a:pt x="151" y="12016"/>
                  <a:pt x="185" y="12024"/>
                  <a:pt x="219" y="12024"/>
                </a:cubicBezTo>
                <a:cubicBezTo>
                  <a:pt x="286" y="12024"/>
                  <a:pt x="354" y="11991"/>
                  <a:pt x="387" y="11929"/>
                </a:cubicBezTo>
                <a:cubicBezTo>
                  <a:pt x="775" y="11204"/>
                  <a:pt x="1224" y="10516"/>
                  <a:pt x="1724" y="9864"/>
                </a:cubicBezTo>
                <a:cubicBezTo>
                  <a:pt x="2184" y="9272"/>
                  <a:pt x="2686" y="8716"/>
                  <a:pt x="3220" y="8190"/>
                </a:cubicBezTo>
                <a:cubicBezTo>
                  <a:pt x="3775" y="7639"/>
                  <a:pt x="4363" y="7125"/>
                  <a:pt x="4979" y="6644"/>
                </a:cubicBezTo>
                <a:lnTo>
                  <a:pt x="4979" y="6644"/>
                </a:lnTo>
                <a:cubicBezTo>
                  <a:pt x="4978" y="6645"/>
                  <a:pt x="4976" y="6646"/>
                  <a:pt x="4975" y="6647"/>
                </a:cubicBezTo>
                <a:lnTo>
                  <a:pt x="4975" y="6647"/>
                </a:lnTo>
                <a:cubicBezTo>
                  <a:pt x="4978" y="6645"/>
                  <a:pt x="4981" y="6643"/>
                  <a:pt x="4983" y="6640"/>
                </a:cubicBezTo>
                <a:cubicBezTo>
                  <a:pt x="4989" y="6636"/>
                  <a:pt x="4996" y="6631"/>
                  <a:pt x="5001" y="6626"/>
                </a:cubicBezTo>
                <a:lnTo>
                  <a:pt x="5001" y="6626"/>
                </a:lnTo>
                <a:cubicBezTo>
                  <a:pt x="5618" y="6155"/>
                  <a:pt x="6257" y="5715"/>
                  <a:pt x="6924" y="5318"/>
                </a:cubicBezTo>
                <a:cubicBezTo>
                  <a:pt x="7273" y="5109"/>
                  <a:pt x="7628" y="4911"/>
                  <a:pt x="7986" y="4719"/>
                </a:cubicBezTo>
                <a:cubicBezTo>
                  <a:pt x="8334" y="4533"/>
                  <a:pt x="8687" y="4354"/>
                  <a:pt x="9050" y="4199"/>
                </a:cubicBezTo>
                <a:cubicBezTo>
                  <a:pt x="9318" y="4087"/>
                  <a:pt x="9584" y="3976"/>
                  <a:pt x="9851" y="3865"/>
                </a:cubicBezTo>
                <a:lnTo>
                  <a:pt x="9851" y="3865"/>
                </a:lnTo>
                <a:cubicBezTo>
                  <a:pt x="9841" y="3869"/>
                  <a:pt x="9830" y="3874"/>
                  <a:pt x="9819" y="3879"/>
                </a:cubicBezTo>
                <a:cubicBezTo>
                  <a:pt x="10110" y="3756"/>
                  <a:pt x="10404" y="3637"/>
                  <a:pt x="10701" y="3530"/>
                </a:cubicBezTo>
                <a:cubicBezTo>
                  <a:pt x="11010" y="3417"/>
                  <a:pt x="11323" y="3320"/>
                  <a:pt x="11636" y="3216"/>
                </a:cubicBezTo>
                <a:cubicBezTo>
                  <a:pt x="11944" y="3114"/>
                  <a:pt x="12254" y="3022"/>
                  <a:pt x="12564" y="2925"/>
                </a:cubicBezTo>
                <a:cubicBezTo>
                  <a:pt x="12710" y="2880"/>
                  <a:pt x="12855" y="2833"/>
                  <a:pt x="12998" y="2780"/>
                </a:cubicBezTo>
                <a:cubicBezTo>
                  <a:pt x="13042" y="2763"/>
                  <a:pt x="13087" y="2745"/>
                  <a:pt x="13131" y="2726"/>
                </a:cubicBezTo>
                <a:cubicBezTo>
                  <a:pt x="13181" y="3521"/>
                  <a:pt x="13232" y="4314"/>
                  <a:pt x="13331" y="5102"/>
                </a:cubicBezTo>
                <a:cubicBezTo>
                  <a:pt x="13331" y="5163"/>
                  <a:pt x="13347" y="5219"/>
                  <a:pt x="13377" y="5272"/>
                </a:cubicBezTo>
                <a:cubicBezTo>
                  <a:pt x="13407" y="5323"/>
                  <a:pt x="13446" y="5362"/>
                  <a:pt x="13497" y="5392"/>
                </a:cubicBezTo>
                <a:cubicBezTo>
                  <a:pt x="13548" y="5422"/>
                  <a:pt x="13612" y="5439"/>
                  <a:pt x="13675" y="5439"/>
                </a:cubicBezTo>
                <a:cubicBezTo>
                  <a:pt x="13733" y="5439"/>
                  <a:pt x="13791" y="5424"/>
                  <a:pt x="13837" y="5392"/>
                </a:cubicBezTo>
                <a:cubicBezTo>
                  <a:pt x="14470" y="4947"/>
                  <a:pt x="15070" y="4454"/>
                  <a:pt x="15657" y="3952"/>
                </a:cubicBezTo>
                <a:cubicBezTo>
                  <a:pt x="15947" y="3704"/>
                  <a:pt x="16236" y="3455"/>
                  <a:pt x="16525" y="3205"/>
                </a:cubicBezTo>
                <a:cubicBezTo>
                  <a:pt x="16675" y="3075"/>
                  <a:pt x="16825" y="2944"/>
                  <a:pt x="16973" y="2812"/>
                </a:cubicBezTo>
                <a:cubicBezTo>
                  <a:pt x="17115" y="2687"/>
                  <a:pt x="17249" y="2559"/>
                  <a:pt x="17370" y="2416"/>
                </a:cubicBezTo>
                <a:cubicBezTo>
                  <a:pt x="17398" y="2399"/>
                  <a:pt x="17423" y="2376"/>
                  <a:pt x="17441" y="2347"/>
                </a:cubicBezTo>
                <a:cubicBezTo>
                  <a:pt x="17467" y="2300"/>
                  <a:pt x="17473" y="2246"/>
                  <a:pt x="17459" y="2196"/>
                </a:cubicBezTo>
                <a:cubicBezTo>
                  <a:pt x="17448" y="2154"/>
                  <a:pt x="17415" y="2100"/>
                  <a:pt x="17371" y="2082"/>
                </a:cubicBezTo>
                <a:cubicBezTo>
                  <a:pt x="16693" y="1788"/>
                  <a:pt x="16055" y="1416"/>
                  <a:pt x="15423" y="1035"/>
                </a:cubicBezTo>
                <a:cubicBezTo>
                  <a:pt x="15107" y="844"/>
                  <a:pt x="14793" y="652"/>
                  <a:pt x="14470" y="474"/>
                </a:cubicBezTo>
                <a:cubicBezTo>
                  <a:pt x="14308" y="385"/>
                  <a:pt x="14143" y="302"/>
                  <a:pt x="13977" y="223"/>
                </a:cubicBezTo>
                <a:cubicBezTo>
                  <a:pt x="13890" y="182"/>
                  <a:pt x="13802" y="145"/>
                  <a:pt x="13713" y="106"/>
                </a:cubicBezTo>
                <a:cubicBezTo>
                  <a:pt x="13621" y="69"/>
                  <a:pt x="13531" y="31"/>
                  <a:pt x="13435" y="8"/>
                </a:cubicBezTo>
                <a:cubicBezTo>
                  <a:pt x="13413" y="3"/>
                  <a:pt x="13391" y="1"/>
                  <a:pt x="133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aphicFrame>
        <p:nvGraphicFramePr>
          <p:cNvPr id="1886" name="Google Shape;1886;p32">
            <a:extLst>
              <a:ext uri="{FF2B5EF4-FFF2-40B4-BE49-F238E27FC236}">
                <a16:creationId xmlns:a16="http://schemas.microsoft.com/office/drawing/2014/main" id="{3A7D2396-8416-94ED-8E8E-EBE1050C6E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6808677"/>
              </p:ext>
            </p:extLst>
          </p:nvPr>
        </p:nvGraphicFramePr>
        <p:xfrm>
          <a:off x="550238" y="1201047"/>
          <a:ext cx="12340683" cy="5730000"/>
        </p:xfrm>
        <a:graphic>
          <a:graphicData uri="http://schemas.openxmlformats.org/drawingml/2006/table">
            <a:tbl>
              <a:tblPr>
                <a:noFill/>
                <a:tableStyleId>{9F6A48A7-A88A-4D92-805C-FBD4649BBD61}</a:tableStyleId>
              </a:tblPr>
              <a:tblGrid>
                <a:gridCol w="1742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97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09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22/02</a:t>
                      </a:r>
                      <a:endParaRPr sz="24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2800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Pare de Criancice! Em busca da maturidade espiritual</a:t>
                      </a:r>
                      <a:endParaRPr sz="2800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909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01/03</a:t>
                      </a:r>
                      <a:endParaRPr sz="24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2800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Curtindo a vida adoidado: cuidando do dinheiro de maneira madura</a:t>
                      </a:r>
                      <a:endParaRPr sz="2800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909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08/03</a:t>
                      </a:r>
                      <a:endParaRPr sz="24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2800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Saia do Playground Intelectual: Maturidade na intelectualidade </a:t>
                      </a:r>
                      <a:endParaRPr sz="2800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909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15/03</a:t>
                      </a:r>
                      <a:endParaRPr sz="24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2800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Sou maduro emocionalmente? Minhas emoções condizem com minha idade? 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909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29/03</a:t>
                      </a:r>
                      <a:endParaRPr sz="24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“Não brinco mais com você!”: em busca da maturidade nos relacionamentos.</a:t>
                      </a:r>
                      <a:endParaRPr sz="2800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909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19/04</a:t>
                      </a:r>
                      <a:endParaRPr sz="24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pt-BR" sz="2800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Sendo maduro nas dificuldades e provações</a:t>
                      </a:r>
                      <a:endParaRPr sz="2800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909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26/04</a:t>
                      </a:r>
                      <a:endParaRPr sz="24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2800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Estou maduro pra namorar/noivar?</a:t>
                      </a:r>
                    </a:p>
                  </a:txBody>
                  <a:tcPr marL="91425" marR="91425" marT="91425" marB="91425">
                    <a:lnL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6229574"/>
                  </a:ext>
                </a:extLst>
              </a:tr>
              <a:tr h="52909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03/05</a:t>
                      </a:r>
                      <a:endParaRPr sz="24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pt-BR" sz="2800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“Para de falar besteira”: maturidade na fala e na comunicação</a:t>
                      </a:r>
                      <a:endParaRPr sz="2800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5685399"/>
                  </a:ext>
                </a:extLst>
              </a:tr>
            </a:tbl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59598FE6-F0DA-510F-38CE-A124546DB541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30912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1">
          <a:extLst>
            <a:ext uri="{FF2B5EF4-FFF2-40B4-BE49-F238E27FC236}">
              <a16:creationId xmlns:a16="http://schemas.microsoft.com/office/drawing/2014/main" id="{A6322013-C02B-13B0-0645-DC783B204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3" name="Google Shape;2083;p38">
            <a:extLst>
              <a:ext uri="{FF2B5EF4-FFF2-40B4-BE49-F238E27FC236}">
                <a16:creationId xmlns:a16="http://schemas.microsoft.com/office/drawing/2014/main" id="{F6DC482B-6B3E-6B0A-DB0E-8B33D706A9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92131" y="669378"/>
            <a:ext cx="9692700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r>
              <a:rPr lang="pt-BR" dirty="0"/>
              <a:t>A maturidade emocional: </a:t>
            </a:r>
            <a:endParaRPr dirty="0"/>
          </a:p>
        </p:txBody>
      </p:sp>
      <p:grpSp>
        <p:nvGrpSpPr>
          <p:cNvPr id="2084" name="Google Shape;2084;p38">
            <a:extLst>
              <a:ext uri="{FF2B5EF4-FFF2-40B4-BE49-F238E27FC236}">
                <a16:creationId xmlns:a16="http://schemas.microsoft.com/office/drawing/2014/main" id="{E46BA891-2A67-6694-6C81-6D159FDDA6FD}"/>
              </a:ext>
            </a:extLst>
          </p:cNvPr>
          <p:cNvGrpSpPr/>
          <p:nvPr/>
        </p:nvGrpSpPr>
        <p:grpSpPr>
          <a:xfrm>
            <a:off x="1837873" y="1810779"/>
            <a:ext cx="9764027" cy="4892262"/>
            <a:chOff x="465091" y="1845069"/>
            <a:chExt cx="9764027" cy="4892262"/>
          </a:xfrm>
        </p:grpSpPr>
        <p:sp>
          <p:nvSpPr>
            <p:cNvPr id="2085" name="Google Shape;2085;p38">
              <a:extLst>
                <a:ext uri="{FF2B5EF4-FFF2-40B4-BE49-F238E27FC236}">
                  <a16:creationId xmlns:a16="http://schemas.microsoft.com/office/drawing/2014/main" id="{8C3335B2-3982-04A4-01CA-85E51B46CC3A}"/>
                </a:ext>
              </a:extLst>
            </p:cNvPr>
            <p:cNvSpPr/>
            <p:nvPr/>
          </p:nvSpPr>
          <p:spPr>
            <a:xfrm>
              <a:off x="685978" y="1845071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6" name="Google Shape;2086;p38">
              <a:extLst>
                <a:ext uri="{FF2B5EF4-FFF2-40B4-BE49-F238E27FC236}">
                  <a16:creationId xmlns:a16="http://schemas.microsoft.com/office/drawing/2014/main" id="{E08B8DB0-1254-5DFD-0E28-025C6DF9CA0D}"/>
                </a:ext>
              </a:extLst>
            </p:cNvPr>
            <p:cNvSpPr/>
            <p:nvPr/>
          </p:nvSpPr>
          <p:spPr>
            <a:xfrm rot="5400000">
              <a:off x="-566617" y="2963339"/>
              <a:ext cx="2369536" cy="306116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7" name="Google Shape;2087;p38">
              <a:extLst>
                <a:ext uri="{FF2B5EF4-FFF2-40B4-BE49-F238E27FC236}">
                  <a16:creationId xmlns:a16="http://schemas.microsoft.com/office/drawing/2014/main" id="{89AA48E5-B5E5-8048-F9B4-D8F642898585}"/>
                </a:ext>
              </a:extLst>
            </p:cNvPr>
            <p:cNvSpPr/>
            <p:nvPr/>
          </p:nvSpPr>
          <p:spPr>
            <a:xfrm rot="-5400000" flipH="1">
              <a:off x="-566620" y="5181698"/>
              <a:ext cx="2369536" cy="306116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8" name="Google Shape;2088;p38">
              <a:extLst>
                <a:ext uri="{FF2B5EF4-FFF2-40B4-BE49-F238E27FC236}">
                  <a16:creationId xmlns:a16="http://schemas.microsoft.com/office/drawing/2014/main" id="{1C5A1388-95B7-383B-6B59-1AFDB960C0DE}"/>
                </a:ext>
              </a:extLst>
            </p:cNvPr>
            <p:cNvSpPr/>
            <p:nvPr/>
          </p:nvSpPr>
          <p:spPr>
            <a:xfrm>
              <a:off x="685978" y="6431372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9" name="Google Shape;2089;p38">
              <a:extLst>
                <a:ext uri="{FF2B5EF4-FFF2-40B4-BE49-F238E27FC236}">
                  <a16:creationId xmlns:a16="http://schemas.microsoft.com/office/drawing/2014/main" id="{32AA5C1A-C56D-37C3-71A9-67F4F1C5A6A4}"/>
                </a:ext>
              </a:extLst>
            </p:cNvPr>
            <p:cNvSpPr/>
            <p:nvPr/>
          </p:nvSpPr>
          <p:spPr>
            <a:xfrm flipH="1">
              <a:off x="7637477" y="1845071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0" name="Google Shape;2090;p38">
              <a:extLst>
                <a:ext uri="{FF2B5EF4-FFF2-40B4-BE49-F238E27FC236}">
                  <a16:creationId xmlns:a16="http://schemas.microsoft.com/office/drawing/2014/main" id="{B450CE8F-CB95-DC3A-B869-1A368B7E10DC}"/>
                </a:ext>
              </a:extLst>
            </p:cNvPr>
            <p:cNvSpPr/>
            <p:nvPr/>
          </p:nvSpPr>
          <p:spPr>
            <a:xfrm rot="-5400000" flipH="1">
              <a:off x="8891290" y="2963339"/>
              <a:ext cx="2369536" cy="306116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1" name="Google Shape;2091;p38">
              <a:extLst>
                <a:ext uri="{FF2B5EF4-FFF2-40B4-BE49-F238E27FC236}">
                  <a16:creationId xmlns:a16="http://schemas.microsoft.com/office/drawing/2014/main" id="{57B742C8-E141-53CE-B62A-227F904CF509}"/>
                </a:ext>
              </a:extLst>
            </p:cNvPr>
            <p:cNvSpPr/>
            <p:nvPr/>
          </p:nvSpPr>
          <p:spPr>
            <a:xfrm rot="5400000">
              <a:off x="8891292" y="5181698"/>
              <a:ext cx="2369536" cy="306116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2" name="Google Shape;2092;p38">
              <a:extLst>
                <a:ext uri="{FF2B5EF4-FFF2-40B4-BE49-F238E27FC236}">
                  <a16:creationId xmlns:a16="http://schemas.microsoft.com/office/drawing/2014/main" id="{7B9668B1-0B2A-0778-71CE-ED5D561663E6}"/>
                </a:ext>
              </a:extLst>
            </p:cNvPr>
            <p:cNvSpPr/>
            <p:nvPr/>
          </p:nvSpPr>
          <p:spPr>
            <a:xfrm flipH="1">
              <a:off x="7637477" y="6431372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3" name="Google Shape;2093;p38">
              <a:extLst>
                <a:ext uri="{FF2B5EF4-FFF2-40B4-BE49-F238E27FC236}">
                  <a16:creationId xmlns:a16="http://schemas.microsoft.com/office/drawing/2014/main" id="{39E99F81-0044-0393-24D7-F579CCCB554C}"/>
                </a:ext>
              </a:extLst>
            </p:cNvPr>
            <p:cNvSpPr/>
            <p:nvPr/>
          </p:nvSpPr>
          <p:spPr>
            <a:xfrm flipH="1">
              <a:off x="2980612" y="1845071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4" name="Google Shape;2094;p38">
              <a:extLst>
                <a:ext uri="{FF2B5EF4-FFF2-40B4-BE49-F238E27FC236}">
                  <a16:creationId xmlns:a16="http://schemas.microsoft.com/office/drawing/2014/main" id="{6D503840-B424-4FEB-803D-E8FC72D3F6B6}"/>
                </a:ext>
              </a:extLst>
            </p:cNvPr>
            <p:cNvSpPr/>
            <p:nvPr/>
          </p:nvSpPr>
          <p:spPr>
            <a:xfrm flipH="1">
              <a:off x="2904393" y="6431372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5" name="Google Shape;2095;p38">
              <a:extLst>
                <a:ext uri="{FF2B5EF4-FFF2-40B4-BE49-F238E27FC236}">
                  <a16:creationId xmlns:a16="http://schemas.microsoft.com/office/drawing/2014/main" id="{3E98CA9C-381B-4C3D-0177-91B85F8CCDEB}"/>
                </a:ext>
              </a:extLst>
            </p:cNvPr>
            <p:cNvSpPr/>
            <p:nvPr/>
          </p:nvSpPr>
          <p:spPr>
            <a:xfrm rot="10800000">
              <a:off x="5275161" y="6431370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6" name="Google Shape;2096;p38">
              <a:extLst>
                <a:ext uri="{FF2B5EF4-FFF2-40B4-BE49-F238E27FC236}">
                  <a16:creationId xmlns:a16="http://schemas.microsoft.com/office/drawing/2014/main" id="{B16E3263-E64D-2392-3348-920006AE5C4B}"/>
                </a:ext>
              </a:extLst>
            </p:cNvPr>
            <p:cNvSpPr/>
            <p:nvPr/>
          </p:nvSpPr>
          <p:spPr>
            <a:xfrm rot="10800000">
              <a:off x="5351380" y="1845069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9C2A4B2C-E3C2-8D83-B0A2-2C2B31751EFF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5" name="Google Shape;1928;p34">
            <a:extLst>
              <a:ext uri="{FF2B5EF4-FFF2-40B4-BE49-F238E27FC236}">
                <a16:creationId xmlns:a16="http://schemas.microsoft.com/office/drawing/2014/main" id="{D1CB3984-86C4-90A0-A491-9993D8297E2E}"/>
              </a:ext>
            </a:extLst>
          </p:cNvPr>
          <p:cNvSpPr txBox="1">
            <a:spLocks/>
          </p:cNvSpPr>
          <p:nvPr/>
        </p:nvSpPr>
        <p:spPr>
          <a:xfrm>
            <a:off x="2067083" y="2915796"/>
            <a:ext cx="9314718" cy="4228716"/>
          </a:xfrm>
          <a:prstGeom prst="rect">
            <a:avLst/>
          </a:prstGeom>
        </p:spPr>
        <p:txBody>
          <a:bodyPr spcFirstLastPara="1" wrap="square" lIns="110750" tIns="110750" rIns="110750" bIns="1107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sz="4000" dirty="0">
                <a:latin typeface="Gaegu" pitchFamily="2" charset="0"/>
                <a:ea typeface="Gaegu" pitchFamily="2" charset="0"/>
              </a:rPr>
              <a:t>“A verdadeira maturidade emocional se demonstra quando o meu objetivo maior é agradar a Deus e não apenas aliviar ou mascarar minhas emoções. É agir da maneira correta e bíblica independentemente do que estou sentindo”</a:t>
            </a:r>
          </a:p>
          <a:p>
            <a:pPr algn="ctr"/>
            <a:endParaRPr lang="en-US" sz="4400" dirty="0">
              <a:latin typeface="Gaegu" pitchFamily="2" charset="0"/>
              <a:ea typeface="Gaegu" pitchFamily="2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0D49C2D6-4B3D-7AD9-0252-402BBE356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4397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45003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2">
          <a:extLst>
            <a:ext uri="{FF2B5EF4-FFF2-40B4-BE49-F238E27FC236}">
              <a16:creationId xmlns:a16="http://schemas.microsoft.com/office/drawing/2014/main" id="{4DD00D7D-CFE1-020C-E9A0-7A3BEDF63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Google Shape;1863;p32">
            <a:extLst>
              <a:ext uri="{FF2B5EF4-FFF2-40B4-BE49-F238E27FC236}">
                <a16:creationId xmlns:a16="http://schemas.microsoft.com/office/drawing/2014/main" id="{B11BFCD8-D42F-E697-0629-5778B9930B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86055" y="1060420"/>
            <a:ext cx="9692700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pPr algn="ctr"/>
            <a:r>
              <a:rPr lang="en" dirty="0"/>
              <a:t>Maturidade nas emoções</a:t>
            </a:r>
            <a:endParaRPr dirty="0"/>
          </a:p>
        </p:txBody>
      </p:sp>
      <p:sp>
        <p:nvSpPr>
          <p:cNvPr id="1864" name="Google Shape;1864;p32">
            <a:extLst>
              <a:ext uri="{FF2B5EF4-FFF2-40B4-BE49-F238E27FC236}">
                <a16:creationId xmlns:a16="http://schemas.microsoft.com/office/drawing/2014/main" id="{7289EADC-EF59-7C8F-8CAF-27F2D0856A0B}"/>
              </a:ext>
            </a:extLst>
          </p:cNvPr>
          <p:cNvSpPr/>
          <p:nvPr/>
        </p:nvSpPr>
        <p:spPr>
          <a:xfrm>
            <a:off x="1636378" y="281847"/>
            <a:ext cx="478832" cy="460186"/>
          </a:xfrm>
          <a:custGeom>
            <a:avLst/>
            <a:gdLst/>
            <a:ahLst/>
            <a:cxnLst/>
            <a:rect l="l" t="t" r="r" b="b"/>
            <a:pathLst>
              <a:path w="5176" h="4977" extrusionOk="0">
                <a:moveTo>
                  <a:pt x="2616" y="243"/>
                </a:moveTo>
                <a:cubicBezTo>
                  <a:pt x="2659" y="243"/>
                  <a:pt x="2703" y="275"/>
                  <a:pt x="2746" y="338"/>
                </a:cubicBezTo>
                <a:cubicBezTo>
                  <a:pt x="2787" y="398"/>
                  <a:pt x="2820" y="466"/>
                  <a:pt x="2840" y="535"/>
                </a:cubicBezTo>
                <a:cubicBezTo>
                  <a:pt x="2907" y="781"/>
                  <a:pt x="2989" y="1024"/>
                  <a:pt x="3022" y="1274"/>
                </a:cubicBezTo>
                <a:cubicBezTo>
                  <a:pt x="3047" y="1455"/>
                  <a:pt x="3146" y="1512"/>
                  <a:pt x="3291" y="1523"/>
                </a:cubicBezTo>
                <a:cubicBezTo>
                  <a:pt x="3310" y="1525"/>
                  <a:pt x="3330" y="1526"/>
                  <a:pt x="3350" y="1526"/>
                </a:cubicBezTo>
                <a:cubicBezTo>
                  <a:pt x="3445" y="1526"/>
                  <a:pt x="3542" y="1509"/>
                  <a:pt x="3639" y="1502"/>
                </a:cubicBezTo>
                <a:cubicBezTo>
                  <a:pt x="4046" y="1465"/>
                  <a:pt x="4454" y="1429"/>
                  <a:pt x="4866" y="1393"/>
                </a:cubicBezTo>
                <a:lnTo>
                  <a:pt x="4866" y="1393"/>
                </a:lnTo>
                <a:cubicBezTo>
                  <a:pt x="4909" y="1675"/>
                  <a:pt x="4734" y="1818"/>
                  <a:pt x="4590" y="1957"/>
                </a:cubicBezTo>
                <a:cubicBezTo>
                  <a:pt x="4441" y="2103"/>
                  <a:pt x="4257" y="2213"/>
                  <a:pt x="4092" y="2345"/>
                </a:cubicBezTo>
                <a:cubicBezTo>
                  <a:pt x="4019" y="2403"/>
                  <a:pt x="3953" y="2472"/>
                  <a:pt x="3882" y="2536"/>
                </a:cubicBezTo>
                <a:cubicBezTo>
                  <a:pt x="3767" y="2640"/>
                  <a:pt x="3753" y="2759"/>
                  <a:pt x="3796" y="2907"/>
                </a:cubicBezTo>
                <a:cubicBezTo>
                  <a:pt x="3905" y="3293"/>
                  <a:pt x="4006" y="3682"/>
                  <a:pt x="4093" y="4074"/>
                </a:cubicBezTo>
                <a:cubicBezTo>
                  <a:pt x="4138" y="4276"/>
                  <a:pt x="4181" y="4486"/>
                  <a:pt x="4077" y="4732"/>
                </a:cubicBezTo>
                <a:cubicBezTo>
                  <a:pt x="3957" y="4676"/>
                  <a:pt x="3832" y="4644"/>
                  <a:pt x="3739" y="4571"/>
                </a:cubicBezTo>
                <a:cubicBezTo>
                  <a:pt x="3497" y="4383"/>
                  <a:pt x="3263" y="4184"/>
                  <a:pt x="3035" y="3979"/>
                </a:cubicBezTo>
                <a:cubicBezTo>
                  <a:pt x="2705" y="3684"/>
                  <a:pt x="2527" y="3555"/>
                  <a:pt x="2359" y="3555"/>
                </a:cubicBezTo>
                <a:cubicBezTo>
                  <a:pt x="2178" y="3555"/>
                  <a:pt x="2009" y="3705"/>
                  <a:pt x="1676" y="3958"/>
                </a:cubicBezTo>
                <a:cubicBezTo>
                  <a:pt x="1350" y="4206"/>
                  <a:pt x="1011" y="4393"/>
                  <a:pt x="555" y="4496"/>
                </a:cubicBezTo>
                <a:cubicBezTo>
                  <a:pt x="587" y="4361"/>
                  <a:pt x="594" y="4261"/>
                  <a:pt x="634" y="4174"/>
                </a:cubicBezTo>
                <a:cubicBezTo>
                  <a:pt x="840" y="3722"/>
                  <a:pt x="1050" y="3273"/>
                  <a:pt x="1266" y="2824"/>
                </a:cubicBezTo>
                <a:cubicBezTo>
                  <a:pt x="1355" y="2640"/>
                  <a:pt x="1363" y="2606"/>
                  <a:pt x="1191" y="2487"/>
                </a:cubicBezTo>
                <a:cubicBezTo>
                  <a:pt x="1043" y="2384"/>
                  <a:pt x="881" y="2306"/>
                  <a:pt x="726" y="2215"/>
                </a:cubicBezTo>
                <a:cubicBezTo>
                  <a:pt x="603" y="2143"/>
                  <a:pt x="484" y="2065"/>
                  <a:pt x="371" y="1952"/>
                </a:cubicBezTo>
                <a:cubicBezTo>
                  <a:pt x="739" y="1825"/>
                  <a:pt x="1103" y="1731"/>
                  <a:pt x="1489" y="1731"/>
                </a:cubicBezTo>
                <a:cubicBezTo>
                  <a:pt x="1608" y="1731"/>
                  <a:pt x="1728" y="1740"/>
                  <a:pt x="1851" y="1760"/>
                </a:cubicBezTo>
                <a:cubicBezTo>
                  <a:pt x="1980" y="1449"/>
                  <a:pt x="2089" y="1164"/>
                  <a:pt x="2214" y="885"/>
                </a:cubicBezTo>
                <a:cubicBezTo>
                  <a:pt x="2300" y="695"/>
                  <a:pt x="2395" y="509"/>
                  <a:pt x="2503" y="330"/>
                </a:cubicBezTo>
                <a:cubicBezTo>
                  <a:pt x="2538" y="271"/>
                  <a:pt x="2576" y="243"/>
                  <a:pt x="2616" y="243"/>
                </a:cubicBezTo>
                <a:close/>
                <a:moveTo>
                  <a:pt x="2603" y="1"/>
                </a:moveTo>
                <a:cubicBezTo>
                  <a:pt x="2493" y="1"/>
                  <a:pt x="2389" y="72"/>
                  <a:pt x="2316" y="211"/>
                </a:cubicBezTo>
                <a:cubicBezTo>
                  <a:pt x="2098" y="629"/>
                  <a:pt x="1894" y="1056"/>
                  <a:pt x="1664" y="1519"/>
                </a:cubicBezTo>
                <a:cubicBezTo>
                  <a:pt x="1659" y="1519"/>
                  <a:pt x="1597" y="1527"/>
                  <a:pt x="1535" y="1534"/>
                </a:cubicBezTo>
                <a:cubicBezTo>
                  <a:pt x="1127" y="1590"/>
                  <a:pt x="717" y="1632"/>
                  <a:pt x="313" y="1704"/>
                </a:cubicBezTo>
                <a:cubicBezTo>
                  <a:pt x="39" y="1751"/>
                  <a:pt x="1" y="1886"/>
                  <a:pt x="190" y="2093"/>
                </a:cubicBezTo>
                <a:cubicBezTo>
                  <a:pt x="297" y="2207"/>
                  <a:pt x="430" y="2299"/>
                  <a:pt x="561" y="2384"/>
                </a:cubicBezTo>
                <a:cubicBezTo>
                  <a:pt x="710" y="2482"/>
                  <a:pt x="870" y="2565"/>
                  <a:pt x="1057" y="2673"/>
                </a:cubicBezTo>
                <a:cubicBezTo>
                  <a:pt x="1015" y="2783"/>
                  <a:pt x="991" y="2862"/>
                  <a:pt x="958" y="2938"/>
                </a:cubicBezTo>
                <a:cubicBezTo>
                  <a:pt x="762" y="3394"/>
                  <a:pt x="568" y="3849"/>
                  <a:pt x="364" y="4302"/>
                </a:cubicBezTo>
                <a:cubicBezTo>
                  <a:pt x="312" y="4417"/>
                  <a:pt x="267" y="4545"/>
                  <a:pt x="359" y="4623"/>
                </a:cubicBezTo>
                <a:cubicBezTo>
                  <a:pt x="415" y="4670"/>
                  <a:pt x="512" y="4697"/>
                  <a:pt x="597" y="4697"/>
                </a:cubicBezTo>
                <a:cubicBezTo>
                  <a:pt x="626" y="4697"/>
                  <a:pt x="653" y="4694"/>
                  <a:pt x="677" y="4688"/>
                </a:cubicBezTo>
                <a:cubicBezTo>
                  <a:pt x="891" y="4634"/>
                  <a:pt x="1106" y="4558"/>
                  <a:pt x="1296" y="4450"/>
                </a:cubicBezTo>
                <a:cubicBezTo>
                  <a:pt x="1590" y="4284"/>
                  <a:pt x="1866" y="4087"/>
                  <a:pt x="2146" y="3898"/>
                </a:cubicBezTo>
                <a:cubicBezTo>
                  <a:pt x="2228" y="3843"/>
                  <a:pt x="2303" y="3814"/>
                  <a:pt x="2377" y="3814"/>
                </a:cubicBezTo>
                <a:cubicBezTo>
                  <a:pt x="2461" y="3814"/>
                  <a:pt x="2542" y="3852"/>
                  <a:pt x="2628" y="3931"/>
                </a:cubicBezTo>
                <a:cubicBezTo>
                  <a:pt x="2906" y="4190"/>
                  <a:pt x="3193" y="4440"/>
                  <a:pt x="3486" y="4683"/>
                </a:cubicBezTo>
                <a:cubicBezTo>
                  <a:pt x="3607" y="4784"/>
                  <a:pt x="3745" y="4869"/>
                  <a:pt x="3887" y="4935"/>
                </a:cubicBezTo>
                <a:cubicBezTo>
                  <a:pt x="3947" y="4963"/>
                  <a:pt x="4004" y="4976"/>
                  <a:pt x="4057" y="4976"/>
                </a:cubicBezTo>
                <a:cubicBezTo>
                  <a:pt x="4188" y="4976"/>
                  <a:pt x="4287" y="4891"/>
                  <a:pt x="4320" y="4729"/>
                </a:cubicBezTo>
                <a:cubicBezTo>
                  <a:pt x="4357" y="4538"/>
                  <a:pt x="4363" y="4330"/>
                  <a:pt x="4329" y="4139"/>
                </a:cubicBezTo>
                <a:cubicBezTo>
                  <a:pt x="4265" y="3779"/>
                  <a:pt x="4176" y="3420"/>
                  <a:pt x="4073" y="3070"/>
                </a:cubicBezTo>
                <a:cubicBezTo>
                  <a:pt x="3994" y="2803"/>
                  <a:pt x="4068" y="2636"/>
                  <a:pt x="4285" y="2471"/>
                </a:cubicBezTo>
                <a:cubicBezTo>
                  <a:pt x="4536" y="2280"/>
                  <a:pt x="4761" y="2055"/>
                  <a:pt x="4984" y="1830"/>
                </a:cubicBezTo>
                <a:cubicBezTo>
                  <a:pt x="5054" y="1761"/>
                  <a:pt x="5104" y="1653"/>
                  <a:pt x="5125" y="1554"/>
                </a:cubicBezTo>
                <a:cubicBezTo>
                  <a:pt x="5176" y="1324"/>
                  <a:pt x="5080" y="1199"/>
                  <a:pt x="4858" y="1199"/>
                </a:cubicBezTo>
                <a:cubicBezTo>
                  <a:pt x="4847" y="1199"/>
                  <a:pt x="4835" y="1200"/>
                  <a:pt x="4823" y="1200"/>
                </a:cubicBezTo>
                <a:cubicBezTo>
                  <a:pt x="4559" y="1214"/>
                  <a:pt x="4296" y="1242"/>
                  <a:pt x="4032" y="1262"/>
                </a:cubicBezTo>
                <a:cubicBezTo>
                  <a:pt x="3854" y="1278"/>
                  <a:pt x="3674" y="1291"/>
                  <a:pt x="3496" y="1309"/>
                </a:cubicBezTo>
                <a:cubicBezTo>
                  <a:pt x="3485" y="1310"/>
                  <a:pt x="3474" y="1311"/>
                  <a:pt x="3464" y="1311"/>
                </a:cubicBezTo>
                <a:cubicBezTo>
                  <a:pt x="3344" y="1311"/>
                  <a:pt x="3275" y="1244"/>
                  <a:pt x="3240" y="1125"/>
                </a:cubicBezTo>
                <a:cubicBezTo>
                  <a:pt x="3176" y="902"/>
                  <a:pt x="3115" y="677"/>
                  <a:pt x="3040" y="457"/>
                </a:cubicBezTo>
                <a:cubicBezTo>
                  <a:pt x="3002" y="349"/>
                  <a:pt x="2954" y="237"/>
                  <a:pt x="2881" y="152"/>
                </a:cubicBezTo>
                <a:cubicBezTo>
                  <a:pt x="2793" y="51"/>
                  <a:pt x="2696" y="1"/>
                  <a:pt x="26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5" name="Google Shape;1865;p32">
            <a:extLst>
              <a:ext uri="{FF2B5EF4-FFF2-40B4-BE49-F238E27FC236}">
                <a16:creationId xmlns:a16="http://schemas.microsoft.com/office/drawing/2014/main" id="{189BB30A-EFF7-8160-BB70-B085C860AA3C}"/>
              </a:ext>
            </a:extLst>
          </p:cNvPr>
          <p:cNvSpPr/>
          <p:nvPr/>
        </p:nvSpPr>
        <p:spPr>
          <a:xfrm>
            <a:off x="10285203" y="359547"/>
            <a:ext cx="478832" cy="460186"/>
          </a:xfrm>
          <a:custGeom>
            <a:avLst/>
            <a:gdLst/>
            <a:ahLst/>
            <a:cxnLst/>
            <a:rect l="l" t="t" r="r" b="b"/>
            <a:pathLst>
              <a:path w="5176" h="4977" extrusionOk="0">
                <a:moveTo>
                  <a:pt x="2616" y="243"/>
                </a:moveTo>
                <a:cubicBezTo>
                  <a:pt x="2659" y="243"/>
                  <a:pt x="2703" y="275"/>
                  <a:pt x="2746" y="338"/>
                </a:cubicBezTo>
                <a:cubicBezTo>
                  <a:pt x="2787" y="398"/>
                  <a:pt x="2820" y="466"/>
                  <a:pt x="2840" y="535"/>
                </a:cubicBezTo>
                <a:cubicBezTo>
                  <a:pt x="2907" y="781"/>
                  <a:pt x="2989" y="1024"/>
                  <a:pt x="3022" y="1274"/>
                </a:cubicBezTo>
                <a:cubicBezTo>
                  <a:pt x="3047" y="1455"/>
                  <a:pt x="3146" y="1512"/>
                  <a:pt x="3291" y="1523"/>
                </a:cubicBezTo>
                <a:cubicBezTo>
                  <a:pt x="3310" y="1525"/>
                  <a:pt x="3330" y="1526"/>
                  <a:pt x="3350" y="1526"/>
                </a:cubicBezTo>
                <a:cubicBezTo>
                  <a:pt x="3445" y="1526"/>
                  <a:pt x="3542" y="1509"/>
                  <a:pt x="3639" y="1502"/>
                </a:cubicBezTo>
                <a:cubicBezTo>
                  <a:pt x="4046" y="1465"/>
                  <a:pt x="4454" y="1429"/>
                  <a:pt x="4866" y="1393"/>
                </a:cubicBezTo>
                <a:lnTo>
                  <a:pt x="4866" y="1393"/>
                </a:lnTo>
                <a:cubicBezTo>
                  <a:pt x="4909" y="1675"/>
                  <a:pt x="4734" y="1818"/>
                  <a:pt x="4590" y="1957"/>
                </a:cubicBezTo>
                <a:cubicBezTo>
                  <a:pt x="4441" y="2103"/>
                  <a:pt x="4257" y="2213"/>
                  <a:pt x="4092" y="2345"/>
                </a:cubicBezTo>
                <a:cubicBezTo>
                  <a:pt x="4019" y="2403"/>
                  <a:pt x="3953" y="2472"/>
                  <a:pt x="3882" y="2536"/>
                </a:cubicBezTo>
                <a:cubicBezTo>
                  <a:pt x="3767" y="2640"/>
                  <a:pt x="3753" y="2759"/>
                  <a:pt x="3796" y="2907"/>
                </a:cubicBezTo>
                <a:cubicBezTo>
                  <a:pt x="3905" y="3293"/>
                  <a:pt x="4006" y="3682"/>
                  <a:pt x="4093" y="4074"/>
                </a:cubicBezTo>
                <a:cubicBezTo>
                  <a:pt x="4138" y="4276"/>
                  <a:pt x="4181" y="4486"/>
                  <a:pt x="4077" y="4732"/>
                </a:cubicBezTo>
                <a:cubicBezTo>
                  <a:pt x="3957" y="4676"/>
                  <a:pt x="3832" y="4644"/>
                  <a:pt x="3739" y="4571"/>
                </a:cubicBezTo>
                <a:cubicBezTo>
                  <a:pt x="3497" y="4383"/>
                  <a:pt x="3263" y="4184"/>
                  <a:pt x="3035" y="3979"/>
                </a:cubicBezTo>
                <a:cubicBezTo>
                  <a:pt x="2705" y="3684"/>
                  <a:pt x="2527" y="3555"/>
                  <a:pt x="2359" y="3555"/>
                </a:cubicBezTo>
                <a:cubicBezTo>
                  <a:pt x="2178" y="3555"/>
                  <a:pt x="2009" y="3705"/>
                  <a:pt x="1676" y="3958"/>
                </a:cubicBezTo>
                <a:cubicBezTo>
                  <a:pt x="1350" y="4206"/>
                  <a:pt x="1011" y="4393"/>
                  <a:pt x="555" y="4496"/>
                </a:cubicBezTo>
                <a:cubicBezTo>
                  <a:pt x="587" y="4361"/>
                  <a:pt x="594" y="4261"/>
                  <a:pt x="634" y="4174"/>
                </a:cubicBezTo>
                <a:cubicBezTo>
                  <a:pt x="840" y="3722"/>
                  <a:pt x="1050" y="3273"/>
                  <a:pt x="1266" y="2824"/>
                </a:cubicBezTo>
                <a:cubicBezTo>
                  <a:pt x="1355" y="2640"/>
                  <a:pt x="1363" y="2606"/>
                  <a:pt x="1191" y="2487"/>
                </a:cubicBezTo>
                <a:cubicBezTo>
                  <a:pt x="1043" y="2384"/>
                  <a:pt x="881" y="2306"/>
                  <a:pt x="726" y="2215"/>
                </a:cubicBezTo>
                <a:cubicBezTo>
                  <a:pt x="603" y="2143"/>
                  <a:pt x="484" y="2065"/>
                  <a:pt x="371" y="1952"/>
                </a:cubicBezTo>
                <a:cubicBezTo>
                  <a:pt x="739" y="1825"/>
                  <a:pt x="1103" y="1731"/>
                  <a:pt x="1489" y="1731"/>
                </a:cubicBezTo>
                <a:cubicBezTo>
                  <a:pt x="1608" y="1731"/>
                  <a:pt x="1728" y="1740"/>
                  <a:pt x="1851" y="1760"/>
                </a:cubicBezTo>
                <a:cubicBezTo>
                  <a:pt x="1980" y="1449"/>
                  <a:pt x="2089" y="1164"/>
                  <a:pt x="2214" y="885"/>
                </a:cubicBezTo>
                <a:cubicBezTo>
                  <a:pt x="2300" y="695"/>
                  <a:pt x="2395" y="509"/>
                  <a:pt x="2503" y="330"/>
                </a:cubicBezTo>
                <a:cubicBezTo>
                  <a:pt x="2538" y="271"/>
                  <a:pt x="2576" y="243"/>
                  <a:pt x="2616" y="243"/>
                </a:cubicBezTo>
                <a:close/>
                <a:moveTo>
                  <a:pt x="2603" y="1"/>
                </a:moveTo>
                <a:cubicBezTo>
                  <a:pt x="2493" y="1"/>
                  <a:pt x="2389" y="72"/>
                  <a:pt x="2316" y="211"/>
                </a:cubicBezTo>
                <a:cubicBezTo>
                  <a:pt x="2098" y="629"/>
                  <a:pt x="1894" y="1056"/>
                  <a:pt x="1664" y="1519"/>
                </a:cubicBezTo>
                <a:cubicBezTo>
                  <a:pt x="1659" y="1519"/>
                  <a:pt x="1597" y="1527"/>
                  <a:pt x="1535" y="1534"/>
                </a:cubicBezTo>
                <a:cubicBezTo>
                  <a:pt x="1127" y="1590"/>
                  <a:pt x="717" y="1632"/>
                  <a:pt x="313" y="1704"/>
                </a:cubicBezTo>
                <a:cubicBezTo>
                  <a:pt x="39" y="1751"/>
                  <a:pt x="1" y="1886"/>
                  <a:pt x="190" y="2093"/>
                </a:cubicBezTo>
                <a:cubicBezTo>
                  <a:pt x="297" y="2207"/>
                  <a:pt x="430" y="2299"/>
                  <a:pt x="561" y="2384"/>
                </a:cubicBezTo>
                <a:cubicBezTo>
                  <a:pt x="710" y="2482"/>
                  <a:pt x="870" y="2565"/>
                  <a:pt x="1057" y="2673"/>
                </a:cubicBezTo>
                <a:cubicBezTo>
                  <a:pt x="1015" y="2783"/>
                  <a:pt x="991" y="2862"/>
                  <a:pt x="958" y="2938"/>
                </a:cubicBezTo>
                <a:cubicBezTo>
                  <a:pt x="762" y="3394"/>
                  <a:pt x="568" y="3849"/>
                  <a:pt x="364" y="4302"/>
                </a:cubicBezTo>
                <a:cubicBezTo>
                  <a:pt x="312" y="4417"/>
                  <a:pt x="267" y="4545"/>
                  <a:pt x="359" y="4623"/>
                </a:cubicBezTo>
                <a:cubicBezTo>
                  <a:pt x="415" y="4670"/>
                  <a:pt x="512" y="4697"/>
                  <a:pt x="597" y="4697"/>
                </a:cubicBezTo>
                <a:cubicBezTo>
                  <a:pt x="626" y="4697"/>
                  <a:pt x="653" y="4694"/>
                  <a:pt x="677" y="4688"/>
                </a:cubicBezTo>
                <a:cubicBezTo>
                  <a:pt x="891" y="4634"/>
                  <a:pt x="1106" y="4558"/>
                  <a:pt x="1296" y="4450"/>
                </a:cubicBezTo>
                <a:cubicBezTo>
                  <a:pt x="1590" y="4284"/>
                  <a:pt x="1866" y="4087"/>
                  <a:pt x="2146" y="3898"/>
                </a:cubicBezTo>
                <a:cubicBezTo>
                  <a:pt x="2228" y="3843"/>
                  <a:pt x="2303" y="3814"/>
                  <a:pt x="2377" y="3814"/>
                </a:cubicBezTo>
                <a:cubicBezTo>
                  <a:pt x="2461" y="3814"/>
                  <a:pt x="2542" y="3852"/>
                  <a:pt x="2628" y="3931"/>
                </a:cubicBezTo>
                <a:cubicBezTo>
                  <a:pt x="2906" y="4190"/>
                  <a:pt x="3193" y="4440"/>
                  <a:pt x="3486" y="4683"/>
                </a:cubicBezTo>
                <a:cubicBezTo>
                  <a:pt x="3607" y="4784"/>
                  <a:pt x="3745" y="4869"/>
                  <a:pt x="3887" y="4935"/>
                </a:cubicBezTo>
                <a:cubicBezTo>
                  <a:pt x="3947" y="4963"/>
                  <a:pt x="4004" y="4976"/>
                  <a:pt x="4057" y="4976"/>
                </a:cubicBezTo>
                <a:cubicBezTo>
                  <a:pt x="4188" y="4976"/>
                  <a:pt x="4287" y="4891"/>
                  <a:pt x="4320" y="4729"/>
                </a:cubicBezTo>
                <a:cubicBezTo>
                  <a:pt x="4357" y="4538"/>
                  <a:pt x="4363" y="4330"/>
                  <a:pt x="4329" y="4139"/>
                </a:cubicBezTo>
                <a:cubicBezTo>
                  <a:pt x="4265" y="3779"/>
                  <a:pt x="4176" y="3420"/>
                  <a:pt x="4073" y="3070"/>
                </a:cubicBezTo>
                <a:cubicBezTo>
                  <a:pt x="3994" y="2803"/>
                  <a:pt x="4068" y="2636"/>
                  <a:pt x="4285" y="2471"/>
                </a:cubicBezTo>
                <a:cubicBezTo>
                  <a:pt x="4536" y="2280"/>
                  <a:pt x="4761" y="2055"/>
                  <a:pt x="4984" y="1830"/>
                </a:cubicBezTo>
                <a:cubicBezTo>
                  <a:pt x="5054" y="1761"/>
                  <a:pt x="5104" y="1653"/>
                  <a:pt x="5125" y="1554"/>
                </a:cubicBezTo>
                <a:cubicBezTo>
                  <a:pt x="5176" y="1324"/>
                  <a:pt x="5080" y="1199"/>
                  <a:pt x="4858" y="1199"/>
                </a:cubicBezTo>
                <a:cubicBezTo>
                  <a:pt x="4847" y="1199"/>
                  <a:pt x="4835" y="1200"/>
                  <a:pt x="4823" y="1200"/>
                </a:cubicBezTo>
                <a:cubicBezTo>
                  <a:pt x="4559" y="1214"/>
                  <a:pt x="4296" y="1242"/>
                  <a:pt x="4032" y="1262"/>
                </a:cubicBezTo>
                <a:cubicBezTo>
                  <a:pt x="3854" y="1278"/>
                  <a:pt x="3674" y="1291"/>
                  <a:pt x="3496" y="1309"/>
                </a:cubicBezTo>
                <a:cubicBezTo>
                  <a:pt x="3485" y="1310"/>
                  <a:pt x="3474" y="1311"/>
                  <a:pt x="3464" y="1311"/>
                </a:cubicBezTo>
                <a:cubicBezTo>
                  <a:pt x="3344" y="1311"/>
                  <a:pt x="3275" y="1244"/>
                  <a:pt x="3240" y="1125"/>
                </a:cubicBezTo>
                <a:cubicBezTo>
                  <a:pt x="3176" y="902"/>
                  <a:pt x="3115" y="677"/>
                  <a:pt x="3040" y="457"/>
                </a:cubicBezTo>
                <a:cubicBezTo>
                  <a:pt x="3002" y="349"/>
                  <a:pt x="2954" y="237"/>
                  <a:pt x="2881" y="152"/>
                </a:cubicBezTo>
                <a:cubicBezTo>
                  <a:pt x="2793" y="51"/>
                  <a:pt x="2696" y="1"/>
                  <a:pt x="26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9" name="Google Shape;1869;p32">
            <a:extLst>
              <a:ext uri="{FF2B5EF4-FFF2-40B4-BE49-F238E27FC236}">
                <a16:creationId xmlns:a16="http://schemas.microsoft.com/office/drawing/2014/main" id="{9D42B17A-CBC7-C5AC-0C21-C8B66F4CCEB6}"/>
              </a:ext>
            </a:extLst>
          </p:cNvPr>
          <p:cNvSpPr/>
          <p:nvPr/>
        </p:nvSpPr>
        <p:spPr>
          <a:xfrm>
            <a:off x="4014869" y="359560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870" name="Google Shape;1870;p32">
            <a:extLst>
              <a:ext uri="{FF2B5EF4-FFF2-40B4-BE49-F238E27FC236}">
                <a16:creationId xmlns:a16="http://schemas.microsoft.com/office/drawing/2014/main" id="{E0D10AD4-D00E-E5CB-BC05-DEF7EDEABE87}"/>
              </a:ext>
            </a:extLst>
          </p:cNvPr>
          <p:cNvGrpSpPr/>
          <p:nvPr/>
        </p:nvGrpSpPr>
        <p:grpSpPr>
          <a:xfrm rot="1549639">
            <a:off x="11779891" y="731767"/>
            <a:ext cx="912127" cy="1132492"/>
            <a:chOff x="8558587" y="5554046"/>
            <a:chExt cx="911834" cy="1132787"/>
          </a:xfrm>
        </p:grpSpPr>
        <p:sp>
          <p:nvSpPr>
            <p:cNvPr id="1871" name="Google Shape;1871;p32">
              <a:extLst>
                <a:ext uri="{FF2B5EF4-FFF2-40B4-BE49-F238E27FC236}">
                  <a16:creationId xmlns:a16="http://schemas.microsoft.com/office/drawing/2014/main" id="{A8A6F183-11E8-1D86-5531-0BF5FDC0DFBC}"/>
                </a:ext>
              </a:extLst>
            </p:cNvPr>
            <p:cNvSpPr/>
            <p:nvPr/>
          </p:nvSpPr>
          <p:spPr>
            <a:xfrm>
              <a:off x="8558587" y="5554046"/>
              <a:ext cx="911834" cy="1132787"/>
            </a:xfrm>
            <a:custGeom>
              <a:avLst/>
              <a:gdLst/>
              <a:ahLst/>
              <a:cxnLst/>
              <a:rect l="l" t="t" r="r" b="b"/>
              <a:pathLst>
                <a:path w="9859" h="12248" extrusionOk="0">
                  <a:moveTo>
                    <a:pt x="5903" y="294"/>
                  </a:moveTo>
                  <a:cubicBezTo>
                    <a:pt x="6431" y="294"/>
                    <a:pt x="6960" y="331"/>
                    <a:pt x="7489" y="344"/>
                  </a:cubicBezTo>
                  <a:cubicBezTo>
                    <a:pt x="7784" y="353"/>
                    <a:pt x="8081" y="348"/>
                    <a:pt x="8376" y="358"/>
                  </a:cubicBezTo>
                  <a:cubicBezTo>
                    <a:pt x="8478" y="360"/>
                    <a:pt x="8580" y="387"/>
                    <a:pt x="8720" y="407"/>
                  </a:cubicBezTo>
                  <a:cubicBezTo>
                    <a:pt x="8623" y="664"/>
                    <a:pt x="8664" y="861"/>
                    <a:pt x="8747" y="1065"/>
                  </a:cubicBezTo>
                  <a:cubicBezTo>
                    <a:pt x="8891" y="1420"/>
                    <a:pt x="9124" y="1712"/>
                    <a:pt x="9342" y="2020"/>
                  </a:cubicBezTo>
                  <a:cubicBezTo>
                    <a:pt x="9383" y="2078"/>
                    <a:pt x="9410" y="2146"/>
                    <a:pt x="9464" y="2244"/>
                  </a:cubicBezTo>
                  <a:cubicBezTo>
                    <a:pt x="9362" y="2259"/>
                    <a:pt x="9286" y="2277"/>
                    <a:pt x="9208" y="2281"/>
                  </a:cubicBezTo>
                  <a:cubicBezTo>
                    <a:pt x="8892" y="2302"/>
                    <a:pt x="8577" y="2323"/>
                    <a:pt x="8262" y="2336"/>
                  </a:cubicBezTo>
                  <a:cubicBezTo>
                    <a:pt x="8024" y="2345"/>
                    <a:pt x="7787" y="2351"/>
                    <a:pt x="7550" y="2351"/>
                  </a:cubicBezTo>
                  <a:cubicBezTo>
                    <a:pt x="7481" y="2351"/>
                    <a:pt x="7412" y="2350"/>
                    <a:pt x="7343" y="2349"/>
                  </a:cubicBezTo>
                  <a:cubicBezTo>
                    <a:pt x="7254" y="2348"/>
                    <a:pt x="7164" y="2347"/>
                    <a:pt x="7075" y="2347"/>
                  </a:cubicBezTo>
                  <a:cubicBezTo>
                    <a:pt x="6848" y="2347"/>
                    <a:pt x="6621" y="2351"/>
                    <a:pt x="6395" y="2351"/>
                  </a:cubicBezTo>
                  <a:cubicBezTo>
                    <a:pt x="6003" y="2351"/>
                    <a:pt x="5612" y="2340"/>
                    <a:pt x="5223" y="2281"/>
                  </a:cubicBezTo>
                  <a:cubicBezTo>
                    <a:pt x="5095" y="2262"/>
                    <a:pt x="4964" y="2260"/>
                    <a:pt x="4834" y="2260"/>
                  </a:cubicBezTo>
                  <a:cubicBezTo>
                    <a:pt x="4809" y="2260"/>
                    <a:pt x="4785" y="2260"/>
                    <a:pt x="4760" y="2260"/>
                  </a:cubicBezTo>
                  <a:cubicBezTo>
                    <a:pt x="4703" y="2260"/>
                    <a:pt x="4645" y="2260"/>
                    <a:pt x="4588" y="2258"/>
                  </a:cubicBezTo>
                  <a:cubicBezTo>
                    <a:pt x="3944" y="2234"/>
                    <a:pt x="3297" y="2235"/>
                    <a:pt x="2656" y="2175"/>
                  </a:cubicBezTo>
                  <a:cubicBezTo>
                    <a:pt x="2218" y="2134"/>
                    <a:pt x="1774" y="2059"/>
                    <a:pt x="1384" y="1818"/>
                  </a:cubicBezTo>
                  <a:cubicBezTo>
                    <a:pt x="1192" y="1699"/>
                    <a:pt x="1076" y="1551"/>
                    <a:pt x="1082" y="1306"/>
                  </a:cubicBezTo>
                  <a:cubicBezTo>
                    <a:pt x="1083" y="1098"/>
                    <a:pt x="1159" y="969"/>
                    <a:pt x="1347" y="887"/>
                  </a:cubicBezTo>
                  <a:cubicBezTo>
                    <a:pt x="1735" y="717"/>
                    <a:pt x="2133" y="594"/>
                    <a:pt x="2552" y="512"/>
                  </a:cubicBezTo>
                  <a:cubicBezTo>
                    <a:pt x="3579" y="309"/>
                    <a:pt x="4617" y="324"/>
                    <a:pt x="5651" y="297"/>
                  </a:cubicBezTo>
                  <a:cubicBezTo>
                    <a:pt x="5735" y="295"/>
                    <a:pt x="5819" y="294"/>
                    <a:pt x="5903" y="294"/>
                  </a:cubicBezTo>
                  <a:close/>
                  <a:moveTo>
                    <a:pt x="1010" y="1932"/>
                  </a:moveTo>
                  <a:cubicBezTo>
                    <a:pt x="1353" y="2091"/>
                    <a:pt x="1676" y="2239"/>
                    <a:pt x="2003" y="2392"/>
                  </a:cubicBezTo>
                  <a:cubicBezTo>
                    <a:pt x="2003" y="2730"/>
                    <a:pt x="2005" y="3098"/>
                    <a:pt x="2002" y="3466"/>
                  </a:cubicBezTo>
                  <a:cubicBezTo>
                    <a:pt x="2000" y="3581"/>
                    <a:pt x="1976" y="3698"/>
                    <a:pt x="1962" y="3813"/>
                  </a:cubicBezTo>
                  <a:cubicBezTo>
                    <a:pt x="1899" y="4325"/>
                    <a:pt x="1844" y="4839"/>
                    <a:pt x="1770" y="5350"/>
                  </a:cubicBezTo>
                  <a:cubicBezTo>
                    <a:pt x="1615" y="6437"/>
                    <a:pt x="1355" y="7508"/>
                    <a:pt x="1372" y="8617"/>
                  </a:cubicBezTo>
                  <a:cubicBezTo>
                    <a:pt x="1377" y="8984"/>
                    <a:pt x="1300" y="9352"/>
                    <a:pt x="1264" y="9720"/>
                  </a:cubicBezTo>
                  <a:cubicBezTo>
                    <a:pt x="1218" y="10182"/>
                    <a:pt x="1176" y="10643"/>
                    <a:pt x="1128" y="11104"/>
                  </a:cubicBezTo>
                  <a:cubicBezTo>
                    <a:pt x="1117" y="11239"/>
                    <a:pt x="1089" y="11373"/>
                    <a:pt x="1067" y="11508"/>
                  </a:cubicBezTo>
                  <a:cubicBezTo>
                    <a:pt x="1044" y="11510"/>
                    <a:pt x="1022" y="11511"/>
                    <a:pt x="1001" y="11511"/>
                  </a:cubicBezTo>
                  <a:cubicBezTo>
                    <a:pt x="789" y="11511"/>
                    <a:pt x="619" y="11416"/>
                    <a:pt x="456" y="11322"/>
                  </a:cubicBezTo>
                  <a:cubicBezTo>
                    <a:pt x="383" y="11279"/>
                    <a:pt x="331" y="11151"/>
                    <a:pt x="322" y="11057"/>
                  </a:cubicBezTo>
                  <a:cubicBezTo>
                    <a:pt x="304" y="10858"/>
                    <a:pt x="313" y="10656"/>
                    <a:pt x="323" y="10455"/>
                  </a:cubicBezTo>
                  <a:cubicBezTo>
                    <a:pt x="365" y="9546"/>
                    <a:pt x="397" y="8638"/>
                    <a:pt x="560" y="7739"/>
                  </a:cubicBezTo>
                  <a:cubicBezTo>
                    <a:pt x="569" y="7687"/>
                    <a:pt x="567" y="7633"/>
                    <a:pt x="565" y="7580"/>
                  </a:cubicBezTo>
                  <a:cubicBezTo>
                    <a:pt x="546" y="7090"/>
                    <a:pt x="649" y="6612"/>
                    <a:pt x="678" y="6128"/>
                  </a:cubicBezTo>
                  <a:cubicBezTo>
                    <a:pt x="740" y="5073"/>
                    <a:pt x="952" y="4031"/>
                    <a:pt x="911" y="2968"/>
                  </a:cubicBezTo>
                  <a:cubicBezTo>
                    <a:pt x="897" y="2625"/>
                    <a:pt x="974" y="2279"/>
                    <a:pt x="1010" y="1932"/>
                  </a:cubicBezTo>
                  <a:close/>
                  <a:moveTo>
                    <a:pt x="2288" y="2435"/>
                  </a:moveTo>
                  <a:cubicBezTo>
                    <a:pt x="3933" y="2527"/>
                    <a:pt x="5569" y="2633"/>
                    <a:pt x="7215" y="2633"/>
                  </a:cubicBezTo>
                  <a:cubicBezTo>
                    <a:pt x="7980" y="2633"/>
                    <a:pt x="8748" y="2610"/>
                    <a:pt x="9519" y="2552"/>
                  </a:cubicBezTo>
                  <a:lnTo>
                    <a:pt x="9519" y="2552"/>
                  </a:lnTo>
                  <a:cubicBezTo>
                    <a:pt x="9456" y="3171"/>
                    <a:pt x="9387" y="3736"/>
                    <a:pt x="9340" y="4303"/>
                  </a:cubicBezTo>
                  <a:cubicBezTo>
                    <a:pt x="9288" y="4906"/>
                    <a:pt x="9192" y="5500"/>
                    <a:pt x="9067" y="6094"/>
                  </a:cubicBezTo>
                  <a:cubicBezTo>
                    <a:pt x="8989" y="6473"/>
                    <a:pt x="9007" y="6873"/>
                    <a:pt x="8975" y="7264"/>
                  </a:cubicBezTo>
                  <a:cubicBezTo>
                    <a:pt x="8933" y="7792"/>
                    <a:pt x="8880" y="8319"/>
                    <a:pt x="8835" y="8847"/>
                  </a:cubicBezTo>
                  <a:cubicBezTo>
                    <a:pt x="8793" y="9353"/>
                    <a:pt x="8763" y="9862"/>
                    <a:pt x="8718" y="10368"/>
                  </a:cubicBezTo>
                  <a:cubicBezTo>
                    <a:pt x="8682" y="10778"/>
                    <a:pt x="8631" y="11187"/>
                    <a:pt x="8587" y="11596"/>
                  </a:cubicBezTo>
                  <a:cubicBezTo>
                    <a:pt x="8577" y="11686"/>
                    <a:pt x="8570" y="11775"/>
                    <a:pt x="8563" y="11864"/>
                  </a:cubicBezTo>
                  <a:cubicBezTo>
                    <a:pt x="7958" y="11888"/>
                    <a:pt x="7343" y="11941"/>
                    <a:pt x="6729" y="11941"/>
                  </a:cubicBezTo>
                  <a:cubicBezTo>
                    <a:pt x="6625" y="11941"/>
                    <a:pt x="6522" y="11939"/>
                    <a:pt x="6418" y="11936"/>
                  </a:cubicBezTo>
                  <a:cubicBezTo>
                    <a:pt x="5852" y="11916"/>
                    <a:pt x="5282" y="11908"/>
                    <a:pt x="4714" y="11839"/>
                  </a:cubicBezTo>
                  <a:cubicBezTo>
                    <a:pt x="4064" y="11759"/>
                    <a:pt x="3402" y="11790"/>
                    <a:pt x="2746" y="11745"/>
                  </a:cubicBezTo>
                  <a:cubicBezTo>
                    <a:pt x="2263" y="11713"/>
                    <a:pt x="1783" y="11641"/>
                    <a:pt x="1260" y="11581"/>
                  </a:cubicBezTo>
                  <a:cubicBezTo>
                    <a:pt x="1348" y="10693"/>
                    <a:pt x="1436" y="9864"/>
                    <a:pt x="1509" y="9032"/>
                  </a:cubicBezTo>
                  <a:cubicBezTo>
                    <a:pt x="1575" y="8315"/>
                    <a:pt x="1622" y="7597"/>
                    <a:pt x="1683" y="6879"/>
                  </a:cubicBezTo>
                  <a:cubicBezTo>
                    <a:pt x="1696" y="6733"/>
                    <a:pt x="1735" y="6589"/>
                    <a:pt x="1760" y="6443"/>
                  </a:cubicBezTo>
                  <a:cubicBezTo>
                    <a:pt x="1855" y="5859"/>
                    <a:pt x="1942" y="5274"/>
                    <a:pt x="2047" y="4693"/>
                  </a:cubicBezTo>
                  <a:cubicBezTo>
                    <a:pt x="2169" y="4013"/>
                    <a:pt x="2207" y="3329"/>
                    <a:pt x="2237" y="2641"/>
                  </a:cubicBezTo>
                  <a:cubicBezTo>
                    <a:pt x="2240" y="2570"/>
                    <a:pt x="2272" y="2500"/>
                    <a:pt x="2288" y="2435"/>
                  </a:cubicBezTo>
                  <a:close/>
                  <a:moveTo>
                    <a:pt x="5260" y="1"/>
                  </a:moveTo>
                  <a:cubicBezTo>
                    <a:pt x="5260" y="13"/>
                    <a:pt x="5260" y="24"/>
                    <a:pt x="5258" y="38"/>
                  </a:cubicBezTo>
                  <a:cubicBezTo>
                    <a:pt x="5187" y="38"/>
                    <a:pt x="5115" y="36"/>
                    <a:pt x="5043" y="36"/>
                  </a:cubicBezTo>
                  <a:cubicBezTo>
                    <a:pt x="4999" y="36"/>
                    <a:pt x="4954" y="37"/>
                    <a:pt x="4909" y="39"/>
                  </a:cubicBezTo>
                  <a:cubicBezTo>
                    <a:pt x="4371" y="60"/>
                    <a:pt x="3831" y="69"/>
                    <a:pt x="3294" y="111"/>
                  </a:cubicBezTo>
                  <a:cubicBezTo>
                    <a:pt x="2967" y="137"/>
                    <a:pt x="2650" y="238"/>
                    <a:pt x="2323" y="267"/>
                  </a:cubicBezTo>
                  <a:cubicBezTo>
                    <a:pt x="1900" y="307"/>
                    <a:pt x="1528" y="484"/>
                    <a:pt x="1162" y="673"/>
                  </a:cubicBezTo>
                  <a:cubicBezTo>
                    <a:pt x="901" y="804"/>
                    <a:pt x="761" y="1080"/>
                    <a:pt x="722" y="1341"/>
                  </a:cubicBezTo>
                  <a:cubicBezTo>
                    <a:pt x="662" y="1765"/>
                    <a:pt x="702" y="2202"/>
                    <a:pt x="675" y="2633"/>
                  </a:cubicBezTo>
                  <a:cubicBezTo>
                    <a:pt x="617" y="3584"/>
                    <a:pt x="648" y="4541"/>
                    <a:pt x="450" y="5481"/>
                  </a:cubicBezTo>
                  <a:cubicBezTo>
                    <a:pt x="388" y="5775"/>
                    <a:pt x="433" y="6091"/>
                    <a:pt x="384" y="6390"/>
                  </a:cubicBezTo>
                  <a:cubicBezTo>
                    <a:pt x="328" y="6734"/>
                    <a:pt x="235" y="7071"/>
                    <a:pt x="303" y="7424"/>
                  </a:cubicBezTo>
                  <a:cubicBezTo>
                    <a:pt x="315" y="7485"/>
                    <a:pt x="307" y="7551"/>
                    <a:pt x="301" y="7614"/>
                  </a:cubicBezTo>
                  <a:cubicBezTo>
                    <a:pt x="227" y="8329"/>
                    <a:pt x="142" y="9042"/>
                    <a:pt x="79" y="9757"/>
                  </a:cubicBezTo>
                  <a:cubicBezTo>
                    <a:pt x="41" y="10199"/>
                    <a:pt x="33" y="10645"/>
                    <a:pt x="8" y="11089"/>
                  </a:cubicBezTo>
                  <a:cubicBezTo>
                    <a:pt x="0" y="11224"/>
                    <a:pt x="22" y="11356"/>
                    <a:pt x="137" y="11430"/>
                  </a:cubicBezTo>
                  <a:cubicBezTo>
                    <a:pt x="296" y="11532"/>
                    <a:pt x="461" y="11631"/>
                    <a:pt x="637" y="11695"/>
                  </a:cubicBezTo>
                  <a:cubicBezTo>
                    <a:pt x="1302" y="11934"/>
                    <a:pt x="2009" y="11959"/>
                    <a:pt x="2702" y="12022"/>
                  </a:cubicBezTo>
                  <a:cubicBezTo>
                    <a:pt x="3586" y="12104"/>
                    <a:pt x="4481" y="12047"/>
                    <a:pt x="5361" y="12205"/>
                  </a:cubicBezTo>
                  <a:cubicBezTo>
                    <a:pt x="5388" y="12210"/>
                    <a:pt x="5416" y="12211"/>
                    <a:pt x="5445" y="12211"/>
                  </a:cubicBezTo>
                  <a:cubicBezTo>
                    <a:pt x="5487" y="12211"/>
                    <a:pt x="5530" y="12208"/>
                    <a:pt x="5572" y="12208"/>
                  </a:cubicBezTo>
                  <a:cubicBezTo>
                    <a:pt x="5575" y="12208"/>
                    <a:pt x="5579" y="12208"/>
                    <a:pt x="5582" y="12208"/>
                  </a:cubicBezTo>
                  <a:cubicBezTo>
                    <a:pt x="5783" y="12211"/>
                    <a:pt x="5982" y="12210"/>
                    <a:pt x="6183" y="12217"/>
                  </a:cubicBezTo>
                  <a:cubicBezTo>
                    <a:pt x="6361" y="12222"/>
                    <a:pt x="6537" y="12247"/>
                    <a:pt x="6715" y="12247"/>
                  </a:cubicBezTo>
                  <a:cubicBezTo>
                    <a:pt x="6728" y="12247"/>
                    <a:pt x="6741" y="12247"/>
                    <a:pt x="6754" y="12247"/>
                  </a:cubicBezTo>
                  <a:cubicBezTo>
                    <a:pt x="7335" y="12235"/>
                    <a:pt x="7915" y="12212"/>
                    <a:pt x="8497" y="12193"/>
                  </a:cubicBezTo>
                  <a:cubicBezTo>
                    <a:pt x="8549" y="12192"/>
                    <a:pt x="8601" y="12181"/>
                    <a:pt x="8654" y="12175"/>
                  </a:cubicBezTo>
                  <a:cubicBezTo>
                    <a:pt x="8961" y="12134"/>
                    <a:pt x="9015" y="12056"/>
                    <a:pt x="8966" y="11757"/>
                  </a:cubicBezTo>
                  <a:cubicBezTo>
                    <a:pt x="8944" y="11622"/>
                    <a:pt x="8923" y="11483"/>
                    <a:pt x="8932" y="11350"/>
                  </a:cubicBezTo>
                  <a:cubicBezTo>
                    <a:pt x="8965" y="10780"/>
                    <a:pt x="9001" y="10211"/>
                    <a:pt x="9051" y="9643"/>
                  </a:cubicBezTo>
                  <a:cubicBezTo>
                    <a:pt x="9136" y="8661"/>
                    <a:pt x="9255" y="7684"/>
                    <a:pt x="9311" y="6702"/>
                  </a:cubicBezTo>
                  <a:cubicBezTo>
                    <a:pt x="9338" y="6211"/>
                    <a:pt x="9415" y="5736"/>
                    <a:pt x="9525" y="5262"/>
                  </a:cubicBezTo>
                  <a:cubicBezTo>
                    <a:pt x="9537" y="5211"/>
                    <a:pt x="9544" y="5158"/>
                    <a:pt x="9550" y="5106"/>
                  </a:cubicBezTo>
                  <a:cubicBezTo>
                    <a:pt x="9651" y="4223"/>
                    <a:pt x="9754" y="3340"/>
                    <a:pt x="9850" y="2457"/>
                  </a:cubicBezTo>
                  <a:cubicBezTo>
                    <a:pt x="9858" y="2391"/>
                    <a:pt x="9840" y="2308"/>
                    <a:pt x="9804" y="2254"/>
                  </a:cubicBezTo>
                  <a:cubicBezTo>
                    <a:pt x="9616" y="1974"/>
                    <a:pt x="9412" y="1705"/>
                    <a:pt x="9225" y="1424"/>
                  </a:cubicBezTo>
                  <a:cubicBezTo>
                    <a:pt x="9110" y="1250"/>
                    <a:pt x="9000" y="1069"/>
                    <a:pt x="8923" y="878"/>
                  </a:cubicBezTo>
                  <a:cubicBezTo>
                    <a:pt x="8874" y="754"/>
                    <a:pt x="8890" y="619"/>
                    <a:pt x="9006" y="500"/>
                  </a:cubicBezTo>
                  <a:cubicBezTo>
                    <a:pt x="9176" y="324"/>
                    <a:pt x="9135" y="192"/>
                    <a:pt x="8902" y="152"/>
                  </a:cubicBezTo>
                  <a:cubicBezTo>
                    <a:pt x="8611" y="100"/>
                    <a:pt x="8315" y="60"/>
                    <a:pt x="8020" y="50"/>
                  </a:cubicBezTo>
                  <a:cubicBezTo>
                    <a:pt x="7973" y="49"/>
                    <a:pt x="7925" y="48"/>
                    <a:pt x="7878" y="48"/>
                  </a:cubicBezTo>
                  <a:cubicBezTo>
                    <a:pt x="7591" y="48"/>
                    <a:pt x="7304" y="71"/>
                    <a:pt x="7016" y="71"/>
                  </a:cubicBezTo>
                  <a:cubicBezTo>
                    <a:pt x="6981" y="71"/>
                    <a:pt x="6945" y="71"/>
                    <a:pt x="6909" y="70"/>
                  </a:cubicBezTo>
                  <a:cubicBezTo>
                    <a:pt x="6359" y="58"/>
                    <a:pt x="5810" y="24"/>
                    <a:pt x="52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2" name="Google Shape;1872;p32">
              <a:extLst>
                <a:ext uri="{FF2B5EF4-FFF2-40B4-BE49-F238E27FC236}">
                  <a16:creationId xmlns:a16="http://schemas.microsoft.com/office/drawing/2014/main" id="{E50AEDA9-1806-4B2F-AE22-B917D3AD7655}"/>
                </a:ext>
              </a:extLst>
            </p:cNvPr>
            <p:cNvSpPr/>
            <p:nvPr/>
          </p:nvSpPr>
          <p:spPr>
            <a:xfrm>
              <a:off x="8792584" y="5985136"/>
              <a:ext cx="546786" cy="207912"/>
            </a:xfrm>
            <a:custGeom>
              <a:avLst/>
              <a:gdLst/>
              <a:ahLst/>
              <a:cxnLst/>
              <a:rect l="l" t="t" r="r" b="b"/>
              <a:pathLst>
                <a:path w="5912" h="2248" extrusionOk="0">
                  <a:moveTo>
                    <a:pt x="4317" y="224"/>
                  </a:moveTo>
                  <a:cubicBezTo>
                    <a:pt x="4568" y="224"/>
                    <a:pt x="4820" y="232"/>
                    <a:pt x="5071" y="234"/>
                  </a:cubicBezTo>
                  <a:cubicBezTo>
                    <a:pt x="5198" y="234"/>
                    <a:pt x="5325" y="226"/>
                    <a:pt x="5452" y="226"/>
                  </a:cubicBezTo>
                  <a:cubicBezTo>
                    <a:pt x="5472" y="226"/>
                    <a:pt x="5491" y="226"/>
                    <a:pt x="5510" y="227"/>
                  </a:cubicBezTo>
                  <a:cubicBezTo>
                    <a:pt x="5549" y="227"/>
                    <a:pt x="5589" y="253"/>
                    <a:pt x="5668" y="282"/>
                  </a:cubicBezTo>
                  <a:cubicBezTo>
                    <a:pt x="5573" y="861"/>
                    <a:pt x="5481" y="1422"/>
                    <a:pt x="5383" y="2014"/>
                  </a:cubicBezTo>
                  <a:cubicBezTo>
                    <a:pt x="5182" y="2030"/>
                    <a:pt x="4982" y="2036"/>
                    <a:pt x="4782" y="2036"/>
                  </a:cubicBezTo>
                  <a:cubicBezTo>
                    <a:pt x="4203" y="2036"/>
                    <a:pt x="3625" y="1986"/>
                    <a:pt x="3048" y="1986"/>
                  </a:cubicBezTo>
                  <a:cubicBezTo>
                    <a:pt x="2984" y="1986"/>
                    <a:pt x="2921" y="1987"/>
                    <a:pt x="2858" y="1988"/>
                  </a:cubicBezTo>
                  <a:cubicBezTo>
                    <a:pt x="2013" y="2005"/>
                    <a:pt x="1169" y="2017"/>
                    <a:pt x="337" y="2033"/>
                  </a:cubicBezTo>
                  <a:cubicBezTo>
                    <a:pt x="208" y="1596"/>
                    <a:pt x="272" y="792"/>
                    <a:pt x="464" y="358"/>
                  </a:cubicBezTo>
                  <a:cubicBezTo>
                    <a:pt x="1086" y="332"/>
                    <a:pt x="1721" y="305"/>
                    <a:pt x="2353" y="281"/>
                  </a:cubicBezTo>
                  <a:cubicBezTo>
                    <a:pt x="2923" y="261"/>
                    <a:pt x="3493" y="239"/>
                    <a:pt x="4062" y="228"/>
                  </a:cubicBezTo>
                  <a:cubicBezTo>
                    <a:pt x="4147" y="225"/>
                    <a:pt x="4232" y="224"/>
                    <a:pt x="4317" y="224"/>
                  </a:cubicBezTo>
                  <a:close/>
                  <a:moveTo>
                    <a:pt x="5667" y="0"/>
                  </a:moveTo>
                  <a:cubicBezTo>
                    <a:pt x="5648" y="0"/>
                    <a:pt x="5628" y="1"/>
                    <a:pt x="5606" y="2"/>
                  </a:cubicBezTo>
                  <a:cubicBezTo>
                    <a:pt x="5078" y="23"/>
                    <a:pt x="4550" y="45"/>
                    <a:pt x="4023" y="63"/>
                  </a:cubicBezTo>
                  <a:cubicBezTo>
                    <a:pt x="2871" y="102"/>
                    <a:pt x="1718" y="139"/>
                    <a:pt x="565" y="180"/>
                  </a:cubicBezTo>
                  <a:cubicBezTo>
                    <a:pt x="432" y="185"/>
                    <a:pt x="302" y="217"/>
                    <a:pt x="183" y="235"/>
                  </a:cubicBezTo>
                  <a:cubicBezTo>
                    <a:pt x="91" y="911"/>
                    <a:pt x="0" y="1549"/>
                    <a:pt x="149" y="2247"/>
                  </a:cubicBezTo>
                  <a:cubicBezTo>
                    <a:pt x="329" y="2236"/>
                    <a:pt x="483" y="2218"/>
                    <a:pt x="635" y="2215"/>
                  </a:cubicBezTo>
                  <a:cubicBezTo>
                    <a:pt x="1124" y="2202"/>
                    <a:pt x="1613" y="2181"/>
                    <a:pt x="2100" y="2181"/>
                  </a:cubicBezTo>
                  <a:cubicBezTo>
                    <a:pt x="2151" y="2181"/>
                    <a:pt x="2203" y="2181"/>
                    <a:pt x="2254" y="2182"/>
                  </a:cubicBezTo>
                  <a:cubicBezTo>
                    <a:pt x="3291" y="2192"/>
                    <a:pt x="4327" y="2216"/>
                    <a:pt x="5364" y="2243"/>
                  </a:cubicBezTo>
                  <a:cubicBezTo>
                    <a:pt x="5397" y="2244"/>
                    <a:pt x="5426" y="2244"/>
                    <a:pt x="5452" y="2244"/>
                  </a:cubicBezTo>
                  <a:cubicBezTo>
                    <a:pt x="5629" y="2244"/>
                    <a:pt x="5641" y="2213"/>
                    <a:pt x="5639" y="1983"/>
                  </a:cubicBezTo>
                  <a:cubicBezTo>
                    <a:pt x="5639" y="1931"/>
                    <a:pt x="5655" y="1879"/>
                    <a:pt x="5662" y="1828"/>
                  </a:cubicBezTo>
                  <a:cubicBezTo>
                    <a:pt x="5736" y="1315"/>
                    <a:pt x="5813" y="802"/>
                    <a:pt x="5881" y="289"/>
                  </a:cubicBezTo>
                  <a:cubicBezTo>
                    <a:pt x="5912" y="58"/>
                    <a:pt x="5873" y="0"/>
                    <a:pt x="56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3" name="Google Shape;1873;p32">
              <a:extLst>
                <a:ext uri="{FF2B5EF4-FFF2-40B4-BE49-F238E27FC236}">
                  <a16:creationId xmlns:a16="http://schemas.microsoft.com/office/drawing/2014/main" id="{B304C8D2-D98C-F13C-3118-FF81D219D679}"/>
                </a:ext>
              </a:extLst>
            </p:cNvPr>
            <p:cNvSpPr/>
            <p:nvPr/>
          </p:nvSpPr>
          <p:spPr>
            <a:xfrm>
              <a:off x="8778340" y="5664755"/>
              <a:ext cx="487317" cy="24417"/>
            </a:xfrm>
            <a:custGeom>
              <a:avLst/>
              <a:gdLst/>
              <a:ahLst/>
              <a:cxnLst/>
              <a:rect l="l" t="t" r="r" b="b"/>
              <a:pathLst>
                <a:path w="5269" h="264" extrusionOk="0">
                  <a:moveTo>
                    <a:pt x="3825" y="1"/>
                  </a:moveTo>
                  <a:cubicBezTo>
                    <a:pt x="3788" y="1"/>
                    <a:pt x="3752" y="1"/>
                    <a:pt x="3715" y="2"/>
                  </a:cubicBezTo>
                  <a:cubicBezTo>
                    <a:pt x="2573" y="22"/>
                    <a:pt x="1427" y="71"/>
                    <a:pt x="285" y="107"/>
                  </a:cubicBezTo>
                  <a:cubicBezTo>
                    <a:pt x="232" y="108"/>
                    <a:pt x="173" y="105"/>
                    <a:pt x="130" y="128"/>
                  </a:cubicBezTo>
                  <a:cubicBezTo>
                    <a:pt x="87" y="149"/>
                    <a:pt x="59" y="198"/>
                    <a:pt x="0" y="264"/>
                  </a:cubicBezTo>
                  <a:cubicBezTo>
                    <a:pt x="1789" y="198"/>
                    <a:pt x="3528" y="135"/>
                    <a:pt x="5268" y="72"/>
                  </a:cubicBezTo>
                  <a:cubicBezTo>
                    <a:pt x="5267" y="69"/>
                    <a:pt x="5267" y="66"/>
                    <a:pt x="5266" y="63"/>
                  </a:cubicBezTo>
                  <a:cubicBezTo>
                    <a:pt x="4786" y="43"/>
                    <a:pt x="4305" y="1"/>
                    <a:pt x="38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4" name="Google Shape;1874;p32">
              <a:extLst>
                <a:ext uri="{FF2B5EF4-FFF2-40B4-BE49-F238E27FC236}">
                  <a16:creationId xmlns:a16="http://schemas.microsoft.com/office/drawing/2014/main" id="{8E108A0B-617F-2230-59A3-E1AFB280B2DF}"/>
                </a:ext>
              </a:extLst>
            </p:cNvPr>
            <p:cNvSpPr/>
            <p:nvPr/>
          </p:nvSpPr>
          <p:spPr>
            <a:xfrm>
              <a:off x="8770294" y="5619250"/>
              <a:ext cx="446900" cy="33296"/>
            </a:xfrm>
            <a:custGeom>
              <a:avLst/>
              <a:gdLst/>
              <a:ahLst/>
              <a:cxnLst/>
              <a:rect l="l" t="t" r="r" b="b"/>
              <a:pathLst>
                <a:path w="4832" h="360" extrusionOk="0">
                  <a:moveTo>
                    <a:pt x="4528" y="1"/>
                  </a:moveTo>
                  <a:cubicBezTo>
                    <a:pt x="4391" y="1"/>
                    <a:pt x="4256" y="10"/>
                    <a:pt x="4120" y="16"/>
                  </a:cubicBezTo>
                  <a:cubicBezTo>
                    <a:pt x="2884" y="71"/>
                    <a:pt x="1648" y="120"/>
                    <a:pt x="413" y="176"/>
                  </a:cubicBezTo>
                  <a:cubicBezTo>
                    <a:pt x="275" y="182"/>
                    <a:pt x="138" y="219"/>
                    <a:pt x="0" y="243"/>
                  </a:cubicBezTo>
                  <a:cubicBezTo>
                    <a:pt x="4" y="271"/>
                    <a:pt x="8" y="299"/>
                    <a:pt x="14" y="327"/>
                  </a:cubicBezTo>
                  <a:cubicBezTo>
                    <a:pt x="37" y="337"/>
                    <a:pt x="64" y="359"/>
                    <a:pt x="89" y="359"/>
                  </a:cubicBezTo>
                  <a:cubicBezTo>
                    <a:pt x="90" y="359"/>
                    <a:pt x="91" y="359"/>
                    <a:pt x="92" y="359"/>
                  </a:cubicBezTo>
                  <a:cubicBezTo>
                    <a:pt x="1672" y="248"/>
                    <a:pt x="3252" y="134"/>
                    <a:pt x="4831" y="21"/>
                  </a:cubicBezTo>
                  <a:cubicBezTo>
                    <a:pt x="4730" y="6"/>
                    <a:pt x="4629" y="1"/>
                    <a:pt x="45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5" name="Google Shape;1875;p32">
              <a:extLst>
                <a:ext uri="{FF2B5EF4-FFF2-40B4-BE49-F238E27FC236}">
                  <a16:creationId xmlns:a16="http://schemas.microsoft.com/office/drawing/2014/main" id="{1A04D523-E83F-13AC-A7A6-A7B6EFB063AF}"/>
                </a:ext>
              </a:extLst>
            </p:cNvPr>
            <p:cNvSpPr/>
            <p:nvPr/>
          </p:nvSpPr>
          <p:spPr>
            <a:xfrm>
              <a:off x="8903478" y="5716086"/>
              <a:ext cx="365511" cy="18775"/>
            </a:xfrm>
            <a:custGeom>
              <a:avLst/>
              <a:gdLst/>
              <a:ahLst/>
              <a:cxnLst/>
              <a:rect l="l" t="t" r="r" b="b"/>
              <a:pathLst>
                <a:path w="3952" h="203" extrusionOk="0">
                  <a:moveTo>
                    <a:pt x="1669" y="1"/>
                  </a:moveTo>
                  <a:cubicBezTo>
                    <a:pt x="1117" y="1"/>
                    <a:pt x="566" y="18"/>
                    <a:pt x="15" y="68"/>
                  </a:cubicBezTo>
                  <a:cubicBezTo>
                    <a:pt x="10" y="96"/>
                    <a:pt x="6" y="122"/>
                    <a:pt x="1" y="149"/>
                  </a:cubicBezTo>
                  <a:cubicBezTo>
                    <a:pt x="34" y="168"/>
                    <a:pt x="66" y="203"/>
                    <a:pt x="99" y="203"/>
                  </a:cubicBezTo>
                  <a:cubicBezTo>
                    <a:pt x="100" y="203"/>
                    <a:pt x="101" y="203"/>
                    <a:pt x="102" y="203"/>
                  </a:cubicBezTo>
                  <a:cubicBezTo>
                    <a:pt x="1385" y="158"/>
                    <a:pt x="2668" y="108"/>
                    <a:pt x="3952" y="59"/>
                  </a:cubicBezTo>
                  <a:cubicBezTo>
                    <a:pt x="3190" y="34"/>
                    <a:pt x="2429" y="1"/>
                    <a:pt x="16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876" name="Google Shape;1876;p32">
              <a:extLst>
                <a:ext uri="{FF2B5EF4-FFF2-40B4-BE49-F238E27FC236}">
                  <a16:creationId xmlns:a16="http://schemas.microsoft.com/office/drawing/2014/main" id="{A1EB287F-4C62-9AE9-FF67-36C6E56E3A7B}"/>
                </a:ext>
              </a:extLst>
            </p:cNvPr>
            <p:cNvSpPr/>
            <p:nvPr/>
          </p:nvSpPr>
          <p:spPr>
            <a:xfrm>
              <a:off x="8867037" y="6057832"/>
              <a:ext cx="400193" cy="28949"/>
            </a:xfrm>
            <a:custGeom>
              <a:avLst/>
              <a:gdLst/>
              <a:ahLst/>
              <a:cxnLst/>
              <a:rect l="l" t="t" r="r" b="b"/>
              <a:pathLst>
                <a:path w="4327" h="313" extrusionOk="0">
                  <a:moveTo>
                    <a:pt x="4018" y="13"/>
                  </a:moveTo>
                  <a:cubicBezTo>
                    <a:pt x="3994" y="13"/>
                    <a:pt x="3970" y="15"/>
                    <a:pt x="3946" y="16"/>
                  </a:cubicBezTo>
                  <a:cubicBezTo>
                    <a:pt x="3683" y="31"/>
                    <a:pt x="3419" y="53"/>
                    <a:pt x="3157" y="58"/>
                  </a:cubicBezTo>
                  <a:cubicBezTo>
                    <a:pt x="2195" y="74"/>
                    <a:pt x="1231" y="86"/>
                    <a:pt x="269" y="99"/>
                  </a:cubicBezTo>
                  <a:cubicBezTo>
                    <a:pt x="242" y="99"/>
                    <a:pt x="213" y="97"/>
                    <a:pt x="185" y="97"/>
                  </a:cubicBezTo>
                  <a:cubicBezTo>
                    <a:pt x="109" y="97"/>
                    <a:pt x="37" y="114"/>
                    <a:pt x="0" y="240"/>
                  </a:cubicBezTo>
                  <a:cubicBezTo>
                    <a:pt x="61" y="265"/>
                    <a:pt x="122" y="312"/>
                    <a:pt x="182" y="313"/>
                  </a:cubicBezTo>
                  <a:cubicBezTo>
                    <a:pt x="202" y="313"/>
                    <a:pt x="221" y="313"/>
                    <a:pt x="240" y="313"/>
                  </a:cubicBezTo>
                  <a:cubicBezTo>
                    <a:pt x="560" y="313"/>
                    <a:pt x="878" y="305"/>
                    <a:pt x="1196" y="297"/>
                  </a:cubicBezTo>
                  <a:cubicBezTo>
                    <a:pt x="1522" y="291"/>
                    <a:pt x="1850" y="283"/>
                    <a:pt x="2176" y="274"/>
                  </a:cubicBezTo>
                  <a:cubicBezTo>
                    <a:pt x="2631" y="261"/>
                    <a:pt x="3085" y="244"/>
                    <a:pt x="3541" y="233"/>
                  </a:cubicBezTo>
                  <a:cubicBezTo>
                    <a:pt x="3599" y="231"/>
                    <a:pt x="3658" y="231"/>
                    <a:pt x="3717" y="231"/>
                  </a:cubicBezTo>
                  <a:cubicBezTo>
                    <a:pt x="3826" y="231"/>
                    <a:pt x="3935" y="233"/>
                    <a:pt x="4043" y="240"/>
                  </a:cubicBezTo>
                  <a:cubicBezTo>
                    <a:pt x="4087" y="243"/>
                    <a:pt x="4137" y="253"/>
                    <a:pt x="4182" y="253"/>
                  </a:cubicBezTo>
                  <a:cubicBezTo>
                    <a:pt x="4243" y="253"/>
                    <a:pt x="4293" y="234"/>
                    <a:pt x="4304" y="155"/>
                  </a:cubicBezTo>
                  <a:cubicBezTo>
                    <a:pt x="4327" y="1"/>
                    <a:pt x="4172" y="29"/>
                    <a:pt x="4073" y="16"/>
                  </a:cubicBezTo>
                  <a:cubicBezTo>
                    <a:pt x="4055" y="14"/>
                    <a:pt x="4036" y="13"/>
                    <a:pt x="4018" y="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" name="Google Shape;1877;p32">
              <a:extLst>
                <a:ext uri="{FF2B5EF4-FFF2-40B4-BE49-F238E27FC236}">
                  <a16:creationId xmlns:a16="http://schemas.microsoft.com/office/drawing/2014/main" id="{B8736B2E-E6EF-8B41-7FD5-8AC66EAE5B2B}"/>
                </a:ext>
              </a:extLst>
            </p:cNvPr>
            <p:cNvSpPr/>
            <p:nvPr/>
          </p:nvSpPr>
          <p:spPr>
            <a:xfrm>
              <a:off x="8877303" y="6114250"/>
              <a:ext cx="362643" cy="24509"/>
            </a:xfrm>
            <a:custGeom>
              <a:avLst/>
              <a:gdLst/>
              <a:ahLst/>
              <a:cxnLst/>
              <a:rect l="l" t="t" r="r" b="b"/>
              <a:pathLst>
                <a:path w="3921" h="265" extrusionOk="0">
                  <a:moveTo>
                    <a:pt x="3734" y="1"/>
                  </a:moveTo>
                  <a:cubicBezTo>
                    <a:pt x="3710" y="1"/>
                    <a:pt x="3685" y="3"/>
                    <a:pt x="3660" y="6"/>
                  </a:cubicBezTo>
                  <a:cubicBezTo>
                    <a:pt x="3545" y="17"/>
                    <a:pt x="3429" y="29"/>
                    <a:pt x="3313" y="30"/>
                  </a:cubicBezTo>
                  <a:cubicBezTo>
                    <a:pt x="2270" y="40"/>
                    <a:pt x="1225" y="48"/>
                    <a:pt x="182" y="61"/>
                  </a:cubicBezTo>
                  <a:cubicBezTo>
                    <a:pt x="121" y="63"/>
                    <a:pt x="61" y="101"/>
                    <a:pt x="2" y="122"/>
                  </a:cubicBezTo>
                  <a:cubicBezTo>
                    <a:pt x="2" y="148"/>
                    <a:pt x="2" y="173"/>
                    <a:pt x="1" y="199"/>
                  </a:cubicBezTo>
                  <a:cubicBezTo>
                    <a:pt x="71" y="220"/>
                    <a:pt x="143" y="261"/>
                    <a:pt x="215" y="262"/>
                  </a:cubicBezTo>
                  <a:cubicBezTo>
                    <a:pt x="294" y="264"/>
                    <a:pt x="373" y="264"/>
                    <a:pt x="452" y="264"/>
                  </a:cubicBezTo>
                  <a:cubicBezTo>
                    <a:pt x="616" y="264"/>
                    <a:pt x="780" y="261"/>
                    <a:pt x="944" y="261"/>
                  </a:cubicBezTo>
                  <a:cubicBezTo>
                    <a:pt x="1850" y="253"/>
                    <a:pt x="2756" y="247"/>
                    <a:pt x="3660" y="242"/>
                  </a:cubicBezTo>
                  <a:cubicBezTo>
                    <a:pt x="3680" y="242"/>
                    <a:pt x="3700" y="243"/>
                    <a:pt x="3720" y="243"/>
                  </a:cubicBezTo>
                  <a:cubicBezTo>
                    <a:pt x="3805" y="243"/>
                    <a:pt x="3881" y="233"/>
                    <a:pt x="3921" y="133"/>
                  </a:cubicBezTo>
                  <a:cubicBezTo>
                    <a:pt x="3883" y="26"/>
                    <a:pt x="3814" y="1"/>
                    <a:pt x="37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aphicFrame>
        <p:nvGraphicFramePr>
          <p:cNvPr id="1886" name="Google Shape;1886;p32">
            <a:extLst>
              <a:ext uri="{FF2B5EF4-FFF2-40B4-BE49-F238E27FC236}">
                <a16:creationId xmlns:a16="http://schemas.microsoft.com/office/drawing/2014/main" id="{2115296C-5D18-7104-F62D-4287B39AF0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8715859"/>
              </p:ext>
            </p:extLst>
          </p:nvPr>
        </p:nvGraphicFramePr>
        <p:xfrm>
          <a:off x="2363459" y="2365429"/>
          <a:ext cx="8712855" cy="3962310"/>
        </p:xfrm>
        <a:graphic>
          <a:graphicData uri="http://schemas.openxmlformats.org/drawingml/2006/table">
            <a:tbl>
              <a:tblPr>
                <a:noFill/>
                <a:tableStyleId>{9F6A48A7-A88A-4D92-805C-FBD4649BBD61}</a:tableStyleId>
              </a:tblPr>
              <a:tblGrid>
                <a:gridCol w="2665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475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1663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Creio, logo sinto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Pense e creia nas verdades da Palavra de Deus (Ef 4.22-24) 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663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Desejo, logo sinto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pt-BR" sz="32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Escolha desejar o Senhor e sua vontade intensamente (</a:t>
                      </a:r>
                      <a:r>
                        <a:rPr lang="pt-BR" sz="3200" b="1" dirty="0" err="1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Lc</a:t>
                      </a:r>
                      <a:r>
                        <a:rPr lang="pt-BR" sz="32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 12.34)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663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Faço, logo sinto 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32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Faça o que o Senhor ordena, ou seja: obedeça a Palavra de Deus (Rm 13:14)</a:t>
                      </a:r>
                      <a:endParaRPr sz="32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B1F0313E-C3B7-0836-B3C0-2D2FDCBC190E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053483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4">
          <a:extLst>
            <a:ext uri="{FF2B5EF4-FFF2-40B4-BE49-F238E27FC236}">
              <a16:creationId xmlns:a16="http://schemas.microsoft.com/office/drawing/2014/main" id="{62DCABB1-BAF0-7201-FE23-C35C8A752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Google Shape;2055;p37">
            <a:extLst>
              <a:ext uri="{FF2B5EF4-FFF2-40B4-BE49-F238E27FC236}">
                <a16:creationId xmlns:a16="http://schemas.microsoft.com/office/drawing/2014/main" id="{F4412A04-FF1E-92DF-A134-4CF02378885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5347" y="452594"/>
            <a:ext cx="9692700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r>
              <a:rPr lang="en" dirty="0"/>
              <a:t>Estudos de C</a:t>
            </a:r>
            <a:r>
              <a:rPr lang="pt-BR" dirty="0"/>
              <a:t>a</a:t>
            </a:r>
            <a:r>
              <a:rPr lang="en" dirty="0"/>
              <a:t>sos </a:t>
            </a:r>
            <a:endParaRPr dirty="0"/>
          </a:p>
        </p:txBody>
      </p:sp>
      <p:grpSp>
        <p:nvGrpSpPr>
          <p:cNvPr id="2057" name="Google Shape;2057;p37">
            <a:extLst>
              <a:ext uri="{FF2B5EF4-FFF2-40B4-BE49-F238E27FC236}">
                <a16:creationId xmlns:a16="http://schemas.microsoft.com/office/drawing/2014/main" id="{8279D542-C25E-92F3-9413-33B70287316E}"/>
              </a:ext>
            </a:extLst>
          </p:cNvPr>
          <p:cNvGrpSpPr/>
          <p:nvPr/>
        </p:nvGrpSpPr>
        <p:grpSpPr>
          <a:xfrm>
            <a:off x="377190" y="1470179"/>
            <a:ext cx="12790169" cy="5648119"/>
            <a:chOff x="368484" y="1470176"/>
            <a:chExt cx="10017860" cy="5648119"/>
          </a:xfrm>
        </p:grpSpPr>
        <p:sp>
          <p:nvSpPr>
            <p:cNvPr id="2058" name="Google Shape;2058;p37">
              <a:extLst>
                <a:ext uri="{FF2B5EF4-FFF2-40B4-BE49-F238E27FC236}">
                  <a16:creationId xmlns:a16="http://schemas.microsoft.com/office/drawing/2014/main" id="{2FB9E7EA-8B6E-15BC-C738-0AF7D8867A85}"/>
                </a:ext>
              </a:extLst>
            </p:cNvPr>
            <p:cNvSpPr/>
            <p:nvPr/>
          </p:nvSpPr>
          <p:spPr>
            <a:xfrm>
              <a:off x="5235568" y="1964135"/>
              <a:ext cx="2074629" cy="230694"/>
            </a:xfrm>
            <a:custGeom>
              <a:avLst/>
              <a:gdLst/>
              <a:ahLst/>
              <a:cxnLst/>
              <a:rect l="l" t="t" r="r" b="b"/>
              <a:pathLst>
                <a:path w="22426" h="2495" extrusionOk="0">
                  <a:moveTo>
                    <a:pt x="18352" y="0"/>
                  </a:moveTo>
                  <a:cubicBezTo>
                    <a:pt x="18240" y="0"/>
                    <a:pt x="18127" y="10"/>
                    <a:pt x="18012" y="31"/>
                  </a:cubicBezTo>
                  <a:cubicBezTo>
                    <a:pt x="17476" y="130"/>
                    <a:pt x="16985" y="344"/>
                    <a:pt x="16508" y="603"/>
                  </a:cubicBezTo>
                  <a:cubicBezTo>
                    <a:pt x="16204" y="769"/>
                    <a:pt x="15953" y="1004"/>
                    <a:pt x="15689" y="1222"/>
                  </a:cubicBezTo>
                  <a:cubicBezTo>
                    <a:pt x="15289" y="1554"/>
                    <a:pt x="14853" y="1732"/>
                    <a:pt x="14370" y="1732"/>
                  </a:cubicBezTo>
                  <a:cubicBezTo>
                    <a:pt x="14207" y="1732"/>
                    <a:pt x="14038" y="1712"/>
                    <a:pt x="13863" y="1670"/>
                  </a:cubicBezTo>
                  <a:cubicBezTo>
                    <a:pt x="13502" y="1584"/>
                    <a:pt x="13214" y="1377"/>
                    <a:pt x="12929" y="1154"/>
                  </a:cubicBezTo>
                  <a:cubicBezTo>
                    <a:pt x="12658" y="943"/>
                    <a:pt x="12380" y="742"/>
                    <a:pt x="12070" y="592"/>
                  </a:cubicBezTo>
                  <a:cubicBezTo>
                    <a:pt x="11885" y="502"/>
                    <a:pt x="11693" y="438"/>
                    <a:pt x="11487" y="425"/>
                  </a:cubicBezTo>
                  <a:cubicBezTo>
                    <a:pt x="11436" y="421"/>
                    <a:pt x="11386" y="420"/>
                    <a:pt x="11337" y="420"/>
                  </a:cubicBezTo>
                  <a:cubicBezTo>
                    <a:pt x="10939" y="420"/>
                    <a:pt x="10559" y="523"/>
                    <a:pt x="10188" y="670"/>
                  </a:cubicBezTo>
                  <a:cubicBezTo>
                    <a:pt x="9755" y="842"/>
                    <a:pt x="9359" y="1088"/>
                    <a:pt x="8966" y="1332"/>
                  </a:cubicBezTo>
                  <a:cubicBezTo>
                    <a:pt x="8674" y="1514"/>
                    <a:pt x="8393" y="1717"/>
                    <a:pt x="8070" y="1850"/>
                  </a:cubicBezTo>
                  <a:cubicBezTo>
                    <a:pt x="7621" y="2034"/>
                    <a:pt x="7163" y="2165"/>
                    <a:pt x="6683" y="2165"/>
                  </a:cubicBezTo>
                  <a:cubicBezTo>
                    <a:pt x="6576" y="2165"/>
                    <a:pt x="6468" y="2159"/>
                    <a:pt x="6358" y="2145"/>
                  </a:cubicBezTo>
                  <a:cubicBezTo>
                    <a:pt x="6081" y="2110"/>
                    <a:pt x="5825" y="2020"/>
                    <a:pt x="5598" y="1855"/>
                  </a:cubicBezTo>
                  <a:cubicBezTo>
                    <a:pt x="5264" y="1614"/>
                    <a:pt x="4974" y="1326"/>
                    <a:pt x="4688" y="1032"/>
                  </a:cubicBezTo>
                  <a:cubicBezTo>
                    <a:pt x="4466" y="805"/>
                    <a:pt x="4227" y="602"/>
                    <a:pt x="3951" y="446"/>
                  </a:cubicBezTo>
                  <a:cubicBezTo>
                    <a:pt x="3670" y="284"/>
                    <a:pt x="3373" y="171"/>
                    <a:pt x="3046" y="171"/>
                  </a:cubicBezTo>
                  <a:cubicBezTo>
                    <a:pt x="3039" y="171"/>
                    <a:pt x="3032" y="171"/>
                    <a:pt x="3025" y="171"/>
                  </a:cubicBezTo>
                  <a:cubicBezTo>
                    <a:pt x="2792" y="174"/>
                    <a:pt x="2565" y="225"/>
                    <a:pt x="2347" y="312"/>
                  </a:cubicBezTo>
                  <a:cubicBezTo>
                    <a:pt x="1523" y="643"/>
                    <a:pt x="816" y="1134"/>
                    <a:pt x="265" y="1838"/>
                  </a:cubicBezTo>
                  <a:cubicBezTo>
                    <a:pt x="193" y="1929"/>
                    <a:pt x="120" y="2020"/>
                    <a:pt x="51" y="2113"/>
                  </a:cubicBezTo>
                  <a:cubicBezTo>
                    <a:pt x="1" y="2181"/>
                    <a:pt x="10" y="2265"/>
                    <a:pt x="65" y="2312"/>
                  </a:cubicBezTo>
                  <a:cubicBezTo>
                    <a:pt x="92" y="2335"/>
                    <a:pt x="122" y="2346"/>
                    <a:pt x="152" y="2346"/>
                  </a:cubicBezTo>
                  <a:cubicBezTo>
                    <a:pt x="188" y="2346"/>
                    <a:pt x="226" y="2329"/>
                    <a:pt x="262" y="2294"/>
                  </a:cubicBezTo>
                  <a:cubicBezTo>
                    <a:pt x="296" y="2260"/>
                    <a:pt x="328" y="2226"/>
                    <a:pt x="359" y="2191"/>
                  </a:cubicBezTo>
                  <a:cubicBezTo>
                    <a:pt x="489" y="2040"/>
                    <a:pt x="614" y="1885"/>
                    <a:pt x="751" y="1741"/>
                  </a:cubicBezTo>
                  <a:cubicBezTo>
                    <a:pt x="1223" y="1246"/>
                    <a:pt x="1784" y="886"/>
                    <a:pt x="2415" y="628"/>
                  </a:cubicBezTo>
                  <a:cubicBezTo>
                    <a:pt x="2621" y="544"/>
                    <a:pt x="2827" y="495"/>
                    <a:pt x="3034" y="495"/>
                  </a:cubicBezTo>
                  <a:cubicBezTo>
                    <a:pt x="3217" y="495"/>
                    <a:pt x="3400" y="533"/>
                    <a:pt x="3584" y="618"/>
                  </a:cubicBezTo>
                  <a:cubicBezTo>
                    <a:pt x="3880" y="757"/>
                    <a:pt x="4140" y="949"/>
                    <a:pt x="4375" y="1177"/>
                  </a:cubicBezTo>
                  <a:cubicBezTo>
                    <a:pt x="4604" y="1399"/>
                    <a:pt x="4816" y="1640"/>
                    <a:pt x="5061" y="1846"/>
                  </a:cubicBezTo>
                  <a:cubicBezTo>
                    <a:pt x="5250" y="2005"/>
                    <a:pt x="5436" y="2166"/>
                    <a:pt x="5659" y="2275"/>
                  </a:cubicBezTo>
                  <a:cubicBezTo>
                    <a:pt x="5906" y="2398"/>
                    <a:pt x="6168" y="2461"/>
                    <a:pt x="6442" y="2483"/>
                  </a:cubicBezTo>
                  <a:cubicBezTo>
                    <a:pt x="6534" y="2490"/>
                    <a:pt x="6625" y="2494"/>
                    <a:pt x="6715" y="2494"/>
                  </a:cubicBezTo>
                  <a:cubicBezTo>
                    <a:pt x="6830" y="2494"/>
                    <a:pt x="6944" y="2488"/>
                    <a:pt x="7058" y="2475"/>
                  </a:cubicBezTo>
                  <a:cubicBezTo>
                    <a:pt x="7352" y="2441"/>
                    <a:pt x="7634" y="2350"/>
                    <a:pt x="7915" y="2260"/>
                  </a:cubicBezTo>
                  <a:cubicBezTo>
                    <a:pt x="8336" y="2127"/>
                    <a:pt x="8701" y="1890"/>
                    <a:pt x="9068" y="1657"/>
                  </a:cubicBezTo>
                  <a:cubicBezTo>
                    <a:pt x="9466" y="1404"/>
                    <a:pt x="9866" y="1156"/>
                    <a:pt x="10305" y="978"/>
                  </a:cubicBezTo>
                  <a:cubicBezTo>
                    <a:pt x="10594" y="860"/>
                    <a:pt x="10891" y="777"/>
                    <a:pt x="11201" y="748"/>
                  </a:cubicBezTo>
                  <a:cubicBezTo>
                    <a:pt x="11242" y="744"/>
                    <a:pt x="11282" y="742"/>
                    <a:pt x="11323" y="742"/>
                  </a:cubicBezTo>
                  <a:cubicBezTo>
                    <a:pt x="11575" y="742"/>
                    <a:pt x="11813" y="816"/>
                    <a:pt x="12036" y="944"/>
                  </a:cubicBezTo>
                  <a:cubicBezTo>
                    <a:pt x="12356" y="1125"/>
                    <a:pt x="12647" y="1348"/>
                    <a:pt x="12936" y="1574"/>
                  </a:cubicBezTo>
                  <a:cubicBezTo>
                    <a:pt x="13363" y="1910"/>
                    <a:pt x="13844" y="2063"/>
                    <a:pt x="14359" y="2063"/>
                  </a:cubicBezTo>
                  <a:cubicBezTo>
                    <a:pt x="14461" y="2063"/>
                    <a:pt x="14565" y="2057"/>
                    <a:pt x="14670" y="2046"/>
                  </a:cubicBezTo>
                  <a:cubicBezTo>
                    <a:pt x="15105" y="1996"/>
                    <a:pt x="15492" y="1799"/>
                    <a:pt x="15836" y="1528"/>
                  </a:cubicBezTo>
                  <a:cubicBezTo>
                    <a:pt x="16024" y="1380"/>
                    <a:pt x="16192" y="1208"/>
                    <a:pt x="16389" y="1072"/>
                  </a:cubicBezTo>
                  <a:cubicBezTo>
                    <a:pt x="16852" y="753"/>
                    <a:pt x="17357" y="529"/>
                    <a:pt x="17901" y="390"/>
                  </a:cubicBezTo>
                  <a:cubicBezTo>
                    <a:pt x="18054" y="350"/>
                    <a:pt x="18206" y="330"/>
                    <a:pt x="18357" y="330"/>
                  </a:cubicBezTo>
                  <a:cubicBezTo>
                    <a:pt x="18548" y="330"/>
                    <a:pt x="18737" y="363"/>
                    <a:pt x="18925" y="432"/>
                  </a:cubicBezTo>
                  <a:cubicBezTo>
                    <a:pt x="19175" y="525"/>
                    <a:pt x="19405" y="656"/>
                    <a:pt x="19622" y="809"/>
                  </a:cubicBezTo>
                  <a:cubicBezTo>
                    <a:pt x="19870" y="982"/>
                    <a:pt x="20111" y="1167"/>
                    <a:pt x="20391" y="1291"/>
                  </a:cubicBezTo>
                  <a:cubicBezTo>
                    <a:pt x="20573" y="1370"/>
                    <a:pt x="20760" y="1412"/>
                    <a:pt x="20953" y="1412"/>
                  </a:cubicBezTo>
                  <a:cubicBezTo>
                    <a:pt x="21012" y="1412"/>
                    <a:pt x="21071" y="1408"/>
                    <a:pt x="21131" y="1400"/>
                  </a:cubicBezTo>
                  <a:cubicBezTo>
                    <a:pt x="21138" y="1399"/>
                    <a:pt x="21143" y="1399"/>
                    <a:pt x="21148" y="1399"/>
                  </a:cubicBezTo>
                  <a:cubicBezTo>
                    <a:pt x="21178" y="1399"/>
                    <a:pt x="21179" y="1416"/>
                    <a:pt x="21175" y="1451"/>
                  </a:cubicBezTo>
                  <a:cubicBezTo>
                    <a:pt x="21160" y="1581"/>
                    <a:pt x="21148" y="1710"/>
                    <a:pt x="21142" y="1839"/>
                  </a:cubicBezTo>
                  <a:cubicBezTo>
                    <a:pt x="21136" y="1927"/>
                    <a:pt x="21185" y="1994"/>
                    <a:pt x="21256" y="2015"/>
                  </a:cubicBezTo>
                  <a:cubicBezTo>
                    <a:pt x="21274" y="2021"/>
                    <a:pt x="21292" y="2024"/>
                    <a:pt x="21309" y="2024"/>
                  </a:cubicBezTo>
                  <a:cubicBezTo>
                    <a:pt x="21367" y="2024"/>
                    <a:pt x="21420" y="1993"/>
                    <a:pt x="21459" y="1937"/>
                  </a:cubicBezTo>
                  <a:cubicBezTo>
                    <a:pt x="21476" y="1911"/>
                    <a:pt x="21492" y="1886"/>
                    <a:pt x="21521" y="1869"/>
                  </a:cubicBezTo>
                  <a:cubicBezTo>
                    <a:pt x="21738" y="1735"/>
                    <a:pt x="21947" y="1590"/>
                    <a:pt x="22151" y="1435"/>
                  </a:cubicBezTo>
                  <a:cubicBezTo>
                    <a:pt x="22269" y="1343"/>
                    <a:pt x="22386" y="1249"/>
                    <a:pt x="22425" y="1093"/>
                  </a:cubicBezTo>
                  <a:cubicBezTo>
                    <a:pt x="22425" y="1064"/>
                    <a:pt x="22425" y="1036"/>
                    <a:pt x="22426" y="1010"/>
                  </a:cubicBezTo>
                  <a:cubicBezTo>
                    <a:pt x="22397" y="919"/>
                    <a:pt x="22335" y="857"/>
                    <a:pt x="22257" y="807"/>
                  </a:cubicBezTo>
                  <a:cubicBezTo>
                    <a:pt x="22103" y="709"/>
                    <a:pt x="21937" y="633"/>
                    <a:pt x="21774" y="551"/>
                  </a:cubicBezTo>
                  <a:cubicBezTo>
                    <a:pt x="21685" y="508"/>
                    <a:pt x="21595" y="468"/>
                    <a:pt x="21530" y="388"/>
                  </a:cubicBezTo>
                  <a:cubicBezTo>
                    <a:pt x="21502" y="353"/>
                    <a:pt x="21465" y="338"/>
                    <a:pt x="21426" y="338"/>
                  </a:cubicBezTo>
                  <a:cubicBezTo>
                    <a:pt x="21397" y="338"/>
                    <a:pt x="21365" y="347"/>
                    <a:pt x="21334" y="363"/>
                  </a:cubicBezTo>
                  <a:cubicBezTo>
                    <a:pt x="21248" y="406"/>
                    <a:pt x="21198" y="473"/>
                    <a:pt x="21212" y="544"/>
                  </a:cubicBezTo>
                  <a:cubicBezTo>
                    <a:pt x="21245" y="696"/>
                    <a:pt x="21207" y="845"/>
                    <a:pt x="21201" y="995"/>
                  </a:cubicBezTo>
                  <a:cubicBezTo>
                    <a:pt x="21200" y="1040"/>
                    <a:pt x="21178" y="1055"/>
                    <a:pt x="21137" y="1067"/>
                  </a:cubicBezTo>
                  <a:cubicBezTo>
                    <a:pt x="21079" y="1084"/>
                    <a:pt x="21020" y="1091"/>
                    <a:pt x="20962" y="1091"/>
                  </a:cubicBezTo>
                  <a:cubicBezTo>
                    <a:pt x="20898" y="1091"/>
                    <a:pt x="20835" y="1082"/>
                    <a:pt x="20772" y="1069"/>
                  </a:cubicBezTo>
                  <a:cubicBezTo>
                    <a:pt x="20539" y="1019"/>
                    <a:pt x="20332" y="912"/>
                    <a:pt x="20140" y="773"/>
                  </a:cubicBezTo>
                  <a:cubicBezTo>
                    <a:pt x="19849" y="564"/>
                    <a:pt x="19557" y="353"/>
                    <a:pt x="19228" y="202"/>
                  </a:cubicBezTo>
                  <a:cubicBezTo>
                    <a:pt x="18945" y="73"/>
                    <a:pt x="18653" y="0"/>
                    <a:pt x="183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9" name="Google Shape;2059;p37">
              <a:extLst>
                <a:ext uri="{FF2B5EF4-FFF2-40B4-BE49-F238E27FC236}">
                  <a16:creationId xmlns:a16="http://schemas.microsoft.com/office/drawing/2014/main" id="{C67624B5-BAE6-7B2A-3967-AED9C75BC76E}"/>
                </a:ext>
              </a:extLst>
            </p:cNvPr>
            <p:cNvSpPr/>
            <p:nvPr/>
          </p:nvSpPr>
          <p:spPr>
            <a:xfrm rot="-6300429">
              <a:off x="333215" y="5635326"/>
              <a:ext cx="804711" cy="396667"/>
            </a:xfrm>
            <a:custGeom>
              <a:avLst/>
              <a:gdLst/>
              <a:ahLst/>
              <a:cxnLst/>
              <a:rect l="l" t="t" r="r" b="b"/>
              <a:pathLst>
                <a:path w="8703" h="4288" extrusionOk="0">
                  <a:moveTo>
                    <a:pt x="7196" y="2622"/>
                  </a:moveTo>
                  <a:cubicBezTo>
                    <a:pt x="7305" y="2341"/>
                    <a:pt x="7405" y="2087"/>
                    <a:pt x="7503" y="1833"/>
                  </a:cubicBezTo>
                  <a:cubicBezTo>
                    <a:pt x="7538" y="1744"/>
                    <a:pt x="7563" y="1647"/>
                    <a:pt x="7611" y="1566"/>
                  </a:cubicBezTo>
                  <a:cubicBezTo>
                    <a:pt x="7706" y="1401"/>
                    <a:pt x="7851" y="1402"/>
                    <a:pt x="7928" y="1569"/>
                  </a:cubicBezTo>
                  <a:cubicBezTo>
                    <a:pt x="8046" y="1823"/>
                    <a:pt x="8156" y="2081"/>
                    <a:pt x="8259" y="2339"/>
                  </a:cubicBezTo>
                  <a:cubicBezTo>
                    <a:pt x="8390" y="2667"/>
                    <a:pt x="8514" y="2997"/>
                    <a:pt x="8637" y="3327"/>
                  </a:cubicBezTo>
                  <a:cubicBezTo>
                    <a:pt x="8702" y="3502"/>
                    <a:pt x="8683" y="3519"/>
                    <a:pt x="8523" y="3617"/>
                  </a:cubicBezTo>
                  <a:cubicBezTo>
                    <a:pt x="8036" y="3918"/>
                    <a:pt x="7484" y="4053"/>
                    <a:pt x="6947" y="4223"/>
                  </a:cubicBezTo>
                  <a:cubicBezTo>
                    <a:pt x="6742" y="4287"/>
                    <a:pt x="6658" y="4219"/>
                    <a:pt x="6702" y="4000"/>
                  </a:cubicBezTo>
                  <a:cubicBezTo>
                    <a:pt x="6757" y="3723"/>
                    <a:pt x="6845" y="3453"/>
                    <a:pt x="6921" y="3182"/>
                  </a:cubicBezTo>
                  <a:cubicBezTo>
                    <a:pt x="6947" y="3090"/>
                    <a:pt x="6984" y="3001"/>
                    <a:pt x="7026" y="2887"/>
                  </a:cubicBezTo>
                  <a:cubicBezTo>
                    <a:pt x="6567" y="2669"/>
                    <a:pt x="6100" y="2571"/>
                    <a:pt x="5611" y="2702"/>
                  </a:cubicBezTo>
                  <a:cubicBezTo>
                    <a:pt x="5280" y="2790"/>
                    <a:pt x="4960" y="2923"/>
                    <a:pt x="4636" y="3039"/>
                  </a:cubicBezTo>
                  <a:cubicBezTo>
                    <a:pt x="4420" y="3116"/>
                    <a:pt x="4205" y="3194"/>
                    <a:pt x="3994" y="3283"/>
                  </a:cubicBezTo>
                  <a:cubicBezTo>
                    <a:pt x="3450" y="3515"/>
                    <a:pt x="2979" y="3354"/>
                    <a:pt x="2536" y="3027"/>
                  </a:cubicBezTo>
                  <a:cubicBezTo>
                    <a:pt x="2220" y="2791"/>
                    <a:pt x="1979" y="2487"/>
                    <a:pt x="1776" y="2152"/>
                  </a:cubicBezTo>
                  <a:cubicBezTo>
                    <a:pt x="1547" y="1774"/>
                    <a:pt x="1325" y="1392"/>
                    <a:pt x="1082" y="1023"/>
                  </a:cubicBezTo>
                  <a:cubicBezTo>
                    <a:pt x="901" y="749"/>
                    <a:pt x="668" y="519"/>
                    <a:pt x="371" y="362"/>
                  </a:cubicBezTo>
                  <a:cubicBezTo>
                    <a:pt x="242" y="295"/>
                    <a:pt x="120" y="212"/>
                    <a:pt x="0" y="139"/>
                  </a:cubicBezTo>
                  <a:cubicBezTo>
                    <a:pt x="50" y="0"/>
                    <a:pt x="130" y="25"/>
                    <a:pt x="206" y="45"/>
                  </a:cubicBezTo>
                  <a:cubicBezTo>
                    <a:pt x="470" y="110"/>
                    <a:pt x="702" y="247"/>
                    <a:pt x="894" y="429"/>
                  </a:cubicBezTo>
                  <a:cubicBezTo>
                    <a:pt x="1103" y="628"/>
                    <a:pt x="1300" y="848"/>
                    <a:pt x="1466" y="1085"/>
                  </a:cubicBezTo>
                  <a:cubicBezTo>
                    <a:pt x="1693" y="1410"/>
                    <a:pt x="1883" y="1762"/>
                    <a:pt x="2097" y="2096"/>
                  </a:cubicBezTo>
                  <a:cubicBezTo>
                    <a:pt x="2350" y="2490"/>
                    <a:pt x="2668" y="2815"/>
                    <a:pt x="3106" y="3006"/>
                  </a:cubicBezTo>
                  <a:cubicBezTo>
                    <a:pt x="3256" y="3072"/>
                    <a:pt x="3405" y="3112"/>
                    <a:pt x="3567" y="3058"/>
                  </a:cubicBezTo>
                  <a:cubicBezTo>
                    <a:pt x="4027" y="2904"/>
                    <a:pt x="4488" y="2751"/>
                    <a:pt x="4946" y="2600"/>
                  </a:cubicBezTo>
                  <a:cubicBezTo>
                    <a:pt x="5157" y="2532"/>
                    <a:pt x="5365" y="2459"/>
                    <a:pt x="5578" y="2407"/>
                  </a:cubicBezTo>
                  <a:cubicBezTo>
                    <a:pt x="6033" y="2295"/>
                    <a:pt x="6473" y="2375"/>
                    <a:pt x="6904" y="2530"/>
                  </a:cubicBezTo>
                  <a:cubicBezTo>
                    <a:pt x="6990" y="2556"/>
                    <a:pt x="7073" y="2582"/>
                    <a:pt x="7196" y="26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0" name="Google Shape;2060;p37">
              <a:extLst>
                <a:ext uri="{FF2B5EF4-FFF2-40B4-BE49-F238E27FC236}">
                  <a16:creationId xmlns:a16="http://schemas.microsoft.com/office/drawing/2014/main" id="{C9ADD880-C3A1-FAC4-D245-A05298E14687}"/>
                </a:ext>
              </a:extLst>
            </p:cNvPr>
            <p:cNvSpPr/>
            <p:nvPr/>
          </p:nvSpPr>
          <p:spPr>
            <a:xfrm rot="-9900476">
              <a:off x="484263" y="3709248"/>
              <a:ext cx="502586" cy="960327"/>
            </a:xfrm>
            <a:custGeom>
              <a:avLst/>
              <a:gdLst/>
              <a:ahLst/>
              <a:cxnLst/>
              <a:rect l="l" t="t" r="r" b="b"/>
              <a:pathLst>
                <a:path w="5433" h="10386" extrusionOk="0">
                  <a:moveTo>
                    <a:pt x="3089" y="8379"/>
                  </a:moveTo>
                  <a:cubicBezTo>
                    <a:pt x="3280" y="8509"/>
                    <a:pt x="3493" y="8503"/>
                    <a:pt x="3704" y="8498"/>
                  </a:cubicBezTo>
                  <a:cubicBezTo>
                    <a:pt x="3854" y="8494"/>
                    <a:pt x="4004" y="8481"/>
                    <a:pt x="4154" y="8476"/>
                  </a:cubicBezTo>
                  <a:cubicBezTo>
                    <a:pt x="4306" y="8472"/>
                    <a:pt x="4411" y="8542"/>
                    <a:pt x="4444" y="8693"/>
                  </a:cubicBezTo>
                  <a:cubicBezTo>
                    <a:pt x="4485" y="8872"/>
                    <a:pt x="4521" y="9055"/>
                    <a:pt x="4549" y="9237"/>
                  </a:cubicBezTo>
                  <a:cubicBezTo>
                    <a:pt x="4583" y="9452"/>
                    <a:pt x="4608" y="9667"/>
                    <a:pt x="4637" y="9897"/>
                  </a:cubicBezTo>
                  <a:cubicBezTo>
                    <a:pt x="4785" y="9788"/>
                    <a:pt x="5009" y="9513"/>
                    <a:pt x="5084" y="9358"/>
                  </a:cubicBezTo>
                  <a:cubicBezTo>
                    <a:pt x="5107" y="9311"/>
                    <a:pt x="5126" y="9260"/>
                    <a:pt x="5152" y="9216"/>
                  </a:cubicBezTo>
                  <a:cubicBezTo>
                    <a:pt x="5194" y="9141"/>
                    <a:pt x="5253" y="9079"/>
                    <a:pt x="5343" y="9129"/>
                  </a:cubicBezTo>
                  <a:cubicBezTo>
                    <a:pt x="5432" y="9177"/>
                    <a:pt x="5417" y="9258"/>
                    <a:pt x="5372" y="9335"/>
                  </a:cubicBezTo>
                  <a:cubicBezTo>
                    <a:pt x="5319" y="9426"/>
                    <a:pt x="5266" y="9517"/>
                    <a:pt x="5211" y="9607"/>
                  </a:cubicBezTo>
                  <a:cubicBezTo>
                    <a:pt x="5093" y="9804"/>
                    <a:pt x="4977" y="10003"/>
                    <a:pt x="4857" y="10197"/>
                  </a:cubicBezTo>
                  <a:cubicBezTo>
                    <a:pt x="4755" y="10361"/>
                    <a:pt x="4713" y="10386"/>
                    <a:pt x="4533" y="10313"/>
                  </a:cubicBezTo>
                  <a:cubicBezTo>
                    <a:pt x="4192" y="10171"/>
                    <a:pt x="3857" y="10015"/>
                    <a:pt x="3519" y="9865"/>
                  </a:cubicBezTo>
                  <a:cubicBezTo>
                    <a:pt x="3511" y="9861"/>
                    <a:pt x="3503" y="9858"/>
                    <a:pt x="3496" y="9852"/>
                  </a:cubicBezTo>
                  <a:cubicBezTo>
                    <a:pt x="3365" y="9771"/>
                    <a:pt x="3311" y="9672"/>
                    <a:pt x="3368" y="9602"/>
                  </a:cubicBezTo>
                  <a:cubicBezTo>
                    <a:pt x="3455" y="9498"/>
                    <a:pt x="3553" y="9537"/>
                    <a:pt x="3653" y="9590"/>
                  </a:cubicBezTo>
                  <a:cubicBezTo>
                    <a:pt x="3878" y="9710"/>
                    <a:pt x="4106" y="9822"/>
                    <a:pt x="4375" y="9959"/>
                  </a:cubicBezTo>
                  <a:cubicBezTo>
                    <a:pt x="4375" y="9849"/>
                    <a:pt x="4380" y="9792"/>
                    <a:pt x="4373" y="9736"/>
                  </a:cubicBezTo>
                  <a:cubicBezTo>
                    <a:pt x="4350" y="9498"/>
                    <a:pt x="4329" y="9262"/>
                    <a:pt x="4299" y="9025"/>
                  </a:cubicBezTo>
                  <a:cubicBezTo>
                    <a:pt x="4262" y="8727"/>
                    <a:pt x="4181" y="8659"/>
                    <a:pt x="3885" y="8674"/>
                  </a:cubicBezTo>
                  <a:cubicBezTo>
                    <a:pt x="3594" y="8687"/>
                    <a:pt x="3304" y="8701"/>
                    <a:pt x="3019" y="8613"/>
                  </a:cubicBezTo>
                  <a:cubicBezTo>
                    <a:pt x="2811" y="8549"/>
                    <a:pt x="2796" y="8530"/>
                    <a:pt x="2856" y="8315"/>
                  </a:cubicBezTo>
                  <a:cubicBezTo>
                    <a:pt x="2970" y="7917"/>
                    <a:pt x="3192" y="7574"/>
                    <a:pt x="3440" y="7253"/>
                  </a:cubicBezTo>
                  <a:cubicBezTo>
                    <a:pt x="3612" y="7030"/>
                    <a:pt x="3819" y="6835"/>
                    <a:pt x="4021" y="6638"/>
                  </a:cubicBezTo>
                  <a:cubicBezTo>
                    <a:pt x="4227" y="6438"/>
                    <a:pt x="4399" y="6220"/>
                    <a:pt x="4520" y="5959"/>
                  </a:cubicBezTo>
                  <a:cubicBezTo>
                    <a:pt x="4668" y="5632"/>
                    <a:pt x="4584" y="5464"/>
                    <a:pt x="4225" y="5442"/>
                  </a:cubicBezTo>
                  <a:cubicBezTo>
                    <a:pt x="4025" y="5430"/>
                    <a:pt x="3818" y="5461"/>
                    <a:pt x="3624" y="5510"/>
                  </a:cubicBezTo>
                  <a:cubicBezTo>
                    <a:pt x="3205" y="5615"/>
                    <a:pt x="2790" y="5743"/>
                    <a:pt x="2374" y="5865"/>
                  </a:cubicBezTo>
                  <a:cubicBezTo>
                    <a:pt x="2139" y="5934"/>
                    <a:pt x="1908" y="5950"/>
                    <a:pt x="1673" y="5861"/>
                  </a:cubicBezTo>
                  <a:cubicBezTo>
                    <a:pt x="1497" y="5794"/>
                    <a:pt x="1476" y="5774"/>
                    <a:pt x="1513" y="5594"/>
                  </a:cubicBezTo>
                  <a:cubicBezTo>
                    <a:pt x="1591" y="5203"/>
                    <a:pt x="1726" y="4830"/>
                    <a:pt x="1922" y="4480"/>
                  </a:cubicBezTo>
                  <a:cubicBezTo>
                    <a:pt x="2176" y="4023"/>
                    <a:pt x="2464" y="3588"/>
                    <a:pt x="2840" y="3221"/>
                  </a:cubicBezTo>
                  <a:cubicBezTo>
                    <a:pt x="3056" y="3013"/>
                    <a:pt x="3196" y="2761"/>
                    <a:pt x="3304" y="2487"/>
                  </a:cubicBezTo>
                  <a:cubicBezTo>
                    <a:pt x="3376" y="2306"/>
                    <a:pt x="3345" y="2251"/>
                    <a:pt x="3158" y="2200"/>
                  </a:cubicBezTo>
                  <a:cubicBezTo>
                    <a:pt x="3047" y="2170"/>
                    <a:pt x="2932" y="2144"/>
                    <a:pt x="2819" y="2138"/>
                  </a:cubicBezTo>
                  <a:cubicBezTo>
                    <a:pt x="2139" y="2102"/>
                    <a:pt x="1461" y="2096"/>
                    <a:pt x="792" y="2265"/>
                  </a:cubicBezTo>
                  <a:cubicBezTo>
                    <a:pt x="596" y="2314"/>
                    <a:pt x="396" y="2353"/>
                    <a:pt x="189" y="2299"/>
                  </a:cubicBezTo>
                  <a:cubicBezTo>
                    <a:pt x="13" y="2252"/>
                    <a:pt x="1" y="2238"/>
                    <a:pt x="38" y="2068"/>
                  </a:cubicBezTo>
                  <a:cubicBezTo>
                    <a:pt x="202" y="1312"/>
                    <a:pt x="588" y="679"/>
                    <a:pt x="1113" y="123"/>
                  </a:cubicBezTo>
                  <a:cubicBezTo>
                    <a:pt x="1227" y="1"/>
                    <a:pt x="1229" y="4"/>
                    <a:pt x="1426" y="17"/>
                  </a:cubicBezTo>
                  <a:cubicBezTo>
                    <a:pt x="1405" y="67"/>
                    <a:pt x="1399" y="121"/>
                    <a:pt x="1368" y="150"/>
                  </a:cubicBezTo>
                  <a:cubicBezTo>
                    <a:pt x="841" y="622"/>
                    <a:pt x="487" y="1202"/>
                    <a:pt x="281" y="1875"/>
                  </a:cubicBezTo>
                  <a:cubicBezTo>
                    <a:pt x="214" y="2097"/>
                    <a:pt x="280" y="2171"/>
                    <a:pt x="513" y="2149"/>
                  </a:cubicBezTo>
                  <a:cubicBezTo>
                    <a:pt x="653" y="2134"/>
                    <a:pt x="793" y="2109"/>
                    <a:pt x="932" y="2077"/>
                  </a:cubicBezTo>
                  <a:cubicBezTo>
                    <a:pt x="1504" y="1947"/>
                    <a:pt x="2088" y="1928"/>
                    <a:pt x="2672" y="1953"/>
                  </a:cubicBezTo>
                  <a:cubicBezTo>
                    <a:pt x="2917" y="1963"/>
                    <a:pt x="3161" y="2019"/>
                    <a:pt x="3401" y="2077"/>
                  </a:cubicBezTo>
                  <a:cubicBezTo>
                    <a:pt x="3590" y="2124"/>
                    <a:pt x="3619" y="2207"/>
                    <a:pt x="3557" y="2394"/>
                  </a:cubicBezTo>
                  <a:cubicBezTo>
                    <a:pt x="3423" y="2796"/>
                    <a:pt x="3206" y="3139"/>
                    <a:pt x="2905" y="3442"/>
                  </a:cubicBezTo>
                  <a:cubicBezTo>
                    <a:pt x="2388" y="3965"/>
                    <a:pt x="2022" y="4586"/>
                    <a:pt x="1789" y="5285"/>
                  </a:cubicBezTo>
                  <a:cubicBezTo>
                    <a:pt x="1778" y="5319"/>
                    <a:pt x="1765" y="5353"/>
                    <a:pt x="1757" y="5386"/>
                  </a:cubicBezTo>
                  <a:cubicBezTo>
                    <a:pt x="1699" y="5620"/>
                    <a:pt x="1767" y="5731"/>
                    <a:pt x="2009" y="5733"/>
                  </a:cubicBezTo>
                  <a:cubicBezTo>
                    <a:pt x="2155" y="5734"/>
                    <a:pt x="2305" y="5696"/>
                    <a:pt x="2449" y="5658"/>
                  </a:cubicBezTo>
                  <a:cubicBezTo>
                    <a:pt x="2944" y="5530"/>
                    <a:pt x="3434" y="5377"/>
                    <a:pt x="3933" y="5268"/>
                  </a:cubicBezTo>
                  <a:cubicBezTo>
                    <a:pt x="4123" y="5226"/>
                    <a:pt x="4336" y="5257"/>
                    <a:pt x="4535" y="5285"/>
                  </a:cubicBezTo>
                  <a:cubicBezTo>
                    <a:pt x="4723" y="5311"/>
                    <a:pt x="4817" y="5422"/>
                    <a:pt x="4813" y="5610"/>
                  </a:cubicBezTo>
                  <a:cubicBezTo>
                    <a:pt x="4811" y="5746"/>
                    <a:pt x="4781" y="5892"/>
                    <a:pt x="4725" y="6016"/>
                  </a:cubicBezTo>
                  <a:cubicBezTo>
                    <a:pt x="4569" y="6357"/>
                    <a:pt x="4324" y="6640"/>
                    <a:pt x="4044" y="6885"/>
                  </a:cubicBezTo>
                  <a:cubicBezTo>
                    <a:pt x="3632" y="7243"/>
                    <a:pt x="3365" y="7695"/>
                    <a:pt x="3128" y="8172"/>
                  </a:cubicBezTo>
                  <a:cubicBezTo>
                    <a:pt x="3108" y="8211"/>
                    <a:pt x="3097" y="8255"/>
                    <a:pt x="3086" y="8296"/>
                  </a:cubicBezTo>
                  <a:cubicBezTo>
                    <a:pt x="3081" y="8315"/>
                    <a:pt x="3087" y="8332"/>
                    <a:pt x="3089" y="83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1" name="Google Shape;2061;p37">
              <a:extLst>
                <a:ext uri="{FF2B5EF4-FFF2-40B4-BE49-F238E27FC236}">
                  <a16:creationId xmlns:a16="http://schemas.microsoft.com/office/drawing/2014/main" id="{86E24B6C-DB4C-A449-1F1B-AC32195D7F6B}"/>
                </a:ext>
              </a:extLst>
            </p:cNvPr>
            <p:cNvSpPr/>
            <p:nvPr/>
          </p:nvSpPr>
          <p:spPr>
            <a:xfrm rot="9900476">
              <a:off x="550144" y="2301305"/>
              <a:ext cx="370858" cy="864627"/>
            </a:xfrm>
            <a:custGeom>
              <a:avLst/>
              <a:gdLst/>
              <a:ahLst/>
              <a:cxnLst/>
              <a:rect l="l" t="t" r="r" b="b"/>
              <a:pathLst>
                <a:path w="4009" h="9351" extrusionOk="0">
                  <a:moveTo>
                    <a:pt x="2180" y="6638"/>
                  </a:moveTo>
                  <a:cubicBezTo>
                    <a:pt x="2063" y="6642"/>
                    <a:pt x="2081" y="6748"/>
                    <a:pt x="2056" y="6813"/>
                  </a:cubicBezTo>
                  <a:cubicBezTo>
                    <a:pt x="1934" y="7131"/>
                    <a:pt x="1819" y="7455"/>
                    <a:pt x="1653" y="7765"/>
                  </a:cubicBezTo>
                  <a:cubicBezTo>
                    <a:pt x="1689" y="7576"/>
                    <a:pt x="1715" y="7385"/>
                    <a:pt x="1764" y="7201"/>
                  </a:cubicBezTo>
                  <a:cubicBezTo>
                    <a:pt x="1981" y="6354"/>
                    <a:pt x="2206" y="5511"/>
                    <a:pt x="2423" y="4665"/>
                  </a:cubicBezTo>
                  <a:cubicBezTo>
                    <a:pt x="2592" y="4007"/>
                    <a:pt x="2743" y="3344"/>
                    <a:pt x="2914" y="2688"/>
                  </a:cubicBezTo>
                  <a:cubicBezTo>
                    <a:pt x="3084" y="2038"/>
                    <a:pt x="3266" y="1392"/>
                    <a:pt x="3449" y="746"/>
                  </a:cubicBezTo>
                  <a:cubicBezTo>
                    <a:pt x="3491" y="596"/>
                    <a:pt x="3555" y="452"/>
                    <a:pt x="3652" y="312"/>
                  </a:cubicBezTo>
                  <a:lnTo>
                    <a:pt x="3605" y="891"/>
                  </a:lnTo>
                  <a:cubicBezTo>
                    <a:pt x="3621" y="894"/>
                    <a:pt x="3636" y="896"/>
                    <a:pt x="3652" y="897"/>
                  </a:cubicBezTo>
                  <a:cubicBezTo>
                    <a:pt x="3685" y="745"/>
                    <a:pt x="3718" y="594"/>
                    <a:pt x="3750" y="440"/>
                  </a:cubicBezTo>
                  <a:cubicBezTo>
                    <a:pt x="3763" y="381"/>
                    <a:pt x="3758" y="311"/>
                    <a:pt x="3788" y="263"/>
                  </a:cubicBezTo>
                  <a:cubicBezTo>
                    <a:pt x="3810" y="228"/>
                    <a:pt x="3877" y="207"/>
                    <a:pt x="3923" y="208"/>
                  </a:cubicBezTo>
                  <a:cubicBezTo>
                    <a:pt x="3952" y="210"/>
                    <a:pt x="4001" y="263"/>
                    <a:pt x="4003" y="296"/>
                  </a:cubicBezTo>
                  <a:cubicBezTo>
                    <a:pt x="4009" y="374"/>
                    <a:pt x="4003" y="457"/>
                    <a:pt x="3985" y="532"/>
                  </a:cubicBezTo>
                  <a:cubicBezTo>
                    <a:pt x="3691" y="1779"/>
                    <a:pt x="3395" y="3024"/>
                    <a:pt x="3098" y="4271"/>
                  </a:cubicBezTo>
                  <a:cubicBezTo>
                    <a:pt x="3086" y="4323"/>
                    <a:pt x="3067" y="4374"/>
                    <a:pt x="3058" y="4425"/>
                  </a:cubicBezTo>
                  <a:cubicBezTo>
                    <a:pt x="2909" y="5291"/>
                    <a:pt x="2594" y="6109"/>
                    <a:pt x="2318" y="6938"/>
                  </a:cubicBezTo>
                  <a:cubicBezTo>
                    <a:pt x="2266" y="7094"/>
                    <a:pt x="2240" y="7259"/>
                    <a:pt x="2226" y="7435"/>
                  </a:cubicBezTo>
                  <a:cubicBezTo>
                    <a:pt x="2460" y="7330"/>
                    <a:pt x="2618" y="7144"/>
                    <a:pt x="2795" y="6981"/>
                  </a:cubicBezTo>
                  <a:cubicBezTo>
                    <a:pt x="2834" y="6947"/>
                    <a:pt x="2859" y="6885"/>
                    <a:pt x="2904" y="6869"/>
                  </a:cubicBezTo>
                  <a:cubicBezTo>
                    <a:pt x="2961" y="6849"/>
                    <a:pt x="3029" y="6862"/>
                    <a:pt x="3092" y="6861"/>
                  </a:cubicBezTo>
                  <a:cubicBezTo>
                    <a:pt x="3087" y="6918"/>
                    <a:pt x="3102" y="6988"/>
                    <a:pt x="3074" y="7028"/>
                  </a:cubicBezTo>
                  <a:cubicBezTo>
                    <a:pt x="3018" y="7108"/>
                    <a:pt x="2939" y="7167"/>
                    <a:pt x="2870" y="7237"/>
                  </a:cubicBezTo>
                  <a:cubicBezTo>
                    <a:pt x="2774" y="7333"/>
                    <a:pt x="2639" y="7400"/>
                    <a:pt x="2639" y="7571"/>
                  </a:cubicBezTo>
                  <a:cubicBezTo>
                    <a:pt x="2639" y="7611"/>
                    <a:pt x="2577" y="7652"/>
                    <a:pt x="2544" y="7694"/>
                  </a:cubicBezTo>
                  <a:cubicBezTo>
                    <a:pt x="2492" y="7758"/>
                    <a:pt x="2442" y="7824"/>
                    <a:pt x="2391" y="7889"/>
                  </a:cubicBezTo>
                  <a:cubicBezTo>
                    <a:pt x="2407" y="7902"/>
                    <a:pt x="2421" y="7913"/>
                    <a:pt x="2437" y="7927"/>
                  </a:cubicBezTo>
                  <a:cubicBezTo>
                    <a:pt x="2526" y="7824"/>
                    <a:pt x="2616" y="7724"/>
                    <a:pt x="2706" y="7620"/>
                  </a:cubicBezTo>
                  <a:cubicBezTo>
                    <a:pt x="2786" y="7525"/>
                    <a:pt x="2863" y="7430"/>
                    <a:pt x="2941" y="7333"/>
                  </a:cubicBezTo>
                  <a:cubicBezTo>
                    <a:pt x="3014" y="7244"/>
                    <a:pt x="3075" y="7281"/>
                    <a:pt x="3133" y="7349"/>
                  </a:cubicBezTo>
                  <a:cubicBezTo>
                    <a:pt x="3013" y="7705"/>
                    <a:pt x="1598" y="9189"/>
                    <a:pt x="1211" y="9351"/>
                  </a:cubicBezTo>
                  <a:cubicBezTo>
                    <a:pt x="799" y="8763"/>
                    <a:pt x="423" y="8150"/>
                    <a:pt x="200" y="7458"/>
                  </a:cubicBezTo>
                  <a:cubicBezTo>
                    <a:pt x="135" y="7256"/>
                    <a:pt x="0" y="7059"/>
                    <a:pt x="76" y="6829"/>
                  </a:cubicBezTo>
                  <a:cubicBezTo>
                    <a:pt x="236" y="6781"/>
                    <a:pt x="263" y="6893"/>
                    <a:pt x="305" y="6991"/>
                  </a:cubicBezTo>
                  <a:cubicBezTo>
                    <a:pt x="426" y="7285"/>
                    <a:pt x="545" y="7579"/>
                    <a:pt x="674" y="7870"/>
                  </a:cubicBezTo>
                  <a:cubicBezTo>
                    <a:pt x="734" y="8004"/>
                    <a:pt x="813" y="8131"/>
                    <a:pt x="904" y="8255"/>
                  </a:cubicBezTo>
                  <a:cubicBezTo>
                    <a:pt x="947" y="8107"/>
                    <a:pt x="900" y="7968"/>
                    <a:pt x="869" y="7834"/>
                  </a:cubicBezTo>
                  <a:cubicBezTo>
                    <a:pt x="828" y="7653"/>
                    <a:pt x="757" y="7480"/>
                    <a:pt x="711" y="7300"/>
                  </a:cubicBezTo>
                  <a:cubicBezTo>
                    <a:pt x="687" y="7208"/>
                    <a:pt x="585" y="7119"/>
                    <a:pt x="711" y="7009"/>
                  </a:cubicBezTo>
                  <a:cubicBezTo>
                    <a:pt x="742" y="6981"/>
                    <a:pt x="679" y="6846"/>
                    <a:pt x="658" y="6762"/>
                  </a:cubicBezTo>
                  <a:cubicBezTo>
                    <a:pt x="636" y="6676"/>
                    <a:pt x="601" y="6593"/>
                    <a:pt x="588" y="6508"/>
                  </a:cubicBezTo>
                  <a:cubicBezTo>
                    <a:pt x="583" y="6474"/>
                    <a:pt x="615" y="6409"/>
                    <a:pt x="641" y="6401"/>
                  </a:cubicBezTo>
                  <a:cubicBezTo>
                    <a:pt x="684" y="6390"/>
                    <a:pt x="755" y="6399"/>
                    <a:pt x="780" y="6429"/>
                  </a:cubicBezTo>
                  <a:cubicBezTo>
                    <a:pt x="829" y="6488"/>
                    <a:pt x="858" y="6565"/>
                    <a:pt x="887" y="6638"/>
                  </a:cubicBezTo>
                  <a:cubicBezTo>
                    <a:pt x="990" y="6892"/>
                    <a:pt x="1089" y="7147"/>
                    <a:pt x="1194" y="7401"/>
                  </a:cubicBezTo>
                  <a:cubicBezTo>
                    <a:pt x="1218" y="7462"/>
                    <a:pt x="1261" y="7515"/>
                    <a:pt x="1311" y="7601"/>
                  </a:cubicBezTo>
                  <a:cubicBezTo>
                    <a:pt x="1434" y="7429"/>
                    <a:pt x="1470" y="7256"/>
                    <a:pt x="1526" y="7093"/>
                  </a:cubicBezTo>
                  <a:cubicBezTo>
                    <a:pt x="1534" y="7066"/>
                    <a:pt x="1527" y="7015"/>
                    <a:pt x="1506" y="6996"/>
                  </a:cubicBezTo>
                  <a:cubicBezTo>
                    <a:pt x="1397" y="6887"/>
                    <a:pt x="1441" y="6772"/>
                    <a:pt x="1471" y="6650"/>
                  </a:cubicBezTo>
                  <a:cubicBezTo>
                    <a:pt x="1710" y="5700"/>
                    <a:pt x="1931" y="4744"/>
                    <a:pt x="2188" y="3799"/>
                  </a:cubicBezTo>
                  <a:cubicBezTo>
                    <a:pt x="2487" y="2691"/>
                    <a:pt x="2815" y="1589"/>
                    <a:pt x="3133" y="486"/>
                  </a:cubicBezTo>
                  <a:cubicBezTo>
                    <a:pt x="3172" y="350"/>
                    <a:pt x="3219" y="216"/>
                    <a:pt x="3283" y="91"/>
                  </a:cubicBezTo>
                  <a:cubicBezTo>
                    <a:pt x="3307" y="46"/>
                    <a:pt x="3401" y="0"/>
                    <a:pt x="3448" y="12"/>
                  </a:cubicBezTo>
                  <a:cubicBezTo>
                    <a:pt x="3533" y="34"/>
                    <a:pt x="3514" y="117"/>
                    <a:pt x="3490" y="190"/>
                  </a:cubicBezTo>
                  <a:cubicBezTo>
                    <a:pt x="2910" y="1972"/>
                    <a:pt x="2460" y="3789"/>
                    <a:pt x="2004" y="5606"/>
                  </a:cubicBezTo>
                  <a:cubicBezTo>
                    <a:pt x="1868" y="6144"/>
                    <a:pt x="1729" y="6681"/>
                    <a:pt x="1596" y="7219"/>
                  </a:cubicBezTo>
                  <a:cubicBezTo>
                    <a:pt x="1572" y="7322"/>
                    <a:pt x="1577" y="7432"/>
                    <a:pt x="1552" y="7533"/>
                  </a:cubicBezTo>
                  <a:cubicBezTo>
                    <a:pt x="1528" y="7632"/>
                    <a:pt x="1482" y="7725"/>
                    <a:pt x="1428" y="7870"/>
                  </a:cubicBezTo>
                  <a:cubicBezTo>
                    <a:pt x="1449" y="7903"/>
                    <a:pt x="1495" y="7981"/>
                    <a:pt x="1547" y="8063"/>
                  </a:cubicBezTo>
                  <a:cubicBezTo>
                    <a:pt x="1766" y="7986"/>
                    <a:pt x="1873" y="7817"/>
                    <a:pt x="2014" y="7689"/>
                  </a:cubicBezTo>
                  <a:cubicBezTo>
                    <a:pt x="2026" y="7677"/>
                    <a:pt x="2040" y="7656"/>
                    <a:pt x="2038" y="7643"/>
                  </a:cubicBezTo>
                  <a:cubicBezTo>
                    <a:pt x="1969" y="7290"/>
                    <a:pt x="2199" y="6980"/>
                    <a:pt x="2181" y="6633"/>
                  </a:cubicBezTo>
                  <a:cubicBezTo>
                    <a:pt x="2205" y="6557"/>
                    <a:pt x="2232" y="6482"/>
                    <a:pt x="2255" y="6406"/>
                  </a:cubicBezTo>
                  <a:cubicBezTo>
                    <a:pt x="2411" y="5866"/>
                    <a:pt x="2569" y="5324"/>
                    <a:pt x="2718" y="4783"/>
                  </a:cubicBezTo>
                  <a:cubicBezTo>
                    <a:pt x="2743" y="4685"/>
                    <a:pt x="2727" y="4577"/>
                    <a:pt x="2729" y="4473"/>
                  </a:cubicBezTo>
                  <a:cubicBezTo>
                    <a:pt x="2768" y="4399"/>
                    <a:pt x="2822" y="4329"/>
                    <a:pt x="2842" y="4250"/>
                  </a:cubicBezTo>
                  <a:cubicBezTo>
                    <a:pt x="3018" y="3558"/>
                    <a:pt x="3189" y="2863"/>
                    <a:pt x="3360" y="2169"/>
                  </a:cubicBezTo>
                  <a:cubicBezTo>
                    <a:pt x="3371" y="2121"/>
                    <a:pt x="3372" y="2069"/>
                    <a:pt x="3379" y="2020"/>
                  </a:cubicBezTo>
                  <a:cubicBezTo>
                    <a:pt x="3028" y="2807"/>
                    <a:pt x="2905" y="3649"/>
                    <a:pt x="2737" y="4479"/>
                  </a:cubicBezTo>
                  <a:cubicBezTo>
                    <a:pt x="2698" y="4567"/>
                    <a:pt x="2647" y="4651"/>
                    <a:pt x="2621" y="4742"/>
                  </a:cubicBezTo>
                  <a:cubicBezTo>
                    <a:pt x="2497" y="5193"/>
                    <a:pt x="2374" y="5643"/>
                    <a:pt x="2262" y="6098"/>
                  </a:cubicBezTo>
                  <a:cubicBezTo>
                    <a:pt x="2214" y="6272"/>
                    <a:pt x="2205" y="6457"/>
                    <a:pt x="2180" y="6638"/>
                  </a:cubicBezTo>
                  <a:close/>
                  <a:moveTo>
                    <a:pt x="1532" y="8535"/>
                  </a:moveTo>
                  <a:cubicBezTo>
                    <a:pt x="1341" y="8258"/>
                    <a:pt x="1184" y="8029"/>
                    <a:pt x="1019" y="7789"/>
                  </a:cubicBezTo>
                  <a:cubicBezTo>
                    <a:pt x="1051" y="8135"/>
                    <a:pt x="1174" y="8475"/>
                    <a:pt x="1330" y="8649"/>
                  </a:cubicBezTo>
                  <a:cubicBezTo>
                    <a:pt x="1360" y="8635"/>
                    <a:pt x="1392" y="8622"/>
                    <a:pt x="1422" y="8605"/>
                  </a:cubicBezTo>
                  <a:cubicBezTo>
                    <a:pt x="1460" y="8583"/>
                    <a:pt x="1497" y="8558"/>
                    <a:pt x="1532" y="8535"/>
                  </a:cubicBezTo>
                  <a:close/>
                  <a:moveTo>
                    <a:pt x="2309" y="8036"/>
                  </a:moveTo>
                  <a:cubicBezTo>
                    <a:pt x="1962" y="8200"/>
                    <a:pt x="1505" y="8669"/>
                    <a:pt x="1454" y="8892"/>
                  </a:cubicBezTo>
                  <a:cubicBezTo>
                    <a:pt x="1724" y="8628"/>
                    <a:pt x="1970" y="8392"/>
                    <a:pt x="2213" y="8154"/>
                  </a:cubicBezTo>
                  <a:cubicBezTo>
                    <a:pt x="2249" y="8117"/>
                    <a:pt x="2277" y="8074"/>
                    <a:pt x="2309" y="80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2" name="Google Shape;2062;p37">
              <a:extLst>
                <a:ext uri="{FF2B5EF4-FFF2-40B4-BE49-F238E27FC236}">
                  <a16:creationId xmlns:a16="http://schemas.microsoft.com/office/drawing/2014/main" id="{2B51607B-8630-676C-34D3-1277105B2048}"/>
                </a:ext>
              </a:extLst>
            </p:cNvPr>
            <p:cNvSpPr/>
            <p:nvPr/>
          </p:nvSpPr>
          <p:spPr>
            <a:xfrm rot="3098582">
              <a:off x="1989473" y="1650632"/>
              <a:ext cx="875704" cy="857678"/>
            </a:xfrm>
            <a:custGeom>
              <a:avLst/>
              <a:gdLst/>
              <a:ahLst/>
              <a:cxnLst/>
              <a:rect l="l" t="t" r="r" b="b"/>
              <a:pathLst>
                <a:path w="9469" h="9273" extrusionOk="0">
                  <a:moveTo>
                    <a:pt x="8122" y="1675"/>
                  </a:moveTo>
                  <a:cubicBezTo>
                    <a:pt x="7854" y="1455"/>
                    <a:pt x="7582" y="1277"/>
                    <a:pt x="7380" y="1044"/>
                  </a:cubicBezTo>
                  <a:cubicBezTo>
                    <a:pt x="7416" y="878"/>
                    <a:pt x="7530" y="842"/>
                    <a:pt x="7633" y="792"/>
                  </a:cubicBezTo>
                  <a:cubicBezTo>
                    <a:pt x="8094" y="569"/>
                    <a:pt x="8556" y="348"/>
                    <a:pt x="9013" y="119"/>
                  </a:cubicBezTo>
                  <a:cubicBezTo>
                    <a:pt x="9251" y="1"/>
                    <a:pt x="9331" y="56"/>
                    <a:pt x="9374" y="325"/>
                  </a:cubicBezTo>
                  <a:cubicBezTo>
                    <a:pt x="9468" y="938"/>
                    <a:pt x="9364" y="1541"/>
                    <a:pt x="9296" y="2147"/>
                  </a:cubicBezTo>
                  <a:cubicBezTo>
                    <a:pt x="9269" y="2384"/>
                    <a:pt x="9110" y="2434"/>
                    <a:pt x="8953" y="2295"/>
                  </a:cubicBezTo>
                  <a:cubicBezTo>
                    <a:pt x="8770" y="2132"/>
                    <a:pt x="8568" y="1991"/>
                    <a:pt x="8355" y="1827"/>
                  </a:cubicBezTo>
                  <a:cubicBezTo>
                    <a:pt x="8275" y="1935"/>
                    <a:pt x="8214" y="2019"/>
                    <a:pt x="8152" y="2103"/>
                  </a:cubicBezTo>
                  <a:cubicBezTo>
                    <a:pt x="7967" y="2356"/>
                    <a:pt x="7744" y="2567"/>
                    <a:pt x="7485" y="2743"/>
                  </a:cubicBezTo>
                  <a:cubicBezTo>
                    <a:pt x="7328" y="2849"/>
                    <a:pt x="7162" y="2874"/>
                    <a:pt x="6980" y="2833"/>
                  </a:cubicBezTo>
                  <a:cubicBezTo>
                    <a:pt x="6636" y="2758"/>
                    <a:pt x="6345" y="2570"/>
                    <a:pt x="6055" y="2386"/>
                  </a:cubicBezTo>
                  <a:cubicBezTo>
                    <a:pt x="5697" y="2158"/>
                    <a:pt x="5353" y="1905"/>
                    <a:pt x="4983" y="1698"/>
                  </a:cubicBezTo>
                  <a:cubicBezTo>
                    <a:pt x="4576" y="1471"/>
                    <a:pt x="4156" y="1462"/>
                    <a:pt x="3758" y="1746"/>
                  </a:cubicBezTo>
                  <a:cubicBezTo>
                    <a:pt x="3568" y="1881"/>
                    <a:pt x="3455" y="2060"/>
                    <a:pt x="3424" y="2294"/>
                  </a:cubicBezTo>
                  <a:cubicBezTo>
                    <a:pt x="3377" y="2661"/>
                    <a:pt x="3437" y="3004"/>
                    <a:pt x="3661" y="3300"/>
                  </a:cubicBezTo>
                  <a:cubicBezTo>
                    <a:pt x="3917" y="3639"/>
                    <a:pt x="4190" y="3965"/>
                    <a:pt x="4462" y="4288"/>
                  </a:cubicBezTo>
                  <a:cubicBezTo>
                    <a:pt x="4534" y="4374"/>
                    <a:pt x="4633" y="4444"/>
                    <a:pt x="4733" y="4499"/>
                  </a:cubicBezTo>
                  <a:cubicBezTo>
                    <a:pt x="5050" y="4678"/>
                    <a:pt x="5279" y="4941"/>
                    <a:pt x="5485" y="5234"/>
                  </a:cubicBezTo>
                  <a:cubicBezTo>
                    <a:pt x="5655" y="5475"/>
                    <a:pt x="5641" y="5717"/>
                    <a:pt x="5518" y="5957"/>
                  </a:cubicBezTo>
                  <a:cubicBezTo>
                    <a:pt x="5295" y="6395"/>
                    <a:pt x="4909" y="6609"/>
                    <a:pt x="4435" y="6668"/>
                  </a:cubicBezTo>
                  <a:cubicBezTo>
                    <a:pt x="4017" y="6718"/>
                    <a:pt x="3630" y="6577"/>
                    <a:pt x="3254" y="6420"/>
                  </a:cubicBezTo>
                  <a:cubicBezTo>
                    <a:pt x="2944" y="6291"/>
                    <a:pt x="2668" y="6100"/>
                    <a:pt x="2413" y="5876"/>
                  </a:cubicBezTo>
                  <a:cubicBezTo>
                    <a:pt x="2142" y="5635"/>
                    <a:pt x="1851" y="5418"/>
                    <a:pt x="1557" y="5209"/>
                  </a:cubicBezTo>
                  <a:cubicBezTo>
                    <a:pt x="1462" y="5140"/>
                    <a:pt x="1328" y="5081"/>
                    <a:pt x="1215" y="5089"/>
                  </a:cubicBezTo>
                  <a:cubicBezTo>
                    <a:pt x="749" y="5113"/>
                    <a:pt x="556" y="5304"/>
                    <a:pt x="594" y="5722"/>
                  </a:cubicBezTo>
                  <a:cubicBezTo>
                    <a:pt x="619" y="5987"/>
                    <a:pt x="720" y="6220"/>
                    <a:pt x="889" y="6420"/>
                  </a:cubicBezTo>
                  <a:cubicBezTo>
                    <a:pt x="1188" y="6772"/>
                    <a:pt x="1515" y="7087"/>
                    <a:pt x="1893" y="7360"/>
                  </a:cubicBezTo>
                  <a:cubicBezTo>
                    <a:pt x="2155" y="7548"/>
                    <a:pt x="2359" y="7813"/>
                    <a:pt x="2587" y="8045"/>
                  </a:cubicBezTo>
                  <a:cubicBezTo>
                    <a:pt x="2612" y="8069"/>
                    <a:pt x="2628" y="8104"/>
                    <a:pt x="2654" y="8128"/>
                  </a:cubicBezTo>
                  <a:cubicBezTo>
                    <a:pt x="2940" y="8400"/>
                    <a:pt x="2843" y="8470"/>
                    <a:pt x="2659" y="8706"/>
                  </a:cubicBezTo>
                  <a:cubicBezTo>
                    <a:pt x="2571" y="8820"/>
                    <a:pt x="2439" y="8918"/>
                    <a:pt x="2306" y="8974"/>
                  </a:cubicBezTo>
                  <a:cubicBezTo>
                    <a:pt x="1585" y="9273"/>
                    <a:pt x="877" y="9245"/>
                    <a:pt x="195" y="8845"/>
                  </a:cubicBezTo>
                  <a:cubicBezTo>
                    <a:pt x="180" y="8836"/>
                    <a:pt x="164" y="8828"/>
                    <a:pt x="151" y="8818"/>
                  </a:cubicBezTo>
                  <a:cubicBezTo>
                    <a:pt x="34" y="8736"/>
                    <a:pt x="0" y="8654"/>
                    <a:pt x="63" y="8582"/>
                  </a:cubicBezTo>
                  <a:cubicBezTo>
                    <a:pt x="147" y="8482"/>
                    <a:pt x="235" y="8528"/>
                    <a:pt x="319" y="8587"/>
                  </a:cubicBezTo>
                  <a:cubicBezTo>
                    <a:pt x="898" y="8995"/>
                    <a:pt x="1518" y="9008"/>
                    <a:pt x="2161" y="8777"/>
                  </a:cubicBezTo>
                  <a:cubicBezTo>
                    <a:pt x="2218" y="8756"/>
                    <a:pt x="2274" y="8725"/>
                    <a:pt x="2325" y="8693"/>
                  </a:cubicBezTo>
                  <a:cubicBezTo>
                    <a:pt x="2558" y="8542"/>
                    <a:pt x="2574" y="8447"/>
                    <a:pt x="2396" y="8230"/>
                  </a:cubicBezTo>
                  <a:cubicBezTo>
                    <a:pt x="2172" y="7955"/>
                    <a:pt x="1930" y="7709"/>
                    <a:pt x="1632" y="7504"/>
                  </a:cubicBezTo>
                  <a:cubicBezTo>
                    <a:pt x="1207" y="7214"/>
                    <a:pt x="842" y="6850"/>
                    <a:pt x="563" y="6410"/>
                  </a:cubicBezTo>
                  <a:cubicBezTo>
                    <a:pt x="370" y="6105"/>
                    <a:pt x="317" y="5769"/>
                    <a:pt x="361" y="5418"/>
                  </a:cubicBezTo>
                  <a:cubicBezTo>
                    <a:pt x="385" y="5235"/>
                    <a:pt x="480" y="5091"/>
                    <a:pt x="639" y="4987"/>
                  </a:cubicBezTo>
                  <a:cubicBezTo>
                    <a:pt x="979" y="4768"/>
                    <a:pt x="1462" y="4762"/>
                    <a:pt x="1785" y="5004"/>
                  </a:cubicBezTo>
                  <a:cubicBezTo>
                    <a:pt x="2047" y="5199"/>
                    <a:pt x="2300" y="5410"/>
                    <a:pt x="2539" y="5632"/>
                  </a:cubicBezTo>
                  <a:cubicBezTo>
                    <a:pt x="3016" y="6076"/>
                    <a:pt x="3580" y="6322"/>
                    <a:pt x="4217" y="6416"/>
                  </a:cubicBezTo>
                  <a:cubicBezTo>
                    <a:pt x="4570" y="6468"/>
                    <a:pt x="4863" y="6342"/>
                    <a:pt x="5111" y="6104"/>
                  </a:cubicBezTo>
                  <a:cubicBezTo>
                    <a:pt x="5347" y="5876"/>
                    <a:pt x="5382" y="5635"/>
                    <a:pt x="5194" y="5366"/>
                  </a:cubicBezTo>
                  <a:cubicBezTo>
                    <a:pt x="5070" y="5188"/>
                    <a:pt x="4927" y="4997"/>
                    <a:pt x="4746" y="4888"/>
                  </a:cubicBezTo>
                  <a:cubicBezTo>
                    <a:pt x="4273" y="4605"/>
                    <a:pt x="3957" y="4188"/>
                    <a:pt x="3637" y="3763"/>
                  </a:cubicBezTo>
                  <a:cubicBezTo>
                    <a:pt x="3594" y="3706"/>
                    <a:pt x="3556" y="3646"/>
                    <a:pt x="3511" y="3592"/>
                  </a:cubicBezTo>
                  <a:cubicBezTo>
                    <a:pt x="3103" y="3102"/>
                    <a:pt x="3069" y="2551"/>
                    <a:pt x="3240" y="1966"/>
                  </a:cubicBezTo>
                  <a:cubicBezTo>
                    <a:pt x="3301" y="1755"/>
                    <a:pt x="3471" y="1633"/>
                    <a:pt x="3630" y="1511"/>
                  </a:cubicBezTo>
                  <a:cubicBezTo>
                    <a:pt x="4120" y="1134"/>
                    <a:pt x="4792" y="1210"/>
                    <a:pt x="5180" y="1457"/>
                  </a:cubicBezTo>
                  <a:cubicBezTo>
                    <a:pt x="5656" y="1762"/>
                    <a:pt x="6131" y="2070"/>
                    <a:pt x="6610" y="2368"/>
                  </a:cubicBezTo>
                  <a:cubicBezTo>
                    <a:pt x="6792" y="2482"/>
                    <a:pt x="6996" y="2554"/>
                    <a:pt x="7216" y="2517"/>
                  </a:cubicBezTo>
                  <a:cubicBezTo>
                    <a:pt x="7299" y="2503"/>
                    <a:pt x="7393" y="2480"/>
                    <a:pt x="7458" y="2428"/>
                  </a:cubicBezTo>
                  <a:cubicBezTo>
                    <a:pt x="7717" y="2221"/>
                    <a:pt x="7930" y="1976"/>
                    <a:pt x="8122" y="16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3" name="Google Shape;2063;p37">
              <a:extLst>
                <a:ext uri="{FF2B5EF4-FFF2-40B4-BE49-F238E27FC236}">
                  <a16:creationId xmlns:a16="http://schemas.microsoft.com/office/drawing/2014/main" id="{6A73907F-A450-F851-30FA-8E57CE556C73}"/>
                </a:ext>
              </a:extLst>
            </p:cNvPr>
            <p:cNvSpPr/>
            <p:nvPr/>
          </p:nvSpPr>
          <p:spPr>
            <a:xfrm rot="-1958134">
              <a:off x="9539718" y="2288847"/>
              <a:ext cx="658571" cy="889517"/>
            </a:xfrm>
            <a:custGeom>
              <a:avLst/>
              <a:gdLst/>
              <a:ahLst/>
              <a:cxnLst/>
              <a:rect l="l" t="t" r="r" b="b"/>
              <a:pathLst>
                <a:path w="7120" h="9619" extrusionOk="0">
                  <a:moveTo>
                    <a:pt x="970" y="7716"/>
                  </a:moveTo>
                  <a:cubicBezTo>
                    <a:pt x="1038" y="7598"/>
                    <a:pt x="1099" y="7494"/>
                    <a:pt x="1160" y="7388"/>
                  </a:cubicBezTo>
                  <a:cubicBezTo>
                    <a:pt x="1322" y="7104"/>
                    <a:pt x="1484" y="6821"/>
                    <a:pt x="1647" y="6538"/>
                  </a:cubicBezTo>
                  <a:cubicBezTo>
                    <a:pt x="1704" y="6436"/>
                    <a:pt x="1800" y="6436"/>
                    <a:pt x="1898" y="6430"/>
                  </a:cubicBezTo>
                  <a:cubicBezTo>
                    <a:pt x="2233" y="6406"/>
                    <a:pt x="2566" y="6379"/>
                    <a:pt x="2901" y="6348"/>
                  </a:cubicBezTo>
                  <a:cubicBezTo>
                    <a:pt x="2958" y="6343"/>
                    <a:pt x="3014" y="6313"/>
                    <a:pt x="3105" y="6284"/>
                  </a:cubicBezTo>
                  <a:cubicBezTo>
                    <a:pt x="2996" y="6145"/>
                    <a:pt x="2908" y="6028"/>
                    <a:pt x="2815" y="5917"/>
                  </a:cubicBezTo>
                  <a:cubicBezTo>
                    <a:pt x="2612" y="5671"/>
                    <a:pt x="2406" y="5430"/>
                    <a:pt x="2203" y="5186"/>
                  </a:cubicBezTo>
                  <a:cubicBezTo>
                    <a:pt x="2170" y="5146"/>
                    <a:pt x="2139" y="5101"/>
                    <a:pt x="2123" y="5052"/>
                  </a:cubicBezTo>
                  <a:cubicBezTo>
                    <a:pt x="2088" y="4941"/>
                    <a:pt x="2139" y="4858"/>
                    <a:pt x="2248" y="4832"/>
                  </a:cubicBezTo>
                  <a:cubicBezTo>
                    <a:pt x="2291" y="4824"/>
                    <a:pt x="2336" y="4824"/>
                    <a:pt x="2380" y="4825"/>
                  </a:cubicBezTo>
                  <a:cubicBezTo>
                    <a:pt x="3062" y="4831"/>
                    <a:pt x="3739" y="4768"/>
                    <a:pt x="4413" y="4667"/>
                  </a:cubicBezTo>
                  <a:cubicBezTo>
                    <a:pt x="4648" y="4632"/>
                    <a:pt x="4888" y="4625"/>
                    <a:pt x="5126" y="4602"/>
                  </a:cubicBezTo>
                  <a:cubicBezTo>
                    <a:pt x="5292" y="4586"/>
                    <a:pt x="5458" y="4563"/>
                    <a:pt x="5684" y="4535"/>
                  </a:cubicBezTo>
                  <a:cubicBezTo>
                    <a:pt x="5588" y="4432"/>
                    <a:pt x="5533" y="4356"/>
                    <a:pt x="5464" y="4299"/>
                  </a:cubicBezTo>
                  <a:cubicBezTo>
                    <a:pt x="5076" y="3980"/>
                    <a:pt x="4682" y="3665"/>
                    <a:pt x="4291" y="3346"/>
                  </a:cubicBezTo>
                  <a:cubicBezTo>
                    <a:pt x="4099" y="3190"/>
                    <a:pt x="3901" y="3040"/>
                    <a:pt x="3723" y="2870"/>
                  </a:cubicBezTo>
                  <a:cubicBezTo>
                    <a:pt x="3553" y="2711"/>
                    <a:pt x="3586" y="2615"/>
                    <a:pt x="3807" y="2530"/>
                  </a:cubicBezTo>
                  <a:cubicBezTo>
                    <a:pt x="4306" y="2335"/>
                    <a:pt x="4842" y="2310"/>
                    <a:pt x="5357" y="2199"/>
                  </a:cubicBezTo>
                  <a:cubicBezTo>
                    <a:pt x="5720" y="2121"/>
                    <a:pt x="6079" y="2029"/>
                    <a:pt x="6438" y="1940"/>
                  </a:cubicBezTo>
                  <a:cubicBezTo>
                    <a:pt x="6504" y="1922"/>
                    <a:pt x="6562" y="1884"/>
                    <a:pt x="6649" y="1844"/>
                  </a:cubicBezTo>
                  <a:cubicBezTo>
                    <a:pt x="6582" y="1759"/>
                    <a:pt x="6532" y="1688"/>
                    <a:pt x="6476" y="1622"/>
                  </a:cubicBezTo>
                  <a:cubicBezTo>
                    <a:pt x="6101" y="1173"/>
                    <a:pt x="5665" y="786"/>
                    <a:pt x="5223" y="404"/>
                  </a:cubicBezTo>
                  <a:cubicBezTo>
                    <a:pt x="5176" y="364"/>
                    <a:pt x="5124" y="326"/>
                    <a:pt x="5087" y="279"/>
                  </a:cubicBezTo>
                  <a:cubicBezTo>
                    <a:pt x="5031" y="208"/>
                    <a:pt x="5029" y="128"/>
                    <a:pt x="5098" y="65"/>
                  </a:cubicBezTo>
                  <a:cubicBezTo>
                    <a:pt x="5173" y="0"/>
                    <a:pt x="5242" y="27"/>
                    <a:pt x="5308" y="93"/>
                  </a:cubicBezTo>
                  <a:cubicBezTo>
                    <a:pt x="5709" y="502"/>
                    <a:pt x="6116" y="907"/>
                    <a:pt x="6519" y="1316"/>
                  </a:cubicBezTo>
                  <a:cubicBezTo>
                    <a:pt x="6661" y="1461"/>
                    <a:pt x="6797" y="1614"/>
                    <a:pt x="6941" y="1757"/>
                  </a:cubicBezTo>
                  <a:cubicBezTo>
                    <a:pt x="7120" y="1938"/>
                    <a:pt x="7100" y="2026"/>
                    <a:pt x="6861" y="2106"/>
                  </a:cubicBezTo>
                  <a:cubicBezTo>
                    <a:pt x="6195" y="2321"/>
                    <a:pt x="5507" y="2443"/>
                    <a:pt x="4821" y="2558"/>
                  </a:cubicBezTo>
                  <a:cubicBezTo>
                    <a:pt x="4570" y="2600"/>
                    <a:pt x="4313" y="2621"/>
                    <a:pt x="4052" y="2782"/>
                  </a:cubicBezTo>
                  <a:cubicBezTo>
                    <a:pt x="4133" y="2864"/>
                    <a:pt x="4197" y="2940"/>
                    <a:pt x="4274" y="3002"/>
                  </a:cubicBezTo>
                  <a:cubicBezTo>
                    <a:pt x="4860" y="3485"/>
                    <a:pt x="5451" y="3964"/>
                    <a:pt x="6035" y="4449"/>
                  </a:cubicBezTo>
                  <a:cubicBezTo>
                    <a:pt x="6087" y="4494"/>
                    <a:pt x="6133" y="4582"/>
                    <a:pt x="6131" y="4648"/>
                  </a:cubicBezTo>
                  <a:cubicBezTo>
                    <a:pt x="6127" y="4744"/>
                    <a:pt x="6040" y="4785"/>
                    <a:pt x="5941" y="4795"/>
                  </a:cubicBezTo>
                  <a:cubicBezTo>
                    <a:pt x="5704" y="4820"/>
                    <a:pt x="5468" y="4857"/>
                    <a:pt x="5231" y="4881"/>
                  </a:cubicBezTo>
                  <a:cubicBezTo>
                    <a:pt x="4774" y="4928"/>
                    <a:pt x="4317" y="4969"/>
                    <a:pt x="3859" y="5011"/>
                  </a:cubicBezTo>
                  <a:cubicBezTo>
                    <a:pt x="3524" y="5043"/>
                    <a:pt x="3190" y="5073"/>
                    <a:pt x="2855" y="5104"/>
                  </a:cubicBezTo>
                  <a:cubicBezTo>
                    <a:pt x="2762" y="5112"/>
                    <a:pt x="2669" y="5125"/>
                    <a:pt x="2545" y="5140"/>
                  </a:cubicBezTo>
                  <a:cubicBezTo>
                    <a:pt x="2592" y="5220"/>
                    <a:pt x="2616" y="5276"/>
                    <a:pt x="2653" y="5318"/>
                  </a:cubicBezTo>
                  <a:cubicBezTo>
                    <a:pt x="2897" y="5598"/>
                    <a:pt x="3143" y="5876"/>
                    <a:pt x="3389" y="6155"/>
                  </a:cubicBezTo>
                  <a:cubicBezTo>
                    <a:pt x="3424" y="6194"/>
                    <a:pt x="3467" y="6227"/>
                    <a:pt x="3497" y="6270"/>
                  </a:cubicBezTo>
                  <a:cubicBezTo>
                    <a:pt x="3606" y="6422"/>
                    <a:pt x="3564" y="6553"/>
                    <a:pt x="3382" y="6580"/>
                  </a:cubicBezTo>
                  <a:cubicBezTo>
                    <a:pt x="3032" y="6631"/>
                    <a:pt x="2682" y="6691"/>
                    <a:pt x="2331" y="6698"/>
                  </a:cubicBezTo>
                  <a:cubicBezTo>
                    <a:pt x="2014" y="6705"/>
                    <a:pt x="1799" y="6800"/>
                    <a:pt x="1659" y="7098"/>
                  </a:cubicBezTo>
                  <a:cubicBezTo>
                    <a:pt x="1536" y="7359"/>
                    <a:pt x="1360" y="7595"/>
                    <a:pt x="1275" y="7901"/>
                  </a:cubicBezTo>
                  <a:cubicBezTo>
                    <a:pt x="1414" y="7981"/>
                    <a:pt x="1540" y="8058"/>
                    <a:pt x="1670" y="8130"/>
                  </a:cubicBezTo>
                  <a:cubicBezTo>
                    <a:pt x="1871" y="8243"/>
                    <a:pt x="1886" y="8335"/>
                    <a:pt x="1701" y="8482"/>
                  </a:cubicBezTo>
                  <a:cubicBezTo>
                    <a:pt x="1266" y="8828"/>
                    <a:pt x="825" y="9168"/>
                    <a:pt x="385" y="9507"/>
                  </a:cubicBezTo>
                  <a:cubicBezTo>
                    <a:pt x="241" y="9619"/>
                    <a:pt x="130" y="9581"/>
                    <a:pt x="106" y="9402"/>
                  </a:cubicBezTo>
                  <a:cubicBezTo>
                    <a:pt x="74" y="9149"/>
                    <a:pt x="67" y="8892"/>
                    <a:pt x="54" y="8636"/>
                  </a:cubicBezTo>
                  <a:cubicBezTo>
                    <a:pt x="36" y="8291"/>
                    <a:pt x="22" y="7948"/>
                    <a:pt x="6" y="7605"/>
                  </a:cubicBezTo>
                  <a:cubicBezTo>
                    <a:pt x="5" y="7560"/>
                    <a:pt x="0" y="7515"/>
                    <a:pt x="3" y="7472"/>
                  </a:cubicBezTo>
                  <a:cubicBezTo>
                    <a:pt x="19" y="7311"/>
                    <a:pt x="114" y="7261"/>
                    <a:pt x="260" y="7337"/>
                  </a:cubicBezTo>
                  <a:cubicBezTo>
                    <a:pt x="483" y="7457"/>
                    <a:pt x="707" y="7577"/>
                    <a:pt x="970" y="77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4" name="Google Shape;2064;p37">
              <a:extLst>
                <a:ext uri="{FF2B5EF4-FFF2-40B4-BE49-F238E27FC236}">
                  <a16:creationId xmlns:a16="http://schemas.microsoft.com/office/drawing/2014/main" id="{EB11D4D7-7354-7171-020A-C1F27BA01062}"/>
                </a:ext>
              </a:extLst>
            </p:cNvPr>
            <p:cNvSpPr/>
            <p:nvPr/>
          </p:nvSpPr>
          <p:spPr>
            <a:xfrm rot="1054681">
              <a:off x="9675628" y="5443018"/>
              <a:ext cx="502590" cy="960354"/>
            </a:xfrm>
            <a:custGeom>
              <a:avLst/>
              <a:gdLst/>
              <a:ahLst/>
              <a:cxnLst/>
              <a:rect l="l" t="t" r="r" b="b"/>
              <a:pathLst>
                <a:path w="5433" h="10386" extrusionOk="0">
                  <a:moveTo>
                    <a:pt x="3089" y="8379"/>
                  </a:moveTo>
                  <a:cubicBezTo>
                    <a:pt x="3280" y="8509"/>
                    <a:pt x="3493" y="8503"/>
                    <a:pt x="3704" y="8498"/>
                  </a:cubicBezTo>
                  <a:cubicBezTo>
                    <a:pt x="3854" y="8494"/>
                    <a:pt x="4004" y="8481"/>
                    <a:pt x="4154" y="8476"/>
                  </a:cubicBezTo>
                  <a:cubicBezTo>
                    <a:pt x="4306" y="8472"/>
                    <a:pt x="4411" y="8542"/>
                    <a:pt x="4444" y="8693"/>
                  </a:cubicBezTo>
                  <a:cubicBezTo>
                    <a:pt x="4485" y="8872"/>
                    <a:pt x="4521" y="9055"/>
                    <a:pt x="4549" y="9237"/>
                  </a:cubicBezTo>
                  <a:cubicBezTo>
                    <a:pt x="4583" y="9452"/>
                    <a:pt x="4608" y="9667"/>
                    <a:pt x="4637" y="9897"/>
                  </a:cubicBezTo>
                  <a:cubicBezTo>
                    <a:pt x="4785" y="9788"/>
                    <a:pt x="5009" y="9513"/>
                    <a:pt x="5084" y="9358"/>
                  </a:cubicBezTo>
                  <a:cubicBezTo>
                    <a:pt x="5107" y="9311"/>
                    <a:pt x="5126" y="9260"/>
                    <a:pt x="5152" y="9216"/>
                  </a:cubicBezTo>
                  <a:cubicBezTo>
                    <a:pt x="5194" y="9141"/>
                    <a:pt x="5253" y="9079"/>
                    <a:pt x="5343" y="9129"/>
                  </a:cubicBezTo>
                  <a:cubicBezTo>
                    <a:pt x="5432" y="9177"/>
                    <a:pt x="5417" y="9258"/>
                    <a:pt x="5372" y="9335"/>
                  </a:cubicBezTo>
                  <a:cubicBezTo>
                    <a:pt x="5319" y="9426"/>
                    <a:pt x="5266" y="9517"/>
                    <a:pt x="5211" y="9607"/>
                  </a:cubicBezTo>
                  <a:cubicBezTo>
                    <a:pt x="5093" y="9804"/>
                    <a:pt x="4977" y="10003"/>
                    <a:pt x="4857" y="10197"/>
                  </a:cubicBezTo>
                  <a:cubicBezTo>
                    <a:pt x="4755" y="10361"/>
                    <a:pt x="4713" y="10386"/>
                    <a:pt x="4533" y="10313"/>
                  </a:cubicBezTo>
                  <a:cubicBezTo>
                    <a:pt x="4192" y="10171"/>
                    <a:pt x="3857" y="10015"/>
                    <a:pt x="3519" y="9865"/>
                  </a:cubicBezTo>
                  <a:cubicBezTo>
                    <a:pt x="3511" y="9861"/>
                    <a:pt x="3503" y="9858"/>
                    <a:pt x="3496" y="9852"/>
                  </a:cubicBezTo>
                  <a:cubicBezTo>
                    <a:pt x="3365" y="9771"/>
                    <a:pt x="3311" y="9672"/>
                    <a:pt x="3368" y="9602"/>
                  </a:cubicBezTo>
                  <a:cubicBezTo>
                    <a:pt x="3455" y="9498"/>
                    <a:pt x="3553" y="9537"/>
                    <a:pt x="3653" y="9590"/>
                  </a:cubicBezTo>
                  <a:cubicBezTo>
                    <a:pt x="3878" y="9710"/>
                    <a:pt x="4106" y="9822"/>
                    <a:pt x="4375" y="9959"/>
                  </a:cubicBezTo>
                  <a:cubicBezTo>
                    <a:pt x="4375" y="9849"/>
                    <a:pt x="4380" y="9792"/>
                    <a:pt x="4373" y="9736"/>
                  </a:cubicBezTo>
                  <a:cubicBezTo>
                    <a:pt x="4350" y="9498"/>
                    <a:pt x="4329" y="9262"/>
                    <a:pt x="4299" y="9025"/>
                  </a:cubicBezTo>
                  <a:cubicBezTo>
                    <a:pt x="4262" y="8727"/>
                    <a:pt x="4181" y="8659"/>
                    <a:pt x="3885" y="8674"/>
                  </a:cubicBezTo>
                  <a:cubicBezTo>
                    <a:pt x="3594" y="8687"/>
                    <a:pt x="3304" y="8701"/>
                    <a:pt x="3019" y="8613"/>
                  </a:cubicBezTo>
                  <a:cubicBezTo>
                    <a:pt x="2811" y="8549"/>
                    <a:pt x="2796" y="8530"/>
                    <a:pt x="2856" y="8315"/>
                  </a:cubicBezTo>
                  <a:cubicBezTo>
                    <a:pt x="2970" y="7917"/>
                    <a:pt x="3192" y="7574"/>
                    <a:pt x="3440" y="7253"/>
                  </a:cubicBezTo>
                  <a:cubicBezTo>
                    <a:pt x="3612" y="7030"/>
                    <a:pt x="3819" y="6835"/>
                    <a:pt x="4021" y="6638"/>
                  </a:cubicBezTo>
                  <a:cubicBezTo>
                    <a:pt x="4227" y="6438"/>
                    <a:pt x="4399" y="6220"/>
                    <a:pt x="4520" y="5959"/>
                  </a:cubicBezTo>
                  <a:cubicBezTo>
                    <a:pt x="4668" y="5632"/>
                    <a:pt x="4584" y="5464"/>
                    <a:pt x="4225" y="5442"/>
                  </a:cubicBezTo>
                  <a:cubicBezTo>
                    <a:pt x="4025" y="5430"/>
                    <a:pt x="3818" y="5461"/>
                    <a:pt x="3624" y="5510"/>
                  </a:cubicBezTo>
                  <a:cubicBezTo>
                    <a:pt x="3205" y="5615"/>
                    <a:pt x="2790" y="5743"/>
                    <a:pt x="2374" y="5865"/>
                  </a:cubicBezTo>
                  <a:cubicBezTo>
                    <a:pt x="2139" y="5934"/>
                    <a:pt x="1908" y="5950"/>
                    <a:pt x="1673" y="5861"/>
                  </a:cubicBezTo>
                  <a:cubicBezTo>
                    <a:pt x="1497" y="5794"/>
                    <a:pt x="1476" y="5774"/>
                    <a:pt x="1513" y="5594"/>
                  </a:cubicBezTo>
                  <a:cubicBezTo>
                    <a:pt x="1591" y="5203"/>
                    <a:pt x="1726" y="4830"/>
                    <a:pt x="1922" y="4480"/>
                  </a:cubicBezTo>
                  <a:cubicBezTo>
                    <a:pt x="2176" y="4023"/>
                    <a:pt x="2464" y="3588"/>
                    <a:pt x="2840" y="3221"/>
                  </a:cubicBezTo>
                  <a:cubicBezTo>
                    <a:pt x="3056" y="3013"/>
                    <a:pt x="3196" y="2761"/>
                    <a:pt x="3304" y="2487"/>
                  </a:cubicBezTo>
                  <a:cubicBezTo>
                    <a:pt x="3376" y="2306"/>
                    <a:pt x="3345" y="2251"/>
                    <a:pt x="3158" y="2200"/>
                  </a:cubicBezTo>
                  <a:cubicBezTo>
                    <a:pt x="3047" y="2170"/>
                    <a:pt x="2932" y="2144"/>
                    <a:pt x="2819" y="2138"/>
                  </a:cubicBezTo>
                  <a:cubicBezTo>
                    <a:pt x="2139" y="2102"/>
                    <a:pt x="1461" y="2096"/>
                    <a:pt x="792" y="2265"/>
                  </a:cubicBezTo>
                  <a:cubicBezTo>
                    <a:pt x="596" y="2314"/>
                    <a:pt x="396" y="2353"/>
                    <a:pt x="189" y="2299"/>
                  </a:cubicBezTo>
                  <a:cubicBezTo>
                    <a:pt x="13" y="2252"/>
                    <a:pt x="1" y="2238"/>
                    <a:pt x="38" y="2068"/>
                  </a:cubicBezTo>
                  <a:cubicBezTo>
                    <a:pt x="202" y="1312"/>
                    <a:pt x="588" y="679"/>
                    <a:pt x="1113" y="123"/>
                  </a:cubicBezTo>
                  <a:cubicBezTo>
                    <a:pt x="1227" y="1"/>
                    <a:pt x="1229" y="4"/>
                    <a:pt x="1426" y="17"/>
                  </a:cubicBezTo>
                  <a:cubicBezTo>
                    <a:pt x="1405" y="67"/>
                    <a:pt x="1399" y="121"/>
                    <a:pt x="1368" y="150"/>
                  </a:cubicBezTo>
                  <a:cubicBezTo>
                    <a:pt x="841" y="622"/>
                    <a:pt x="487" y="1202"/>
                    <a:pt x="281" y="1875"/>
                  </a:cubicBezTo>
                  <a:cubicBezTo>
                    <a:pt x="214" y="2097"/>
                    <a:pt x="280" y="2171"/>
                    <a:pt x="513" y="2149"/>
                  </a:cubicBezTo>
                  <a:cubicBezTo>
                    <a:pt x="653" y="2134"/>
                    <a:pt x="793" y="2109"/>
                    <a:pt x="932" y="2077"/>
                  </a:cubicBezTo>
                  <a:cubicBezTo>
                    <a:pt x="1504" y="1947"/>
                    <a:pt x="2088" y="1928"/>
                    <a:pt x="2672" y="1953"/>
                  </a:cubicBezTo>
                  <a:cubicBezTo>
                    <a:pt x="2917" y="1963"/>
                    <a:pt x="3161" y="2019"/>
                    <a:pt x="3401" y="2077"/>
                  </a:cubicBezTo>
                  <a:cubicBezTo>
                    <a:pt x="3590" y="2124"/>
                    <a:pt x="3619" y="2207"/>
                    <a:pt x="3557" y="2394"/>
                  </a:cubicBezTo>
                  <a:cubicBezTo>
                    <a:pt x="3423" y="2796"/>
                    <a:pt x="3206" y="3139"/>
                    <a:pt x="2905" y="3442"/>
                  </a:cubicBezTo>
                  <a:cubicBezTo>
                    <a:pt x="2388" y="3965"/>
                    <a:pt x="2022" y="4586"/>
                    <a:pt x="1789" y="5285"/>
                  </a:cubicBezTo>
                  <a:cubicBezTo>
                    <a:pt x="1778" y="5319"/>
                    <a:pt x="1765" y="5353"/>
                    <a:pt x="1757" y="5386"/>
                  </a:cubicBezTo>
                  <a:cubicBezTo>
                    <a:pt x="1699" y="5620"/>
                    <a:pt x="1767" y="5731"/>
                    <a:pt x="2009" y="5733"/>
                  </a:cubicBezTo>
                  <a:cubicBezTo>
                    <a:pt x="2155" y="5734"/>
                    <a:pt x="2305" y="5696"/>
                    <a:pt x="2449" y="5658"/>
                  </a:cubicBezTo>
                  <a:cubicBezTo>
                    <a:pt x="2944" y="5530"/>
                    <a:pt x="3434" y="5377"/>
                    <a:pt x="3933" y="5268"/>
                  </a:cubicBezTo>
                  <a:cubicBezTo>
                    <a:pt x="4123" y="5226"/>
                    <a:pt x="4336" y="5257"/>
                    <a:pt x="4535" y="5285"/>
                  </a:cubicBezTo>
                  <a:cubicBezTo>
                    <a:pt x="4723" y="5311"/>
                    <a:pt x="4817" y="5422"/>
                    <a:pt x="4813" y="5610"/>
                  </a:cubicBezTo>
                  <a:cubicBezTo>
                    <a:pt x="4811" y="5746"/>
                    <a:pt x="4781" y="5892"/>
                    <a:pt x="4725" y="6016"/>
                  </a:cubicBezTo>
                  <a:cubicBezTo>
                    <a:pt x="4569" y="6357"/>
                    <a:pt x="4324" y="6640"/>
                    <a:pt x="4044" y="6885"/>
                  </a:cubicBezTo>
                  <a:cubicBezTo>
                    <a:pt x="3632" y="7243"/>
                    <a:pt x="3365" y="7695"/>
                    <a:pt x="3128" y="8172"/>
                  </a:cubicBezTo>
                  <a:cubicBezTo>
                    <a:pt x="3108" y="8211"/>
                    <a:pt x="3097" y="8255"/>
                    <a:pt x="3086" y="8296"/>
                  </a:cubicBezTo>
                  <a:cubicBezTo>
                    <a:pt x="3081" y="8315"/>
                    <a:pt x="3087" y="8332"/>
                    <a:pt x="3089" y="83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5" name="Google Shape;2065;p37">
              <a:extLst>
                <a:ext uri="{FF2B5EF4-FFF2-40B4-BE49-F238E27FC236}">
                  <a16:creationId xmlns:a16="http://schemas.microsoft.com/office/drawing/2014/main" id="{3A5202BB-EF97-0CFD-6D0B-F2C27A71A41B}"/>
                </a:ext>
              </a:extLst>
            </p:cNvPr>
            <p:cNvSpPr/>
            <p:nvPr/>
          </p:nvSpPr>
          <p:spPr>
            <a:xfrm rot="1284397">
              <a:off x="9809913" y="3553912"/>
              <a:ext cx="234035" cy="450495"/>
            </a:xfrm>
            <a:custGeom>
              <a:avLst/>
              <a:gdLst/>
              <a:ahLst/>
              <a:cxnLst/>
              <a:rect l="l" t="t" r="r" b="b"/>
              <a:pathLst>
                <a:path w="2530" h="4872" extrusionOk="0">
                  <a:moveTo>
                    <a:pt x="894" y="1835"/>
                  </a:moveTo>
                  <a:cubicBezTo>
                    <a:pt x="726" y="1379"/>
                    <a:pt x="557" y="924"/>
                    <a:pt x="389" y="469"/>
                  </a:cubicBezTo>
                  <a:cubicBezTo>
                    <a:pt x="353" y="369"/>
                    <a:pt x="308" y="269"/>
                    <a:pt x="296" y="166"/>
                  </a:cubicBezTo>
                  <a:cubicBezTo>
                    <a:pt x="291" y="115"/>
                    <a:pt x="352" y="57"/>
                    <a:pt x="383" y="1"/>
                  </a:cubicBezTo>
                  <a:cubicBezTo>
                    <a:pt x="423" y="40"/>
                    <a:pt x="480" y="71"/>
                    <a:pt x="499" y="118"/>
                  </a:cubicBezTo>
                  <a:cubicBezTo>
                    <a:pt x="568" y="290"/>
                    <a:pt x="616" y="470"/>
                    <a:pt x="685" y="642"/>
                  </a:cubicBezTo>
                  <a:cubicBezTo>
                    <a:pt x="1032" y="1520"/>
                    <a:pt x="1383" y="2397"/>
                    <a:pt x="1732" y="3273"/>
                  </a:cubicBezTo>
                  <a:cubicBezTo>
                    <a:pt x="1776" y="3385"/>
                    <a:pt x="1821" y="3495"/>
                    <a:pt x="1885" y="3654"/>
                  </a:cubicBezTo>
                  <a:cubicBezTo>
                    <a:pt x="2000" y="3425"/>
                    <a:pt x="2014" y="3237"/>
                    <a:pt x="2015" y="3047"/>
                  </a:cubicBezTo>
                  <a:cubicBezTo>
                    <a:pt x="2017" y="2764"/>
                    <a:pt x="2017" y="2765"/>
                    <a:pt x="2295" y="2680"/>
                  </a:cubicBezTo>
                  <a:cubicBezTo>
                    <a:pt x="2344" y="2664"/>
                    <a:pt x="2392" y="2640"/>
                    <a:pt x="2480" y="2606"/>
                  </a:cubicBezTo>
                  <a:cubicBezTo>
                    <a:pt x="2493" y="2723"/>
                    <a:pt x="2529" y="2826"/>
                    <a:pt x="2511" y="2918"/>
                  </a:cubicBezTo>
                  <a:cubicBezTo>
                    <a:pt x="2429" y="3350"/>
                    <a:pt x="2333" y="3782"/>
                    <a:pt x="2239" y="4211"/>
                  </a:cubicBezTo>
                  <a:cubicBezTo>
                    <a:pt x="2213" y="4332"/>
                    <a:pt x="2168" y="4447"/>
                    <a:pt x="2140" y="4566"/>
                  </a:cubicBezTo>
                  <a:cubicBezTo>
                    <a:pt x="2084" y="4793"/>
                    <a:pt x="1875" y="4871"/>
                    <a:pt x="1681" y="4736"/>
                  </a:cubicBezTo>
                  <a:cubicBezTo>
                    <a:pt x="1618" y="4693"/>
                    <a:pt x="1545" y="4658"/>
                    <a:pt x="1472" y="4635"/>
                  </a:cubicBezTo>
                  <a:cubicBezTo>
                    <a:pt x="991" y="4493"/>
                    <a:pt x="570" y="4235"/>
                    <a:pt x="152" y="3969"/>
                  </a:cubicBezTo>
                  <a:cubicBezTo>
                    <a:pt x="69" y="3915"/>
                    <a:pt x="11" y="3847"/>
                    <a:pt x="60" y="3752"/>
                  </a:cubicBezTo>
                  <a:cubicBezTo>
                    <a:pt x="107" y="3662"/>
                    <a:pt x="194" y="3685"/>
                    <a:pt x="270" y="3718"/>
                  </a:cubicBezTo>
                  <a:cubicBezTo>
                    <a:pt x="327" y="3743"/>
                    <a:pt x="381" y="3772"/>
                    <a:pt x="456" y="3809"/>
                  </a:cubicBezTo>
                  <a:cubicBezTo>
                    <a:pt x="566" y="3618"/>
                    <a:pt x="702" y="3644"/>
                    <a:pt x="862" y="3760"/>
                  </a:cubicBezTo>
                  <a:cubicBezTo>
                    <a:pt x="940" y="3819"/>
                    <a:pt x="1046" y="3842"/>
                    <a:pt x="1158" y="3861"/>
                  </a:cubicBezTo>
                  <a:cubicBezTo>
                    <a:pt x="768" y="2646"/>
                    <a:pt x="173" y="1507"/>
                    <a:pt x="0" y="241"/>
                  </a:cubicBezTo>
                  <a:lnTo>
                    <a:pt x="62" y="206"/>
                  </a:lnTo>
                  <a:cubicBezTo>
                    <a:pt x="96" y="255"/>
                    <a:pt x="141" y="300"/>
                    <a:pt x="167" y="355"/>
                  </a:cubicBezTo>
                  <a:cubicBezTo>
                    <a:pt x="369" y="796"/>
                    <a:pt x="566" y="1240"/>
                    <a:pt x="770" y="1680"/>
                  </a:cubicBezTo>
                  <a:cubicBezTo>
                    <a:pt x="795" y="1737"/>
                    <a:pt x="857" y="1779"/>
                    <a:pt x="901" y="1826"/>
                  </a:cubicBezTo>
                  <a:cubicBezTo>
                    <a:pt x="863" y="1960"/>
                    <a:pt x="935" y="2051"/>
                    <a:pt x="1038" y="2132"/>
                  </a:cubicBezTo>
                  <a:cubicBezTo>
                    <a:pt x="989" y="2035"/>
                    <a:pt x="942" y="1934"/>
                    <a:pt x="894" y="1835"/>
                  </a:cubicBezTo>
                  <a:close/>
                  <a:moveTo>
                    <a:pt x="1006" y="2795"/>
                  </a:moveTo>
                  <a:cubicBezTo>
                    <a:pt x="1067" y="2664"/>
                    <a:pt x="1057" y="2546"/>
                    <a:pt x="911" y="2411"/>
                  </a:cubicBezTo>
                  <a:cubicBezTo>
                    <a:pt x="949" y="2567"/>
                    <a:pt x="977" y="2681"/>
                    <a:pt x="1006" y="2795"/>
                  </a:cubicBezTo>
                  <a:cubicBezTo>
                    <a:pt x="1037" y="2857"/>
                    <a:pt x="1073" y="2918"/>
                    <a:pt x="1099" y="2982"/>
                  </a:cubicBezTo>
                  <a:cubicBezTo>
                    <a:pt x="1215" y="3287"/>
                    <a:pt x="1329" y="3592"/>
                    <a:pt x="1443" y="3898"/>
                  </a:cubicBezTo>
                  <a:cubicBezTo>
                    <a:pt x="1479" y="3997"/>
                    <a:pt x="1519" y="4091"/>
                    <a:pt x="1645" y="4102"/>
                  </a:cubicBezTo>
                  <a:cubicBezTo>
                    <a:pt x="1653" y="4075"/>
                    <a:pt x="1667" y="4055"/>
                    <a:pt x="1662" y="4044"/>
                  </a:cubicBezTo>
                  <a:cubicBezTo>
                    <a:pt x="1488" y="3649"/>
                    <a:pt x="1316" y="3252"/>
                    <a:pt x="1135" y="2861"/>
                  </a:cubicBezTo>
                  <a:cubicBezTo>
                    <a:pt x="1119" y="2827"/>
                    <a:pt x="1048" y="2816"/>
                    <a:pt x="1006" y="27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6" name="Google Shape;2066;p37">
              <a:extLst>
                <a:ext uri="{FF2B5EF4-FFF2-40B4-BE49-F238E27FC236}">
                  <a16:creationId xmlns:a16="http://schemas.microsoft.com/office/drawing/2014/main" id="{7DA003D6-F54D-613B-728B-848730C2984C}"/>
                </a:ext>
              </a:extLst>
            </p:cNvPr>
            <p:cNvSpPr/>
            <p:nvPr/>
          </p:nvSpPr>
          <p:spPr>
            <a:xfrm rot="4615899">
              <a:off x="9559695" y="4590176"/>
              <a:ext cx="734447" cy="240800"/>
            </a:xfrm>
            <a:custGeom>
              <a:avLst/>
              <a:gdLst/>
              <a:ahLst/>
              <a:cxnLst/>
              <a:rect l="l" t="t" r="r" b="b"/>
              <a:pathLst>
                <a:path w="7943" h="2603" extrusionOk="0">
                  <a:moveTo>
                    <a:pt x="7306" y="1819"/>
                  </a:moveTo>
                  <a:cubicBezTo>
                    <a:pt x="7102" y="1776"/>
                    <a:pt x="6900" y="1721"/>
                    <a:pt x="6694" y="1690"/>
                  </a:cubicBezTo>
                  <a:cubicBezTo>
                    <a:pt x="6161" y="1610"/>
                    <a:pt x="5670" y="1429"/>
                    <a:pt x="5225" y="1120"/>
                  </a:cubicBezTo>
                  <a:cubicBezTo>
                    <a:pt x="5161" y="1075"/>
                    <a:pt x="5090" y="1039"/>
                    <a:pt x="5017" y="1007"/>
                  </a:cubicBezTo>
                  <a:cubicBezTo>
                    <a:pt x="4633" y="838"/>
                    <a:pt x="4356" y="897"/>
                    <a:pt x="4065" y="1207"/>
                  </a:cubicBezTo>
                  <a:cubicBezTo>
                    <a:pt x="3992" y="1285"/>
                    <a:pt x="3921" y="1364"/>
                    <a:pt x="3858" y="1449"/>
                  </a:cubicBezTo>
                  <a:cubicBezTo>
                    <a:pt x="3623" y="1769"/>
                    <a:pt x="3296" y="1963"/>
                    <a:pt x="2931" y="2078"/>
                  </a:cubicBezTo>
                  <a:cubicBezTo>
                    <a:pt x="2500" y="2214"/>
                    <a:pt x="2084" y="2155"/>
                    <a:pt x="1697" y="1893"/>
                  </a:cubicBezTo>
                  <a:cubicBezTo>
                    <a:pt x="1331" y="1648"/>
                    <a:pt x="1057" y="1313"/>
                    <a:pt x="769" y="991"/>
                  </a:cubicBezTo>
                  <a:cubicBezTo>
                    <a:pt x="729" y="945"/>
                    <a:pt x="692" y="893"/>
                    <a:pt x="668" y="836"/>
                  </a:cubicBezTo>
                  <a:cubicBezTo>
                    <a:pt x="567" y="592"/>
                    <a:pt x="413" y="397"/>
                    <a:pt x="187" y="253"/>
                  </a:cubicBezTo>
                  <a:cubicBezTo>
                    <a:pt x="117" y="208"/>
                    <a:pt x="75" y="119"/>
                    <a:pt x="1" y="28"/>
                  </a:cubicBezTo>
                  <a:cubicBezTo>
                    <a:pt x="75" y="16"/>
                    <a:pt x="107" y="1"/>
                    <a:pt x="123" y="11"/>
                  </a:cubicBezTo>
                  <a:cubicBezTo>
                    <a:pt x="371" y="181"/>
                    <a:pt x="612" y="349"/>
                    <a:pt x="776" y="615"/>
                  </a:cubicBezTo>
                  <a:cubicBezTo>
                    <a:pt x="1072" y="1095"/>
                    <a:pt x="1437" y="1519"/>
                    <a:pt x="1953" y="1767"/>
                  </a:cubicBezTo>
                  <a:cubicBezTo>
                    <a:pt x="2459" y="2008"/>
                    <a:pt x="2919" y="1935"/>
                    <a:pt x="3376" y="1542"/>
                  </a:cubicBezTo>
                  <a:cubicBezTo>
                    <a:pt x="3562" y="1380"/>
                    <a:pt x="3728" y="1195"/>
                    <a:pt x="3909" y="1026"/>
                  </a:cubicBezTo>
                  <a:cubicBezTo>
                    <a:pt x="3998" y="941"/>
                    <a:pt x="4098" y="868"/>
                    <a:pt x="4199" y="798"/>
                  </a:cubicBezTo>
                  <a:cubicBezTo>
                    <a:pt x="4501" y="587"/>
                    <a:pt x="4816" y="625"/>
                    <a:pt x="5131" y="759"/>
                  </a:cubicBezTo>
                  <a:cubicBezTo>
                    <a:pt x="5236" y="804"/>
                    <a:pt x="5340" y="858"/>
                    <a:pt x="5431" y="928"/>
                  </a:cubicBezTo>
                  <a:cubicBezTo>
                    <a:pt x="5784" y="1198"/>
                    <a:pt x="6184" y="1342"/>
                    <a:pt x="6618" y="1416"/>
                  </a:cubicBezTo>
                  <a:cubicBezTo>
                    <a:pt x="6894" y="1462"/>
                    <a:pt x="7168" y="1519"/>
                    <a:pt x="7468" y="1575"/>
                  </a:cubicBezTo>
                  <a:cubicBezTo>
                    <a:pt x="7414" y="1172"/>
                    <a:pt x="7081" y="902"/>
                    <a:pt x="7064" y="521"/>
                  </a:cubicBezTo>
                  <a:cubicBezTo>
                    <a:pt x="7190" y="448"/>
                    <a:pt x="7270" y="479"/>
                    <a:pt x="7331" y="575"/>
                  </a:cubicBezTo>
                  <a:cubicBezTo>
                    <a:pt x="7373" y="640"/>
                    <a:pt x="7419" y="707"/>
                    <a:pt x="7451" y="779"/>
                  </a:cubicBezTo>
                  <a:cubicBezTo>
                    <a:pt x="7590" y="1084"/>
                    <a:pt x="7723" y="1391"/>
                    <a:pt x="7861" y="1696"/>
                  </a:cubicBezTo>
                  <a:cubicBezTo>
                    <a:pt x="7943" y="1875"/>
                    <a:pt x="7937" y="1875"/>
                    <a:pt x="7773" y="1980"/>
                  </a:cubicBezTo>
                  <a:cubicBezTo>
                    <a:pt x="7543" y="2126"/>
                    <a:pt x="7322" y="2290"/>
                    <a:pt x="7097" y="2445"/>
                  </a:cubicBezTo>
                  <a:cubicBezTo>
                    <a:pt x="7089" y="2450"/>
                    <a:pt x="7084" y="2457"/>
                    <a:pt x="7077" y="2463"/>
                  </a:cubicBezTo>
                  <a:cubicBezTo>
                    <a:pt x="6933" y="2583"/>
                    <a:pt x="6816" y="2602"/>
                    <a:pt x="6758" y="2514"/>
                  </a:cubicBezTo>
                  <a:cubicBezTo>
                    <a:pt x="6706" y="2437"/>
                    <a:pt x="6750" y="2322"/>
                    <a:pt x="6871" y="2225"/>
                  </a:cubicBezTo>
                  <a:cubicBezTo>
                    <a:pt x="6940" y="2172"/>
                    <a:pt x="7016" y="2126"/>
                    <a:pt x="7088" y="2073"/>
                  </a:cubicBezTo>
                  <a:cubicBezTo>
                    <a:pt x="7163" y="2016"/>
                    <a:pt x="7238" y="1956"/>
                    <a:pt x="7312" y="1898"/>
                  </a:cubicBezTo>
                  <a:cubicBezTo>
                    <a:pt x="7311" y="1871"/>
                    <a:pt x="7309" y="1845"/>
                    <a:pt x="7306" y="18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7" name="Google Shape;2067;p37">
              <a:extLst>
                <a:ext uri="{FF2B5EF4-FFF2-40B4-BE49-F238E27FC236}">
                  <a16:creationId xmlns:a16="http://schemas.microsoft.com/office/drawing/2014/main" id="{11DBC4D1-1936-F7E5-1E8E-F95DFF5E50AF}"/>
                </a:ext>
              </a:extLst>
            </p:cNvPr>
            <p:cNvSpPr/>
            <p:nvPr/>
          </p:nvSpPr>
          <p:spPr>
            <a:xfrm rot="-9590473">
              <a:off x="8626344" y="6302321"/>
              <a:ext cx="1329416" cy="605483"/>
            </a:xfrm>
            <a:custGeom>
              <a:avLst/>
              <a:gdLst/>
              <a:ahLst/>
              <a:cxnLst/>
              <a:rect l="l" t="t" r="r" b="b"/>
              <a:pathLst>
                <a:path w="14371" h="6548" extrusionOk="0">
                  <a:moveTo>
                    <a:pt x="11242" y="1508"/>
                  </a:moveTo>
                  <a:cubicBezTo>
                    <a:pt x="10968" y="1310"/>
                    <a:pt x="10739" y="1147"/>
                    <a:pt x="10513" y="981"/>
                  </a:cubicBezTo>
                  <a:cubicBezTo>
                    <a:pt x="10357" y="866"/>
                    <a:pt x="10199" y="752"/>
                    <a:pt x="10052" y="624"/>
                  </a:cubicBezTo>
                  <a:cubicBezTo>
                    <a:pt x="10000" y="577"/>
                    <a:pt x="9948" y="492"/>
                    <a:pt x="9949" y="426"/>
                  </a:cubicBezTo>
                  <a:cubicBezTo>
                    <a:pt x="9952" y="321"/>
                    <a:pt x="10058" y="297"/>
                    <a:pt x="10148" y="285"/>
                  </a:cubicBezTo>
                  <a:cubicBezTo>
                    <a:pt x="10629" y="224"/>
                    <a:pt x="11109" y="155"/>
                    <a:pt x="11592" y="113"/>
                  </a:cubicBezTo>
                  <a:cubicBezTo>
                    <a:pt x="12129" y="68"/>
                    <a:pt x="12667" y="47"/>
                    <a:pt x="13206" y="22"/>
                  </a:cubicBezTo>
                  <a:cubicBezTo>
                    <a:pt x="13489" y="10"/>
                    <a:pt x="13770" y="11"/>
                    <a:pt x="14053" y="6"/>
                  </a:cubicBezTo>
                  <a:cubicBezTo>
                    <a:pt x="14278" y="0"/>
                    <a:pt x="14371" y="116"/>
                    <a:pt x="14272" y="316"/>
                  </a:cubicBezTo>
                  <a:cubicBezTo>
                    <a:pt x="14096" y="673"/>
                    <a:pt x="13936" y="1042"/>
                    <a:pt x="13706" y="1361"/>
                  </a:cubicBezTo>
                  <a:cubicBezTo>
                    <a:pt x="13200" y="2062"/>
                    <a:pt x="12654" y="2734"/>
                    <a:pt x="12123" y="3419"/>
                  </a:cubicBezTo>
                  <a:cubicBezTo>
                    <a:pt x="12090" y="3460"/>
                    <a:pt x="12059" y="3506"/>
                    <a:pt x="12018" y="3538"/>
                  </a:cubicBezTo>
                  <a:cubicBezTo>
                    <a:pt x="11926" y="3615"/>
                    <a:pt x="11828" y="3584"/>
                    <a:pt x="11795" y="3467"/>
                  </a:cubicBezTo>
                  <a:cubicBezTo>
                    <a:pt x="11774" y="3392"/>
                    <a:pt x="11771" y="3310"/>
                    <a:pt x="11753" y="3233"/>
                  </a:cubicBezTo>
                  <a:cubicBezTo>
                    <a:pt x="11623" y="2703"/>
                    <a:pt x="11492" y="2173"/>
                    <a:pt x="11354" y="1618"/>
                  </a:cubicBezTo>
                  <a:cubicBezTo>
                    <a:pt x="11023" y="1850"/>
                    <a:pt x="10672" y="2014"/>
                    <a:pt x="10423" y="2305"/>
                  </a:cubicBezTo>
                  <a:cubicBezTo>
                    <a:pt x="10313" y="2433"/>
                    <a:pt x="10237" y="2605"/>
                    <a:pt x="10190" y="2770"/>
                  </a:cubicBezTo>
                  <a:cubicBezTo>
                    <a:pt x="10083" y="3142"/>
                    <a:pt x="10015" y="3527"/>
                    <a:pt x="9913" y="3901"/>
                  </a:cubicBezTo>
                  <a:cubicBezTo>
                    <a:pt x="9852" y="4121"/>
                    <a:pt x="9764" y="4334"/>
                    <a:pt x="9671" y="4544"/>
                  </a:cubicBezTo>
                  <a:cubicBezTo>
                    <a:pt x="9580" y="4747"/>
                    <a:pt x="9418" y="4887"/>
                    <a:pt x="9206" y="4953"/>
                  </a:cubicBezTo>
                  <a:cubicBezTo>
                    <a:pt x="8867" y="5060"/>
                    <a:pt x="8520" y="5124"/>
                    <a:pt x="8161" y="5069"/>
                  </a:cubicBezTo>
                  <a:cubicBezTo>
                    <a:pt x="7866" y="5023"/>
                    <a:pt x="7629" y="4856"/>
                    <a:pt x="7446" y="4642"/>
                  </a:cubicBezTo>
                  <a:cubicBezTo>
                    <a:pt x="7212" y="4370"/>
                    <a:pt x="7017" y="4061"/>
                    <a:pt x="6808" y="3767"/>
                  </a:cubicBezTo>
                  <a:cubicBezTo>
                    <a:pt x="6660" y="3559"/>
                    <a:pt x="6528" y="3339"/>
                    <a:pt x="6366" y="3141"/>
                  </a:cubicBezTo>
                  <a:cubicBezTo>
                    <a:pt x="5972" y="2661"/>
                    <a:pt x="5204" y="2701"/>
                    <a:pt x="4776" y="3112"/>
                  </a:cubicBezTo>
                  <a:cubicBezTo>
                    <a:pt x="4393" y="3480"/>
                    <a:pt x="4236" y="3956"/>
                    <a:pt x="4174" y="4465"/>
                  </a:cubicBezTo>
                  <a:cubicBezTo>
                    <a:pt x="4120" y="4910"/>
                    <a:pt x="3993" y="5329"/>
                    <a:pt x="3780" y="5720"/>
                  </a:cubicBezTo>
                  <a:cubicBezTo>
                    <a:pt x="3564" y="6114"/>
                    <a:pt x="3200" y="6336"/>
                    <a:pt x="2802" y="6495"/>
                  </a:cubicBezTo>
                  <a:cubicBezTo>
                    <a:pt x="2668" y="6548"/>
                    <a:pt x="2487" y="6505"/>
                    <a:pt x="2335" y="6474"/>
                  </a:cubicBezTo>
                  <a:cubicBezTo>
                    <a:pt x="1870" y="6378"/>
                    <a:pt x="1500" y="6102"/>
                    <a:pt x="1146" y="5806"/>
                  </a:cubicBezTo>
                  <a:cubicBezTo>
                    <a:pt x="887" y="5590"/>
                    <a:pt x="669" y="5338"/>
                    <a:pt x="509" y="5033"/>
                  </a:cubicBezTo>
                  <a:cubicBezTo>
                    <a:pt x="395" y="4816"/>
                    <a:pt x="243" y="4618"/>
                    <a:pt x="113" y="4409"/>
                  </a:cubicBezTo>
                  <a:cubicBezTo>
                    <a:pt x="73" y="4346"/>
                    <a:pt x="1" y="4264"/>
                    <a:pt x="102" y="4205"/>
                  </a:cubicBezTo>
                  <a:cubicBezTo>
                    <a:pt x="188" y="4153"/>
                    <a:pt x="245" y="4225"/>
                    <a:pt x="291" y="4297"/>
                  </a:cubicBezTo>
                  <a:cubicBezTo>
                    <a:pt x="468" y="4580"/>
                    <a:pt x="637" y="4872"/>
                    <a:pt x="830" y="5144"/>
                  </a:cubicBezTo>
                  <a:cubicBezTo>
                    <a:pt x="1236" y="5712"/>
                    <a:pt x="1778" y="6089"/>
                    <a:pt x="2464" y="6237"/>
                  </a:cubicBezTo>
                  <a:cubicBezTo>
                    <a:pt x="2555" y="6257"/>
                    <a:pt x="2668" y="6263"/>
                    <a:pt x="2749" y="6225"/>
                  </a:cubicBezTo>
                  <a:cubicBezTo>
                    <a:pt x="3065" y="6080"/>
                    <a:pt x="3349" y="5889"/>
                    <a:pt x="3537" y="5582"/>
                  </a:cubicBezTo>
                  <a:cubicBezTo>
                    <a:pt x="3790" y="5170"/>
                    <a:pt x="3848" y="4704"/>
                    <a:pt x="3926" y="4242"/>
                  </a:cubicBezTo>
                  <a:cubicBezTo>
                    <a:pt x="4010" y="3734"/>
                    <a:pt x="4190" y="3268"/>
                    <a:pt x="4578" y="2913"/>
                  </a:cubicBezTo>
                  <a:cubicBezTo>
                    <a:pt x="4698" y="2803"/>
                    <a:pt x="4852" y="2720"/>
                    <a:pt x="5003" y="2657"/>
                  </a:cubicBezTo>
                  <a:cubicBezTo>
                    <a:pt x="5302" y="2531"/>
                    <a:pt x="5617" y="2508"/>
                    <a:pt x="5939" y="2566"/>
                  </a:cubicBezTo>
                  <a:cubicBezTo>
                    <a:pt x="6381" y="2646"/>
                    <a:pt x="6634" y="2963"/>
                    <a:pt x="6868" y="3299"/>
                  </a:cubicBezTo>
                  <a:cubicBezTo>
                    <a:pt x="6999" y="3486"/>
                    <a:pt x="7093" y="3700"/>
                    <a:pt x="7222" y="3889"/>
                  </a:cubicBezTo>
                  <a:cubicBezTo>
                    <a:pt x="7367" y="4100"/>
                    <a:pt x="7522" y="4304"/>
                    <a:pt x="7693" y="4495"/>
                  </a:cubicBezTo>
                  <a:cubicBezTo>
                    <a:pt x="7914" y="4740"/>
                    <a:pt x="8206" y="4841"/>
                    <a:pt x="8533" y="4797"/>
                  </a:cubicBezTo>
                  <a:cubicBezTo>
                    <a:pt x="9167" y="4715"/>
                    <a:pt x="9360" y="4701"/>
                    <a:pt x="9574" y="3950"/>
                  </a:cubicBezTo>
                  <a:cubicBezTo>
                    <a:pt x="9674" y="3594"/>
                    <a:pt x="9772" y="3234"/>
                    <a:pt x="9836" y="2870"/>
                  </a:cubicBezTo>
                  <a:cubicBezTo>
                    <a:pt x="9939" y="2288"/>
                    <a:pt x="10285" y="1931"/>
                    <a:pt x="10814" y="1716"/>
                  </a:cubicBezTo>
                  <a:cubicBezTo>
                    <a:pt x="10945" y="1669"/>
                    <a:pt x="11065" y="1597"/>
                    <a:pt x="11242" y="1508"/>
                  </a:cubicBezTo>
                  <a:close/>
                  <a:moveTo>
                    <a:pt x="10389" y="513"/>
                  </a:moveTo>
                  <a:cubicBezTo>
                    <a:pt x="10383" y="531"/>
                    <a:pt x="10375" y="550"/>
                    <a:pt x="10368" y="569"/>
                  </a:cubicBezTo>
                  <a:cubicBezTo>
                    <a:pt x="10436" y="630"/>
                    <a:pt x="10498" y="702"/>
                    <a:pt x="10573" y="752"/>
                  </a:cubicBezTo>
                  <a:cubicBezTo>
                    <a:pt x="10850" y="941"/>
                    <a:pt x="11128" y="1128"/>
                    <a:pt x="11413" y="1303"/>
                  </a:cubicBezTo>
                  <a:cubicBezTo>
                    <a:pt x="11502" y="1359"/>
                    <a:pt x="11554" y="1420"/>
                    <a:pt x="11580" y="1524"/>
                  </a:cubicBezTo>
                  <a:cubicBezTo>
                    <a:pt x="11693" y="1985"/>
                    <a:pt x="11814" y="2444"/>
                    <a:pt x="11933" y="2903"/>
                  </a:cubicBezTo>
                  <a:cubicBezTo>
                    <a:pt x="11951" y="2970"/>
                    <a:pt x="11971" y="3036"/>
                    <a:pt x="12002" y="3148"/>
                  </a:cubicBezTo>
                  <a:cubicBezTo>
                    <a:pt x="12091" y="3049"/>
                    <a:pt x="12156" y="2983"/>
                    <a:pt x="12216" y="2912"/>
                  </a:cubicBezTo>
                  <a:cubicBezTo>
                    <a:pt x="12334" y="2768"/>
                    <a:pt x="12453" y="2627"/>
                    <a:pt x="12563" y="2478"/>
                  </a:cubicBezTo>
                  <a:cubicBezTo>
                    <a:pt x="12932" y="1973"/>
                    <a:pt x="13307" y="1470"/>
                    <a:pt x="13661" y="954"/>
                  </a:cubicBezTo>
                  <a:cubicBezTo>
                    <a:pt x="13792" y="764"/>
                    <a:pt x="13904" y="553"/>
                    <a:pt x="13966" y="279"/>
                  </a:cubicBezTo>
                  <a:cubicBezTo>
                    <a:pt x="12740" y="232"/>
                    <a:pt x="11564" y="367"/>
                    <a:pt x="10389" y="5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8" name="Google Shape;2068;p37">
              <a:extLst>
                <a:ext uri="{FF2B5EF4-FFF2-40B4-BE49-F238E27FC236}">
                  <a16:creationId xmlns:a16="http://schemas.microsoft.com/office/drawing/2014/main" id="{A9C323AD-05E6-818C-DF20-1B1AC503B728}"/>
                </a:ext>
              </a:extLst>
            </p:cNvPr>
            <p:cNvSpPr/>
            <p:nvPr/>
          </p:nvSpPr>
          <p:spPr>
            <a:xfrm rot="-4697743" flipH="1">
              <a:off x="940620" y="6401412"/>
              <a:ext cx="194177" cy="544326"/>
            </a:xfrm>
            <a:custGeom>
              <a:avLst/>
              <a:gdLst/>
              <a:ahLst/>
              <a:cxnLst/>
              <a:rect l="l" t="t" r="r" b="b"/>
              <a:pathLst>
                <a:path w="2100" h="5884" extrusionOk="0">
                  <a:moveTo>
                    <a:pt x="1010" y="450"/>
                  </a:moveTo>
                  <a:cubicBezTo>
                    <a:pt x="1167" y="631"/>
                    <a:pt x="1312" y="773"/>
                    <a:pt x="1430" y="933"/>
                  </a:cubicBezTo>
                  <a:cubicBezTo>
                    <a:pt x="1810" y="1455"/>
                    <a:pt x="2008" y="2040"/>
                    <a:pt x="2008" y="2690"/>
                  </a:cubicBezTo>
                  <a:cubicBezTo>
                    <a:pt x="2008" y="3429"/>
                    <a:pt x="1847" y="4126"/>
                    <a:pt x="1478" y="4773"/>
                  </a:cubicBezTo>
                  <a:cubicBezTo>
                    <a:pt x="1253" y="5168"/>
                    <a:pt x="938" y="5472"/>
                    <a:pt x="561" y="5713"/>
                  </a:cubicBezTo>
                  <a:cubicBezTo>
                    <a:pt x="446" y="5787"/>
                    <a:pt x="304" y="5830"/>
                    <a:pt x="168" y="5861"/>
                  </a:cubicBezTo>
                  <a:cubicBezTo>
                    <a:pt x="63" y="5884"/>
                    <a:pt x="1" y="5778"/>
                    <a:pt x="62" y="5690"/>
                  </a:cubicBezTo>
                  <a:cubicBezTo>
                    <a:pt x="155" y="5554"/>
                    <a:pt x="271" y="5433"/>
                    <a:pt x="358" y="5293"/>
                  </a:cubicBezTo>
                  <a:cubicBezTo>
                    <a:pt x="586" y="4927"/>
                    <a:pt x="835" y="4568"/>
                    <a:pt x="1016" y="4179"/>
                  </a:cubicBezTo>
                  <a:cubicBezTo>
                    <a:pt x="1289" y="3593"/>
                    <a:pt x="1358" y="2961"/>
                    <a:pt x="1325" y="2315"/>
                  </a:cubicBezTo>
                  <a:cubicBezTo>
                    <a:pt x="1304" y="1877"/>
                    <a:pt x="1154" y="1487"/>
                    <a:pt x="924" y="1124"/>
                  </a:cubicBezTo>
                  <a:cubicBezTo>
                    <a:pt x="849" y="1006"/>
                    <a:pt x="762" y="895"/>
                    <a:pt x="660" y="750"/>
                  </a:cubicBezTo>
                  <a:cubicBezTo>
                    <a:pt x="496" y="1104"/>
                    <a:pt x="555" y="1485"/>
                    <a:pt x="403" y="1812"/>
                  </a:cubicBezTo>
                  <a:cubicBezTo>
                    <a:pt x="358" y="1817"/>
                    <a:pt x="325" y="1823"/>
                    <a:pt x="290" y="1824"/>
                  </a:cubicBezTo>
                  <a:cubicBezTo>
                    <a:pt x="31" y="1840"/>
                    <a:pt x="4" y="1799"/>
                    <a:pt x="58" y="1538"/>
                  </a:cubicBezTo>
                  <a:cubicBezTo>
                    <a:pt x="147" y="1098"/>
                    <a:pt x="230" y="655"/>
                    <a:pt x="313" y="213"/>
                  </a:cubicBezTo>
                  <a:cubicBezTo>
                    <a:pt x="348" y="22"/>
                    <a:pt x="388" y="0"/>
                    <a:pt x="580" y="31"/>
                  </a:cubicBezTo>
                  <a:cubicBezTo>
                    <a:pt x="998" y="100"/>
                    <a:pt x="1418" y="161"/>
                    <a:pt x="1837" y="218"/>
                  </a:cubicBezTo>
                  <a:cubicBezTo>
                    <a:pt x="2031" y="245"/>
                    <a:pt x="2099" y="281"/>
                    <a:pt x="2091" y="383"/>
                  </a:cubicBezTo>
                  <a:cubicBezTo>
                    <a:pt x="2081" y="494"/>
                    <a:pt x="2004" y="514"/>
                    <a:pt x="1793" y="471"/>
                  </a:cubicBezTo>
                  <a:cubicBezTo>
                    <a:pt x="1549" y="423"/>
                    <a:pt x="1306" y="395"/>
                    <a:pt x="1010" y="450"/>
                  </a:cubicBezTo>
                  <a:close/>
                  <a:moveTo>
                    <a:pt x="1592" y="1943"/>
                  </a:moveTo>
                  <a:cubicBezTo>
                    <a:pt x="1576" y="2507"/>
                    <a:pt x="1596" y="3071"/>
                    <a:pt x="1455" y="3626"/>
                  </a:cubicBezTo>
                  <a:cubicBezTo>
                    <a:pt x="1314" y="4184"/>
                    <a:pt x="1055" y="4686"/>
                    <a:pt x="762" y="5176"/>
                  </a:cubicBezTo>
                  <a:cubicBezTo>
                    <a:pt x="1597" y="4650"/>
                    <a:pt x="1999" y="2772"/>
                    <a:pt x="1592" y="19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9" name="Google Shape;2069;p37">
              <a:extLst>
                <a:ext uri="{FF2B5EF4-FFF2-40B4-BE49-F238E27FC236}">
                  <a16:creationId xmlns:a16="http://schemas.microsoft.com/office/drawing/2014/main" id="{AA117ECD-411A-0952-8002-9CA5A43EB06B}"/>
                </a:ext>
              </a:extLst>
            </p:cNvPr>
            <p:cNvSpPr/>
            <p:nvPr/>
          </p:nvSpPr>
          <p:spPr>
            <a:xfrm rot="9000752">
              <a:off x="3476161" y="1846160"/>
              <a:ext cx="1023698" cy="628927"/>
            </a:xfrm>
            <a:custGeom>
              <a:avLst/>
              <a:gdLst/>
              <a:ahLst/>
              <a:cxnLst/>
              <a:rect l="l" t="t" r="r" b="b"/>
              <a:pathLst>
                <a:path w="11067" h="6801" extrusionOk="0">
                  <a:moveTo>
                    <a:pt x="524" y="2196"/>
                  </a:moveTo>
                  <a:cubicBezTo>
                    <a:pt x="424" y="1879"/>
                    <a:pt x="326" y="1568"/>
                    <a:pt x="230" y="1258"/>
                  </a:cubicBezTo>
                  <a:cubicBezTo>
                    <a:pt x="166" y="1056"/>
                    <a:pt x="106" y="854"/>
                    <a:pt x="44" y="655"/>
                  </a:cubicBezTo>
                  <a:cubicBezTo>
                    <a:pt x="1" y="513"/>
                    <a:pt x="48" y="414"/>
                    <a:pt x="200" y="372"/>
                  </a:cubicBezTo>
                  <a:cubicBezTo>
                    <a:pt x="710" y="231"/>
                    <a:pt x="1219" y="83"/>
                    <a:pt x="1747" y="14"/>
                  </a:cubicBezTo>
                  <a:cubicBezTo>
                    <a:pt x="1842" y="0"/>
                    <a:pt x="1919" y="26"/>
                    <a:pt x="1924" y="117"/>
                  </a:cubicBezTo>
                  <a:cubicBezTo>
                    <a:pt x="1928" y="183"/>
                    <a:pt x="1890" y="272"/>
                    <a:pt x="1839" y="314"/>
                  </a:cubicBezTo>
                  <a:cubicBezTo>
                    <a:pt x="1792" y="352"/>
                    <a:pt x="1705" y="345"/>
                    <a:pt x="1635" y="352"/>
                  </a:cubicBezTo>
                  <a:cubicBezTo>
                    <a:pt x="1249" y="394"/>
                    <a:pt x="999" y="470"/>
                    <a:pt x="769" y="627"/>
                  </a:cubicBezTo>
                  <a:cubicBezTo>
                    <a:pt x="811" y="661"/>
                    <a:pt x="844" y="698"/>
                    <a:pt x="884" y="719"/>
                  </a:cubicBezTo>
                  <a:cubicBezTo>
                    <a:pt x="1942" y="1271"/>
                    <a:pt x="3000" y="1822"/>
                    <a:pt x="4060" y="2370"/>
                  </a:cubicBezTo>
                  <a:cubicBezTo>
                    <a:pt x="4893" y="2799"/>
                    <a:pt x="5734" y="3214"/>
                    <a:pt x="6561" y="3651"/>
                  </a:cubicBezTo>
                  <a:cubicBezTo>
                    <a:pt x="7123" y="3949"/>
                    <a:pt x="7673" y="4269"/>
                    <a:pt x="8218" y="4595"/>
                  </a:cubicBezTo>
                  <a:cubicBezTo>
                    <a:pt x="8902" y="5002"/>
                    <a:pt x="9575" y="5427"/>
                    <a:pt x="10252" y="5843"/>
                  </a:cubicBezTo>
                  <a:cubicBezTo>
                    <a:pt x="10388" y="5926"/>
                    <a:pt x="10519" y="6015"/>
                    <a:pt x="10695" y="5944"/>
                  </a:cubicBezTo>
                  <a:cubicBezTo>
                    <a:pt x="10739" y="5928"/>
                    <a:pt x="10823" y="5960"/>
                    <a:pt x="10860" y="5998"/>
                  </a:cubicBezTo>
                  <a:cubicBezTo>
                    <a:pt x="10990" y="6126"/>
                    <a:pt x="11066" y="6288"/>
                    <a:pt x="11066" y="6473"/>
                  </a:cubicBezTo>
                  <a:cubicBezTo>
                    <a:pt x="11066" y="6684"/>
                    <a:pt x="10827" y="6801"/>
                    <a:pt x="10636" y="6678"/>
                  </a:cubicBezTo>
                  <a:cubicBezTo>
                    <a:pt x="10568" y="6632"/>
                    <a:pt x="10499" y="6554"/>
                    <a:pt x="10476" y="6478"/>
                  </a:cubicBezTo>
                  <a:cubicBezTo>
                    <a:pt x="10429" y="6319"/>
                    <a:pt x="10326" y="6227"/>
                    <a:pt x="10192" y="6146"/>
                  </a:cubicBezTo>
                  <a:cubicBezTo>
                    <a:pt x="9379" y="5663"/>
                    <a:pt x="8570" y="5173"/>
                    <a:pt x="7756" y="4693"/>
                  </a:cubicBezTo>
                  <a:cubicBezTo>
                    <a:pt x="7261" y="4401"/>
                    <a:pt x="6765" y="4111"/>
                    <a:pt x="6260" y="3840"/>
                  </a:cubicBezTo>
                  <a:cubicBezTo>
                    <a:pt x="5567" y="3468"/>
                    <a:pt x="4863" y="3115"/>
                    <a:pt x="4164" y="2755"/>
                  </a:cubicBezTo>
                  <a:cubicBezTo>
                    <a:pt x="3371" y="2346"/>
                    <a:pt x="2576" y="1939"/>
                    <a:pt x="1783" y="1531"/>
                  </a:cubicBezTo>
                  <a:cubicBezTo>
                    <a:pt x="1406" y="1336"/>
                    <a:pt x="1030" y="1141"/>
                    <a:pt x="652" y="950"/>
                  </a:cubicBezTo>
                  <a:cubicBezTo>
                    <a:pt x="591" y="919"/>
                    <a:pt x="523" y="905"/>
                    <a:pt x="406" y="868"/>
                  </a:cubicBezTo>
                  <a:cubicBezTo>
                    <a:pt x="429" y="996"/>
                    <a:pt x="438" y="1086"/>
                    <a:pt x="464" y="1173"/>
                  </a:cubicBezTo>
                  <a:cubicBezTo>
                    <a:pt x="540" y="1427"/>
                    <a:pt x="626" y="1678"/>
                    <a:pt x="706" y="1931"/>
                  </a:cubicBezTo>
                  <a:cubicBezTo>
                    <a:pt x="743" y="2058"/>
                    <a:pt x="737" y="2162"/>
                    <a:pt x="524" y="21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0" name="Google Shape;2070;p37">
              <a:extLst>
                <a:ext uri="{FF2B5EF4-FFF2-40B4-BE49-F238E27FC236}">
                  <a16:creationId xmlns:a16="http://schemas.microsoft.com/office/drawing/2014/main" id="{44E77361-CDD7-C4CB-5AF8-244E70A22E24}"/>
                </a:ext>
              </a:extLst>
            </p:cNvPr>
            <p:cNvSpPr/>
            <p:nvPr/>
          </p:nvSpPr>
          <p:spPr>
            <a:xfrm rot="-1221140">
              <a:off x="7921767" y="6467972"/>
              <a:ext cx="518953" cy="274163"/>
            </a:xfrm>
            <a:custGeom>
              <a:avLst/>
              <a:gdLst/>
              <a:ahLst/>
              <a:cxnLst/>
              <a:rect l="l" t="t" r="r" b="b"/>
              <a:pathLst>
                <a:path w="5610" h="2965" extrusionOk="0">
                  <a:moveTo>
                    <a:pt x="637" y="857"/>
                  </a:moveTo>
                  <a:cubicBezTo>
                    <a:pt x="865" y="942"/>
                    <a:pt x="1094" y="1027"/>
                    <a:pt x="1322" y="1111"/>
                  </a:cubicBezTo>
                  <a:cubicBezTo>
                    <a:pt x="2418" y="1514"/>
                    <a:pt x="3511" y="1914"/>
                    <a:pt x="4605" y="2318"/>
                  </a:cubicBezTo>
                  <a:cubicBezTo>
                    <a:pt x="4895" y="2426"/>
                    <a:pt x="5181" y="2540"/>
                    <a:pt x="5470" y="2652"/>
                  </a:cubicBezTo>
                  <a:cubicBezTo>
                    <a:pt x="5569" y="2690"/>
                    <a:pt x="5610" y="2761"/>
                    <a:pt x="5573" y="2860"/>
                  </a:cubicBezTo>
                  <a:cubicBezTo>
                    <a:pt x="5535" y="2965"/>
                    <a:pt x="5457" y="2939"/>
                    <a:pt x="5375" y="2909"/>
                  </a:cubicBezTo>
                  <a:cubicBezTo>
                    <a:pt x="3995" y="2393"/>
                    <a:pt x="2615" y="1877"/>
                    <a:pt x="1232" y="1365"/>
                  </a:cubicBezTo>
                  <a:cubicBezTo>
                    <a:pt x="1068" y="1303"/>
                    <a:pt x="897" y="1262"/>
                    <a:pt x="678" y="1197"/>
                  </a:cubicBezTo>
                  <a:cubicBezTo>
                    <a:pt x="727" y="1282"/>
                    <a:pt x="743" y="1325"/>
                    <a:pt x="772" y="1359"/>
                  </a:cubicBezTo>
                  <a:cubicBezTo>
                    <a:pt x="1056" y="1709"/>
                    <a:pt x="1342" y="2056"/>
                    <a:pt x="1626" y="2406"/>
                  </a:cubicBezTo>
                  <a:cubicBezTo>
                    <a:pt x="1658" y="2447"/>
                    <a:pt x="1691" y="2496"/>
                    <a:pt x="1695" y="2544"/>
                  </a:cubicBezTo>
                  <a:cubicBezTo>
                    <a:pt x="1699" y="2590"/>
                    <a:pt x="1677" y="2658"/>
                    <a:pt x="1643" y="2680"/>
                  </a:cubicBezTo>
                  <a:cubicBezTo>
                    <a:pt x="1612" y="2700"/>
                    <a:pt x="1549" y="2679"/>
                    <a:pt x="1500" y="2665"/>
                  </a:cubicBezTo>
                  <a:cubicBezTo>
                    <a:pt x="1477" y="2659"/>
                    <a:pt x="1458" y="2634"/>
                    <a:pt x="1442" y="2613"/>
                  </a:cubicBezTo>
                  <a:cubicBezTo>
                    <a:pt x="1203" y="2320"/>
                    <a:pt x="965" y="2024"/>
                    <a:pt x="724" y="1730"/>
                  </a:cubicBezTo>
                  <a:cubicBezTo>
                    <a:pt x="534" y="1498"/>
                    <a:pt x="342" y="1266"/>
                    <a:pt x="148" y="1037"/>
                  </a:cubicBezTo>
                  <a:cubicBezTo>
                    <a:pt x="1" y="862"/>
                    <a:pt x="16" y="739"/>
                    <a:pt x="219" y="643"/>
                  </a:cubicBezTo>
                  <a:cubicBezTo>
                    <a:pt x="379" y="566"/>
                    <a:pt x="542" y="498"/>
                    <a:pt x="711" y="446"/>
                  </a:cubicBezTo>
                  <a:cubicBezTo>
                    <a:pt x="1185" y="303"/>
                    <a:pt x="1661" y="172"/>
                    <a:pt x="2136" y="37"/>
                  </a:cubicBezTo>
                  <a:cubicBezTo>
                    <a:pt x="2154" y="32"/>
                    <a:pt x="2170" y="28"/>
                    <a:pt x="2188" y="23"/>
                  </a:cubicBezTo>
                  <a:cubicBezTo>
                    <a:pt x="2319" y="1"/>
                    <a:pt x="2441" y="57"/>
                    <a:pt x="2438" y="146"/>
                  </a:cubicBezTo>
                  <a:cubicBezTo>
                    <a:pt x="2434" y="253"/>
                    <a:pt x="2372" y="311"/>
                    <a:pt x="2259" y="339"/>
                  </a:cubicBezTo>
                  <a:cubicBezTo>
                    <a:pt x="1797" y="457"/>
                    <a:pt x="1339" y="586"/>
                    <a:pt x="879" y="711"/>
                  </a:cubicBezTo>
                  <a:cubicBezTo>
                    <a:pt x="797" y="735"/>
                    <a:pt x="716" y="768"/>
                    <a:pt x="635" y="798"/>
                  </a:cubicBezTo>
                  <a:cubicBezTo>
                    <a:pt x="638" y="817"/>
                    <a:pt x="638" y="838"/>
                    <a:pt x="637" y="8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1" name="Google Shape;2071;p37">
              <a:extLst>
                <a:ext uri="{FF2B5EF4-FFF2-40B4-BE49-F238E27FC236}">
                  <a16:creationId xmlns:a16="http://schemas.microsoft.com/office/drawing/2014/main" id="{7D11FC17-3E04-4B65-78D4-EC927C5AEFE7}"/>
                </a:ext>
              </a:extLst>
            </p:cNvPr>
            <p:cNvSpPr/>
            <p:nvPr/>
          </p:nvSpPr>
          <p:spPr>
            <a:xfrm rot="5400000">
              <a:off x="1135477" y="1859163"/>
              <a:ext cx="222927" cy="440625"/>
            </a:xfrm>
            <a:custGeom>
              <a:avLst/>
              <a:gdLst/>
              <a:ahLst/>
              <a:cxnLst/>
              <a:rect l="l" t="t" r="r" b="b"/>
              <a:pathLst>
                <a:path w="2411" h="4763" extrusionOk="0">
                  <a:moveTo>
                    <a:pt x="907" y="487"/>
                  </a:moveTo>
                  <a:cubicBezTo>
                    <a:pt x="698" y="703"/>
                    <a:pt x="520" y="880"/>
                    <a:pt x="349" y="1064"/>
                  </a:cubicBezTo>
                  <a:cubicBezTo>
                    <a:pt x="232" y="1192"/>
                    <a:pt x="235" y="1196"/>
                    <a:pt x="65" y="1186"/>
                  </a:cubicBezTo>
                  <a:cubicBezTo>
                    <a:pt x="0" y="1066"/>
                    <a:pt x="77" y="990"/>
                    <a:pt x="152" y="914"/>
                  </a:cubicBezTo>
                  <a:cubicBezTo>
                    <a:pt x="424" y="637"/>
                    <a:pt x="694" y="358"/>
                    <a:pt x="969" y="83"/>
                  </a:cubicBezTo>
                  <a:cubicBezTo>
                    <a:pt x="1043" y="8"/>
                    <a:pt x="1268" y="1"/>
                    <a:pt x="1351" y="81"/>
                  </a:cubicBezTo>
                  <a:cubicBezTo>
                    <a:pt x="1675" y="392"/>
                    <a:pt x="1998" y="708"/>
                    <a:pt x="2316" y="1025"/>
                  </a:cubicBezTo>
                  <a:cubicBezTo>
                    <a:pt x="2351" y="1060"/>
                    <a:pt x="2377" y="1113"/>
                    <a:pt x="2388" y="1163"/>
                  </a:cubicBezTo>
                  <a:cubicBezTo>
                    <a:pt x="2410" y="1257"/>
                    <a:pt x="2337" y="1324"/>
                    <a:pt x="2249" y="1282"/>
                  </a:cubicBezTo>
                  <a:cubicBezTo>
                    <a:pt x="2174" y="1245"/>
                    <a:pt x="2109" y="1180"/>
                    <a:pt x="2048" y="1119"/>
                  </a:cubicBezTo>
                  <a:cubicBezTo>
                    <a:pt x="1843" y="914"/>
                    <a:pt x="1642" y="703"/>
                    <a:pt x="1435" y="498"/>
                  </a:cubicBezTo>
                  <a:cubicBezTo>
                    <a:pt x="1375" y="440"/>
                    <a:pt x="1299" y="397"/>
                    <a:pt x="1192" y="321"/>
                  </a:cubicBezTo>
                  <a:cubicBezTo>
                    <a:pt x="1185" y="450"/>
                    <a:pt x="1173" y="533"/>
                    <a:pt x="1177" y="617"/>
                  </a:cubicBezTo>
                  <a:cubicBezTo>
                    <a:pt x="1216" y="1606"/>
                    <a:pt x="1258" y="2594"/>
                    <a:pt x="1297" y="3583"/>
                  </a:cubicBezTo>
                  <a:cubicBezTo>
                    <a:pt x="1311" y="3918"/>
                    <a:pt x="1327" y="4252"/>
                    <a:pt x="1340" y="4587"/>
                  </a:cubicBezTo>
                  <a:cubicBezTo>
                    <a:pt x="1341" y="4623"/>
                    <a:pt x="1346" y="4661"/>
                    <a:pt x="1332" y="4692"/>
                  </a:cubicBezTo>
                  <a:cubicBezTo>
                    <a:pt x="1321" y="4721"/>
                    <a:pt x="1291" y="4756"/>
                    <a:pt x="1265" y="4758"/>
                  </a:cubicBezTo>
                  <a:cubicBezTo>
                    <a:pt x="1239" y="4762"/>
                    <a:pt x="1190" y="4736"/>
                    <a:pt x="1182" y="4713"/>
                  </a:cubicBezTo>
                  <a:cubicBezTo>
                    <a:pt x="1157" y="4639"/>
                    <a:pt x="1136" y="4560"/>
                    <a:pt x="1133" y="4483"/>
                  </a:cubicBezTo>
                  <a:cubicBezTo>
                    <a:pt x="1093" y="3795"/>
                    <a:pt x="1054" y="3107"/>
                    <a:pt x="1020" y="2419"/>
                  </a:cubicBezTo>
                  <a:cubicBezTo>
                    <a:pt x="991" y="1854"/>
                    <a:pt x="971" y="1290"/>
                    <a:pt x="945" y="726"/>
                  </a:cubicBezTo>
                  <a:cubicBezTo>
                    <a:pt x="942" y="663"/>
                    <a:pt x="926" y="605"/>
                    <a:pt x="907" y="4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2" name="Google Shape;2072;p37">
              <a:extLst>
                <a:ext uri="{FF2B5EF4-FFF2-40B4-BE49-F238E27FC236}">
                  <a16:creationId xmlns:a16="http://schemas.microsoft.com/office/drawing/2014/main" id="{F00532B3-9F13-F71C-DDBC-8917DFD5E65E}"/>
                </a:ext>
              </a:extLst>
            </p:cNvPr>
            <p:cNvSpPr/>
            <p:nvPr/>
          </p:nvSpPr>
          <p:spPr>
            <a:xfrm>
              <a:off x="8031053" y="1873068"/>
              <a:ext cx="1511151" cy="575117"/>
            </a:xfrm>
            <a:custGeom>
              <a:avLst/>
              <a:gdLst/>
              <a:ahLst/>
              <a:cxnLst/>
              <a:rect l="l" t="t" r="r" b="b"/>
              <a:pathLst>
                <a:path w="16335" h="6220" extrusionOk="0">
                  <a:moveTo>
                    <a:pt x="13118" y="719"/>
                  </a:moveTo>
                  <a:cubicBezTo>
                    <a:pt x="13148" y="742"/>
                    <a:pt x="13178" y="765"/>
                    <a:pt x="13209" y="787"/>
                  </a:cubicBezTo>
                  <a:lnTo>
                    <a:pt x="13208" y="787"/>
                  </a:lnTo>
                  <a:cubicBezTo>
                    <a:pt x="13150" y="791"/>
                    <a:pt x="13099" y="840"/>
                    <a:pt x="13096" y="898"/>
                  </a:cubicBezTo>
                  <a:cubicBezTo>
                    <a:pt x="13080" y="903"/>
                    <a:pt x="13064" y="913"/>
                    <a:pt x="13052" y="926"/>
                  </a:cubicBezTo>
                  <a:cubicBezTo>
                    <a:pt x="13073" y="857"/>
                    <a:pt x="13095" y="788"/>
                    <a:pt x="13118" y="719"/>
                  </a:cubicBezTo>
                  <a:close/>
                  <a:moveTo>
                    <a:pt x="12758" y="444"/>
                  </a:moveTo>
                  <a:lnTo>
                    <a:pt x="12758" y="444"/>
                  </a:lnTo>
                  <a:cubicBezTo>
                    <a:pt x="12820" y="491"/>
                    <a:pt x="12883" y="539"/>
                    <a:pt x="12945" y="586"/>
                  </a:cubicBezTo>
                  <a:cubicBezTo>
                    <a:pt x="12898" y="779"/>
                    <a:pt x="12850" y="973"/>
                    <a:pt x="12794" y="1164"/>
                  </a:cubicBezTo>
                  <a:cubicBezTo>
                    <a:pt x="12781" y="1203"/>
                    <a:pt x="12770" y="1240"/>
                    <a:pt x="12759" y="1279"/>
                  </a:cubicBezTo>
                  <a:cubicBezTo>
                    <a:pt x="12763" y="1001"/>
                    <a:pt x="12762" y="722"/>
                    <a:pt x="12758" y="444"/>
                  </a:cubicBezTo>
                  <a:close/>
                  <a:moveTo>
                    <a:pt x="14126" y="1504"/>
                  </a:moveTo>
                  <a:lnTo>
                    <a:pt x="14126" y="1504"/>
                  </a:lnTo>
                  <a:cubicBezTo>
                    <a:pt x="14131" y="1509"/>
                    <a:pt x="14136" y="1513"/>
                    <a:pt x="14141" y="1517"/>
                  </a:cubicBezTo>
                  <a:cubicBezTo>
                    <a:pt x="14141" y="1518"/>
                    <a:pt x="14140" y="1518"/>
                    <a:pt x="14140" y="1519"/>
                  </a:cubicBezTo>
                  <a:cubicBezTo>
                    <a:pt x="14135" y="1514"/>
                    <a:pt x="14130" y="1509"/>
                    <a:pt x="14126" y="1504"/>
                  </a:cubicBezTo>
                  <a:close/>
                  <a:moveTo>
                    <a:pt x="13028" y="1005"/>
                  </a:moveTo>
                  <a:cubicBezTo>
                    <a:pt x="13046" y="1111"/>
                    <a:pt x="13060" y="1219"/>
                    <a:pt x="13073" y="1327"/>
                  </a:cubicBezTo>
                  <a:cubicBezTo>
                    <a:pt x="13049" y="1375"/>
                    <a:pt x="13023" y="1425"/>
                    <a:pt x="12998" y="1474"/>
                  </a:cubicBezTo>
                  <a:cubicBezTo>
                    <a:pt x="12925" y="1622"/>
                    <a:pt x="12856" y="1771"/>
                    <a:pt x="12788" y="1921"/>
                  </a:cubicBezTo>
                  <a:cubicBezTo>
                    <a:pt x="12770" y="1960"/>
                    <a:pt x="12753" y="1999"/>
                    <a:pt x="12737" y="2039"/>
                  </a:cubicBezTo>
                  <a:cubicBezTo>
                    <a:pt x="12739" y="1999"/>
                    <a:pt x="12741" y="1959"/>
                    <a:pt x="12742" y="1918"/>
                  </a:cubicBezTo>
                  <a:cubicBezTo>
                    <a:pt x="12744" y="1917"/>
                    <a:pt x="12747" y="1917"/>
                    <a:pt x="12749" y="1916"/>
                  </a:cubicBezTo>
                  <a:cubicBezTo>
                    <a:pt x="12766" y="1906"/>
                    <a:pt x="12775" y="1890"/>
                    <a:pt x="12780" y="1870"/>
                  </a:cubicBezTo>
                  <a:cubicBezTo>
                    <a:pt x="12840" y="1662"/>
                    <a:pt x="12897" y="1451"/>
                    <a:pt x="12956" y="1243"/>
                  </a:cubicBezTo>
                  <a:cubicBezTo>
                    <a:pt x="12980" y="1163"/>
                    <a:pt x="13003" y="1083"/>
                    <a:pt x="13028" y="1005"/>
                  </a:cubicBezTo>
                  <a:close/>
                  <a:moveTo>
                    <a:pt x="14323" y="1664"/>
                  </a:moveTo>
                  <a:cubicBezTo>
                    <a:pt x="14344" y="1681"/>
                    <a:pt x="14365" y="1698"/>
                    <a:pt x="14385" y="1714"/>
                  </a:cubicBezTo>
                  <a:cubicBezTo>
                    <a:pt x="14533" y="1835"/>
                    <a:pt x="14680" y="1959"/>
                    <a:pt x="14825" y="2083"/>
                  </a:cubicBezTo>
                  <a:cubicBezTo>
                    <a:pt x="14824" y="2089"/>
                    <a:pt x="14820" y="2095"/>
                    <a:pt x="14819" y="2102"/>
                  </a:cubicBezTo>
                  <a:cubicBezTo>
                    <a:pt x="14810" y="2080"/>
                    <a:pt x="14794" y="2061"/>
                    <a:pt x="14771" y="2049"/>
                  </a:cubicBezTo>
                  <a:cubicBezTo>
                    <a:pt x="14755" y="2041"/>
                    <a:pt x="14738" y="2037"/>
                    <a:pt x="14721" y="2037"/>
                  </a:cubicBezTo>
                  <a:cubicBezTo>
                    <a:pt x="14710" y="2037"/>
                    <a:pt x="14698" y="2040"/>
                    <a:pt x="14688" y="2042"/>
                  </a:cubicBezTo>
                  <a:cubicBezTo>
                    <a:pt x="14615" y="1975"/>
                    <a:pt x="14544" y="1907"/>
                    <a:pt x="14473" y="1839"/>
                  </a:cubicBezTo>
                  <a:cubicBezTo>
                    <a:pt x="14468" y="1802"/>
                    <a:pt x="14437" y="1768"/>
                    <a:pt x="14400" y="1761"/>
                  </a:cubicBezTo>
                  <a:cubicBezTo>
                    <a:pt x="14396" y="1759"/>
                    <a:pt x="14393" y="1759"/>
                    <a:pt x="14389" y="1759"/>
                  </a:cubicBezTo>
                  <a:cubicBezTo>
                    <a:pt x="14363" y="1735"/>
                    <a:pt x="14337" y="1710"/>
                    <a:pt x="14312" y="1685"/>
                  </a:cubicBezTo>
                  <a:cubicBezTo>
                    <a:pt x="14315" y="1679"/>
                    <a:pt x="14320" y="1673"/>
                    <a:pt x="14323" y="1664"/>
                  </a:cubicBezTo>
                  <a:close/>
                  <a:moveTo>
                    <a:pt x="13333" y="892"/>
                  </a:moveTo>
                  <a:cubicBezTo>
                    <a:pt x="13351" y="913"/>
                    <a:pt x="13371" y="934"/>
                    <a:pt x="13390" y="955"/>
                  </a:cubicBezTo>
                  <a:cubicBezTo>
                    <a:pt x="13517" y="1088"/>
                    <a:pt x="13649" y="1216"/>
                    <a:pt x="13783" y="1341"/>
                  </a:cubicBezTo>
                  <a:cubicBezTo>
                    <a:pt x="13786" y="1344"/>
                    <a:pt x="13790" y="1347"/>
                    <a:pt x="13794" y="1352"/>
                  </a:cubicBezTo>
                  <a:cubicBezTo>
                    <a:pt x="13676" y="1608"/>
                    <a:pt x="13556" y="1866"/>
                    <a:pt x="13436" y="2123"/>
                  </a:cubicBezTo>
                  <a:cubicBezTo>
                    <a:pt x="13435" y="2107"/>
                    <a:pt x="13435" y="2091"/>
                    <a:pt x="13433" y="2073"/>
                  </a:cubicBezTo>
                  <a:cubicBezTo>
                    <a:pt x="13431" y="2022"/>
                    <a:pt x="13427" y="1969"/>
                    <a:pt x="13423" y="1917"/>
                  </a:cubicBezTo>
                  <a:cubicBezTo>
                    <a:pt x="13499" y="1713"/>
                    <a:pt x="13563" y="1503"/>
                    <a:pt x="13612" y="1290"/>
                  </a:cubicBezTo>
                  <a:cubicBezTo>
                    <a:pt x="13627" y="1221"/>
                    <a:pt x="13578" y="1150"/>
                    <a:pt x="13510" y="1136"/>
                  </a:cubicBezTo>
                  <a:cubicBezTo>
                    <a:pt x="13501" y="1135"/>
                    <a:pt x="13494" y="1134"/>
                    <a:pt x="13485" y="1134"/>
                  </a:cubicBezTo>
                  <a:cubicBezTo>
                    <a:pt x="13433" y="1134"/>
                    <a:pt x="13386" y="1166"/>
                    <a:pt x="13365" y="1213"/>
                  </a:cubicBezTo>
                  <a:cubicBezTo>
                    <a:pt x="13364" y="1198"/>
                    <a:pt x="13363" y="1186"/>
                    <a:pt x="13361" y="1171"/>
                  </a:cubicBezTo>
                  <a:cubicBezTo>
                    <a:pt x="13369" y="1160"/>
                    <a:pt x="13374" y="1147"/>
                    <a:pt x="13380" y="1135"/>
                  </a:cubicBezTo>
                  <a:cubicBezTo>
                    <a:pt x="13402" y="1093"/>
                    <a:pt x="13386" y="1040"/>
                    <a:pt x="13347" y="1015"/>
                  </a:cubicBezTo>
                  <a:cubicBezTo>
                    <a:pt x="13343" y="976"/>
                    <a:pt x="13339" y="938"/>
                    <a:pt x="13334" y="900"/>
                  </a:cubicBezTo>
                  <a:cubicBezTo>
                    <a:pt x="13334" y="897"/>
                    <a:pt x="13333" y="895"/>
                    <a:pt x="13333" y="892"/>
                  </a:cubicBezTo>
                  <a:close/>
                  <a:moveTo>
                    <a:pt x="14259" y="1777"/>
                  </a:moveTo>
                  <a:cubicBezTo>
                    <a:pt x="14274" y="1791"/>
                    <a:pt x="14286" y="1802"/>
                    <a:pt x="14301" y="1814"/>
                  </a:cubicBezTo>
                  <a:cubicBezTo>
                    <a:pt x="14298" y="1820"/>
                    <a:pt x="14294" y="1825"/>
                    <a:pt x="14292" y="1832"/>
                  </a:cubicBezTo>
                  <a:cubicBezTo>
                    <a:pt x="14270" y="1917"/>
                    <a:pt x="14249" y="2003"/>
                    <a:pt x="14230" y="2088"/>
                  </a:cubicBezTo>
                  <a:cubicBezTo>
                    <a:pt x="14208" y="2129"/>
                    <a:pt x="14187" y="2170"/>
                    <a:pt x="14165" y="2211"/>
                  </a:cubicBezTo>
                  <a:cubicBezTo>
                    <a:pt x="14188" y="2082"/>
                    <a:pt x="14218" y="1953"/>
                    <a:pt x="14254" y="1826"/>
                  </a:cubicBezTo>
                  <a:cubicBezTo>
                    <a:pt x="14256" y="1815"/>
                    <a:pt x="14255" y="1802"/>
                    <a:pt x="14253" y="1789"/>
                  </a:cubicBezTo>
                  <a:cubicBezTo>
                    <a:pt x="14255" y="1786"/>
                    <a:pt x="14258" y="1781"/>
                    <a:pt x="14259" y="1777"/>
                  </a:cubicBezTo>
                  <a:close/>
                  <a:moveTo>
                    <a:pt x="14011" y="1553"/>
                  </a:moveTo>
                  <a:cubicBezTo>
                    <a:pt x="14036" y="1573"/>
                    <a:pt x="14059" y="1596"/>
                    <a:pt x="14083" y="1618"/>
                  </a:cubicBezTo>
                  <a:cubicBezTo>
                    <a:pt x="13964" y="1823"/>
                    <a:pt x="13846" y="2027"/>
                    <a:pt x="13728" y="2233"/>
                  </a:cubicBezTo>
                  <a:cubicBezTo>
                    <a:pt x="13737" y="2187"/>
                    <a:pt x="13748" y="2143"/>
                    <a:pt x="13758" y="2097"/>
                  </a:cubicBezTo>
                  <a:cubicBezTo>
                    <a:pt x="13843" y="1916"/>
                    <a:pt x="13926" y="1734"/>
                    <a:pt x="14011" y="1553"/>
                  </a:cubicBezTo>
                  <a:close/>
                  <a:moveTo>
                    <a:pt x="14912" y="2159"/>
                  </a:moveTo>
                  <a:cubicBezTo>
                    <a:pt x="14938" y="2181"/>
                    <a:pt x="14962" y="2203"/>
                    <a:pt x="14988" y="2227"/>
                  </a:cubicBezTo>
                  <a:cubicBezTo>
                    <a:pt x="14962" y="2231"/>
                    <a:pt x="14939" y="2242"/>
                    <a:pt x="14919" y="2260"/>
                  </a:cubicBezTo>
                  <a:cubicBezTo>
                    <a:pt x="14911" y="2252"/>
                    <a:pt x="14900" y="2242"/>
                    <a:pt x="14891" y="2234"/>
                  </a:cubicBezTo>
                  <a:cubicBezTo>
                    <a:pt x="14897" y="2207"/>
                    <a:pt x="14905" y="2182"/>
                    <a:pt x="14912" y="2159"/>
                  </a:cubicBezTo>
                  <a:close/>
                  <a:moveTo>
                    <a:pt x="14870" y="2314"/>
                  </a:moveTo>
                  <a:cubicBezTo>
                    <a:pt x="14872" y="2316"/>
                    <a:pt x="14875" y="2319"/>
                    <a:pt x="14880" y="2321"/>
                  </a:cubicBezTo>
                  <a:cubicBezTo>
                    <a:pt x="14872" y="2334"/>
                    <a:pt x="14866" y="2346"/>
                    <a:pt x="14860" y="2358"/>
                  </a:cubicBezTo>
                  <a:cubicBezTo>
                    <a:pt x="14862" y="2343"/>
                    <a:pt x="14866" y="2329"/>
                    <a:pt x="14870" y="2314"/>
                  </a:cubicBezTo>
                  <a:close/>
                  <a:moveTo>
                    <a:pt x="3864" y="1613"/>
                  </a:moveTo>
                  <a:cubicBezTo>
                    <a:pt x="3868" y="1642"/>
                    <a:pt x="3882" y="1670"/>
                    <a:pt x="3904" y="1692"/>
                  </a:cubicBezTo>
                  <a:cubicBezTo>
                    <a:pt x="4042" y="1830"/>
                    <a:pt x="4194" y="1954"/>
                    <a:pt x="4345" y="2077"/>
                  </a:cubicBezTo>
                  <a:cubicBezTo>
                    <a:pt x="4422" y="2138"/>
                    <a:pt x="4500" y="2198"/>
                    <a:pt x="4577" y="2257"/>
                  </a:cubicBezTo>
                  <a:cubicBezTo>
                    <a:pt x="3982" y="2270"/>
                    <a:pt x="3372" y="2291"/>
                    <a:pt x="2729" y="2317"/>
                  </a:cubicBezTo>
                  <a:cubicBezTo>
                    <a:pt x="2231" y="2338"/>
                    <a:pt x="1726" y="2361"/>
                    <a:pt x="1228" y="2386"/>
                  </a:cubicBezTo>
                  <a:cubicBezTo>
                    <a:pt x="1219" y="2378"/>
                    <a:pt x="1211" y="2371"/>
                    <a:pt x="1200" y="2366"/>
                  </a:cubicBezTo>
                  <a:cubicBezTo>
                    <a:pt x="1183" y="2357"/>
                    <a:pt x="1165" y="2352"/>
                    <a:pt x="1145" y="2352"/>
                  </a:cubicBezTo>
                  <a:cubicBezTo>
                    <a:pt x="1139" y="2352"/>
                    <a:pt x="1131" y="2353"/>
                    <a:pt x="1125" y="2355"/>
                  </a:cubicBezTo>
                  <a:cubicBezTo>
                    <a:pt x="1089" y="2294"/>
                    <a:pt x="1051" y="2237"/>
                    <a:pt x="1009" y="2182"/>
                  </a:cubicBezTo>
                  <a:cubicBezTo>
                    <a:pt x="946" y="2099"/>
                    <a:pt x="879" y="2021"/>
                    <a:pt x="809" y="1942"/>
                  </a:cubicBezTo>
                  <a:cubicBezTo>
                    <a:pt x="723" y="1844"/>
                    <a:pt x="630" y="1749"/>
                    <a:pt x="536" y="1657"/>
                  </a:cubicBezTo>
                  <a:lnTo>
                    <a:pt x="536" y="1657"/>
                  </a:lnTo>
                  <a:cubicBezTo>
                    <a:pt x="620" y="1663"/>
                    <a:pt x="704" y="1670"/>
                    <a:pt x="787" y="1675"/>
                  </a:cubicBezTo>
                  <a:cubicBezTo>
                    <a:pt x="936" y="1684"/>
                    <a:pt x="1085" y="1689"/>
                    <a:pt x="1232" y="1694"/>
                  </a:cubicBezTo>
                  <a:cubicBezTo>
                    <a:pt x="1393" y="1699"/>
                    <a:pt x="1554" y="1701"/>
                    <a:pt x="1714" y="1701"/>
                  </a:cubicBezTo>
                  <a:cubicBezTo>
                    <a:pt x="1853" y="1701"/>
                    <a:pt x="1992" y="1700"/>
                    <a:pt x="2130" y="1698"/>
                  </a:cubicBezTo>
                  <a:cubicBezTo>
                    <a:pt x="2709" y="1687"/>
                    <a:pt x="3287" y="1657"/>
                    <a:pt x="3864" y="1613"/>
                  </a:cubicBezTo>
                  <a:close/>
                  <a:moveTo>
                    <a:pt x="15134" y="2356"/>
                  </a:moveTo>
                  <a:cubicBezTo>
                    <a:pt x="15156" y="2376"/>
                    <a:pt x="15178" y="2397"/>
                    <a:pt x="15201" y="2415"/>
                  </a:cubicBezTo>
                  <a:cubicBezTo>
                    <a:pt x="15183" y="2426"/>
                    <a:pt x="15167" y="2440"/>
                    <a:pt x="15157" y="2459"/>
                  </a:cubicBezTo>
                  <a:cubicBezTo>
                    <a:pt x="15155" y="2462"/>
                    <a:pt x="15152" y="2466"/>
                    <a:pt x="15151" y="2470"/>
                  </a:cubicBezTo>
                  <a:cubicBezTo>
                    <a:pt x="15138" y="2457"/>
                    <a:pt x="15124" y="2445"/>
                    <a:pt x="15109" y="2433"/>
                  </a:cubicBezTo>
                  <a:lnTo>
                    <a:pt x="15121" y="2409"/>
                  </a:lnTo>
                  <a:cubicBezTo>
                    <a:pt x="15130" y="2392"/>
                    <a:pt x="15134" y="2374"/>
                    <a:pt x="15134" y="2356"/>
                  </a:cubicBezTo>
                  <a:close/>
                  <a:moveTo>
                    <a:pt x="13111" y="1695"/>
                  </a:moveTo>
                  <a:cubicBezTo>
                    <a:pt x="13116" y="1789"/>
                    <a:pt x="13122" y="1882"/>
                    <a:pt x="13126" y="1975"/>
                  </a:cubicBezTo>
                  <a:cubicBezTo>
                    <a:pt x="13059" y="2146"/>
                    <a:pt x="12986" y="2315"/>
                    <a:pt x="12912" y="2481"/>
                  </a:cubicBezTo>
                  <a:cubicBezTo>
                    <a:pt x="12909" y="2488"/>
                    <a:pt x="12905" y="2496"/>
                    <a:pt x="12903" y="2502"/>
                  </a:cubicBezTo>
                  <a:cubicBezTo>
                    <a:pt x="12866" y="2480"/>
                    <a:pt x="12826" y="2461"/>
                    <a:pt x="12784" y="2444"/>
                  </a:cubicBezTo>
                  <a:cubicBezTo>
                    <a:pt x="12851" y="2275"/>
                    <a:pt x="12920" y="2109"/>
                    <a:pt x="12996" y="1943"/>
                  </a:cubicBezTo>
                  <a:cubicBezTo>
                    <a:pt x="13033" y="1860"/>
                    <a:pt x="13072" y="1777"/>
                    <a:pt x="13111" y="1695"/>
                  </a:cubicBezTo>
                  <a:close/>
                  <a:moveTo>
                    <a:pt x="15372" y="2573"/>
                  </a:moveTo>
                  <a:cubicBezTo>
                    <a:pt x="15388" y="2586"/>
                    <a:pt x="15404" y="2601"/>
                    <a:pt x="15419" y="2616"/>
                  </a:cubicBezTo>
                  <a:cubicBezTo>
                    <a:pt x="15411" y="2624"/>
                    <a:pt x="15405" y="2633"/>
                    <a:pt x="15398" y="2643"/>
                  </a:cubicBezTo>
                  <a:cubicBezTo>
                    <a:pt x="15392" y="2653"/>
                    <a:pt x="15385" y="2666"/>
                    <a:pt x="15379" y="2676"/>
                  </a:cubicBezTo>
                  <a:cubicBezTo>
                    <a:pt x="15368" y="2667"/>
                    <a:pt x="15358" y="2657"/>
                    <a:pt x="15348" y="2647"/>
                  </a:cubicBezTo>
                  <a:cubicBezTo>
                    <a:pt x="15354" y="2626"/>
                    <a:pt x="15361" y="2605"/>
                    <a:pt x="15368" y="2584"/>
                  </a:cubicBezTo>
                  <a:lnTo>
                    <a:pt x="15372" y="2573"/>
                  </a:lnTo>
                  <a:close/>
                  <a:moveTo>
                    <a:pt x="14524" y="2013"/>
                  </a:moveTo>
                  <a:lnTo>
                    <a:pt x="14524" y="2013"/>
                  </a:lnTo>
                  <a:cubicBezTo>
                    <a:pt x="14555" y="2040"/>
                    <a:pt x="14585" y="2067"/>
                    <a:pt x="14616" y="2094"/>
                  </a:cubicBezTo>
                  <a:cubicBezTo>
                    <a:pt x="14618" y="2095"/>
                    <a:pt x="14619" y="2097"/>
                    <a:pt x="14622" y="2098"/>
                  </a:cubicBezTo>
                  <a:cubicBezTo>
                    <a:pt x="14565" y="2225"/>
                    <a:pt x="14499" y="2349"/>
                    <a:pt x="14434" y="2473"/>
                  </a:cubicBezTo>
                  <a:cubicBezTo>
                    <a:pt x="14390" y="2556"/>
                    <a:pt x="14344" y="2639"/>
                    <a:pt x="14300" y="2721"/>
                  </a:cubicBezTo>
                  <a:cubicBezTo>
                    <a:pt x="14316" y="2607"/>
                    <a:pt x="14334" y="2493"/>
                    <a:pt x="14354" y="2381"/>
                  </a:cubicBezTo>
                  <a:cubicBezTo>
                    <a:pt x="14407" y="2284"/>
                    <a:pt x="14461" y="2185"/>
                    <a:pt x="14513" y="2087"/>
                  </a:cubicBezTo>
                  <a:cubicBezTo>
                    <a:pt x="14524" y="2063"/>
                    <a:pt x="14528" y="2037"/>
                    <a:pt x="14524" y="2013"/>
                  </a:cubicBezTo>
                  <a:close/>
                  <a:moveTo>
                    <a:pt x="15327" y="2709"/>
                  </a:moveTo>
                  <a:cubicBezTo>
                    <a:pt x="15333" y="2715"/>
                    <a:pt x="15340" y="2721"/>
                    <a:pt x="15347" y="2726"/>
                  </a:cubicBezTo>
                  <a:cubicBezTo>
                    <a:pt x="15331" y="2752"/>
                    <a:pt x="15314" y="2780"/>
                    <a:pt x="15299" y="2806"/>
                  </a:cubicBezTo>
                  <a:cubicBezTo>
                    <a:pt x="15307" y="2772"/>
                    <a:pt x="15318" y="2741"/>
                    <a:pt x="15327" y="2709"/>
                  </a:cubicBezTo>
                  <a:close/>
                  <a:moveTo>
                    <a:pt x="15582" y="2770"/>
                  </a:moveTo>
                  <a:cubicBezTo>
                    <a:pt x="15587" y="2776"/>
                    <a:pt x="15592" y="2780"/>
                    <a:pt x="15596" y="2785"/>
                  </a:cubicBezTo>
                  <a:cubicBezTo>
                    <a:pt x="15594" y="2788"/>
                    <a:pt x="15591" y="2791"/>
                    <a:pt x="15589" y="2796"/>
                  </a:cubicBezTo>
                  <a:cubicBezTo>
                    <a:pt x="15582" y="2813"/>
                    <a:pt x="15573" y="2828"/>
                    <a:pt x="15566" y="2845"/>
                  </a:cubicBezTo>
                  <a:cubicBezTo>
                    <a:pt x="15560" y="2839"/>
                    <a:pt x="15554" y="2834"/>
                    <a:pt x="15547" y="2827"/>
                  </a:cubicBezTo>
                  <a:cubicBezTo>
                    <a:pt x="15559" y="2809"/>
                    <a:pt x="15570" y="2790"/>
                    <a:pt x="15582" y="2770"/>
                  </a:cubicBezTo>
                  <a:close/>
                  <a:moveTo>
                    <a:pt x="12718" y="2909"/>
                  </a:moveTo>
                  <a:cubicBezTo>
                    <a:pt x="12702" y="2945"/>
                    <a:pt x="12686" y="2983"/>
                    <a:pt x="12671" y="3019"/>
                  </a:cubicBezTo>
                  <a:cubicBezTo>
                    <a:pt x="12674" y="2987"/>
                    <a:pt x="12676" y="2952"/>
                    <a:pt x="12680" y="2916"/>
                  </a:cubicBezTo>
                  <a:lnTo>
                    <a:pt x="12718" y="2909"/>
                  </a:lnTo>
                  <a:close/>
                  <a:moveTo>
                    <a:pt x="15683" y="2869"/>
                  </a:moveTo>
                  <a:cubicBezTo>
                    <a:pt x="15688" y="2874"/>
                    <a:pt x="15694" y="2878"/>
                    <a:pt x="15698" y="2883"/>
                  </a:cubicBezTo>
                  <a:cubicBezTo>
                    <a:pt x="15740" y="2925"/>
                    <a:pt x="15783" y="2967"/>
                    <a:pt x="15824" y="3010"/>
                  </a:cubicBezTo>
                  <a:cubicBezTo>
                    <a:pt x="15804" y="3010"/>
                    <a:pt x="15787" y="3020"/>
                    <a:pt x="15776" y="3037"/>
                  </a:cubicBezTo>
                  <a:cubicBezTo>
                    <a:pt x="15736" y="3000"/>
                    <a:pt x="15696" y="2964"/>
                    <a:pt x="15657" y="2928"/>
                  </a:cubicBezTo>
                  <a:cubicBezTo>
                    <a:pt x="15665" y="2907"/>
                    <a:pt x="15674" y="2888"/>
                    <a:pt x="15683" y="2869"/>
                  </a:cubicBezTo>
                  <a:close/>
                  <a:moveTo>
                    <a:pt x="14111" y="2816"/>
                  </a:moveTo>
                  <a:cubicBezTo>
                    <a:pt x="14100" y="2914"/>
                    <a:pt x="14089" y="3014"/>
                    <a:pt x="14079" y="3112"/>
                  </a:cubicBezTo>
                  <a:cubicBezTo>
                    <a:pt x="14076" y="3116"/>
                    <a:pt x="14074" y="3119"/>
                    <a:pt x="14073" y="3124"/>
                  </a:cubicBezTo>
                  <a:cubicBezTo>
                    <a:pt x="14076" y="3035"/>
                    <a:pt x="14082" y="2945"/>
                    <a:pt x="14086" y="2857"/>
                  </a:cubicBezTo>
                  <a:cubicBezTo>
                    <a:pt x="14095" y="2843"/>
                    <a:pt x="14102" y="2829"/>
                    <a:pt x="14111" y="2816"/>
                  </a:cubicBezTo>
                  <a:close/>
                  <a:moveTo>
                    <a:pt x="15078" y="2493"/>
                  </a:moveTo>
                  <a:cubicBezTo>
                    <a:pt x="15091" y="2505"/>
                    <a:pt x="15104" y="2517"/>
                    <a:pt x="15117" y="2527"/>
                  </a:cubicBezTo>
                  <a:cubicBezTo>
                    <a:pt x="14985" y="2754"/>
                    <a:pt x="14846" y="2974"/>
                    <a:pt x="14707" y="3194"/>
                  </a:cubicBezTo>
                  <a:lnTo>
                    <a:pt x="14715" y="3135"/>
                  </a:lnTo>
                  <a:cubicBezTo>
                    <a:pt x="14841" y="2926"/>
                    <a:pt x="14965" y="2712"/>
                    <a:pt x="15078" y="2493"/>
                  </a:cubicBezTo>
                  <a:close/>
                  <a:moveTo>
                    <a:pt x="13980" y="2268"/>
                  </a:moveTo>
                  <a:lnTo>
                    <a:pt x="13980" y="2268"/>
                  </a:lnTo>
                  <a:cubicBezTo>
                    <a:pt x="13960" y="2387"/>
                    <a:pt x="13945" y="2507"/>
                    <a:pt x="13934" y="2630"/>
                  </a:cubicBezTo>
                  <a:cubicBezTo>
                    <a:pt x="13819" y="2833"/>
                    <a:pt x="13702" y="3036"/>
                    <a:pt x="13583" y="3237"/>
                  </a:cubicBezTo>
                  <a:cubicBezTo>
                    <a:pt x="13595" y="3130"/>
                    <a:pt x="13607" y="3023"/>
                    <a:pt x="13619" y="2915"/>
                  </a:cubicBezTo>
                  <a:cubicBezTo>
                    <a:pt x="13737" y="2699"/>
                    <a:pt x="13857" y="2483"/>
                    <a:pt x="13980" y="2268"/>
                  </a:cubicBezTo>
                  <a:close/>
                  <a:moveTo>
                    <a:pt x="16025" y="3220"/>
                  </a:moveTo>
                  <a:cubicBezTo>
                    <a:pt x="16038" y="3235"/>
                    <a:pt x="16053" y="3251"/>
                    <a:pt x="16066" y="3266"/>
                  </a:cubicBezTo>
                  <a:cubicBezTo>
                    <a:pt x="16055" y="3263"/>
                    <a:pt x="16043" y="3261"/>
                    <a:pt x="16030" y="3261"/>
                  </a:cubicBezTo>
                  <a:cubicBezTo>
                    <a:pt x="16017" y="3261"/>
                    <a:pt x="16004" y="3263"/>
                    <a:pt x="15993" y="3268"/>
                  </a:cubicBezTo>
                  <a:cubicBezTo>
                    <a:pt x="15989" y="3269"/>
                    <a:pt x="15986" y="3272"/>
                    <a:pt x="15982" y="3273"/>
                  </a:cubicBezTo>
                  <a:cubicBezTo>
                    <a:pt x="15996" y="3256"/>
                    <a:pt x="16010" y="3237"/>
                    <a:pt x="16025" y="3220"/>
                  </a:cubicBezTo>
                  <a:close/>
                  <a:moveTo>
                    <a:pt x="15881" y="3068"/>
                  </a:moveTo>
                  <a:lnTo>
                    <a:pt x="15970" y="3161"/>
                  </a:lnTo>
                  <a:cubicBezTo>
                    <a:pt x="15942" y="3197"/>
                    <a:pt x="15912" y="3233"/>
                    <a:pt x="15881" y="3270"/>
                  </a:cubicBezTo>
                  <a:cubicBezTo>
                    <a:pt x="15863" y="3290"/>
                    <a:pt x="15845" y="3310"/>
                    <a:pt x="15825" y="3331"/>
                  </a:cubicBezTo>
                  <a:cubicBezTo>
                    <a:pt x="15814" y="3344"/>
                    <a:pt x="15802" y="3356"/>
                    <a:pt x="15791" y="3368"/>
                  </a:cubicBezTo>
                  <a:cubicBezTo>
                    <a:pt x="15762" y="3384"/>
                    <a:pt x="15735" y="3401"/>
                    <a:pt x="15708" y="3418"/>
                  </a:cubicBezTo>
                  <a:cubicBezTo>
                    <a:pt x="15768" y="3312"/>
                    <a:pt x="15824" y="3204"/>
                    <a:pt x="15876" y="3094"/>
                  </a:cubicBezTo>
                  <a:cubicBezTo>
                    <a:pt x="15880" y="3084"/>
                    <a:pt x="15881" y="3077"/>
                    <a:pt x="15881" y="3068"/>
                  </a:cubicBezTo>
                  <a:close/>
                  <a:moveTo>
                    <a:pt x="14758" y="2324"/>
                  </a:moveTo>
                  <a:cubicBezTo>
                    <a:pt x="14726" y="2448"/>
                    <a:pt x="14698" y="2573"/>
                    <a:pt x="14673" y="2698"/>
                  </a:cubicBezTo>
                  <a:cubicBezTo>
                    <a:pt x="14601" y="2822"/>
                    <a:pt x="14527" y="2945"/>
                    <a:pt x="14452" y="3068"/>
                  </a:cubicBezTo>
                  <a:cubicBezTo>
                    <a:pt x="14377" y="3190"/>
                    <a:pt x="14301" y="3309"/>
                    <a:pt x="14224" y="3429"/>
                  </a:cubicBezTo>
                  <a:cubicBezTo>
                    <a:pt x="14228" y="3378"/>
                    <a:pt x="14233" y="3329"/>
                    <a:pt x="14238" y="3279"/>
                  </a:cubicBezTo>
                  <a:cubicBezTo>
                    <a:pt x="14282" y="3204"/>
                    <a:pt x="14327" y="3129"/>
                    <a:pt x="14369" y="3052"/>
                  </a:cubicBezTo>
                  <a:cubicBezTo>
                    <a:pt x="14458" y="2895"/>
                    <a:pt x="14548" y="2735"/>
                    <a:pt x="14633" y="2574"/>
                  </a:cubicBezTo>
                  <a:cubicBezTo>
                    <a:pt x="14676" y="2491"/>
                    <a:pt x="14717" y="2408"/>
                    <a:pt x="14758" y="2324"/>
                  </a:cubicBezTo>
                  <a:close/>
                  <a:moveTo>
                    <a:pt x="4586" y="2612"/>
                  </a:moveTo>
                  <a:lnTo>
                    <a:pt x="4586" y="2612"/>
                  </a:lnTo>
                  <a:cubicBezTo>
                    <a:pt x="4538" y="2674"/>
                    <a:pt x="4493" y="2736"/>
                    <a:pt x="4447" y="2796"/>
                  </a:cubicBezTo>
                  <a:cubicBezTo>
                    <a:pt x="4306" y="2979"/>
                    <a:pt x="4153" y="3149"/>
                    <a:pt x="3986" y="3309"/>
                  </a:cubicBezTo>
                  <a:cubicBezTo>
                    <a:pt x="3971" y="3321"/>
                    <a:pt x="3962" y="3337"/>
                    <a:pt x="3956" y="3355"/>
                  </a:cubicBezTo>
                  <a:cubicBezTo>
                    <a:pt x="3708" y="3360"/>
                    <a:pt x="3462" y="3381"/>
                    <a:pt x="3215" y="3406"/>
                  </a:cubicBezTo>
                  <a:cubicBezTo>
                    <a:pt x="2949" y="3433"/>
                    <a:pt x="2682" y="3464"/>
                    <a:pt x="2416" y="3492"/>
                  </a:cubicBezTo>
                  <a:cubicBezTo>
                    <a:pt x="2019" y="3534"/>
                    <a:pt x="1620" y="3568"/>
                    <a:pt x="1222" y="3568"/>
                  </a:cubicBezTo>
                  <a:cubicBezTo>
                    <a:pt x="1082" y="3568"/>
                    <a:pt x="943" y="3564"/>
                    <a:pt x="804" y="3554"/>
                  </a:cubicBezTo>
                  <a:cubicBezTo>
                    <a:pt x="793" y="3553"/>
                    <a:pt x="783" y="3552"/>
                    <a:pt x="772" y="3552"/>
                  </a:cubicBezTo>
                  <a:cubicBezTo>
                    <a:pt x="811" y="3499"/>
                    <a:pt x="843" y="3443"/>
                    <a:pt x="874" y="3386"/>
                  </a:cubicBezTo>
                  <a:cubicBezTo>
                    <a:pt x="925" y="3294"/>
                    <a:pt x="968" y="3199"/>
                    <a:pt x="1011" y="3104"/>
                  </a:cubicBezTo>
                  <a:cubicBezTo>
                    <a:pt x="1071" y="2973"/>
                    <a:pt x="1125" y="2840"/>
                    <a:pt x="1179" y="2708"/>
                  </a:cubicBezTo>
                  <a:cubicBezTo>
                    <a:pt x="2048" y="2671"/>
                    <a:pt x="2952" y="2643"/>
                    <a:pt x="3921" y="2624"/>
                  </a:cubicBezTo>
                  <a:cubicBezTo>
                    <a:pt x="4146" y="2619"/>
                    <a:pt x="4368" y="2616"/>
                    <a:pt x="4586" y="2612"/>
                  </a:cubicBezTo>
                  <a:close/>
                  <a:moveTo>
                    <a:pt x="15518" y="2875"/>
                  </a:moveTo>
                  <a:cubicBezTo>
                    <a:pt x="15527" y="2883"/>
                    <a:pt x="15535" y="2890"/>
                    <a:pt x="15543" y="2897"/>
                  </a:cubicBezTo>
                  <a:cubicBezTo>
                    <a:pt x="15439" y="3130"/>
                    <a:pt x="15316" y="3355"/>
                    <a:pt x="15177" y="3569"/>
                  </a:cubicBezTo>
                  <a:cubicBezTo>
                    <a:pt x="15178" y="3548"/>
                    <a:pt x="15180" y="3527"/>
                    <a:pt x="15181" y="3508"/>
                  </a:cubicBezTo>
                  <a:cubicBezTo>
                    <a:pt x="15183" y="3473"/>
                    <a:pt x="15187" y="3437"/>
                    <a:pt x="15190" y="3402"/>
                  </a:cubicBezTo>
                  <a:cubicBezTo>
                    <a:pt x="15301" y="3227"/>
                    <a:pt x="15411" y="3051"/>
                    <a:pt x="15518" y="2875"/>
                  </a:cubicBezTo>
                  <a:close/>
                  <a:moveTo>
                    <a:pt x="13407" y="3311"/>
                  </a:moveTo>
                  <a:lnTo>
                    <a:pt x="13407" y="3311"/>
                  </a:lnTo>
                  <a:cubicBezTo>
                    <a:pt x="13398" y="3401"/>
                    <a:pt x="13390" y="3491"/>
                    <a:pt x="13382" y="3580"/>
                  </a:cubicBezTo>
                  <a:cubicBezTo>
                    <a:pt x="13345" y="3644"/>
                    <a:pt x="13307" y="3708"/>
                    <a:pt x="13271" y="3771"/>
                  </a:cubicBezTo>
                  <a:cubicBezTo>
                    <a:pt x="13264" y="3784"/>
                    <a:pt x="13256" y="3798"/>
                    <a:pt x="13247" y="3811"/>
                  </a:cubicBezTo>
                  <a:cubicBezTo>
                    <a:pt x="13255" y="3733"/>
                    <a:pt x="13262" y="3652"/>
                    <a:pt x="13270" y="3572"/>
                  </a:cubicBezTo>
                  <a:cubicBezTo>
                    <a:pt x="13287" y="3539"/>
                    <a:pt x="13302" y="3507"/>
                    <a:pt x="13319" y="3476"/>
                  </a:cubicBezTo>
                  <a:cubicBezTo>
                    <a:pt x="13348" y="3420"/>
                    <a:pt x="13377" y="3366"/>
                    <a:pt x="13407" y="3311"/>
                  </a:cubicBezTo>
                  <a:close/>
                  <a:moveTo>
                    <a:pt x="15633" y="2979"/>
                  </a:moveTo>
                  <a:cubicBezTo>
                    <a:pt x="15673" y="3014"/>
                    <a:pt x="15713" y="3049"/>
                    <a:pt x="15752" y="3083"/>
                  </a:cubicBezTo>
                  <a:lnTo>
                    <a:pt x="15740" y="3107"/>
                  </a:lnTo>
                  <a:cubicBezTo>
                    <a:pt x="15735" y="3107"/>
                    <a:pt x="15731" y="3108"/>
                    <a:pt x="15727" y="3110"/>
                  </a:cubicBezTo>
                  <a:cubicBezTo>
                    <a:pt x="15720" y="3114"/>
                    <a:pt x="15718" y="3119"/>
                    <a:pt x="15716" y="3127"/>
                  </a:cubicBezTo>
                  <a:cubicBezTo>
                    <a:pt x="15710" y="3150"/>
                    <a:pt x="15703" y="3174"/>
                    <a:pt x="15695" y="3199"/>
                  </a:cubicBezTo>
                  <a:cubicBezTo>
                    <a:pt x="15643" y="3298"/>
                    <a:pt x="15587" y="3394"/>
                    <a:pt x="15530" y="3491"/>
                  </a:cubicBezTo>
                  <a:cubicBezTo>
                    <a:pt x="15523" y="3505"/>
                    <a:pt x="15523" y="3521"/>
                    <a:pt x="15528" y="3536"/>
                  </a:cubicBezTo>
                  <a:cubicBezTo>
                    <a:pt x="15397" y="3626"/>
                    <a:pt x="15271" y="3724"/>
                    <a:pt x="15157" y="3815"/>
                  </a:cubicBezTo>
                  <a:cubicBezTo>
                    <a:pt x="15157" y="3813"/>
                    <a:pt x="15159" y="3813"/>
                    <a:pt x="15159" y="3812"/>
                  </a:cubicBezTo>
                  <a:cubicBezTo>
                    <a:pt x="15230" y="3712"/>
                    <a:pt x="15297" y="3608"/>
                    <a:pt x="15362" y="3502"/>
                  </a:cubicBezTo>
                  <a:cubicBezTo>
                    <a:pt x="15463" y="3334"/>
                    <a:pt x="15554" y="3159"/>
                    <a:pt x="15633" y="2979"/>
                  </a:cubicBezTo>
                  <a:close/>
                  <a:moveTo>
                    <a:pt x="15114" y="2952"/>
                  </a:moveTo>
                  <a:lnTo>
                    <a:pt x="15087" y="3068"/>
                  </a:lnTo>
                  <a:cubicBezTo>
                    <a:pt x="15078" y="3106"/>
                    <a:pt x="15072" y="3143"/>
                    <a:pt x="15067" y="3179"/>
                  </a:cubicBezTo>
                  <a:cubicBezTo>
                    <a:pt x="14971" y="3330"/>
                    <a:pt x="14875" y="3481"/>
                    <a:pt x="14779" y="3631"/>
                  </a:cubicBezTo>
                  <a:cubicBezTo>
                    <a:pt x="14740" y="3693"/>
                    <a:pt x="14699" y="3756"/>
                    <a:pt x="14659" y="3818"/>
                  </a:cubicBezTo>
                  <a:cubicBezTo>
                    <a:pt x="14662" y="3766"/>
                    <a:pt x="14664" y="3713"/>
                    <a:pt x="14666" y="3658"/>
                  </a:cubicBezTo>
                  <a:cubicBezTo>
                    <a:pt x="14815" y="3423"/>
                    <a:pt x="14968" y="3189"/>
                    <a:pt x="15114" y="2952"/>
                  </a:cubicBezTo>
                  <a:close/>
                  <a:moveTo>
                    <a:pt x="14571" y="3368"/>
                  </a:moveTo>
                  <a:lnTo>
                    <a:pt x="14571" y="3368"/>
                  </a:lnTo>
                  <a:cubicBezTo>
                    <a:pt x="14568" y="3384"/>
                    <a:pt x="14567" y="3399"/>
                    <a:pt x="14566" y="3415"/>
                  </a:cubicBezTo>
                  <a:cubicBezTo>
                    <a:pt x="14488" y="3537"/>
                    <a:pt x="14409" y="3660"/>
                    <a:pt x="14333" y="3781"/>
                  </a:cubicBezTo>
                  <a:cubicBezTo>
                    <a:pt x="14279" y="3867"/>
                    <a:pt x="14225" y="3953"/>
                    <a:pt x="14172" y="4040"/>
                  </a:cubicBezTo>
                  <a:cubicBezTo>
                    <a:pt x="14173" y="4021"/>
                    <a:pt x="14175" y="4003"/>
                    <a:pt x="14177" y="3984"/>
                  </a:cubicBezTo>
                  <a:cubicBezTo>
                    <a:pt x="14311" y="3780"/>
                    <a:pt x="14441" y="3575"/>
                    <a:pt x="14571" y="3368"/>
                  </a:cubicBezTo>
                  <a:close/>
                  <a:moveTo>
                    <a:pt x="13899" y="3181"/>
                  </a:moveTo>
                  <a:lnTo>
                    <a:pt x="13899" y="3181"/>
                  </a:lnTo>
                  <a:cubicBezTo>
                    <a:pt x="13895" y="3268"/>
                    <a:pt x="13892" y="3356"/>
                    <a:pt x="13888" y="3443"/>
                  </a:cubicBezTo>
                  <a:cubicBezTo>
                    <a:pt x="13771" y="3644"/>
                    <a:pt x="13653" y="3843"/>
                    <a:pt x="13535" y="4043"/>
                  </a:cubicBezTo>
                  <a:cubicBezTo>
                    <a:pt x="13530" y="4050"/>
                    <a:pt x="13526" y="4059"/>
                    <a:pt x="13521" y="4066"/>
                  </a:cubicBezTo>
                  <a:cubicBezTo>
                    <a:pt x="13525" y="3974"/>
                    <a:pt x="13531" y="3881"/>
                    <a:pt x="13538" y="3789"/>
                  </a:cubicBezTo>
                  <a:cubicBezTo>
                    <a:pt x="13618" y="3653"/>
                    <a:pt x="13700" y="3517"/>
                    <a:pt x="13782" y="3381"/>
                  </a:cubicBezTo>
                  <a:cubicBezTo>
                    <a:pt x="13821" y="3314"/>
                    <a:pt x="13860" y="3248"/>
                    <a:pt x="13899" y="3181"/>
                  </a:cubicBezTo>
                  <a:close/>
                  <a:moveTo>
                    <a:pt x="15020" y="3666"/>
                  </a:moveTo>
                  <a:lnTo>
                    <a:pt x="15020" y="3715"/>
                  </a:lnTo>
                  <a:cubicBezTo>
                    <a:pt x="15021" y="3735"/>
                    <a:pt x="15031" y="3751"/>
                    <a:pt x="15043" y="3765"/>
                  </a:cubicBezTo>
                  <a:cubicBezTo>
                    <a:pt x="14983" y="3850"/>
                    <a:pt x="14921" y="3934"/>
                    <a:pt x="14859" y="4017"/>
                  </a:cubicBezTo>
                  <a:cubicBezTo>
                    <a:pt x="14849" y="4030"/>
                    <a:pt x="14843" y="4041"/>
                    <a:pt x="14844" y="4059"/>
                  </a:cubicBezTo>
                  <a:cubicBezTo>
                    <a:pt x="14844" y="4062"/>
                    <a:pt x="14845" y="4066"/>
                    <a:pt x="14846" y="4070"/>
                  </a:cubicBezTo>
                  <a:cubicBezTo>
                    <a:pt x="14782" y="4124"/>
                    <a:pt x="14720" y="4178"/>
                    <a:pt x="14657" y="4231"/>
                  </a:cubicBezTo>
                  <a:lnTo>
                    <a:pt x="14715" y="4142"/>
                  </a:lnTo>
                  <a:cubicBezTo>
                    <a:pt x="14817" y="3983"/>
                    <a:pt x="14919" y="3826"/>
                    <a:pt x="15020" y="3666"/>
                  </a:cubicBezTo>
                  <a:close/>
                  <a:moveTo>
                    <a:pt x="13871" y="3906"/>
                  </a:moveTo>
                  <a:lnTo>
                    <a:pt x="13871" y="3906"/>
                  </a:lnTo>
                  <a:cubicBezTo>
                    <a:pt x="13870" y="3930"/>
                    <a:pt x="13868" y="3952"/>
                    <a:pt x="13867" y="3976"/>
                  </a:cubicBezTo>
                  <a:cubicBezTo>
                    <a:pt x="13753" y="4148"/>
                    <a:pt x="13638" y="4320"/>
                    <a:pt x="13524" y="4492"/>
                  </a:cubicBezTo>
                  <a:cubicBezTo>
                    <a:pt x="13595" y="4371"/>
                    <a:pt x="13666" y="4252"/>
                    <a:pt x="13738" y="4132"/>
                  </a:cubicBezTo>
                  <a:cubicBezTo>
                    <a:pt x="13783" y="4057"/>
                    <a:pt x="13825" y="3982"/>
                    <a:pt x="13871" y="3906"/>
                  </a:cubicBezTo>
                  <a:close/>
                  <a:moveTo>
                    <a:pt x="13137" y="2602"/>
                  </a:moveTo>
                  <a:lnTo>
                    <a:pt x="13137" y="2602"/>
                  </a:lnTo>
                  <a:cubicBezTo>
                    <a:pt x="13136" y="2652"/>
                    <a:pt x="13136" y="2703"/>
                    <a:pt x="13135" y="2754"/>
                  </a:cubicBezTo>
                  <a:cubicBezTo>
                    <a:pt x="13054" y="2916"/>
                    <a:pt x="12974" y="3081"/>
                    <a:pt x="12892" y="3243"/>
                  </a:cubicBezTo>
                  <a:cubicBezTo>
                    <a:pt x="12837" y="3351"/>
                    <a:pt x="12782" y="3460"/>
                    <a:pt x="12728" y="3569"/>
                  </a:cubicBezTo>
                  <a:cubicBezTo>
                    <a:pt x="12702" y="3620"/>
                    <a:pt x="12677" y="3671"/>
                    <a:pt x="12653" y="3722"/>
                  </a:cubicBezTo>
                  <a:cubicBezTo>
                    <a:pt x="12624" y="3781"/>
                    <a:pt x="12591" y="3842"/>
                    <a:pt x="12577" y="3906"/>
                  </a:cubicBezTo>
                  <a:cubicBezTo>
                    <a:pt x="12567" y="3955"/>
                    <a:pt x="12592" y="4005"/>
                    <a:pt x="12635" y="4028"/>
                  </a:cubicBezTo>
                  <a:cubicBezTo>
                    <a:pt x="12651" y="4035"/>
                    <a:pt x="12667" y="4039"/>
                    <a:pt x="12683" y="4039"/>
                  </a:cubicBezTo>
                  <a:cubicBezTo>
                    <a:pt x="12714" y="4039"/>
                    <a:pt x="12744" y="4025"/>
                    <a:pt x="12767" y="4003"/>
                  </a:cubicBezTo>
                  <a:cubicBezTo>
                    <a:pt x="12788" y="3983"/>
                    <a:pt x="12804" y="3960"/>
                    <a:pt x="12820" y="3935"/>
                  </a:cubicBezTo>
                  <a:lnTo>
                    <a:pt x="12820" y="3935"/>
                  </a:lnTo>
                  <a:cubicBezTo>
                    <a:pt x="12722" y="4134"/>
                    <a:pt x="12629" y="4336"/>
                    <a:pt x="12545" y="4541"/>
                  </a:cubicBezTo>
                  <a:cubicBezTo>
                    <a:pt x="12553" y="4320"/>
                    <a:pt x="12561" y="4098"/>
                    <a:pt x="12570" y="3881"/>
                  </a:cubicBezTo>
                  <a:cubicBezTo>
                    <a:pt x="12578" y="3815"/>
                    <a:pt x="12589" y="3749"/>
                    <a:pt x="12598" y="3683"/>
                  </a:cubicBezTo>
                  <a:cubicBezTo>
                    <a:pt x="12613" y="3580"/>
                    <a:pt x="12624" y="3479"/>
                    <a:pt x="12635" y="3376"/>
                  </a:cubicBezTo>
                  <a:cubicBezTo>
                    <a:pt x="12637" y="3376"/>
                    <a:pt x="12637" y="3377"/>
                    <a:pt x="12638" y="3377"/>
                  </a:cubicBezTo>
                  <a:cubicBezTo>
                    <a:pt x="12654" y="3386"/>
                    <a:pt x="12671" y="3390"/>
                    <a:pt x="12688" y="3390"/>
                  </a:cubicBezTo>
                  <a:cubicBezTo>
                    <a:pt x="12728" y="3390"/>
                    <a:pt x="12768" y="3367"/>
                    <a:pt x="12789" y="3329"/>
                  </a:cubicBezTo>
                  <a:cubicBezTo>
                    <a:pt x="12874" y="3166"/>
                    <a:pt x="12950" y="3000"/>
                    <a:pt x="13028" y="2835"/>
                  </a:cubicBezTo>
                  <a:cubicBezTo>
                    <a:pt x="13064" y="2757"/>
                    <a:pt x="13101" y="2679"/>
                    <a:pt x="13137" y="2602"/>
                  </a:cubicBezTo>
                  <a:close/>
                  <a:moveTo>
                    <a:pt x="14538" y="3864"/>
                  </a:moveTo>
                  <a:cubicBezTo>
                    <a:pt x="14536" y="3900"/>
                    <a:pt x="14535" y="3935"/>
                    <a:pt x="14535" y="3972"/>
                  </a:cubicBezTo>
                  <a:cubicBezTo>
                    <a:pt x="14535" y="3982"/>
                    <a:pt x="14539" y="3991"/>
                    <a:pt x="14544" y="4000"/>
                  </a:cubicBezTo>
                  <a:cubicBezTo>
                    <a:pt x="14457" y="4134"/>
                    <a:pt x="14372" y="4271"/>
                    <a:pt x="14286" y="4407"/>
                  </a:cubicBezTo>
                  <a:cubicBezTo>
                    <a:pt x="14263" y="4443"/>
                    <a:pt x="14277" y="4497"/>
                    <a:pt x="14307" y="4527"/>
                  </a:cubicBezTo>
                  <a:cubicBezTo>
                    <a:pt x="14303" y="4531"/>
                    <a:pt x="14298" y="4535"/>
                    <a:pt x="14294" y="4538"/>
                  </a:cubicBezTo>
                  <a:lnTo>
                    <a:pt x="14302" y="4534"/>
                  </a:lnTo>
                  <a:lnTo>
                    <a:pt x="14302" y="4534"/>
                  </a:lnTo>
                  <a:cubicBezTo>
                    <a:pt x="14238" y="4587"/>
                    <a:pt x="14171" y="4642"/>
                    <a:pt x="14105" y="4698"/>
                  </a:cubicBezTo>
                  <a:cubicBezTo>
                    <a:pt x="14075" y="4723"/>
                    <a:pt x="14043" y="4748"/>
                    <a:pt x="14010" y="4776"/>
                  </a:cubicBezTo>
                  <a:cubicBezTo>
                    <a:pt x="14048" y="4701"/>
                    <a:pt x="14087" y="4625"/>
                    <a:pt x="14129" y="4551"/>
                  </a:cubicBezTo>
                  <a:cubicBezTo>
                    <a:pt x="14254" y="4323"/>
                    <a:pt x="14390" y="4101"/>
                    <a:pt x="14527" y="3881"/>
                  </a:cubicBezTo>
                  <a:cubicBezTo>
                    <a:pt x="14531" y="3875"/>
                    <a:pt x="14535" y="3869"/>
                    <a:pt x="14538" y="3864"/>
                  </a:cubicBezTo>
                  <a:close/>
                  <a:moveTo>
                    <a:pt x="13049" y="4011"/>
                  </a:moveTo>
                  <a:lnTo>
                    <a:pt x="13033" y="4179"/>
                  </a:lnTo>
                  <a:cubicBezTo>
                    <a:pt x="12907" y="4399"/>
                    <a:pt x="12783" y="4624"/>
                    <a:pt x="12665" y="4851"/>
                  </a:cubicBezTo>
                  <a:cubicBezTo>
                    <a:pt x="12786" y="4567"/>
                    <a:pt x="12914" y="4289"/>
                    <a:pt x="13049" y="4011"/>
                  </a:cubicBezTo>
                  <a:close/>
                  <a:moveTo>
                    <a:pt x="12604" y="4972"/>
                  </a:moveTo>
                  <a:lnTo>
                    <a:pt x="12604" y="4972"/>
                  </a:lnTo>
                  <a:cubicBezTo>
                    <a:pt x="12589" y="5003"/>
                    <a:pt x="12572" y="5034"/>
                    <a:pt x="12557" y="5066"/>
                  </a:cubicBezTo>
                  <a:cubicBezTo>
                    <a:pt x="12547" y="5085"/>
                    <a:pt x="12540" y="5103"/>
                    <a:pt x="12531" y="5120"/>
                  </a:cubicBezTo>
                  <a:cubicBezTo>
                    <a:pt x="12532" y="5080"/>
                    <a:pt x="12532" y="5040"/>
                    <a:pt x="12534" y="4999"/>
                  </a:cubicBezTo>
                  <a:cubicBezTo>
                    <a:pt x="12560" y="4998"/>
                    <a:pt x="12586" y="4989"/>
                    <a:pt x="12604" y="4972"/>
                  </a:cubicBezTo>
                  <a:close/>
                  <a:moveTo>
                    <a:pt x="13855" y="4474"/>
                  </a:moveTo>
                  <a:cubicBezTo>
                    <a:pt x="13866" y="4485"/>
                    <a:pt x="13878" y="4495"/>
                    <a:pt x="13894" y="4499"/>
                  </a:cubicBezTo>
                  <a:lnTo>
                    <a:pt x="13903" y="4499"/>
                  </a:lnTo>
                  <a:cubicBezTo>
                    <a:pt x="13804" y="4680"/>
                    <a:pt x="13706" y="4865"/>
                    <a:pt x="13634" y="5060"/>
                  </a:cubicBezTo>
                  <a:cubicBezTo>
                    <a:pt x="13633" y="5065"/>
                    <a:pt x="13630" y="5071"/>
                    <a:pt x="13629" y="5076"/>
                  </a:cubicBezTo>
                  <a:cubicBezTo>
                    <a:pt x="13540" y="5142"/>
                    <a:pt x="13450" y="5210"/>
                    <a:pt x="13357" y="5277"/>
                  </a:cubicBezTo>
                  <a:cubicBezTo>
                    <a:pt x="13347" y="5284"/>
                    <a:pt x="13336" y="5290"/>
                    <a:pt x="13325" y="5297"/>
                  </a:cubicBezTo>
                  <a:cubicBezTo>
                    <a:pt x="13370" y="5225"/>
                    <a:pt x="13415" y="5152"/>
                    <a:pt x="13461" y="5080"/>
                  </a:cubicBezTo>
                  <a:cubicBezTo>
                    <a:pt x="13482" y="5066"/>
                    <a:pt x="13495" y="5045"/>
                    <a:pt x="13499" y="5019"/>
                  </a:cubicBezTo>
                  <a:cubicBezTo>
                    <a:pt x="13536" y="4962"/>
                    <a:pt x="13573" y="4904"/>
                    <a:pt x="13610" y="4847"/>
                  </a:cubicBezTo>
                  <a:lnTo>
                    <a:pt x="13855" y="4474"/>
                  </a:lnTo>
                  <a:close/>
                  <a:moveTo>
                    <a:pt x="12977" y="5416"/>
                  </a:moveTo>
                  <a:cubicBezTo>
                    <a:pt x="12985" y="5447"/>
                    <a:pt x="13002" y="5475"/>
                    <a:pt x="13028" y="5495"/>
                  </a:cubicBezTo>
                  <a:cubicBezTo>
                    <a:pt x="12982" y="5524"/>
                    <a:pt x="12936" y="5552"/>
                    <a:pt x="12888" y="5581"/>
                  </a:cubicBezTo>
                  <a:cubicBezTo>
                    <a:pt x="12891" y="5575"/>
                    <a:pt x="12893" y="5569"/>
                    <a:pt x="12897" y="5563"/>
                  </a:cubicBezTo>
                  <a:cubicBezTo>
                    <a:pt x="12917" y="5526"/>
                    <a:pt x="12937" y="5489"/>
                    <a:pt x="12958" y="5452"/>
                  </a:cubicBezTo>
                  <a:lnTo>
                    <a:pt x="12977" y="5416"/>
                  </a:lnTo>
                  <a:close/>
                  <a:moveTo>
                    <a:pt x="13349" y="4112"/>
                  </a:moveTo>
                  <a:cubicBezTo>
                    <a:pt x="13349" y="4124"/>
                    <a:pt x="13348" y="4136"/>
                    <a:pt x="13346" y="4149"/>
                  </a:cubicBezTo>
                  <a:cubicBezTo>
                    <a:pt x="13343" y="4224"/>
                    <a:pt x="13340" y="4299"/>
                    <a:pt x="13339" y="4376"/>
                  </a:cubicBezTo>
                  <a:cubicBezTo>
                    <a:pt x="13210" y="4590"/>
                    <a:pt x="13084" y="4805"/>
                    <a:pt x="12956" y="5020"/>
                  </a:cubicBezTo>
                  <a:cubicBezTo>
                    <a:pt x="12892" y="5132"/>
                    <a:pt x="12826" y="5245"/>
                    <a:pt x="12764" y="5356"/>
                  </a:cubicBezTo>
                  <a:cubicBezTo>
                    <a:pt x="12728" y="5423"/>
                    <a:pt x="12691" y="5488"/>
                    <a:pt x="12667" y="5558"/>
                  </a:cubicBezTo>
                  <a:cubicBezTo>
                    <a:pt x="12666" y="5562"/>
                    <a:pt x="12665" y="5567"/>
                    <a:pt x="12665" y="5571"/>
                  </a:cubicBezTo>
                  <a:cubicBezTo>
                    <a:pt x="12661" y="5602"/>
                    <a:pt x="12663" y="5626"/>
                    <a:pt x="12678" y="5652"/>
                  </a:cubicBezTo>
                  <a:cubicBezTo>
                    <a:pt x="12686" y="5665"/>
                    <a:pt x="12697" y="5675"/>
                    <a:pt x="12710" y="5683"/>
                  </a:cubicBezTo>
                  <a:cubicBezTo>
                    <a:pt x="12659" y="5711"/>
                    <a:pt x="12609" y="5737"/>
                    <a:pt x="12561" y="5763"/>
                  </a:cubicBezTo>
                  <a:lnTo>
                    <a:pt x="12541" y="5774"/>
                  </a:lnTo>
                  <a:lnTo>
                    <a:pt x="12522" y="5783"/>
                  </a:lnTo>
                  <a:lnTo>
                    <a:pt x="12525" y="5754"/>
                  </a:lnTo>
                  <a:cubicBezTo>
                    <a:pt x="12525" y="5706"/>
                    <a:pt x="12526" y="5661"/>
                    <a:pt x="12526" y="5613"/>
                  </a:cubicBezTo>
                  <a:cubicBezTo>
                    <a:pt x="12530" y="5607"/>
                    <a:pt x="12532" y="5600"/>
                    <a:pt x="12536" y="5594"/>
                  </a:cubicBezTo>
                  <a:cubicBezTo>
                    <a:pt x="12538" y="5588"/>
                    <a:pt x="12541" y="5582"/>
                    <a:pt x="12543" y="5577"/>
                  </a:cubicBezTo>
                  <a:cubicBezTo>
                    <a:pt x="12553" y="5558"/>
                    <a:pt x="12563" y="5541"/>
                    <a:pt x="12573" y="5524"/>
                  </a:cubicBezTo>
                  <a:cubicBezTo>
                    <a:pt x="12604" y="5465"/>
                    <a:pt x="12635" y="5406"/>
                    <a:pt x="12665" y="5348"/>
                  </a:cubicBezTo>
                  <a:cubicBezTo>
                    <a:pt x="12729" y="5226"/>
                    <a:pt x="12791" y="5105"/>
                    <a:pt x="12854" y="4982"/>
                  </a:cubicBezTo>
                  <a:cubicBezTo>
                    <a:pt x="12900" y="4894"/>
                    <a:pt x="12949" y="4807"/>
                    <a:pt x="12998" y="4719"/>
                  </a:cubicBezTo>
                  <a:cubicBezTo>
                    <a:pt x="13082" y="4569"/>
                    <a:pt x="13168" y="4419"/>
                    <a:pt x="13255" y="4271"/>
                  </a:cubicBezTo>
                  <a:cubicBezTo>
                    <a:pt x="13286" y="4217"/>
                    <a:pt x="13317" y="4164"/>
                    <a:pt x="13349" y="4112"/>
                  </a:cubicBezTo>
                  <a:close/>
                  <a:moveTo>
                    <a:pt x="12635" y="0"/>
                  </a:moveTo>
                  <a:cubicBezTo>
                    <a:pt x="12594" y="2"/>
                    <a:pt x="12556" y="21"/>
                    <a:pt x="12527" y="52"/>
                  </a:cubicBezTo>
                  <a:cubicBezTo>
                    <a:pt x="12508" y="73"/>
                    <a:pt x="12495" y="100"/>
                    <a:pt x="12489" y="128"/>
                  </a:cubicBezTo>
                  <a:cubicBezTo>
                    <a:pt x="12439" y="161"/>
                    <a:pt x="12408" y="219"/>
                    <a:pt x="12410" y="282"/>
                  </a:cubicBezTo>
                  <a:cubicBezTo>
                    <a:pt x="12420" y="761"/>
                    <a:pt x="12428" y="1240"/>
                    <a:pt x="12430" y="1719"/>
                  </a:cubicBezTo>
                  <a:cubicBezTo>
                    <a:pt x="12430" y="1930"/>
                    <a:pt x="12428" y="2140"/>
                    <a:pt x="12425" y="2351"/>
                  </a:cubicBezTo>
                  <a:cubicBezTo>
                    <a:pt x="12303" y="2331"/>
                    <a:pt x="12178" y="2322"/>
                    <a:pt x="12055" y="2313"/>
                  </a:cubicBezTo>
                  <a:lnTo>
                    <a:pt x="11990" y="2308"/>
                  </a:lnTo>
                  <a:cubicBezTo>
                    <a:pt x="11833" y="2296"/>
                    <a:pt x="11667" y="2284"/>
                    <a:pt x="11503" y="2276"/>
                  </a:cubicBezTo>
                  <a:cubicBezTo>
                    <a:pt x="11417" y="2274"/>
                    <a:pt x="11333" y="2273"/>
                    <a:pt x="11267" y="2273"/>
                  </a:cubicBezTo>
                  <a:lnTo>
                    <a:pt x="11019" y="2273"/>
                  </a:lnTo>
                  <a:cubicBezTo>
                    <a:pt x="10766" y="2272"/>
                    <a:pt x="10509" y="2265"/>
                    <a:pt x="10261" y="2259"/>
                  </a:cubicBezTo>
                  <a:lnTo>
                    <a:pt x="10222" y="2258"/>
                  </a:lnTo>
                  <a:lnTo>
                    <a:pt x="10082" y="2254"/>
                  </a:lnTo>
                  <a:cubicBezTo>
                    <a:pt x="9792" y="2247"/>
                    <a:pt x="9475" y="2241"/>
                    <a:pt x="9139" y="2236"/>
                  </a:cubicBezTo>
                  <a:cubicBezTo>
                    <a:pt x="8505" y="2228"/>
                    <a:pt x="7896" y="2223"/>
                    <a:pt x="7330" y="2223"/>
                  </a:cubicBezTo>
                  <a:cubicBezTo>
                    <a:pt x="6647" y="2223"/>
                    <a:pt x="5978" y="2228"/>
                    <a:pt x="5338" y="2239"/>
                  </a:cubicBezTo>
                  <a:cubicBezTo>
                    <a:pt x="5214" y="2242"/>
                    <a:pt x="5090" y="2244"/>
                    <a:pt x="4965" y="2247"/>
                  </a:cubicBezTo>
                  <a:cubicBezTo>
                    <a:pt x="4815" y="2139"/>
                    <a:pt x="4670" y="2025"/>
                    <a:pt x="4529" y="1906"/>
                  </a:cubicBezTo>
                  <a:cubicBezTo>
                    <a:pt x="4373" y="1775"/>
                    <a:pt x="4226" y="1635"/>
                    <a:pt x="4073" y="1502"/>
                  </a:cubicBezTo>
                  <a:cubicBezTo>
                    <a:pt x="4053" y="1485"/>
                    <a:pt x="4032" y="1474"/>
                    <a:pt x="4008" y="1471"/>
                  </a:cubicBezTo>
                  <a:cubicBezTo>
                    <a:pt x="3995" y="1425"/>
                    <a:pt x="3952" y="1389"/>
                    <a:pt x="3903" y="1389"/>
                  </a:cubicBezTo>
                  <a:lnTo>
                    <a:pt x="3895" y="1389"/>
                  </a:lnTo>
                  <a:cubicBezTo>
                    <a:pt x="3309" y="1434"/>
                    <a:pt x="2721" y="1460"/>
                    <a:pt x="2132" y="1466"/>
                  </a:cubicBezTo>
                  <a:cubicBezTo>
                    <a:pt x="2055" y="1466"/>
                    <a:pt x="1977" y="1466"/>
                    <a:pt x="1900" y="1466"/>
                  </a:cubicBezTo>
                  <a:cubicBezTo>
                    <a:pt x="1677" y="1466"/>
                    <a:pt x="1455" y="1464"/>
                    <a:pt x="1232" y="1460"/>
                  </a:cubicBezTo>
                  <a:cubicBezTo>
                    <a:pt x="1083" y="1457"/>
                    <a:pt x="936" y="1454"/>
                    <a:pt x="787" y="1450"/>
                  </a:cubicBezTo>
                  <a:cubicBezTo>
                    <a:pt x="641" y="1446"/>
                    <a:pt x="493" y="1440"/>
                    <a:pt x="347" y="1440"/>
                  </a:cubicBezTo>
                  <a:cubicBezTo>
                    <a:pt x="316" y="1440"/>
                    <a:pt x="289" y="1457"/>
                    <a:pt x="270" y="1483"/>
                  </a:cubicBezTo>
                  <a:cubicBezTo>
                    <a:pt x="247" y="1488"/>
                    <a:pt x="227" y="1501"/>
                    <a:pt x="210" y="1518"/>
                  </a:cubicBezTo>
                  <a:cubicBezTo>
                    <a:pt x="167" y="1566"/>
                    <a:pt x="171" y="1642"/>
                    <a:pt x="217" y="1685"/>
                  </a:cubicBezTo>
                  <a:cubicBezTo>
                    <a:pt x="415" y="1866"/>
                    <a:pt x="598" y="2062"/>
                    <a:pt x="772" y="2267"/>
                  </a:cubicBezTo>
                  <a:cubicBezTo>
                    <a:pt x="812" y="2312"/>
                    <a:pt x="849" y="2358"/>
                    <a:pt x="888" y="2404"/>
                  </a:cubicBezTo>
                  <a:cubicBezTo>
                    <a:pt x="723" y="2413"/>
                    <a:pt x="557" y="2420"/>
                    <a:pt x="393" y="2430"/>
                  </a:cubicBezTo>
                  <a:lnTo>
                    <a:pt x="368" y="2431"/>
                  </a:lnTo>
                  <a:lnTo>
                    <a:pt x="151" y="2443"/>
                  </a:lnTo>
                  <a:cubicBezTo>
                    <a:pt x="110" y="2445"/>
                    <a:pt x="72" y="2464"/>
                    <a:pt x="44" y="2496"/>
                  </a:cubicBezTo>
                  <a:cubicBezTo>
                    <a:pt x="15" y="2527"/>
                    <a:pt x="1" y="2570"/>
                    <a:pt x="3" y="2610"/>
                  </a:cubicBezTo>
                  <a:cubicBezTo>
                    <a:pt x="8" y="2693"/>
                    <a:pt x="78" y="2759"/>
                    <a:pt x="161" y="2759"/>
                  </a:cubicBezTo>
                  <a:lnTo>
                    <a:pt x="170" y="2759"/>
                  </a:lnTo>
                  <a:cubicBezTo>
                    <a:pt x="408" y="2746"/>
                    <a:pt x="648" y="2734"/>
                    <a:pt x="892" y="2724"/>
                  </a:cubicBezTo>
                  <a:lnTo>
                    <a:pt x="892" y="2724"/>
                  </a:lnTo>
                  <a:cubicBezTo>
                    <a:pt x="853" y="2804"/>
                    <a:pt x="813" y="2884"/>
                    <a:pt x="771" y="2964"/>
                  </a:cubicBezTo>
                  <a:cubicBezTo>
                    <a:pt x="725" y="3057"/>
                    <a:pt x="677" y="3150"/>
                    <a:pt x="633" y="3244"/>
                  </a:cubicBezTo>
                  <a:cubicBezTo>
                    <a:pt x="586" y="3341"/>
                    <a:pt x="544" y="3439"/>
                    <a:pt x="514" y="3542"/>
                  </a:cubicBezTo>
                  <a:cubicBezTo>
                    <a:pt x="513" y="3547"/>
                    <a:pt x="511" y="3552"/>
                    <a:pt x="511" y="3557"/>
                  </a:cubicBezTo>
                  <a:cubicBezTo>
                    <a:pt x="486" y="3574"/>
                    <a:pt x="467" y="3601"/>
                    <a:pt x="462" y="3632"/>
                  </a:cubicBezTo>
                  <a:cubicBezTo>
                    <a:pt x="456" y="3662"/>
                    <a:pt x="462" y="3694"/>
                    <a:pt x="479" y="3720"/>
                  </a:cubicBezTo>
                  <a:cubicBezTo>
                    <a:pt x="495" y="3745"/>
                    <a:pt x="526" y="3770"/>
                    <a:pt x="555" y="3772"/>
                  </a:cubicBezTo>
                  <a:cubicBezTo>
                    <a:pt x="801" y="3799"/>
                    <a:pt x="1047" y="3811"/>
                    <a:pt x="1294" y="3811"/>
                  </a:cubicBezTo>
                  <a:cubicBezTo>
                    <a:pt x="1623" y="3811"/>
                    <a:pt x="1952" y="3791"/>
                    <a:pt x="2279" y="3762"/>
                  </a:cubicBezTo>
                  <a:cubicBezTo>
                    <a:pt x="2571" y="3736"/>
                    <a:pt x="2862" y="3704"/>
                    <a:pt x="3152" y="3671"/>
                  </a:cubicBezTo>
                  <a:cubicBezTo>
                    <a:pt x="3441" y="3640"/>
                    <a:pt x="3729" y="3613"/>
                    <a:pt x="4018" y="3582"/>
                  </a:cubicBezTo>
                  <a:cubicBezTo>
                    <a:pt x="4027" y="3580"/>
                    <a:pt x="4038" y="3578"/>
                    <a:pt x="4045" y="3575"/>
                  </a:cubicBezTo>
                  <a:cubicBezTo>
                    <a:pt x="4061" y="3582"/>
                    <a:pt x="4079" y="3585"/>
                    <a:pt x="4096" y="3585"/>
                  </a:cubicBezTo>
                  <a:cubicBezTo>
                    <a:pt x="4101" y="3585"/>
                    <a:pt x="4106" y="3585"/>
                    <a:pt x="4111" y="3584"/>
                  </a:cubicBezTo>
                  <a:cubicBezTo>
                    <a:pt x="4157" y="3582"/>
                    <a:pt x="4192" y="3562"/>
                    <a:pt x="4224" y="3531"/>
                  </a:cubicBezTo>
                  <a:cubicBezTo>
                    <a:pt x="4392" y="3373"/>
                    <a:pt x="4557" y="3211"/>
                    <a:pt x="4708" y="3040"/>
                  </a:cubicBezTo>
                  <a:cubicBezTo>
                    <a:pt x="4784" y="2953"/>
                    <a:pt x="4856" y="2864"/>
                    <a:pt x="4923" y="2770"/>
                  </a:cubicBezTo>
                  <a:cubicBezTo>
                    <a:pt x="4960" y="2719"/>
                    <a:pt x="4997" y="2664"/>
                    <a:pt x="5029" y="2609"/>
                  </a:cubicBezTo>
                  <a:cubicBezTo>
                    <a:pt x="5339" y="2606"/>
                    <a:pt x="5645" y="2604"/>
                    <a:pt x="5949" y="2604"/>
                  </a:cubicBezTo>
                  <a:cubicBezTo>
                    <a:pt x="6569" y="2604"/>
                    <a:pt x="7165" y="2610"/>
                    <a:pt x="7721" y="2622"/>
                  </a:cubicBezTo>
                  <a:cubicBezTo>
                    <a:pt x="8486" y="2640"/>
                    <a:pt x="9294" y="2678"/>
                    <a:pt x="10191" y="2740"/>
                  </a:cubicBezTo>
                  <a:cubicBezTo>
                    <a:pt x="10428" y="2757"/>
                    <a:pt x="10637" y="2776"/>
                    <a:pt x="10830" y="2795"/>
                  </a:cubicBezTo>
                  <a:cubicBezTo>
                    <a:pt x="10937" y="2806"/>
                    <a:pt x="11045" y="2819"/>
                    <a:pt x="11151" y="2833"/>
                  </a:cubicBezTo>
                  <a:cubicBezTo>
                    <a:pt x="11263" y="2847"/>
                    <a:pt x="11379" y="2861"/>
                    <a:pt x="11494" y="2873"/>
                  </a:cubicBezTo>
                  <a:cubicBezTo>
                    <a:pt x="11733" y="2896"/>
                    <a:pt x="11976" y="2912"/>
                    <a:pt x="12202" y="2927"/>
                  </a:cubicBezTo>
                  <a:cubicBezTo>
                    <a:pt x="12252" y="2930"/>
                    <a:pt x="12327" y="2933"/>
                    <a:pt x="12400" y="2935"/>
                  </a:cubicBezTo>
                  <a:cubicBezTo>
                    <a:pt x="12396" y="3021"/>
                    <a:pt x="12391" y="3107"/>
                    <a:pt x="12386" y="3194"/>
                  </a:cubicBezTo>
                  <a:cubicBezTo>
                    <a:pt x="12368" y="3446"/>
                    <a:pt x="12344" y="3697"/>
                    <a:pt x="12312" y="3947"/>
                  </a:cubicBezTo>
                  <a:cubicBezTo>
                    <a:pt x="12280" y="4199"/>
                    <a:pt x="12236" y="4448"/>
                    <a:pt x="12185" y="4696"/>
                  </a:cubicBezTo>
                  <a:cubicBezTo>
                    <a:pt x="12173" y="4754"/>
                    <a:pt x="12213" y="4813"/>
                    <a:pt x="12271" y="4825"/>
                  </a:cubicBezTo>
                  <a:cubicBezTo>
                    <a:pt x="12276" y="4826"/>
                    <a:pt x="12280" y="4826"/>
                    <a:pt x="12283" y="4826"/>
                  </a:cubicBezTo>
                  <a:cubicBezTo>
                    <a:pt x="12282" y="4836"/>
                    <a:pt x="12282" y="4847"/>
                    <a:pt x="12281" y="4857"/>
                  </a:cubicBezTo>
                  <a:lnTo>
                    <a:pt x="12268" y="5039"/>
                  </a:lnTo>
                  <a:lnTo>
                    <a:pt x="12257" y="5189"/>
                  </a:lnTo>
                  <a:lnTo>
                    <a:pt x="12247" y="5338"/>
                  </a:lnTo>
                  <a:lnTo>
                    <a:pt x="12234" y="5530"/>
                  </a:lnTo>
                  <a:lnTo>
                    <a:pt x="12225" y="5645"/>
                  </a:lnTo>
                  <a:lnTo>
                    <a:pt x="12224" y="5671"/>
                  </a:lnTo>
                  <a:cubicBezTo>
                    <a:pt x="12216" y="5785"/>
                    <a:pt x="12208" y="5903"/>
                    <a:pt x="12195" y="6019"/>
                  </a:cubicBezTo>
                  <a:cubicBezTo>
                    <a:pt x="12190" y="6049"/>
                    <a:pt x="12192" y="6076"/>
                    <a:pt x="12200" y="6105"/>
                  </a:cubicBezTo>
                  <a:cubicBezTo>
                    <a:pt x="12210" y="6132"/>
                    <a:pt x="12225" y="6157"/>
                    <a:pt x="12247" y="6177"/>
                  </a:cubicBezTo>
                  <a:cubicBezTo>
                    <a:pt x="12278" y="6205"/>
                    <a:pt x="12317" y="6219"/>
                    <a:pt x="12360" y="6219"/>
                  </a:cubicBezTo>
                  <a:cubicBezTo>
                    <a:pt x="12379" y="6219"/>
                    <a:pt x="12395" y="6216"/>
                    <a:pt x="12412" y="6211"/>
                  </a:cubicBezTo>
                  <a:lnTo>
                    <a:pt x="12420" y="6209"/>
                  </a:lnTo>
                  <a:lnTo>
                    <a:pt x="12453" y="6198"/>
                  </a:lnTo>
                  <a:cubicBezTo>
                    <a:pt x="12478" y="6190"/>
                    <a:pt x="12504" y="6183"/>
                    <a:pt x="12529" y="6174"/>
                  </a:cubicBezTo>
                  <a:cubicBezTo>
                    <a:pt x="12562" y="6163"/>
                    <a:pt x="12594" y="6149"/>
                    <a:pt x="12628" y="6135"/>
                  </a:cubicBezTo>
                  <a:lnTo>
                    <a:pt x="12643" y="6128"/>
                  </a:lnTo>
                  <a:cubicBezTo>
                    <a:pt x="12718" y="6095"/>
                    <a:pt x="12800" y="6057"/>
                    <a:pt x="12905" y="6004"/>
                  </a:cubicBezTo>
                  <a:cubicBezTo>
                    <a:pt x="13046" y="5933"/>
                    <a:pt x="13189" y="5851"/>
                    <a:pt x="13347" y="5754"/>
                  </a:cubicBezTo>
                  <a:cubicBezTo>
                    <a:pt x="13608" y="5592"/>
                    <a:pt x="13880" y="5400"/>
                    <a:pt x="14176" y="5167"/>
                  </a:cubicBezTo>
                  <a:cubicBezTo>
                    <a:pt x="14463" y="4941"/>
                    <a:pt x="14736" y="4708"/>
                    <a:pt x="14989" y="4489"/>
                  </a:cubicBezTo>
                  <a:cubicBezTo>
                    <a:pt x="15071" y="4418"/>
                    <a:pt x="15150" y="4349"/>
                    <a:pt x="15230" y="4279"/>
                  </a:cubicBezTo>
                  <a:lnTo>
                    <a:pt x="15377" y="4153"/>
                  </a:lnTo>
                  <a:lnTo>
                    <a:pt x="15499" y="4045"/>
                  </a:lnTo>
                  <a:lnTo>
                    <a:pt x="15524" y="4024"/>
                  </a:lnTo>
                  <a:cubicBezTo>
                    <a:pt x="15602" y="3955"/>
                    <a:pt x="15680" y="3888"/>
                    <a:pt x="15758" y="3817"/>
                  </a:cubicBezTo>
                  <a:lnTo>
                    <a:pt x="15794" y="3785"/>
                  </a:lnTo>
                  <a:cubicBezTo>
                    <a:pt x="15905" y="3687"/>
                    <a:pt x="16020" y="3585"/>
                    <a:pt x="16118" y="3471"/>
                  </a:cubicBezTo>
                  <a:cubicBezTo>
                    <a:pt x="16153" y="3429"/>
                    <a:pt x="16159" y="3375"/>
                    <a:pt x="16135" y="3330"/>
                  </a:cubicBezTo>
                  <a:lnTo>
                    <a:pt x="16135" y="3330"/>
                  </a:lnTo>
                  <a:cubicBezTo>
                    <a:pt x="16149" y="3335"/>
                    <a:pt x="16164" y="3338"/>
                    <a:pt x="16178" y="3338"/>
                  </a:cubicBezTo>
                  <a:cubicBezTo>
                    <a:pt x="16182" y="3338"/>
                    <a:pt x="16186" y="3337"/>
                    <a:pt x="16190" y="3337"/>
                  </a:cubicBezTo>
                  <a:cubicBezTo>
                    <a:pt x="16223" y="3335"/>
                    <a:pt x="16257" y="3319"/>
                    <a:pt x="16280" y="3294"/>
                  </a:cubicBezTo>
                  <a:cubicBezTo>
                    <a:pt x="16335" y="3236"/>
                    <a:pt x="16325" y="3156"/>
                    <a:pt x="16274" y="3104"/>
                  </a:cubicBezTo>
                  <a:cubicBezTo>
                    <a:pt x="16210" y="3039"/>
                    <a:pt x="16149" y="2969"/>
                    <a:pt x="16087" y="2902"/>
                  </a:cubicBezTo>
                  <a:cubicBezTo>
                    <a:pt x="16019" y="2828"/>
                    <a:pt x="15948" y="2756"/>
                    <a:pt x="15879" y="2683"/>
                  </a:cubicBezTo>
                  <a:cubicBezTo>
                    <a:pt x="15744" y="2544"/>
                    <a:pt x="15604" y="2408"/>
                    <a:pt x="15465" y="2274"/>
                  </a:cubicBezTo>
                  <a:cubicBezTo>
                    <a:pt x="15181" y="2004"/>
                    <a:pt x="14888" y="1744"/>
                    <a:pt x="14590" y="1491"/>
                  </a:cubicBezTo>
                  <a:cubicBezTo>
                    <a:pt x="13994" y="988"/>
                    <a:pt x="13374" y="514"/>
                    <a:pt x="12753" y="42"/>
                  </a:cubicBezTo>
                  <a:cubicBezTo>
                    <a:pt x="12721" y="17"/>
                    <a:pt x="12687" y="0"/>
                    <a:pt x="126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3" name="Google Shape;2073;p37">
              <a:extLst>
                <a:ext uri="{FF2B5EF4-FFF2-40B4-BE49-F238E27FC236}">
                  <a16:creationId xmlns:a16="http://schemas.microsoft.com/office/drawing/2014/main" id="{9A902A0C-0565-4F08-AB6B-E0BA320E761E}"/>
                </a:ext>
              </a:extLst>
            </p:cNvPr>
            <p:cNvSpPr/>
            <p:nvPr/>
          </p:nvSpPr>
          <p:spPr>
            <a:xfrm rot="10800000">
              <a:off x="1924721" y="6456806"/>
              <a:ext cx="818158" cy="245950"/>
            </a:xfrm>
            <a:custGeom>
              <a:avLst/>
              <a:gdLst/>
              <a:ahLst/>
              <a:cxnLst/>
              <a:rect l="l" t="t" r="r" b="b"/>
              <a:pathLst>
                <a:path w="8844" h="2660" extrusionOk="0">
                  <a:moveTo>
                    <a:pt x="6624" y="354"/>
                  </a:moveTo>
                  <a:lnTo>
                    <a:pt x="6624" y="354"/>
                  </a:lnTo>
                  <a:cubicBezTo>
                    <a:pt x="6639" y="359"/>
                    <a:pt x="6652" y="365"/>
                    <a:pt x="6666" y="370"/>
                  </a:cubicBezTo>
                  <a:cubicBezTo>
                    <a:pt x="6664" y="372"/>
                    <a:pt x="6663" y="372"/>
                    <a:pt x="6662" y="373"/>
                  </a:cubicBezTo>
                  <a:cubicBezTo>
                    <a:pt x="6655" y="379"/>
                    <a:pt x="6650" y="385"/>
                    <a:pt x="6645" y="393"/>
                  </a:cubicBezTo>
                  <a:cubicBezTo>
                    <a:pt x="6639" y="380"/>
                    <a:pt x="6631" y="367"/>
                    <a:pt x="6624" y="354"/>
                  </a:cubicBezTo>
                  <a:close/>
                  <a:moveTo>
                    <a:pt x="7416" y="660"/>
                  </a:moveTo>
                  <a:cubicBezTo>
                    <a:pt x="7420" y="662"/>
                    <a:pt x="7424" y="663"/>
                    <a:pt x="7427" y="664"/>
                  </a:cubicBezTo>
                  <a:cubicBezTo>
                    <a:pt x="7424" y="664"/>
                    <a:pt x="7419" y="665"/>
                    <a:pt x="7415" y="668"/>
                  </a:cubicBezTo>
                  <a:lnTo>
                    <a:pt x="7414" y="668"/>
                  </a:lnTo>
                  <a:cubicBezTo>
                    <a:pt x="7415" y="664"/>
                    <a:pt x="7415" y="662"/>
                    <a:pt x="7416" y="660"/>
                  </a:cubicBezTo>
                  <a:close/>
                  <a:moveTo>
                    <a:pt x="7592" y="726"/>
                  </a:moveTo>
                  <a:lnTo>
                    <a:pt x="7592" y="726"/>
                  </a:lnTo>
                  <a:cubicBezTo>
                    <a:pt x="7603" y="730"/>
                    <a:pt x="7612" y="732"/>
                    <a:pt x="7622" y="736"/>
                  </a:cubicBezTo>
                  <a:cubicBezTo>
                    <a:pt x="7616" y="740"/>
                    <a:pt x="7611" y="742"/>
                    <a:pt x="7606" y="746"/>
                  </a:cubicBezTo>
                  <a:cubicBezTo>
                    <a:pt x="7602" y="738"/>
                    <a:pt x="7597" y="732"/>
                    <a:pt x="7592" y="726"/>
                  </a:cubicBezTo>
                  <a:close/>
                  <a:moveTo>
                    <a:pt x="1802" y="879"/>
                  </a:moveTo>
                  <a:lnTo>
                    <a:pt x="1802" y="879"/>
                  </a:lnTo>
                  <a:cubicBezTo>
                    <a:pt x="1805" y="882"/>
                    <a:pt x="1808" y="884"/>
                    <a:pt x="1812" y="887"/>
                  </a:cubicBezTo>
                  <a:lnTo>
                    <a:pt x="1812" y="887"/>
                  </a:lnTo>
                  <a:cubicBezTo>
                    <a:pt x="1809" y="884"/>
                    <a:pt x="1805" y="881"/>
                    <a:pt x="1802" y="879"/>
                  </a:cubicBezTo>
                  <a:close/>
                  <a:moveTo>
                    <a:pt x="2995" y="1090"/>
                  </a:moveTo>
                  <a:cubicBezTo>
                    <a:pt x="2987" y="1090"/>
                    <a:pt x="2975" y="1091"/>
                    <a:pt x="2965" y="1093"/>
                  </a:cubicBezTo>
                  <a:lnTo>
                    <a:pt x="2965" y="1093"/>
                  </a:lnTo>
                  <a:cubicBezTo>
                    <a:pt x="2975" y="1092"/>
                    <a:pt x="2985" y="1091"/>
                    <a:pt x="2995" y="1090"/>
                  </a:cubicBezTo>
                  <a:close/>
                  <a:moveTo>
                    <a:pt x="6544" y="833"/>
                  </a:moveTo>
                  <a:cubicBezTo>
                    <a:pt x="6547" y="861"/>
                    <a:pt x="6552" y="891"/>
                    <a:pt x="6555" y="919"/>
                  </a:cubicBezTo>
                  <a:cubicBezTo>
                    <a:pt x="6558" y="972"/>
                    <a:pt x="6561" y="1024"/>
                    <a:pt x="6561" y="1078"/>
                  </a:cubicBezTo>
                  <a:cubicBezTo>
                    <a:pt x="6555" y="1094"/>
                    <a:pt x="6548" y="1111"/>
                    <a:pt x="6543" y="1129"/>
                  </a:cubicBezTo>
                  <a:cubicBezTo>
                    <a:pt x="6540" y="1031"/>
                    <a:pt x="6540" y="932"/>
                    <a:pt x="6544" y="833"/>
                  </a:cubicBezTo>
                  <a:close/>
                  <a:moveTo>
                    <a:pt x="6427" y="1"/>
                  </a:moveTo>
                  <a:cubicBezTo>
                    <a:pt x="6406" y="1"/>
                    <a:pt x="6383" y="7"/>
                    <a:pt x="6364" y="16"/>
                  </a:cubicBezTo>
                  <a:cubicBezTo>
                    <a:pt x="6360" y="17"/>
                    <a:pt x="6358" y="19"/>
                    <a:pt x="6354" y="22"/>
                  </a:cubicBezTo>
                  <a:cubicBezTo>
                    <a:pt x="6350" y="21"/>
                    <a:pt x="6344" y="21"/>
                    <a:pt x="6341" y="21"/>
                  </a:cubicBezTo>
                  <a:lnTo>
                    <a:pt x="6337" y="21"/>
                  </a:lnTo>
                  <a:cubicBezTo>
                    <a:pt x="6291" y="21"/>
                    <a:pt x="6241" y="61"/>
                    <a:pt x="6244" y="110"/>
                  </a:cubicBezTo>
                  <a:cubicBezTo>
                    <a:pt x="6251" y="368"/>
                    <a:pt x="6262" y="624"/>
                    <a:pt x="6267" y="882"/>
                  </a:cubicBezTo>
                  <a:cubicBezTo>
                    <a:pt x="6266" y="882"/>
                    <a:pt x="6265" y="882"/>
                    <a:pt x="6264" y="881"/>
                  </a:cubicBezTo>
                  <a:cubicBezTo>
                    <a:pt x="6204" y="872"/>
                    <a:pt x="6145" y="868"/>
                    <a:pt x="6085" y="868"/>
                  </a:cubicBezTo>
                  <a:cubicBezTo>
                    <a:pt x="6057" y="868"/>
                    <a:pt x="6029" y="868"/>
                    <a:pt x="6001" y="870"/>
                  </a:cubicBezTo>
                  <a:cubicBezTo>
                    <a:pt x="5902" y="872"/>
                    <a:pt x="5805" y="877"/>
                    <a:pt x="5707" y="881"/>
                  </a:cubicBezTo>
                  <a:cubicBezTo>
                    <a:pt x="5510" y="891"/>
                    <a:pt x="5314" y="905"/>
                    <a:pt x="5118" y="919"/>
                  </a:cubicBezTo>
                  <a:cubicBezTo>
                    <a:pt x="4723" y="948"/>
                    <a:pt x="4326" y="975"/>
                    <a:pt x="3930" y="1011"/>
                  </a:cubicBezTo>
                  <a:lnTo>
                    <a:pt x="3970" y="1007"/>
                  </a:lnTo>
                  <a:lnTo>
                    <a:pt x="3970" y="1007"/>
                  </a:lnTo>
                  <a:cubicBezTo>
                    <a:pt x="3634" y="1037"/>
                    <a:pt x="3299" y="1063"/>
                    <a:pt x="2963" y="1093"/>
                  </a:cubicBezTo>
                  <a:cubicBezTo>
                    <a:pt x="2964" y="1093"/>
                    <a:pt x="2965" y="1093"/>
                    <a:pt x="2965" y="1093"/>
                  </a:cubicBezTo>
                  <a:lnTo>
                    <a:pt x="2965" y="1093"/>
                  </a:lnTo>
                  <a:cubicBezTo>
                    <a:pt x="2735" y="1113"/>
                    <a:pt x="2503" y="1132"/>
                    <a:pt x="2272" y="1150"/>
                  </a:cubicBezTo>
                  <a:cubicBezTo>
                    <a:pt x="2219" y="1063"/>
                    <a:pt x="2153" y="984"/>
                    <a:pt x="2083" y="910"/>
                  </a:cubicBezTo>
                  <a:cubicBezTo>
                    <a:pt x="1991" y="814"/>
                    <a:pt x="1890" y="726"/>
                    <a:pt x="1787" y="641"/>
                  </a:cubicBezTo>
                  <a:cubicBezTo>
                    <a:pt x="1586" y="479"/>
                    <a:pt x="1371" y="337"/>
                    <a:pt x="1162" y="185"/>
                  </a:cubicBezTo>
                  <a:cubicBezTo>
                    <a:pt x="1149" y="175"/>
                    <a:pt x="1133" y="171"/>
                    <a:pt x="1118" y="171"/>
                  </a:cubicBezTo>
                  <a:cubicBezTo>
                    <a:pt x="1087" y="171"/>
                    <a:pt x="1056" y="187"/>
                    <a:pt x="1040" y="213"/>
                  </a:cubicBezTo>
                  <a:cubicBezTo>
                    <a:pt x="1012" y="255"/>
                    <a:pt x="1028" y="307"/>
                    <a:pt x="1067" y="337"/>
                  </a:cubicBezTo>
                  <a:cubicBezTo>
                    <a:pt x="1310" y="514"/>
                    <a:pt x="1563" y="679"/>
                    <a:pt x="1793" y="872"/>
                  </a:cubicBezTo>
                  <a:lnTo>
                    <a:pt x="1795" y="873"/>
                  </a:lnTo>
                  <a:cubicBezTo>
                    <a:pt x="1797" y="875"/>
                    <a:pt x="1799" y="877"/>
                    <a:pt x="1802" y="879"/>
                  </a:cubicBezTo>
                  <a:lnTo>
                    <a:pt x="1802" y="879"/>
                  </a:lnTo>
                  <a:cubicBezTo>
                    <a:pt x="1801" y="878"/>
                    <a:pt x="1801" y="877"/>
                    <a:pt x="1800" y="877"/>
                  </a:cubicBezTo>
                  <a:lnTo>
                    <a:pt x="1800" y="877"/>
                  </a:lnTo>
                  <a:cubicBezTo>
                    <a:pt x="1871" y="938"/>
                    <a:pt x="1939" y="1001"/>
                    <a:pt x="2005" y="1069"/>
                  </a:cubicBezTo>
                  <a:cubicBezTo>
                    <a:pt x="2035" y="1100"/>
                    <a:pt x="2063" y="1133"/>
                    <a:pt x="2092" y="1166"/>
                  </a:cubicBezTo>
                  <a:cubicBezTo>
                    <a:pt x="1915" y="1178"/>
                    <a:pt x="1736" y="1192"/>
                    <a:pt x="1559" y="1203"/>
                  </a:cubicBezTo>
                  <a:cubicBezTo>
                    <a:pt x="1529" y="1173"/>
                    <a:pt x="1498" y="1145"/>
                    <a:pt x="1466" y="1119"/>
                  </a:cubicBezTo>
                  <a:cubicBezTo>
                    <a:pt x="1420" y="1084"/>
                    <a:pt x="1374" y="1052"/>
                    <a:pt x="1327" y="1019"/>
                  </a:cubicBezTo>
                  <a:cubicBezTo>
                    <a:pt x="1234" y="954"/>
                    <a:pt x="1141" y="889"/>
                    <a:pt x="1048" y="825"/>
                  </a:cubicBezTo>
                  <a:cubicBezTo>
                    <a:pt x="860" y="691"/>
                    <a:pt x="676" y="552"/>
                    <a:pt x="498" y="404"/>
                  </a:cubicBezTo>
                  <a:cubicBezTo>
                    <a:pt x="488" y="395"/>
                    <a:pt x="473" y="392"/>
                    <a:pt x="458" y="392"/>
                  </a:cubicBezTo>
                  <a:cubicBezTo>
                    <a:pt x="452" y="392"/>
                    <a:pt x="446" y="394"/>
                    <a:pt x="440" y="394"/>
                  </a:cubicBezTo>
                  <a:cubicBezTo>
                    <a:pt x="420" y="397"/>
                    <a:pt x="403" y="411"/>
                    <a:pt x="391" y="427"/>
                  </a:cubicBezTo>
                  <a:cubicBezTo>
                    <a:pt x="379" y="444"/>
                    <a:pt x="377" y="467"/>
                    <a:pt x="380" y="485"/>
                  </a:cubicBezTo>
                  <a:cubicBezTo>
                    <a:pt x="383" y="492"/>
                    <a:pt x="385" y="499"/>
                    <a:pt x="388" y="504"/>
                  </a:cubicBezTo>
                  <a:cubicBezTo>
                    <a:pt x="394" y="516"/>
                    <a:pt x="403" y="526"/>
                    <a:pt x="415" y="534"/>
                  </a:cubicBezTo>
                  <a:cubicBezTo>
                    <a:pt x="590" y="680"/>
                    <a:pt x="769" y="817"/>
                    <a:pt x="952" y="951"/>
                  </a:cubicBezTo>
                  <a:cubicBezTo>
                    <a:pt x="1044" y="1019"/>
                    <a:pt x="1135" y="1085"/>
                    <a:pt x="1228" y="1150"/>
                  </a:cubicBezTo>
                  <a:cubicBezTo>
                    <a:pt x="1261" y="1173"/>
                    <a:pt x="1295" y="1195"/>
                    <a:pt x="1328" y="1217"/>
                  </a:cubicBezTo>
                  <a:cubicBezTo>
                    <a:pt x="913" y="1244"/>
                    <a:pt x="498" y="1270"/>
                    <a:pt x="83" y="1290"/>
                  </a:cubicBezTo>
                  <a:cubicBezTo>
                    <a:pt x="41" y="1291"/>
                    <a:pt x="2" y="1319"/>
                    <a:pt x="1" y="1364"/>
                  </a:cubicBezTo>
                  <a:cubicBezTo>
                    <a:pt x="0" y="1404"/>
                    <a:pt x="33" y="1446"/>
                    <a:pt x="75" y="1446"/>
                  </a:cubicBezTo>
                  <a:cubicBezTo>
                    <a:pt x="76" y="1446"/>
                    <a:pt x="76" y="1446"/>
                    <a:pt x="77" y="1446"/>
                  </a:cubicBezTo>
                  <a:cubicBezTo>
                    <a:pt x="462" y="1430"/>
                    <a:pt x="850" y="1415"/>
                    <a:pt x="1237" y="1401"/>
                  </a:cubicBezTo>
                  <a:lnTo>
                    <a:pt x="1237" y="1401"/>
                  </a:lnTo>
                  <a:cubicBezTo>
                    <a:pt x="1110" y="1529"/>
                    <a:pt x="985" y="1655"/>
                    <a:pt x="862" y="1787"/>
                  </a:cubicBezTo>
                  <a:cubicBezTo>
                    <a:pt x="776" y="1877"/>
                    <a:pt x="691" y="1970"/>
                    <a:pt x="611" y="2068"/>
                  </a:cubicBezTo>
                  <a:cubicBezTo>
                    <a:pt x="535" y="2158"/>
                    <a:pt x="460" y="2255"/>
                    <a:pt x="416" y="2368"/>
                  </a:cubicBezTo>
                  <a:cubicBezTo>
                    <a:pt x="404" y="2398"/>
                    <a:pt x="415" y="2436"/>
                    <a:pt x="436" y="2460"/>
                  </a:cubicBezTo>
                  <a:cubicBezTo>
                    <a:pt x="453" y="2479"/>
                    <a:pt x="482" y="2492"/>
                    <a:pt x="510" y="2492"/>
                  </a:cubicBezTo>
                  <a:cubicBezTo>
                    <a:pt x="524" y="2492"/>
                    <a:pt x="538" y="2489"/>
                    <a:pt x="550" y="2481"/>
                  </a:cubicBezTo>
                  <a:cubicBezTo>
                    <a:pt x="644" y="2419"/>
                    <a:pt x="721" y="2337"/>
                    <a:pt x="798" y="2254"/>
                  </a:cubicBezTo>
                  <a:cubicBezTo>
                    <a:pt x="880" y="2165"/>
                    <a:pt x="958" y="2073"/>
                    <a:pt x="1037" y="1982"/>
                  </a:cubicBezTo>
                  <a:cubicBezTo>
                    <a:pt x="1192" y="1805"/>
                    <a:pt x="1351" y="1630"/>
                    <a:pt x="1513" y="1459"/>
                  </a:cubicBezTo>
                  <a:cubicBezTo>
                    <a:pt x="1533" y="1440"/>
                    <a:pt x="1545" y="1416"/>
                    <a:pt x="1551" y="1390"/>
                  </a:cubicBezTo>
                  <a:cubicBezTo>
                    <a:pt x="1727" y="1384"/>
                    <a:pt x="1905" y="1378"/>
                    <a:pt x="2081" y="1373"/>
                  </a:cubicBezTo>
                  <a:lnTo>
                    <a:pt x="2081" y="1373"/>
                  </a:lnTo>
                  <a:cubicBezTo>
                    <a:pt x="1929" y="1530"/>
                    <a:pt x="1782" y="1691"/>
                    <a:pt x="1637" y="1854"/>
                  </a:cubicBezTo>
                  <a:cubicBezTo>
                    <a:pt x="1543" y="1959"/>
                    <a:pt x="1451" y="2065"/>
                    <a:pt x="1362" y="2173"/>
                  </a:cubicBezTo>
                  <a:cubicBezTo>
                    <a:pt x="1275" y="2277"/>
                    <a:pt x="1190" y="2385"/>
                    <a:pt x="1120" y="2502"/>
                  </a:cubicBezTo>
                  <a:cubicBezTo>
                    <a:pt x="1097" y="2540"/>
                    <a:pt x="1099" y="2591"/>
                    <a:pt x="1130" y="2626"/>
                  </a:cubicBezTo>
                  <a:cubicBezTo>
                    <a:pt x="1151" y="2648"/>
                    <a:pt x="1178" y="2659"/>
                    <a:pt x="1206" y="2659"/>
                  </a:cubicBezTo>
                  <a:cubicBezTo>
                    <a:pt x="1230" y="2659"/>
                    <a:pt x="1255" y="2650"/>
                    <a:pt x="1275" y="2633"/>
                  </a:cubicBezTo>
                  <a:cubicBezTo>
                    <a:pt x="1341" y="2576"/>
                    <a:pt x="1403" y="2510"/>
                    <a:pt x="1461" y="2446"/>
                  </a:cubicBezTo>
                  <a:cubicBezTo>
                    <a:pt x="1523" y="2377"/>
                    <a:pt x="1581" y="2305"/>
                    <a:pt x="1641" y="2232"/>
                  </a:cubicBezTo>
                  <a:cubicBezTo>
                    <a:pt x="1751" y="2096"/>
                    <a:pt x="1859" y="1960"/>
                    <a:pt x="1972" y="1825"/>
                  </a:cubicBezTo>
                  <a:cubicBezTo>
                    <a:pt x="2086" y="1691"/>
                    <a:pt x="2205" y="1561"/>
                    <a:pt x="2327" y="1436"/>
                  </a:cubicBezTo>
                  <a:cubicBezTo>
                    <a:pt x="2347" y="1415"/>
                    <a:pt x="2360" y="1390"/>
                    <a:pt x="2363" y="1363"/>
                  </a:cubicBezTo>
                  <a:cubicBezTo>
                    <a:pt x="2581" y="1357"/>
                    <a:pt x="2799" y="1350"/>
                    <a:pt x="3018" y="1345"/>
                  </a:cubicBezTo>
                  <a:cubicBezTo>
                    <a:pt x="3262" y="1340"/>
                    <a:pt x="3508" y="1332"/>
                    <a:pt x="3753" y="1323"/>
                  </a:cubicBezTo>
                  <a:cubicBezTo>
                    <a:pt x="3998" y="1316"/>
                    <a:pt x="4243" y="1309"/>
                    <a:pt x="4489" y="1300"/>
                  </a:cubicBezTo>
                  <a:cubicBezTo>
                    <a:pt x="4733" y="1290"/>
                    <a:pt x="4978" y="1280"/>
                    <a:pt x="5224" y="1267"/>
                  </a:cubicBezTo>
                  <a:cubicBezTo>
                    <a:pt x="5468" y="1257"/>
                    <a:pt x="5714" y="1244"/>
                    <a:pt x="5959" y="1224"/>
                  </a:cubicBezTo>
                  <a:cubicBezTo>
                    <a:pt x="6064" y="1214"/>
                    <a:pt x="6172" y="1207"/>
                    <a:pt x="6273" y="1181"/>
                  </a:cubicBezTo>
                  <a:lnTo>
                    <a:pt x="6273" y="1181"/>
                  </a:lnTo>
                  <a:cubicBezTo>
                    <a:pt x="6273" y="1459"/>
                    <a:pt x="6262" y="1738"/>
                    <a:pt x="6218" y="2015"/>
                  </a:cubicBezTo>
                  <a:lnTo>
                    <a:pt x="6221" y="1995"/>
                  </a:lnTo>
                  <a:lnTo>
                    <a:pt x="6221" y="1995"/>
                  </a:lnTo>
                  <a:cubicBezTo>
                    <a:pt x="6220" y="2004"/>
                    <a:pt x="6219" y="2013"/>
                    <a:pt x="6216" y="2022"/>
                  </a:cubicBezTo>
                  <a:cubicBezTo>
                    <a:pt x="6208" y="2073"/>
                    <a:pt x="6199" y="2124"/>
                    <a:pt x="6178" y="2170"/>
                  </a:cubicBezTo>
                  <a:cubicBezTo>
                    <a:pt x="6163" y="2199"/>
                    <a:pt x="6173" y="2244"/>
                    <a:pt x="6187" y="2272"/>
                  </a:cubicBezTo>
                  <a:cubicBezTo>
                    <a:pt x="6209" y="2316"/>
                    <a:pt x="6252" y="2343"/>
                    <a:pt x="6302" y="2346"/>
                  </a:cubicBezTo>
                  <a:cubicBezTo>
                    <a:pt x="6306" y="2346"/>
                    <a:pt x="6310" y="2346"/>
                    <a:pt x="6314" y="2346"/>
                  </a:cubicBezTo>
                  <a:cubicBezTo>
                    <a:pt x="6358" y="2346"/>
                    <a:pt x="6400" y="2336"/>
                    <a:pt x="6443" y="2321"/>
                  </a:cubicBezTo>
                  <a:cubicBezTo>
                    <a:pt x="6499" y="2303"/>
                    <a:pt x="6553" y="2281"/>
                    <a:pt x="6608" y="2259"/>
                  </a:cubicBezTo>
                  <a:cubicBezTo>
                    <a:pt x="6705" y="2219"/>
                    <a:pt x="6800" y="2175"/>
                    <a:pt x="6896" y="2130"/>
                  </a:cubicBezTo>
                  <a:cubicBezTo>
                    <a:pt x="7083" y="2043"/>
                    <a:pt x="7266" y="1951"/>
                    <a:pt x="7448" y="1856"/>
                  </a:cubicBezTo>
                  <a:cubicBezTo>
                    <a:pt x="7633" y="1762"/>
                    <a:pt x="7814" y="1664"/>
                    <a:pt x="7991" y="1559"/>
                  </a:cubicBezTo>
                  <a:cubicBezTo>
                    <a:pt x="8089" y="1500"/>
                    <a:pt x="8187" y="1437"/>
                    <a:pt x="8279" y="1369"/>
                  </a:cubicBezTo>
                  <a:cubicBezTo>
                    <a:pt x="8300" y="1353"/>
                    <a:pt x="8320" y="1337"/>
                    <a:pt x="8340" y="1319"/>
                  </a:cubicBezTo>
                  <a:cubicBezTo>
                    <a:pt x="8409" y="1286"/>
                    <a:pt x="8479" y="1252"/>
                    <a:pt x="8548" y="1215"/>
                  </a:cubicBezTo>
                  <a:cubicBezTo>
                    <a:pt x="8626" y="1176"/>
                    <a:pt x="8699" y="1130"/>
                    <a:pt x="8778" y="1093"/>
                  </a:cubicBezTo>
                  <a:cubicBezTo>
                    <a:pt x="8815" y="1075"/>
                    <a:pt x="8839" y="1034"/>
                    <a:pt x="8841" y="995"/>
                  </a:cubicBezTo>
                  <a:cubicBezTo>
                    <a:pt x="8843" y="969"/>
                    <a:pt x="8838" y="949"/>
                    <a:pt x="8829" y="932"/>
                  </a:cubicBezTo>
                  <a:cubicBezTo>
                    <a:pt x="8813" y="902"/>
                    <a:pt x="8791" y="886"/>
                    <a:pt x="8761" y="873"/>
                  </a:cubicBezTo>
                  <a:cubicBezTo>
                    <a:pt x="8718" y="855"/>
                    <a:pt x="8674" y="839"/>
                    <a:pt x="8631" y="823"/>
                  </a:cubicBezTo>
                  <a:cubicBezTo>
                    <a:pt x="8581" y="803"/>
                    <a:pt x="8532" y="785"/>
                    <a:pt x="8482" y="767"/>
                  </a:cubicBezTo>
                  <a:lnTo>
                    <a:pt x="8198" y="665"/>
                  </a:lnTo>
                  <a:cubicBezTo>
                    <a:pt x="8001" y="596"/>
                    <a:pt x="7807" y="525"/>
                    <a:pt x="7611" y="452"/>
                  </a:cubicBezTo>
                  <a:cubicBezTo>
                    <a:pt x="7227" y="309"/>
                    <a:pt x="6845" y="161"/>
                    <a:pt x="6464" y="7"/>
                  </a:cubicBezTo>
                  <a:cubicBezTo>
                    <a:pt x="6452" y="2"/>
                    <a:pt x="6441" y="1"/>
                    <a:pt x="64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4" name="Google Shape;2074;p37">
              <a:extLst>
                <a:ext uri="{FF2B5EF4-FFF2-40B4-BE49-F238E27FC236}">
                  <a16:creationId xmlns:a16="http://schemas.microsoft.com/office/drawing/2014/main" id="{89BF0729-CB10-6F3A-3878-8F1C4F236269}"/>
                </a:ext>
              </a:extLst>
            </p:cNvPr>
            <p:cNvSpPr/>
            <p:nvPr/>
          </p:nvSpPr>
          <p:spPr>
            <a:xfrm rot="-5400000">
              <a:off x="4584454" y="6359473"/>
              <a:ext cx="222927" cy="440625"/>
            </a:xfrm>
            <a:custGeom>
              <a:avLst/>
              <a:gdLst/>
              <a:ahLst/>
              <a:cxnLst/>
              <a:rect l="l" t="t" r="r" b="b"/>
              <a:pathLst>
                <a:path w="2411" h="4763" extrusionOk="0">
                  <a:moveTo>
                    <a:pt x="907" y="487"/>
                  </a:moveTo>
                  <a:cubicBezTo>
                    <a:pt x="698" y="703"/>
                    <a:pt x="520" y="880"/>
                    <a:pt x="349" y="1064"/>
                  </a:cubicBezTo>
                  <a:cubicBezTo>
                    <a:pt x="232" y="1192"/>
                    <a:pt x="235" y="1196"/>
                    <a:pt x="65" y="1186"/>
                  </a:cubicBezTo>
                  <a:cubicBezTo>
                    <a:pt x="0" y="1066"/>
                    <a:pt x="77" y="990"/>
                    <a:pt x="152" y="914"/>
                  </a:cubicBezTo>
                  <a:cubicBezTo>
                    <a:pt x="424" y="637"/>
                    <a:pt x="694" y="358"/>
                    <a:pt x="969" y="83"/>
                  </a:cubicBezTo>
                  <a:cubicBezTo>
                    <a:pt x="1043" y="8"/>
                    <a:pt x="1268" y="1"/>
                    <a:pt x="1351" y="81"/>
                  </a:cubicBezTo>
                  <a:cubicBezTo>
                    <a:pt x="1675" y="392"/>
                    <a:pt x="1998" y="708"/>
                    <a:pt x="2316" y="1025"/>
                  </a:cubicBezTo>
                  <a:cubicBezTo>
                    <a:pt x="2351" y="1060"/>
                    <a:pt x="2377" y="1113"/>
                    <a:pt x="2388" y="1163"/>
                  </a:cubicBezTo>
                  <a:cubicBezTo>
                    <a:pt x="2410" y="1257"/>
                    <a:pt x="2337" y="1324"/>
                    <a:pt x="2249" y="1282"/>
                  </a:cubicBezTo>
                  <a:cubicBezTo>
                    <a:pt x="2174" y="1245"/>
                    <a:pt x="2109" y="1180"/>
                    <a:pt x="2048" y="1119"/>
                  </a:cubicBezTo>
                  <a:cubicBezTo>
                    <a:pt x="1843" y="914"/>
                    <a:pt x="1642" y="703"/>
                    <a:pt x="1435" y="498"/>
                  </a:cubicBezTo>
                  <a:cubicBezTo>
                    <a:pt x="1375" y="440"/>
                    <a:pt x="1299" y="397"/>
                    <a:pt x="1192" y="321"/>
                  </a:cubicBezTo>
                  <a:cubicBezTo>
                    <a:pt x="1185" y="450"/>
                    <a:pt x="1173" y="533"/>
                    <a:pt x="1177" y="617"/>
                  </a:cubicBezTo>
                  <a:cubicBezTo>
                    <a:pt x="1216" y="1606"/>
                    <a:pt x="1258" y="2594"/>
                    <a:pt x="1297" y="3583"/>
                  </a:cubicBezTo>
                  <a:cubicBezTo>
                    <a:pt x="1311" y="3918"/>
                    <a:pt x="1327" y="4252"/>
                    <a:pt x="1340" y="4587"/>
                  </a:cubicBezTo>
                  <a:cubicBezTo>
                    <a:pt x="1341" y="4623"/>
                    <a:pt x="1346" y="4661"/>
                    <a:pt x="1332" y="4692"/>
                  </a:cubicBezTo>
                  <a:cubicBezTo>
                    <a:pt x="1321" y="4721"/>
                    <a:pt x="1291" y="4756"/>
                    <a:pt x="1265" y="4758"/>
                  </a:cubicBezTo>
                  <a:cubicBezTo>
                    <a:pt x="1239" y="4762"/>
                    <a:pt x="1190" y="4736"/>
                    <a:pt x="1182" y="4713"/>
                  </a:cubicBezTo>
                  <a:cubicBezTo>
                    <a:pt x="1157" y="4639"/>
                    <a:pt x="1136" y="4560"/>
                    <a:pt x="1133" y="4483"/>
                  </a:cubicBezTo>
                  <a:cubicBezTo>
                    <a:pt x="1093" y="3795"/>
                    <a:pt x="1054" y="3107"/>
                    <a:pt x="1020" y="2419"/>
                  </a:cubicBezTo>
                  <a:cubicBezTo>
                    <a:pt x="991" y="1854"/>
                    <a:pt x="971" y="1290"/>
                    <a:pt x="945" y="726"/>
                  </a:cubicBezTo>
                  <a:cubicBezTo>
                    <a:pt x="942" y="663"/>
                    <a:pt x="926" y="605"/>
                    <a:pt x="907" y="4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5" name="Google Shape;2075;p37">
              <a:extLst>
                <a:ext uri="{FF2B5EF4-FFF2-40B4-BE49-F238E27FC236}">
                  <a16:creationId xmlns:a16="http://schemas.microsoft.com/office/drawing/2014/main" id="{8AD2D3C4-ABF3-36C3-89EE-5E91ACD33A12}"/>
                </a:ext>
              </a:extLst>
            </p:cNvPr>
            <p:cNvSpPr/>
            <p:nvPr/>
          </p:nvSpPr>
          <p:spPr>
            <a:xfrm rot="-4378326">
              <a:off x="3502687" y="6327012"/>
              <a:ext cx="233847" cy="505551"/>
            </a:xfrm>
            <a:custGeom>
              <a:avLst/>
              <a:gdLst/>
              <a:ahLst/>
              <a:cxnLst/>
              <a:rect l="l" t="t" r="r" b="b"/>
              <a:pathLst>
                <a:path w="2529" h="5465" extrusionOk="0">
                  <a:moveTo>
                    <a:pt x="629" y="538"/>
                  </a:moveTo>
                  <a:cubicBezTo>
                    <a:pt x="452" y="735"/>
                    <a:pt x="425" y="959"/>
                    <a:pt x="376" y="1167"/>
                  </a:cubicBezTo>
                  <a:cubicBezTo>
                    <a:pt x="320" y="1406"/>
                    <a:pt x="297" y="1654"/>
                    <a:pt x="259" y="1897"/>
                  </a:cubicBezTo>
                  <a:cubicBezTo>
                    <a:pt x="254" y="1932"/>
                    <a:pt x="261" y="1978"/>
                    <a:pt x="242" y="2000"/>
                  </a:cubicBezTo>
                  <a:cubicBezTo>
                    <a:pt x="211" y="2036"/>
                    <a:pt x="161" y="2078"/>
                    <a:pt x="122" y="2075"/>
                  </a:cubicBezTo>
                  <a:cubicBezTo>
                    <a:pt x="83" y="2073"/>
                    <a:pt x="21" y="2020"/>
                    <a:pt x="19" y="1985"/>
                  </a:cubicBezTo>
                  <a:cubicBezTo>
                    <a:pt x="9" y="1855"/>
                    <a:pt x="0" y="1717"/>
                    <a:pt x="24" y="1588"/>
                  </a:cubicBezTo>
                  <a:cubicBezTo>
                    <a:pt x="76" y="1303"/>
                    <a:pt x="134" y="1016"/>
                    <a:pt x="213" y="736"/>
                  </a:cubicBezTo>
                  <a:cubicBezTo>
                    <a:pt x="366" y="195"/>
                    <a:pt x="750" y="1"/>
                    <a:pt x="1293" y="169"/>
                  </a:cubicBezTo>
                  <a:cubicBezTo>
                    <a:pt x="1499" y="234"/>
                    <a:pt x="1690" y="328"/>
                    <a:pt x="1827" y="496"/>
                  </a:cubicBezTo>
                  <a:cubicBezTo>
                    <a:pt x="2038" y="757"/>
                    <a:pt x="2242" y="1022"/>
                    <a:pt x="2441" y="1293"/>
                  </a:cubicBezTo>
                  <a:cubicBezTo>
                    <a:pt x="2490" y="1361"/>
                    <a:pt x="2516" y="1456"/>
                    <a:pt x="2523" y="1541"/>
                  </a:cubicBezTo>
                  <a:cubicBezTo>
                    <a:pt x="2528" y="1588"/>
                    <a:pt x="2489" y="1669"/>
                    <a:pt x="2449" y="1686"/>
                  </a:cubicBezTo>
                  <a:cubicBezTo>
                    <a:pt x="2413" y="1700"/>
                    <a:pt x="2331" y="1661"/>
                    <a:pt x="2302" y="1623"/>
                  </a:cubicBezTo>
                  <a:cubicBezTo>
                    <a:pt x="2164" y="1438"/>
                    <a:pt x="2043" y="1244"/>
                    <a:pt x="1906" y="1058"/>
                  </a:cubicBezTo>
                  <a:cubicBezTo>
                    <a:pt x="1817" y="938"/>
                    <a:pt x="1721" y="820"/>
                    <a:pt x="1614" y="716"/>
                  </a:cubicBezTo>
                  <a:cubicBezTo>
                    <a:pt x="1445" y="551"/>
                    <a:pt x="1233" y="474"/>
                    <a:pt x="956" y="423"/>
                  </a:cubicBezTo>
                  <a:cubicBezTo>
                    <a:pt x="982" y="555"/>
                    <a:pt x="994" y="655"/>
                    <a:pt x="1020" y="752"/>
                  </a:cubicBezTo>
                  <a:cubicBezTo>
                    <a:pt x="1211" y="1431"/>
                    <a:pt x="1407" y="2109"/>
                    <a:pt x="1593" y="2790"/>
                  </a:cubicBezTo>
                  <a:cubicBezTo>
                    <a:pt x="1741" y="3336"/>
                    <a:pt x="1884" y="3881"/>
                    <a:pt x="2023" y="4429"/>
                  </a:cubicBezTo>
                  <a:cubicBezTo>
                    <a:pt x="2087" y="4685"/>
                    <a:pt x="2138" y="4946"/>
                    <a:pt x="2192" y="5205"/>
                  </a:cubicBezTo>
                  <a:cubicBezTo>
                    <a:pt x="2227" y="5371"/>
                    <a:pt x="2222" y="5375"/>
                    <a:pt x="1988" y="5465"/>
                  </a:cubicBezTo>
                  <a:cubicBezTo>
                    <a:pt x="1961" y="5384"/>
                    <a:pt x="1928" y="5306"/>
                    <a:pt x="1910" y="5227"/>
                  </a:cubicBezTo>
                  <a:cubicBezTo>
                    <a:pt x="1826" y="4848"/>
                    <a:pt x="1757" y="4464"/>
                    <a:pt x="1661" y="4087"/>
                  </a:cubicBezTo>
                  <a:cubicBezTo>
                    <a:pt x="1510" y="3488"/>
                    <a:pt x="1345" y="2892"/>
                    <a:pt x="1179" y="2297"/>
                  </a:cubicBezTo>
                  <a:cubicBezTo>
                    <a:pt x="1050" y="1838"/>
                    <a:pt x="916" y="1380"/>
                    <a:pt x="778" y="925"/>
                  </a:cubicBezTo>
                  <a:cubicBezTo>
                    <a:pt x="744" y="802"/>
                    <a:pt x="687" y="683"/>
                    <a:pt x="629" y="5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6" name="Google Shape;2076;p37">
              <a:extLst>
                <a:ext uri="{FF2B5EF4-FFF2-40B4-BE49-F238E27FC236}">
                  <a16:creationId xmlns:a16="http://schemas.microsoft.com/office/drawing/2014/main" id="{808AC32E-0D42-37FC-A84B-9FA8DE9620A2}"/>
                </a:ext>
              </a:extLst>
            </p:cNvPr>
            <p:cNvSpPr/>
            <p:nvPr/>
          </p:nvSpPr>
          <p:spPr>
            <a:xfrm rot="4529759">
              <a:off x="6798674" y="6147252"/>
              <a:ext cx="370690" cy="865035"/>
            </a:xfrm>
            <a:custGeom>
              <a:avLst/>
              <a:gdLst/>
              <a:ahLst/>
              <a:cxnLst/>
              <a:rect l="l" t="t" r="r" b="b"/>
              <a:pathLst>
                <a:path w="4009" h="9351" extrusionOk="0">
                  <a:moveTo>
                    <a:pt x="2180" y="6638"/>
                  </a:moveTo>
                  <a:cubicBezTo>
                    <a:pt x="2063" y="6642"/>
                    <a:pt x="2081" y="6748"/>
                    <a:pt x="2056" y="6813"/>
                  </a:cubicBezTo>
                  <a:cubicBezTo>
                    <a:pt x="1934" y="7131"/>
                    <a:pt x="1819" y="7455"/>
                    <a:pt x="1653" y="7765"/>
                  </a:cubicBezTo>
                  <a:cubicBezTo>
                    <a:pt x="1689" y="7576"/>
                    <a:pt x="1715" y="7385"/>
                    <a:pt x="1764" y="7201"/>
                  </a:cubicBezTo>
                  <a:cubicBezTo>
                    <a:pt x="1981" y="6354"/>
                    <a:pt x="2206" y="5511"/>
                    <a:pt x="2423" y="4665"/>
                  </a:cubicBezTo>
                  <a:cubicBezTo>
                    <a:pt x="2592" y="4007"/>
                    <a:pt x="2743" y="3344"/>
                    <a:pt x="2914" y="2688"/>
                  </a:cubicBezTo>
                  <a:cubicBezTo>
                    <a:pt x="3084" y="2038"/>
                    <a:pt x="3266" y="1392"/>
                    <a:pt x="3449" y="746"/>
                  </a:cubicBezTo>
                  <a:cubicBezTo>
                    <a:pt x="3491" y="596"/>
                    <a:pt x="3555" y="452"/>
                    <a:pt x="3652" y="312"/>
                  </a:cubicBezTo>
                  <a:lnTo>
                    <a:pt x="3605" y="891"/>
                  </a:lnTo>
                  <a:cubicBezTo>
                    <a:pt x="3621" y="894"/>
                    <a:pt x="3636" y="896"/>
                    <a:pt x="3652" y="897"/>
                  </a:cubicBezTo>
                  <a:cubicBezTo>
                    <a:pt x="3685" y="745"/>
                    <a:pt x="3718" y="594"/>
                    <a:pt x="3750" y="440"/>
                  </a:cubicBezTo>
                  <a:cubicBezTo>
                    <a:pt x="3763" y="381"/>
                    <a:pt x="3758" y="311"/>
                    <a:pt x="3788" y="263"/>
                  </a:cubicBezTo>
                  <a:cubicBezTo>
                    <a:pt x="3810" y="228"/>
                    <a:pt x="3877" y="207"/>
                    <a:pt x="3923" y="208"/>
                  </a:cubicBezTo>
                  <a:cubicBezTo>
                    <a:pt x="3952" y="210"/>
                    <a:pt x="4001" y="263"/>
                    <a:pt x="4003" y="296"/>
                  </a:cubicBezTo>
                  <a:cubicBezTo>
                    <a:pt x="4009" y="374"/>
                    <a:pt x="4003" y="457"/>
                    <a:pt x="3985" y="532"/>
                  </a:cubicBezTo>
                  <a:cubicBezTo>
                    <a:pt x="3691" y="1779"/>
                    <a:pt x="3395" y="3024"/>
                    <a:pt x="3098" y="4271"/>
                  </a:cubicBezTo>
                  <a:cubicBezTo>
                    <a:pt x="3086" y="4323"/>
                    <a:pt x="3067" y="4374"/>
                    <a:pt x="3058" y="4425"/>
                  </a:cubicBezTo>
                  <a:cubicBezTo>
                    <a:pt x="2909" y="5291"/>
                    <a:pt x="2594" y="6109"/>
                    <a:pt x="2318" y="6938"/>
                  </a:cubicBezTo>
                  <a:cubicBezTo>
                    <a:pt x="2266" y="7094"/>
                    <a:pt x="2240" y="7259"/>
                    <a:pt x="2226" y="7435"/>
                  </a:cubicBezTo>
                  <a:cubicBezTo>
                    <a:pt x="2460" y="7330"/>
                    <a:pt x="2618" y="7144"/>
                    <a:pt x="2795" y="6981"/>
                  </a:cubicBezTo>
                  <a:cubicBezTo>
                    <a:pt x="2834" y="6947"/>
                    <a:pt x="2859" y="6885"/>
                    <a:pt x="2904" y="6869"/>
                  </a:cubicBezTo>
                  <a:cubicBezTo>
                    <a:pt x="2961" y="6849"/>
                    <a:pt x="3029" y="6862"/>
                    <a:pt x="3092" y="6861"/>
                  </a:cubicBezTo>
                  <a:cubicBezTo>
                    <a:pt x="3087" y="6918"/>
                    <a:pt x="3102" y="6988"/>
                    <a:pt x="3074" y="7028"/>
                  </a:cubicBezTo>
                  <a:cubicBezTo>
                    <a:pt x="3018" y="7108"/>
                    <a:pt x="2939" y="7167"/>
                    <a:pt x="2870" y="7237"/>
                  </a:cubicBezTo>
                  <a:cubicBezTo>
                    <a:pt x="2774" y="7333"/>
                    <a:pt x="2639" y="7400"/>
                    <a:pt x="2639" y="7571"/>
                  </a:cubicBezTo>
                  <a:cubicBezTo>
                    <a:pt x="2639" y="7611"/>
                    <a:pt x="2577" y="7652"/>
                    <a:pt x="2544" y="7694"/>
                  </a:cubicBezTo>
                  <a:cubicBezTo>
                    <a:pt x="2492" y="7758"/>
                    <a:pt x="2442" y="7824"/>
                    <a:pt x="2391" y="7889"/>
                  </a:cubicBezTo>
                  <a:cubicBezTo>
                    <a:pt x="2407" y="7902"/>
                    <a:pt x="2421" y="7913"/>
                    <a:pt x="2437" y="7927"/>
                  </a:cubicBezTo>
                  <a:cubicBezTo>
                    <a:pt x="2526" y="7824"/>
                    <a:pt x="2616" y="7724"/>
                    <a:pt x="2706" y="7620"/>
                  </a:cubicBezTo>
                  <a:cubicBezTo>
                    <a:pt x="2786" y="7525"/>
                    <a:pt x="2863" y="7430"/>
                    <a:pt x="2941" y="7333"/>
                  </a:cubicBezTo>
                  <a:cubicBezTo>
                    <a:pt x="3014" y="7244"/>
                    <a:pt x="3075" y="7281"/>
                    <a:pt x="3133" y="7349"/>
                  </a:cubicBezTo>
                  <a:cubicBezTo>
                    <a:pt x="3013" y="7705"/>
                    <a:pt x="1598" y="9189"/>
                    <a:pt x="1211" y="9351"/>
                  </a:cubicBezTo>
                  <a:cubicBezTo>
                    <a:pt x="799" y="8763"/>
                    <a:pt x="423" y="8150"/>
                    <a:pt x="200" y="7458"/>
                  </a:cubicBezTo>
                  <a:cubicBezTo>
                    <a:pt x="135" y="7256"/>
                    <a:pt x="0" y="7059"/>
                    <a:pt x="76" y="6829"/>
                  </a:cubicBezTo>
                  <a:cubicBezTo>
                    <a:pt x="236" y="6781"/>
                    <a:pt x="263" y="6893"/>
                    <a:pt x="305" y="6991"/>
                  </a:cubicBezTo>
                  <a:cubicBezTo>
                    <a:pt x="426" y="7285"/>
                    <a:pt x="545" y="7579"/>
                    <a:pt x="674" y="7870"/>
                  </a:cubicBezTo>
                  <a:cubicBezTo>
                    <a:pt x="734" y="8004"/>
                    <a:pt x="813" y="8131"/>
                    <a:pt x="904" y="8255"/>
                  </a:cubicBezTo>
                  <a:cubicBezTo>
                    <a:pt x="947" y="8107"/>
                    <a:pt x="900" y="7968"/>
                    <a:pt x="869" y="7834"/>
                  </a:cubicBezTo>
                  <a:cubicBezTo>
                    <a:pt x="828" y="7653"/>
                    <a:pt x="757" y="7480"/>
                    <a:pt x="711" y="7300"/>
                  </a:cubicBezTo>
                  <a:cubicBezTo>
                    <a:pt x="687" y="7208"/>
                    <a:pt x="585" y="7119"/>
                    <a:pt x="711" y="7009"/>
                  </a:cubicBezTo>
                  <a:cubicBezTo>
                    <a:pt x="742" y="6981"/>
                    <a:pt x="679" y="6846"/>
                    <a:pt x="658" y="6762"/>
                  </a:cubicBezTo>
                  <a:cubicBezTo>
                    <a:pt x="636" y="6676"/>
                    <a:pt x="601" y="6593"/>
                    <a:pt x="588" y="6508"/>
                  </a:cubicBezTo>
                  <a:cubicBezTo>
                    <a:pt x="583" y="6474"/>
                    <a:pt x="615" y="6409"/>
                    <a:pt x="641" y="6401"/>
                  </a:cubicBezTo>
                  <a:cubicBezTo>
                    <a:pt x="684" y="6390"/>
                    <a:pt x="755" y="6399"/>
                    <a:pt x="780" y="6429"/>
                  </a:cubicBezTo>
                  <a:cubicBezTo>
                    <a:pt x="829" y="6488"/>
                    <a:pt x="858" y="6565"/>
                    <a:pt x="887" y="6638"/>
                  </a:cubicBezTo>
                  <a:cubicBezTo>
                    <a:pt x="990" y="6892"/>
                    <a:pt x="1089" y="7147"/>
                    <a:pt x="1194" y="7401"/>
                  </a:cubicBezTo>
                  <a:cubicBezTo>
                    <a:pt x="1218" y="7462"/>
                    <a:pt x="1261" y="7515"/>
                    <a:pt x="1311" y="7601"/>
                  </a:cubicBezTo>
                  <a:cubicBezTo>
                    <a:pt x="1434" y="7429"/>
                    <a:pt x="1470" y="7256"/>
                    <a:pt x="1526" y="7093"/>
                  </a:cubicBezTo>
                  <a:cubicBezTo>
                    <a:pt x="1534" y="7066"/>
                    <a:pt x="1527" y="7015"/>
                    <a:pt x="1506" y="6996"/>
                  </a:cubicBezTo>
                  <a:cubicBezTo>
                    <a:pt x="1397" y="6887"/>
                    <a:pt x="1441" y="6772"/>
                    <a:pt x="1471" y="6650"/>
                  </a:cubicBezTo>
                  <a:cubicBezTo>
                    <a:pt x="1710" y="5700"/>
                    <a:pt x="1931" y="4744"/>
                    <a:pt x="2188" y="3799"/>
                  </a:cubicBezTo>
                  <a:cubicBezTo>
                    <a:pt x="2487" y="2691"/>
                    <a:pt x="2815" y="1589"/>
                    <a:pt x="3133" y="486"/>
                  </a:cubicBezTo>
                  <a:cubicBezTo>
                    <a:pt x="3172" y="350"/>
                    <a:pt x="3219" y="216"/>
                    <a:pt x="3283" y="91"/>
                  </a:cubicBezTo>
                  <a:cubicBezTo>
                    <a:pt x="3307" y="46"/>
                    <a:pt x="3401" y="0"/>
                    <a:pt x="3448" y="12"/>
                  </a:cubicBezTo>
                  <a:cubicBezTo>
                    <a:pt x="3533" y="34"/>
                    <a:pt x="3514" y="117"/>
                    <a:pt x="3490" y="190"/>
                  </a:cubicBezTo>
                  <a:cubicBezTo>
                    <a:pt x="2910" y="1972"/>
                    <a:pt x="2460" y="3789"/>
                    <a:pt x="2004" y="5606"/>
                  </a:cubicBezTo>
                  <a:cubicBezTo>
                    <a:pt x="1868" y="6144"/>
                    <a:pt x="1729" y="6681"/>
                    <a:pt x="1596" y="7219"/>
                  </a:cubicBezTo>
                  <a:cubicBezTo>
                    <a:pt x="1572" y="7322"/>
                    <a:pt x="1577" y="7432"/>
                    <a:pt x="1552" y="7533"/>
                  </a:cubicBezTo>
                  <a:cubicBezTo>
                    <a:pt x="1528" y="7632"/>
                    <a:pt x="1482" y="7725"/>
                    <a:pt x="1428" y="7870"/>
                  </a:cubicBezTo>
                  <a:cubicBezTo>
                    <a:pt x="1449" y="7903"/>
                    <a:pt x="1495" y="7981"/>
                    <a:pt x="1547" y="8063"/>
                  </a:cubicBezTo>
                  <a:cubicBezTo>
                    <a:pt x="1766" y="7986"/>
                    <a:pt x="1873" y="7817"/>
                    <a:pt x="2014" y="7689"/>
                  </a:cubicBezTo>
                  <a:cubicBezTo>
                    <a:pt x="2026" y="7677"/>
                    <a:pt x="2040" y="7656"/>
                    <a:pt x="2038" y="7643"/>
                  </a:cubicBezTo>
                  <a:cubicBezTo>
                    <a:pt x="1969" y="7290"/>
                    <a:pt x="2199" y="6980"/>
                    <a:pt x="2181" y="6633"/>
                  </a:cubicBezTo>
                  <a:cubicBezTo>
                    <a:pt x="2205" y="6557"/>
                    <a:pt x="2232" y="6482"/>
                    <a:pt x="2255" y="6406"/>
                  </a:cubicBezTo>
                  <a:cubicBezTo>
                    <a:pt x="2411" y="5866"/>
                    <a:pt x="2569" y="5324"/>
                    <a:pt x="2718" y="4783"/>
                  </a:cubicBezTo>
                  <a:cubicBezTo>
                    <a:pt x="2743" y="4685"/>
                    <a:pt x="2727" y="4577"/>
                    <a:pt x="2729" y="4473"/>
                  </a:cubicBezTo>
                  <a:cubicBezTo>
                    <a:pt x="2768" y="4399"/>
                    <a:pt x="2822" y="4329"/>
                    <a:pt x="2842" y="4250"/>
                  </a:cubicBezTo>
                  <a:cubicBezTo>
                    <a:pt x="3018" y="3558"/>
                    <a:pt x="3189" y="2863"/>
                    <a:pt x="3360" y="2169"/>
                  </a:cubicBezTo>
                  <a:cubicBezTo>
                    <a:pt x="3371" y="2121"/>
                    <a:pt x="3372" y="2069"/>
                    <a:pt x="3379" y="2020"/>
                  </a:cubicBezTo>
                  <a:cubicBezTo>
                    <a:pt x="3028" y="2807"/>
                    <a:pt x="2905" y="3649"/>
                    <a:pt x="2737" y="4479"/>
                  </a:cubicBezTo>
                  <a:cubicBezTo>
                    <a:pt x="2698" y="4567"/>
                    <a:pt x="2647" y="4651"/>
                    <a:pt x="2621" y="4742"/>
                  </a:cubicBezTo>
                  <a:cubicBezTo>
                    <a:pt x="2497" y="5193"/>
                    <a:pt x="2374" y="5643"/>
                    <a:pt x="2262" y="6098"/>
                  </a:cubicBezTo>
                  <a:cubicBezTo>
                    <a:pt x="2214" y="6272"/>
                    <a:pt x="2205" y="6457"/>
                    <a:pt x="2180" y="6638"/>
                  </a:cubicBezTo>
                  <a:close/>
                  <a:moveTo>
                    <a:pt x="1532" y="8535"/>
                  </a:moveTo>
                  <a:cubicBezTo>
                    <a:pt x="1341" y="8258"/>
                    <a:pt x="1184" y="8029"/>
                    <a:pt x="1019" y="7789"/>
                  </a:cubicBezTo>
                  <a:cubicBezTo>
                    <a:pt x="1051" y="8135"/>
                    <a:pt x="1174" y="8475"/>
                    <a:pt x="1330" y="8649"/>
                  </a:cubicBezTo>
                  <a:cubicBezTo>
                    <a:pt x="1360" y="8635"/>
                    <a:pt x="1392" y="8622"/>
                    <a:pt x="1422" y="8605"/>
                  </a:cubicBezTo>
                  <a:cubicBezTo>
                    <a:pt x="1460" y="8583"/>
                    <a:pt x="1497" y="8558"/>
                    <a:pt x="1532" y="8535"/>
                  </a:cubicBezTo>
                  <a:close/>
                  <a:moveTo>
                    <a:pt x="2309" y="8036"/>
                  </a:moveTo>
                  <a:cubicBezTo>
                    <a:pt x="1962" y="8200"/>
                    <a:pt x="1505" y="8669"/>
                    <a:pt x="1454" y="8892"/>
                  </a:cubicBezTo>
                  <a:cubicBezTo>
                    <a:pt x="1724" y="8628"/>
                    <a:pt x="1970" y="8392"/>
                    <a:pt x="2213" y="8154"/>
                  </a:cubicBezTo>
                  <a:cubicBezTo>
                    <a:pt x="2249" y="8117"/>
                    <a:pt x="2277" y="8074"/>
                    <a:pt x="2309" y="80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7" name="Google Shape;2077;p37">
              <a:extLst>
                <a:ext uri="{FF2B5EF4-FFF2-40B4-BE49-F238E27FC236}">
                  <a16:creationId xmlns:a16="http://schemas.microsoft.com/office/drawing/2014/main" id="{9E0E2600-2103-54C3-F0DD-7D185A0E0532}"/>
                </a:ext>
              </a:extLst>
            </p:cNvPr>
            <p:cNvSpPr/>
            <p:nvPr/>
          </p:nvSpPr>
          <p:spPr>
            <a:xfrm rot="6838816">
              <a:off x="5401566" y="6099417"/>
              <a:ext cx="502398" cy="960729"/>
            </a:xfrm>
            <a:custGeom>
              <a:avLst/>
              <a:gdLst/>
              <a:ahLst/>
              <a:cxnLst/>
              <a:rect l="l" t="t" r="r" b="b"/>
              <a:pathLst>
                <a:path w="5433" h="10386" extrusionOk="0">
                  <a:moveTo>
                    <a:pt x="3089" y="8379"/>
                  </a:moveTo>
                  <a:cubicBezTo>
                    <a:pt x="3280" y="8509"/>
                    <a:pt x="3493" y="8503"/>
                    <a:pt x="3704" y="8498"/>
                  </a:cubicBezTo>
                  <a:cubicBezTo>
                    <a:pt x="3854" y="8494"/>
                    <a:pt x="4004" y="8481"/>
                    <a:pt x="4154" y="8476"/>
                  </a:cubicBezTo>
                  <a:cubicBezTo>
                    <a:pt x="4306" y="8472"/>
                    <a:pt x="4411" y="8542"/>
                    <a:pt x="4444" y="8693"/>
                  </a:cubicBezTo>
                  <a:cubicBezTo>
                    <a:pt x="4485" y="8872"/>
                    <a:pt x="4521" y="9055"/>
                    <a:pt x="4549" y="9237"/>
                  </a:cubicBezTo>
                  <a:cubicBezTo>
                    <a:pt x="4583" y="9452"/>
                    <a:pt x="4608" y="9667"/>
                    <a:pt x="4637" y="9897"/>
                  </a:cubicBezTo>
                  <a:cubicBezTo>
                    <a:pt x="4785" y="9788"/>
                    <a:pt x="5009" y="9513"/>
                    <a:pt x="5084" y="9358"/>
                  </a:cubicBezTo>
                  <a:cubicBezTo>
                    <a:pt x="5107" y="9311"/>
                    <a:pt x="5126" y="9260"/>
                    <a:pt x="5152" y="9216"/>
                  </a:cubicBezTo>
                  <a:cubicBezTo>
                    <a:pt x="5194" y="9141"/>
                    <a:pt x="5253" y="9079"/>
                    <a:pt x="5343" y="9129"/>
                  </a:cubicBezTo>
                  <a:cubicBezTo>
                    <a:pt x="5432" y="9177"/>
                    <a:pt x="5417" y="9258"/>
                    <a:pt x="5372" y="9335"/>
                  </a:cubicBezTo>
                  <a:cubicBezTo>
                    <a:pt x="5319" y="9426"/>
                    <a:pt x="5266" y="9517"/>
                    <a:pt x="5211" y="9607"/>
                  </a:cubicBezTo>
                  <a:cubicBezTo>
                    <a:pt x="5093" y="9804"/>
                    <a:pt x="4977" y="10003"/>
                    <a:pt x="4857" y="10197"/>
                  </a:cubicBezTo>
                  <a:cubicBezTo>
                    <a:pt x="4755" y="10361"/>
                    <a:pt x="4713" y="10386"/>
                    <a:pt x="4533" y="10313"/>
                  </a:cubicBezTo>
                  <a:cubicBezTo>
                    <a:pt x="4192" y="10171"/>
                    <a:pt x="3857" y="10015"/>
                    <a:pt x="3519" y="9865"/>
                  </a:cubicBezTo>
                  <a:cubicBezTo>
                    <a:pt x="3511" y="9861"/>
                    <a:pt x="3503" y="9858"/>
                    <a:pt x="3496" y="9852"/>
                  </a:cubicBezTo>
                  <a:cubicBezTo>
                    <a:pt x="3365" y="9771"/>
                    <a:pt x="3311" y="9672"/>
                    <a:pt x="3368" y="9602"/>
                  </a:cubicBezTo>
                  <a:cubicBezTo>
                    <a:pt x="3455" y="9498"/>
                    <a:pt x="3553" y="9537"/>
                    <a:pt x="3653" y="9590"/>
                  </a:cubicBezTo>
                  <a:cubicBezTo>
                    <a:pt x="3878" y="9710"/>
                    <a:pt x="4106" y="9822"/>
                    <a:pt x="4375" y="9959"/>
                  </a:cubicBezTo>
                  <a:cubicBezTo>
                    <a:pt x="4375" y="9849"/>
                    <a:pt x="4380" y="9792"/>
                    <a:pt x="4373" y="9736"/>
                  </a:cubicBezTo>
                  <a:cubicBezTo>
                    <a:pt x="4350" y="9498"/>
                    <a:pt x="4329" y="9262"/>
                    <a:pt x="4299" y="9025"/>
                  </a:cubicBezTo>
                  <a:cubicBezTo>
                    <a:pt x="4262" y="8727"/>
                    <a:pt x="4181" y="8659"/>
                    <a:pt x="3885" y="8674"/>
                  </a:cubicBezTo>
                  <a:cubicBezTo>
                    <a:pt x="3594" y="8687"/>
                    <a:pt x="3304" y="8701"/>
                    <a:pt x="3019" y="8613"/>
                  </a:cubicBezTo>
                  <a:cubicBezTo>
                    <a:pt x="2811" y="8549"/>
                    <a:pt x="2796" y="8530"/>
                    <a:pt x="2856" y="8315"/>
                  </a:cubicBezTo>
                  <a:cubicBezTo>
                    <a:pt x="2970" y="7917"/>
                    <a:pt x="3192" y="7574"/>
                    <a:pt x="3440" y="7253"/>
                  </a:cubicBezTo>
                  <a:cubicBezTo>
                    <a:pt x="3612" y="7030"/>
                    <a:pt x="3819" y="6835"/>
                    <a:pt x="4021" y="6638"/>
                  </a:cubicBezTo>
                  <a:cubicBezTo>
                    <a:pt x="4227" y="6438"/>
                    <a:pt x="4399" y="6220"/>
                    <a:pt x="4520" y="5959"/>
                  </a:cubicBezTo>
                  <a:cubicBezTo>
                    <a:pt x="4668" y="5632"/>
                    <a:pt x="4584" y="5464"/>
                    <a:pt x="4225" y="5442"/>
                  </a:cubicBezTo>
                  <a:cubicBezTo>
                    <a:pt x="4025" y="5430"/>
                    <a:pt x="3818" y="5461"/>
                    <a:pt x="3624" y="5510"/>
                  </a:cubicBezTo>
                  <a:cubicBezTo>
                    <a:pt x="3205" y="5615"/>
                    <a:pt x="2790" y="5743"/>
                    <a:pt x="2374" y="5865"/>
                  </a:cubicBezTo>
                  <a:cubicBezTo>
                    <a:pt x="2139" y="5934"/>
                    <a:pt x="1908" y="5950"/>
                    <a:pt x="1673" y="5861"/>
                  </a:cubicBezTo>
                  <a:cubicBezTo>
                    <a:pt x="1497" y="5794"/>
                    <a:pt x="1476" y="5774"/>
                    <a:pt x="1513" y="5594"/>
                  </a:cubicBezTo>
                  <a:cubicBezTo>
                    <a:pt x="1591" y="5203"/>
                    <a:pt x="1726" y="4830"/>
                    <a:pt x="1922" y="4480"/>
                  </a:cubicBezTo>
                  <a:cubicBezTo>
                    <a:pt x="2176" y="4023"/>
                    <a:pt x="2464" y="3588"/>
                    <a:pt x="2840" y="3221"/>
                  </a:cubicBezTo>
                  <a:cubicBezTo>
                    <a:pt x="3056" y="3013"/>
                    <a:pt x="3196" y="2761"/>
                    <a:pt x="3304" y="2487"/>
                  </a:cubicBezTo>
                  <a:cubicBezTo>
                    <a:pt x="3376" y="2306"/>
                    <a:pt x="3345" y="2251"/>
                    <a:pt x="3158" y="2200"/>
                  </a:cubicBezTo>
                  <a:cubicBezTo>
                    <a:pt x="3047" y="2170"/>
                    <a:pt x="2932" y="2144"/>
                    <a:pt x="2819" y="2138"/>
                  </a:cubicBezTo>
                  <a:cubicBezTo>
                    <a:pt x="2139" y="2102"/>
                    <a:pt x="1461" y="2096"/>
                    <a:pt x="792" y="2265"/>
                  </a:cubicBezTo>
                  <a:cubicBezTo>
                    <a:pt x="596" y="2314"/>
                    <a:pt x="396" y="2353"/>
                    <a:pt x="189" y="2299"/>
                  </a:cubicBezTo>
                  <a:cubicBezTo>
                    <a:pt x="13" y="2252"/>
                    <a:pt x="1" y="2238"/>
                    <a:pt x="38" y="2068"/>
                  </a:cubicBezTo>
                  <a:cubicBezTo>
                    <a:pt x="202" y="1312"/>
                    <a:pt x="588" y="679"/>
                    <a:pt x="1113" y="123"/>
                  </a:cubicBezTo>
                  <a:cubicBezTo>
                    <a:pt x="1227" y="1"/>
                    <a:pt x="1229" y="4"/>
                    <a:pt x="1426" y="17"/>
                  </a:cubicBezTo>
                  <a:cubicBezTo>
                    <a:pt x="1405" y="67"/>
                    <a:pt x="1399" y="121"/>
                    <a:pt x="1368" y="150"/>
                  </a:cubicBezTo>
                  <a:cubicBezTo>
                    <a:pt x="841" y="622"/>
                    <a:pt x="487" y="1202"/>
                    <a:pt x="281" y="1875"/>
                  </a:cubicBezTo>
                  <a:cubicBezTo>
                    <a:pt x="214" y="2097"/>
                    <a:pt x="280" y="2171"/>
                    <a:pt x="513" y="2149"/>
                  </a:cubicBezTo>
                  <a:cubicBezTo>
                    <a:pt x="653" y="2134"/>
                    <a:pt x="793" y="2109"/>
                    <a:pt x="932" y="2077"/>
                  </a:cubicBezTo>
                  <a:cubicBezTo>
                    <a:pt x="1504" y="1947"/>
                    <a:pt x="2088" y="1928"/>
                    <a:pt x="2672" y="1953"/>
                  </a:cubicBezTo>
                  <a:cubicBezTo>
                    <a:pt x="2917" y="1963"/>
                    <a:pt x="3161" y="2019"/>
                    <a:pt x="3401" y="2077"/>
                  </a:cubicBezTo>
                  <a:cubicBezTo>
                    <a:pt x="3590" y="2124"/>
                    <a:pt x="3619" y="2207"/>
                    <a:pt x="3557" y="2394"/>
                  </a:cubicBezTo>
                  <a:cubicBezTo>
                    <a:pt x="3423" y="2796"/>
                    <a:pt x="3206" y="3139"/>
                    <a:pt x="2905" y="3442"/>
                  </a:cubicBezTo>
                  <a:cubicBezTo>
                    <a:pt x="2388" y="3965"/>
                    <a:pt x="2022" y="4586"/>
                    <a:pt x="1789" y="5285"/>
                  </a:cubicBezTo>
                  <a:cubicBezTo>
                    <a:pt x="1778" y="5319"/>
                    <a:pt x="1765" y="5353"/>
                    <a:pt x="1757" y="5386"/>
                  </a:cubicBezTo>
                  <a:cubicBezTo>
                    <a:pt x="1699" y="5620"/>
                    <a:pt x="1767" y="5731"/>
                    <a:pt x="2009" y="5733"/>
                  </a:cubicBezTo>
                  <a:cubicBezTo>
                    <a:pt x="2155" y="5734"/>
                    <a:pt x="2305" y="5696"/>
                    <a:pt x="2449" y="5658"/>
                  </a:cubicBezTo>
                  <a:cubicBezTo>
                    <a:pt x="2944" y="5530"/>
                    <a:pt x="3434" y="5377"/>
                    <a:pt x="3933" y="5268"/>
                  </a:cubicBezTo>
                  <a:cubicBezTo>
                    <a:pt x="4123" y="5226"/>
                    <a:pt x="4336" y="5257"/>
                    <a:pt x="4535" y="5285"/>
                  </a:cubicBezTo>
                  <a:cubicBezTo>
                    <a:pt x="4723" y="5311"/>
                    <a:pt x="4817" y="5422"/>
                    <a:pt x="4813" y="5610"/>
                  </a:cubicBezTo>
                  <a:cubicBezTo>
                    <a:pt x="4811" y="5746"/>
                    <a:pt x="4781" y="5892"/>
                    <a:pt x="4725" y="6016"/>
                  </a:cubicBezTo>
                  <a:cubicBezTo>
                    <a:pt x="4569" y="6357"/>
                    <a:pt x="4324" y="6640"/>
                    <a:pt x="4044" y="6885"/>
                  </a:cubicBezTo>
                  <a:cubicBezTo>
                    <a:pt x="3632" y="7243"/>
                    <a:pt x="3365" y="7695"/>
                    <a:pt x="3128" y="8172"/>
                  </a:cubicBezTo>
                  <a:cubicBezTo>
                    <a:pt x="3108" y="8211"/>
                    <a:pt x="3097" y="8255"/>
                    <a:pt x="3086" y="8296"/>
                  </a:cubicBezTo>
                  <a:cubicBezTo>
                    <a:pt x="3081" y="8315"/>
                    <a:pt x="3087" y="8332"/>
                    <a:pt x="3089" y="83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6AF875DF-143D-2F48-C00A-49321B84728F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3" name="Google Shape;1928;p34">
            <a:extLst>
              <a:ext uri="{FF2B5EF4-FFF2-40B4-BE49-F238E27FC236}">
                <a16:creationId xmlns:a16="http://schemas.microsoft.com/office/drawing/2014/main" id="{C4BD6A6C-E20A-B090-CC90-1FDA0F3BE2AC}"/>
              </a:ext>
            </a:extLst>
          </p:cNvPr>
          <p:cNvSpPr txBox="1">
            <a:spLocks/>
          </p:cNvSpPr>
          <p:nvPr/>
        </p:nvSpPr>
        <p:spPr>
          <a:xfrm>
            <a:off x="1217466" y="4072750"/>
            <a:ext cx="6593763" cy="2432700"/>
          </a:xfrm>
          <a:prstGeom prst="rect">
            <a:avLst/>
          </a:prstGeom>
        </p:spPr>
        <p:txBody>
          <a:bodyPr spcFirstLastPara="1" wrap="square" lIns="110750" tIns="110750" rIns="110750" bIns="1107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3600" dirty="0">
              <a:latin typeface="Gaegu" pitchFamily="2" charset="0"/>
              <a:ea typeface="Gaegu" pitchFamily="2" charset="0"/>
            </a:endParaRPr>
          </a:p>
          <a:p>
            <a:endParaRPr lang="en-US" sz="3600" dirty="0">
              <a:latin typeface="Gaegu" pitchFamily="2" charset="0"/>
              <a:ea typeface="Gaegu" pitchFamily="2" charset="0"/>
            </a:endParaRPr>
          </a:p>
          <a:p>
            <a:r>
              <a:rPr lang="en-US" sz="3600" dirty="0">
                <a:latin typeface="Gaegu" pitchFamily="2" charset="0"/>
                <a:ea typeface="Gaegu" pitchFamily="2" charset="0"/>
              </a:rPr>
              <a:t>.Vamos </a:t>
            </a:r>
            <a:r>
              <a:rPr lang="en-US" sz="3600" dirty="0" err="1">
                <a:latin typeface="Gaegu" pitchFamily="2" charset="0"/>
                <a:ea typeface="Gaegu" pitchFamily="2" charset="0"/>
              </a:rPr>
              <a:t>trabalhar</a:t>
            </a:r>
            <a:r>
              <a:rPr lang="en-US" sz="3600" dirty="0">
                <a:latin typeface="Gaegu" pitchFamily="2" charset="0"/>
                <a:ea typeface="Gaegu" pitchFamily="2" charset="0"/>
              </a:rPr>
              <a:t> e Pensar em </a:t>
            </a:r>
            <a:r>
              <a:rPr lang="en-US" sz="3600" dirty="0" err="1">
                <a:latin typeface="Gaegu" pitchFamily="2" charset="0"/>
                <a:ea typeface="Gaegu" pitchFamily="2" charset="0"/>
              </a:rPr>
              <a:t>grupos</a:t>
            </a:r>
            <a:r>
              <a:rPr lang="en-US" sz="3600" dirty="0">
                <a:latin typeface="Gaegu" pitchFamily="2" charset="0"/>
                <a:ea typeface="Gaegu" pitchFamily="2" charset="0"/>
              </a:rPr>
              <a:t>, </a:t>
            </a:r>
            <a:r>
              <a:rPr lang="en-US" sz="3600" dirty="0" err="1">
                <a:latin typeface="Gaegu" pitchFamily="2" charset="0"/>
                <a:ea typeface="Gaegu" pitchFamily="2" charset="0"/>
              </a:rPr>
              <a:t>sobre</a:t>
            </a:r>
            <a:r>
              <a:rPr lang="en-US" sz="36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3600" dirty="0" err="1">
                <a:latin typeface="Gaegu" pitchFamily="2" charset="0"/>
                <a:ea typeface="Gaegu" pitchFamily="2" charset="0"/>
              </a:rPr>
              <a:t>alguns</a:t>
            </a:r>
            <a:r>
              <a:rPr lang="en-US" sz="36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3600" dirty="0" err="1">
                <a:latin typeface="Gaegu" pitchFamily="2" charset="0"/>
                <a:ea typeface="Gaegu" pitchFamily="2" charset="0"/>
              </a:rPr>
              <a:t>casos</a:t>
            </a:r>
            <a:r>
              <a:rPr lang="en-US" sz="36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3600" dirty="0" err="1">
                <a:latin typeface="Gaegu" pitchFamily="2" charset="0"/>
                <a:ea typeface="Gaegu" pitchFamily="2" charset="0"/>
              </a:rPr>
              <a:t>fictícios</a:t>
            </a:r>
            <a:r>
              <a:rPr lang="en-US" sz="3600" dirty="0">
                <a:latin typeface="Gaegu" pitchFamily="2" charset="0"/>
                <a:ea typeface="Gaegu" pitchFamily="2" charset="0"/>
              </a:rPr>
              <a:t> e </a:t>
            </a:r>
            <a:r>
              <a:rPr lang="en-US" sz="3600" dirty="0" err="1">
                <a:latin typeface="Gaegu" pitchFamily="2" charset="0"/>
                <a:ea typeface="Gaegu" pitchFamily="2" charset="0"/>
              </a:rPr>
              <a:t>avaliar</a:t>
            </a:r>
            <a:r>
              <a:rPr lang="en-US" sz="3600" dirty="0">
                <a:latin typeface="Gaegu" pitchFamily="2" charset="0"/>
                <a:ea typeface="Gaegu" pitchFamily="2" charset="0"/>
              </a:rPr>
              <a:t> se as </a:t>
            </a:r>
            <a:r>
              <a:rPr lang="en-US" sz="3600" dirty="0" err="1">
                <a:latin typeface="Gaegu" pitchFamily="2" charset="0"/>
                <a:ea typeface="Gaegu" pitchFamily="2" charset="0"/>
              </a:rPr>
              <a:t>emoções</a:t>
            </a:r>
            <a:r>
              <a:rPr lang="en-US" sz="3600" dirty="0">
                <a:latin typeface="Gaegu" pitchFamily="2" charset="0"/>
                <a:ea typeface="Gaegu" pitchFamily="2" charset="0"/>
              </a:rPr>
              <a:t> e </a:t>
            </a:r>
            <a:r>
              <a:rPr lang="en-US" sz="3600" dirty="0" err="1">
                <a:latin typeface="Gaegu" pitchFamily="2" charset="0"/>
                <a:ea typeface="Gaegu" pitchFamily="2" charset="0"/>
              </a:rPr>
              <a:t>respostas</a:t>
            </a:r>
            <a:r>
              <a:rPr lang="en-US" sz="36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3600" dirty="0" err="1">
                <a:latin typeface="Gaegu" pitchFamily="2" charset="0"/>
                <a:ea typeface="Gaegu" pitchFamily="2" charset="0"/>
              </a:rPr>
              <a:t>foram</a:t>
            </a:r>
            <a:r>
              <a:rPr lang="en-US" sz="36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3600" dirty="0" err="1">
                <a:latin typeface="Gaegu" pitchFamily="2" charset="0"/>
                <a:ea typeface="Gaegu" pitchFamily="2" charset="0"/>
              </a:rPr>
              <a:t>bíblicas</a:t>
            </a:r>
            <a:r>
              <a:rPr lang="en-US" sz="3600" dirty="0">
                <a:latin typeface="Gaegu" pitchFamily="2" charset="0"/>
                <a:ea typeface="Gaegu" pitchFamily="2" charset="0"/>
              </a:rPr>
              <a:t> e </a:t>
            </a:r>
            <a:r>
              <a:rPr lang="en-US" sz="3600" dirty="0" err="1">
                <a:latin typeface="Gaegu" pitchFamily="2" charset="0"/>
                <a:ea typeface="Gaegu" pitchFamily="2" charset="0"/>
              </a:rPr>
              <a:t>maduras</a:t>
            </a:r>
            <a:r>
              <a:rPr lang="en-US" sz="3600" dirty="0">
                <a:latin typeface="Gaegu" pitchFamily="2" charset="0"/>
                <a:ea typeface="Gaegu" pitchFamily="2" charset="0"/>
              </a:rPr>
              <a:t>.</a:t>
            </a:r>
          </a:p>
          <a:p>
            <a:endParaRPr lang="en-US" sz="3600" dirty="0">
              <a:latin typeface="Gaegu" pitchFamily="2" charset="0"/>
              <a:ea typeface="Gaegu" pitchFamily="2" charset="0"/>
            </a:endParaRPr>
          </a:p>
        </p:txBody>
      </p:sp>
      <p:sp>
        <p:nvSpPr>
          <p:cNvPr id="4" name="AutoShape 2" descr=", gerada com IA">
            <a:extLst>
              <a:ext uri="{FF2B5EF4-FFF2-40B4-BE49-F238E27FC236}">
                <a16:creationId xmlns:a16="http://schemas.microsoft.com/office/drawing/2014/main" id="{AAA4104A-F77F-FE27-A9FC-AADBFEABAA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67488" y="36274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" name="Imagem 4" descr="Imagem digital fictícia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D719B40E-CC4B-5A37-4255-C0FDD4C65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430" y="1329668"/>
            <a:ext cx="11393312" cy="640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6191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2">
          <a:extLst>
            <a:ext uri="{FF2B5EF4-FFF2-40B4-BE49-F238E27FC236}">
              <a16:creationId xmlns:a16="http://schemas.microsoft.com/office/drawing/2014/main" id="{D8568FA3-2501-544E-756E-5838556F6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Google Shape;1863;p32">
            <a:extLst>
              <a:ext uri="{FF2B5EF4-FFF2-40B4-BE49-F238E27FC236}">
                <a16:creationId xmlns:a16="http://schemas.microsoft.com/office/drawing/2014/main" id="{D5006E58-44CA-454A-D986-745A8BACDD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73537" y="0"/>
            <a:ext cx="9692700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pPr algn="ctr"/>
            <a:r>
              <a:rPr lang="en" dirty="0"/>
              <a:t>Autoavaliação de Sentimentos</a:t>
            </a:r>
            <a:endParaRPr dirty="0"/>
          </a:p>
        </p:txBody>
      </p:sp>
      <p:graphicFrame>
        <p:nvGraphicFramePr>
          <p:cNvPr id="1886" name="Google Shape;1886;p32">
            <a:extLst>
              <a:ext uri="{FF2B5EF4-FFF2-40B4-BE49-F238E27FC236}">
                <a16:creationId xmlns:a16="http://schemas.microsoft.com/office/drawing/2014/main" id="{C863E5D2-FB73-82AF-C0AC-186BF5FDC5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029634"/>
              </p:ext>
            </p:extLst>
          </p:nvPr>
        </p:nvGraphicFramePr>
        <p:xfrm>
          <a:off x="330516" y="1166169"/>
          <a:ext cx="12778740" cy="5486160"/>
        </p:xfrm>
        <a:graphic>
          <a:graphicData uri="http://schemas.openxmlformats.org/drawingml/2006/table">
            <a:tbl>
              <a:tblPr>
                <a:noFill/>
                <a:tableStyleId>{9F6A48A7-A88A-4D92-805C-FBD4649BBD61}</a:tableStyleId>
              </a:tblPr>
              <a:tblGrid>
                <a:gridCol w="36318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68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O que aconteceu?</a:t>
                      </a:r>
                      <a:endParaRPr sz="24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pt-BR" sz="24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Descreva objetivamente a situação que ocorreu</a:t>
                      </a:r>
                      <a:endParaRPr sz="24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O que pensei? </a:t>
                      </a:r>
                      <a:endParaRPr sz="24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pt-BR" sz="24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(Quais pensamentos passaram pela minha mente naquele momento?)</a:t>
                      </a:r>
                      <a:endParaRPr sz="24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O que desejei? </a:t>
                      </a:r>
                      <a:endParaRPr sz="24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pt-BR" sz="24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(O que eu queria que acontecesse? O que meu coração buscava?)</a:t>
                      </a:r>
                      <a:endParaRPr sz="24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 dirty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Gaegu"/>
                          <a:ea typeface="Gaegu"/>
                          <a:cs typeface="Gaegu"/>
                          <a:sym typeface="Gaegu"/>
                        </a:rPr>
                        <a:t>O que falei ou fiz?</a:t>
                      </a:r>
                      <a:endParaRPr sz="24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pt-BR" sz="24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(Como eu reagi em palavras, atitudes ou comportamento?)</a:t>
                      </a:r>
                      <a:endParaRPr sz="24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Onde errei? Onde acertei?</a:t>
                      </a:r>
                      <a:endParaRPr sz="24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pt-BR" sz="24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(Houve pecado no meu coração, pensamentos, palavras ou ações? Houve algo correto na minha reação?)</a:t>
                      </a:r>
                      <a:endParaRPr sz="24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7581751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Como deveria ter reagido?</a:t>
                      </a:r>
                      <a:endParaRPr sz="24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pt-BR" sz="24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(Como um cristão deveria responder nessa situação?)</a:t>
                      </a:r>
                      <a:endParaRPr sz="24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1490472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O que preciso mudar?</a:t>
                      </a:r>
                      <a:endParaRPr sz="24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pt-BR" sz="24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(Que atitudes práticas devo tomar quando algo parecido acontecer novamente?)</a:t>
                      </a:r>
                      <a:endParaRPr sz="24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3933486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Qual verdade da Palavra?</a:t>
                      </a:r>
                      <a:endParaRPr sz="24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pt-BR" sz="2400" b="1" dirty="0">
                          <a:solidFill>
                            <a:schemeClr val="dk2"/>
                          </a:solidFill>
                          <a:latin typeface="Gaegu"/>
                          <a:ea typeface="Gaegu"/>
                          <a:cs typeface="Gaegu"/>
                          <a:sym typeface="Gaegu"/>
                        </a:rPr>
                        <a:t>(Que promessa, princípio ou mandamento bíblico deve orientar meu coração?)</a:t>
                      </a:r>
                      <a:endParaRPr sz="2400" b="1" dirty="0">
                        <a:solidFill>
                          <a:schemeClr val="dk2"/>
                        </a:solidFill>
                        <a:latin typeface="Gaegu"/>
                        <a:ea typeface="Gaegu"/>
                        <a:cs typeface="Gaegu"/>
                        <a:sym typeface="Gaegu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4985993"/>
                  </a:ext>
                </a:extLst>
              </a:tr>
            </a:tbl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A57F9527-65B4-4B01-A563-20C8BFCD9AF7}"/>
              </a:ext>
            </a:extLst>
          </p:cNvPr>
          <p:cNvSpPr txBox="1"/>
          <p:nvPr/>
        </p:nvSpPr>
        <p:spPr>
          <a:xfrm>
            <a:off x="4901278" y="6976998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947363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1">
          <a:extLst>
            <a:ext uri="{FF2B5EF4-FFF2-40B4-BE49-F238E27FC236}">
              <a16:creationId xmlns:a16="http://schemas.microsoft.com/office/drawing/2014/main" id="{B1AC9075-0BDF-E1BF-0272-A83F39D3C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3" name="Google Shape;2083;p38">
            <a:extLst>
              <a:ext uri="{FF2B5EF4-FFF2-40B4-BE49-F238E27FC236}">
                <a16:creationId xmlns:a16="http://schemas.microsoft.com/office/drawing/2014/main" id="{2834C1E8-1ECF-E4AD-B797-375AE1CE1D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92131" y="669378"/>
            <a:ext cx="9692700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r>
              <a:rPr lang="pt-BR" dirty="0"/>
              <a:t>A maturidade emocional: </a:t>
            </a:r>
            <a:endParaRPr dirty="0"/>
          </a:p>
        </p:txBody>
      </p:sp>
      <p:grpSp>
        <p:nvGrpSpPr>
          <p:cNvPr id="2084" name="Google Shape;2084;p38">
            <a:extLst>
              <a:ext uri="{FF2B5EF4-FFF2-40B4-BE49-F238E27FC236}">
                <a16:creationId xmlns:a16="http://schemas.microsoft.com/office/drawing/2014/main" id="{0D66F188-97D9-9ED7-9538-FB8FD217C99C}"/>
              </a:ext>
            </a:extLst>
          </p:cNvPr>
          <p:cNvGrpSpPr/>
          <p:nvPr/>
        </p:nvGrpSpPr>
        <p:grpSpPr>
          <a:xfrm>
            <a:off x="1837873" y="1810779"/>
            <a:ext cx="9764027" cy="4892262"/>
            <a:chOff x="465091" y="1845069"/>
            <a:chExt cx="9764027" cy="4892262"/>
          </a:xfrm>
        </p:grpSpPr>
        <p:sp>
          <p:nvSpPr>
            <p:cNvPr id="2085" name="Google Shape;2085;p38">
              <a:extLst>
                <a:ext uri="{FF2B5EF4-FFF2-40B4-BE49-F238E27FC236}">
                  <a16:creationId xmlns:a16="http://schemas.microsoft.com/office/drawing/2014/main" id="{E069DEF9-D563-D3FB-10D8-C66B7CE291C7}"/>
                </a:ext>
              </a:extLst>
            </p:cNvPr>
            <p:cNvSpPr/>
            <p:nvPr/>
          </p:nvSpPr>
          <p:spPr>
            <a:xfrm>
              <a:off x="685978" y="1845071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6" name="Google Shape;2086;p38">
              <a:extLst>
                <a:ext uri="{FF2B5EF4-FFF2-40B4-BE49-F238E27FC236}">
                  <a16:creationId xmlns:a16="http://schemas.microsoft.com/office/drawing/2014/main" id="{81F5BF81-E4D2-F8FC-6C40-1DC5204D79F6}"/>
                </a:ext>
              </a:extLst>
            </p:cNvPr>
            <p:cNvSpPr/>
            <p:nvPr/>
          </p:nvSpPr>
          <p:spPr>
            <a:xfrm rot="5400000">
              <a:off x="-566617" y="2963339"/>
              <a:ext cx="2369536" cy="306116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7" name="Google Shape;2087;p38">
              <a:extLst>
                <a:ext uri="{FF2B5EF4-FFF2-40B4-BE49-F238E27FC236}">
                  <a16:creationId xmlns:a16="http://schemas.microsoft.com/office/drawing/2014/main" id="{BF4D9971-6EA4-867E-4872-9CB48D32043C}"/>
                </a:ext>
              </a:extLst>
            </p:cNvPr>
            <p:cNvSpPr/>
            <p:nvPr/>
          </p:nvSpPr>
          <p:spPr>
            <a:xfrm rot="-5400000" flipH="1">
              <a:off x="-566620" y="5181698"/>
              <a:ext cx="2369536" cy="306116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8" name="Google Shape;2088;p38">
              <a:extLst>
                <a:ext uri="{FF2B5EF4-FFF2-40B4-BE49-F238E27FC236}">
                  <a16:creationId xmlns:a16="http://schemas.microsoft.com/office/drawing/2014/main" id="{C8093227-3E94-9744-AEA4-26FF5AA62E78}"/>
                </a:ext>
              </a:extLst>
            </p:cNvPr>
            <p:cNvSpPr/>
            <p:nvPr/>
          </p:nvSpPr>
          <p:spPr>
            <a:xfrm>
              <a:off x="685978" y="6431372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9" name="Google Shape;2089;p38">
              <a:extLst>
                <a:ext uri="{FF2B5EF4-FFF2-40B4-BE49-F238E27FC236}">
                  <a16:creationId xmlns:a16="http://schemas.microsoft.com/office/drawing/2014/main" id="{8BCA95AC-CD0C-19DE-7740-9DB75F3B8D2B}"/>
                </a:ext>
              </a:extLst>
            </p:cNvPr>
            <p:cNvSpPr/>
            <p:nvPr/>
          </p:nvSpPr>
          <p:spPr>
            <a:xfrm flipH="1">
              <a:off x="7637477" y="1845071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0" name="Google Shape;2090;p38">
              <a:extLst>
                <a:ext uri="{FF2B5EF4-FFF2-40B4-BE49-F238E27FC236}">
                  <a16:creationId xmlns:a16="http://schemas.microsoft.com/office/drawing/2014/main" id="{6C188AA8-E1DC-DA1B-57DE-9470F3EE9E70}"/>
                </a:ext>
              </a:extLst>
            </p:cNvPr>
            <p:cNvSpPr/>
            <p:nvPr/>
          </p:nvSpPr>
          <p:spPr>
            <a:xfrm rot="-5400000" flipH="1">
              <a:off x="8891290" y="2963339"/>
              <a:ext cx="2369536" cy="306116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1" name="Google Shape;2091;p38">
              <a:extLst>
                <a:ext uri="{FF2B5EF4-FFF2-40B4-BE49-F238E27FC236}">
                  <a16:creationId xmlns:a16="http://schemas.microsoft.com/office/drawing/2014/main" id="{CE0AC837-8B4B-68D1-2BCB-1DC5E39A67CE}"/>
                </a:ext>
              </a:extLst>
            </p:cNvPr>
            <p:cNvSpPr/>
            <p:nvPr/>
          </p:nvSpPr>
          <p:spPr>
            <a:xfrm rot="5400000">
              <a:off x="8891292" y="5181698"/>
              <a:ext cx="2369536" cy="306116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2" name="Google Shape;2092;p38">
              <a:extLst>
                <a:ext uri="{FF2B5EF4-FFF2-40B4-BE49-F238E27FC236}">
                  <a16:creationId xmlns:a16="http://schemas.microsoft.com/office/drawing/2014/main" id="{02C5C63D-9AE0-065A-D176-D02C4A172E7B}"/>
                </a:ext>
              </a:extLst>
            </p:cNvPr>
            <p:cNvSpPr/>
            <p:nvPr/>
          </p:nvSpPr>
          <p:spPr>
            <a:xfrm flipH="1">
              <a:off x="7637477" y="6431372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3" name="Google Shape;2093;p38">
              <a:extLst>
                <a:ext uri="{FF2B5EF4-FFF2-40B4-BE49-F238E27FC236}">
                  <a16:creationId xmlns:a16="http://schemas.microsoft.com/office/drawing/2014/main" id="{E4963C10-A5BF-5913-4959-A0CA7A522620}"/>
                </a:ext>
              </a:extLst>
            </p:cNvPr>
            <p:cNvSpPr/>
            <p:nvPr/>
          </p:nvSpPr>
          <p:spPr>
            <a:xfrm flipH="1">
              <a:off x="2980612" y="1845071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4" name="Google Shape;2094;p38">
              <a:extLst>
                <a:ext uri="{FF2B5EF4-FFF2-40B4-BE49-F238E27FC236}">
                  <a16:creationId xmlns:a16="http://schemas.microsoft.com/office/drawing/2014/main" id="{79C582A8-7551-10DF-E69C-CFCA0C03BBC7}"/>
                </a:ext>
              </a:extLst>
            </p:cNvPr>
            <p:cNvSpPr/>
            <p:nvPr/>
          </p:nvSpPr>
          <p:spPr>
            <a:xfrm flipH="1">
              <a:off x="2904393" y="6431372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5" name="Google Shape;2095;p38">
              <a:extLst>
                <a:ext uri="{FF2B5EF4-FFF2-40B4-BE49-F238E27FC236}">
                  <a16:creationId xmlns:a16="http://schemas.microsoft.com/office/drawing/2014/main" id="{3286A2BF-650D-1D7C-CA3D-8988B748CDFF}"/>
                </a:ext>
              </a:extLst>
            </p:cNvPr>
            <p:cNvSpPr/>
            <p:nvPr/>
          </p:nvSpPr>
          <p:spPr>
            <a:xfrm rot="10800000">
              <a:off x="5275161" y="6431370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6" name="Google Shape;2096;p38">
              <a:extLst>
                <a:ext uri="{FF2B5EF4-FFF2-40B4-BE49-F238E27FC236}">
                  <a16:creationId xmlns:a16="http://schemas.microsoft.com/office/drawing/2014/main" id="{4DDCF836-9221-CDF7-3ED7-867E7ACB82E6}"/>
                </a:ext>
              </a:extLst>
            </p:cNvPr>
            <p:cNvSpPr/>
            <p:nvPr/>
          </p:nvSpPr>
          <p:spPr>
            <a:xfrm rot="10800000">
              <a:off x="5351380" y="1845069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E5567923-A90C-3F82-C465-42A6A69F1074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5" name="Google Shape;1928;p34">
            <a:extLst>
              <a:ext uri="{FF2B5EF4-FFF2-40B4-BE49-F238E27FC236}">
                <a16:creationId xmlns:a16="http://schemas.microsoft.com/office/drawing/2014/main" id="{6F05E5BB-5AC1-B676-DD24-C7A826AFC5EA}"/>
              </a:ext>
            </a:extLst>
          </p:cNvPr>
          <p:cNvSpPr txBox="1">
            <a:spLocks/>
          </p:cNvSpPr>
          <p:nvPr/>
        </p:nvSpPr>
        <p:spPr>
          <a:xfrm>
            <a:off x="2067083" y="2915796"/>
            <a:ext cx="9314718" cy="4228716"/>
          </a:xfrm>
          <a:prstGeom prst="rect">
            <a:avLst/>
          </a:prstGeom>
        </p:spPr>
        <p:txBody>
          <a:bodyPr spcFirstLastPara="1" wrap="square" lIns="110750" tIns="110750" rIns="110750" bIns="1107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sz="4000" dirty="0">
                <a:latin typeface="Gaegu" pitchFamily="2" charset="0"/>
                <a:ea typeface="Gaegu" pitchFamily="2" charset="0"/>
              </a:rPr>
              <a:t>“A verdadeira maturidade emocional se demonstra quando o meu objetivo maior é agradar a Deus e não apenas aliviar ou mascarar minhas emoções. É agir da maneira correta e bíblica independentemente do que estou sentindo”</a:t>
            </a:r>
          </a:p>
          <a:p>
            <a:pPr algn="ctr"/>
            <a:endParaRPr lang="en-US" sz="4400" dirty="0">
              <a:latin typeface="Gaegu" pitchFamily="2" charset="0"/>
              <a:ea typeface="Gaegu" pitchFamily="2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6E6673C-C6A9-79D3-D1F0-9C8771531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4397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5922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2" name="Google Shape;1842;p31"/>
          <p:cNvSpPr txBox="1">
            <a:spLocks noGrp="1"/>
          </p:cNvSpPr>
          <p:nvPr>
            <p:ph type="ctrTitle"/>
          </p:nvPr>
        </p:nvSpPr>
        <p:spPr>
          <a:xfrm>
            <a:off x="2385801" y="1087629"/>
            <a:ext cx="8668200" cy="32802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r>
              <a:rPr lang="pt-BR" sz="6000" dirty="0"/>
              <a:t>Sou maduro emocionalmente? Minhas emoções condizem com minha idade?</a:t>
            </a:r>
          </a:p>
        </p:txBody>
      </p:sp>
      <p:sp>
        <p:nvSpPr>
          <p:cNvPr id="1843" name="Google Shape;1843;p31"/>
          <p:cNvSpPr txBox="1">
            <a:spLocks noGrp="1"/>
          </p:cNvSpPr>
          <p:nvPr>
            <p:ph type="subTitle" idx="1"/>
          </p:nvPr>
        </p:nvSpPr>
        <p:spPr>
          <a:xfrm>
            <a:off x="3891037" y="5532426"/>
            <a:ext cx="5657700" cy="462900"/>
          </a:xfrm>
          <a:prstGeom prst="rect">
            <a:avLst/>
          </a:prstGeom>
        </p:spPr>
        <p:txBody>
          <a:bodyPr spcFirstLastPara="1" wrap="square" lIns="110750" tIns="110750" rIns="110750" bIns="110750" anchor="b" anchorCtr="0">
            <a:noAutofit/>
          </a:bodyPr>
          <a:lstStyle/>
          <a:p>
            <a:pPr marL="0" indent="0"/>
            <a:r>
              <a:rPr lang="pt-BR" sz="4400" dirty="0">
                <a:solidFill>
                  <a:schemeClr val="dk2"/>
                </a:solidFill>
              </a:rPr>
              <a:t>Matheus Pereira</a:t>
            </a:r>
          </a:p>
        </p:txBody>
      </p:sp>
      <p:grpSp>
        <p:nvGrpSpPr>
          <p:cNvPr id="1844" name="Google Shape;1844;p31"/>
          <p:cNvGrpSpPr/>
          <p:nvPr/>
        </p:nvGrpSpPr>
        <p:grpSpPr>
          <a:xfrm>
            <a:off x="2291030" y="704315"/>
            <a:ext cx="1007480" cy="979280"/>
            <a:chOff x="3633664" y="5968609"/>
            <a:chExt cx="687090" cy="668222"/>
          </a:xfrm>
        </p:grpSpPr>
        <p:sp>
          <p:nvSpPr>
            <p:cNvPr id="1845" name="Google Shape;1845;p31"/>
            <p:cNvSpPr/>
            <p:nvPr/>
          </p:nvSpPr>
          <p:spPr>
            <a:xfrm>
              <a:off x="3859799" y="6243208"/>
              <a:ext cx="65389" cy="66129"/>
            </a:xfrm>
            <a:custGeom>
              <a:avLst/>
              <a:gdLst/>
              <a:ahLst/>
              <a:cxnLst/>
              <a:rect l="l" t="t" r="r" b="b"/>
              <a:pathLst>
                <a:path w="707" h="715" extrusionOk="0">
                  <a:moveTo>
                    <a:pt x="352" y="1"/>
                  </a:moveTo>
                  <a:cubicBezTo>
                    <a:pt x="188" y="1"/>
                    <a:pt x="1" y="222"/>
                    <a:pt x="7" y="414"/>
                  </a:cubicBezTo>
                  <a:cubicBezTo>
                    <a:pt x="11" y="564"/>
                    <a:pt x="186" y="710"/>
                    <a:pt x="367" y="714"/>
                  </a:cubicBezTo>
                  <a:cubicBezTo>
                    <a:pt x="370" y="714"/>
                    <a:pt x="374" y="714"/>
                    <a:pt x="377" y="714"/>
                  </a:cubicBezTo>
                  <a:cubicBezTo>
                    <a:pt x="555" y="714"/>
                    <a:pt x="699" y="565"/>
                    <a:pt x="702" y="374"/>
                  </a:cubicBezTo>
                  <a:cubicBezTo>
                    <a:pt x="706" y="165"/>
                    <a:pt x="561" y="9"/>
                    <a:pt x="359" y="1"/>
                  </a:cubicBezTo>
                  <a:cubicBezTo>
                    <a:pt x="357" y="1"/>
                    <a:pt x="355" y="1"/>
                    <a:pt x="3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846" name="Google Shape;1846;p31"/>
            <p:cNvGrpSpPr/>
            <p:nvPr/>
          </p:nvGrpSpPr>
          <p:grpSpPr>
            <a:xfrm>
              <a:off x="3633664" y="5968609"/>
              <a:ext cx="687090" cy="668222"/>
              <a:chOff x="3633664" y="5968609"/>
              <a:chExt cx="687090" cy="668222"/>
            </a:xfrm>
          </p:grpSpPr>
          <p:sp>
            <p:nvSpPr>
              <p:cNvPr id="1847" name="Google Shape;1847;p31"/>
              <p:cNvSpPr/>
              <p:nvPr/>
            </p:nvSpPr>
            <p:spPr>
              <a:xfrm>
                <a:off x="3633664" y="5968609"/>
                <a:ext cx="687090" cy="668222"/>
              </a:xfrm>
              <a:custGeom>
                <a:avLst/>
                <a:gdLst/>
                <a:ahLst/>
                <a:cxnLst/>
                <a:rect l="l" t="t" r="r" b="b"/>
                <a:pathLst>
                  <a:path w="7429" h="7225" extrusionOk="0">
                    <a:moveTo>
                      <a:pt x="4438" y="259"/>
                    </a:moveTo>
                    <a:cubicBezTo>
                      <a:pt x="4535" y="259"/>
                      <a:pt x="4633" y="271"/>
                      <a:pt x="4724" y="292"/>
                    </a:cubicBezTo>
                    <a:cubicBezTo>
                      <a:pt x="5447" y="455"/>
                      <a:pt x="6068" y="795"/>
                      <a:pt x="6513" y="1409"/>
                    </a:cubicBezTo>
                    <a:cubicBezTo>
                      <a:pt x="6890" y="1927"/>
                      <a:pt x="7122" y="2493"/>
                      <a:pt x="7098" y="3274"/>
                    </a:cubicBezTo>
                    <a:cubicBezTo>
                      <a:pt x="7051" y="3869"/>
                      <a:pt x="6936" y="4581"/>
                      <a:pt x="6544" y="5205"/>
                    </a:cubicBezTo>
                    <a:cubicBezTo>
                      <a:pt x="6211" y="5733"/>
                      <a:pt x="5730" y="6117"/>
                      <a:pt x="5182" y="6413"/>
                    </a:cubicBezTo>
                    <a:cubicBezTo>
                      <a:pt x="4678" y="6687"/>
                      <a:pt x="4128" y="6858"/>
                      <a:pt x="3565" y="6934"/>
                    </a:cubicBezTo>
                    <a:cubicBezTo>
                      <a:pt x="3436" y="6951"/>
                      <a:pt x="3306" y="6960"/>
                      <a:pt x="3176" y="6960"/>
                    </a:cubicBezTo>
                    <a:cubicBezTo>
                      <a:pt x="2727" y="6960"/>
                      <a:pt x="2284" y="6855"/>
                      <a:pt x="1872" y="6640"/>
                    </a:cubicBezTo>
                    <a:cubicBezTo>
                      <a:pt x="1651" y="6525"/>
                      <a:pt x="1434" y="6385"/>
                      <a:pt x="1249" y="6219"/>
                    </a:cubicBezTo>
                    <a:cubicBezTo>
                      <a:pt x="755" y="5776"/>
                      <a:pt x="529" y="5189"/>
                      <a:pt x="418" y="4552"/>
                    </a:cubicBezTo>
                    <a:cubicBezTo>
                      <a:pt x="296" y="3830"/>
                      <a:pt x="324" y="3113"/>
                      <a:pt x="606" y="2432"/>
                    </a:cubicBezTo>
                    <a:cubicBezTo>
                      <a:pt x="939" y="1627"/>
                      <a:pt x="1475" y="1010"/>
                      <a:pt x="2357" y="772"/>
                    </a:cubicBezTo>
                    <a:cubicBezTo>
                      <a:pt x="2977" y="603"/>
                      <a:pt x="3596" y="432"/>
                      <a:pt x="4221" y="282"/>
                    </a:cubicBezTo>
                    <a:cubicBezTo>
                      <a:pt x="4290" y="266"/>
                      <a:pt x="4364" y="259"/>
                      <a:pt x="4438" y="259"/>
                    </a:cubicBezTo>
                    <a:close/>
                    <a:moveTo>
                      <a:pt x="4405" y="0"/>
                    </a:moveTo>
                    <a:cubicBezTo>
                      <a:pt x="3981" y="0"/>
                      <a:pt x="3567" y="148"/>
                      <a:pt x="3154" y="223"/>
                    </a:cubicBezTo>
                    <a:cubicBezTo>
                      <a:pt x="2734" y="299"/>
                      <a:pt x="2337" y="505"/>
                      <a:pt x="1927" y="646"/>
                    </a:cubicBezTo>
                    <a:cubicBezTo>
                      <a:pt x="1123" y="923"/>
                      <a:pt x="676" y="1556"/>
                      <a:pt x="306" y="2264"/>
                    </a:cubicBezTo>
                    <a:cubicBezTo>
                      <a:pt x="53" y="2750"/>
                      <a:pt x="54" y="3285"/>
                      <a:pt x="1" y="3818"/>
                    </a:cubicBezTo>
                    <a:cubicBezTo>
                      <a:pt x="33" y="4089"/>
                      <a:pt x="62" y="4362"/>
                      <a:pt x="96" y="4632"/>
                    </a:cubicBezTo>
                    <a:cubicBezTo>
                      <a:pt x="176" y="5238"/>
                      <a:pt x="471" y="5746"/>
                      <a:pt x="820" y="6230"/>
                    </a:cubicBezTo>
                    <a:cubicBezTo>
                      <a:pt x="1025" y="6512"/>
                      <a:pt x="1318" y="6676"/>
                      <a:pt x="1617" y="6838"/>
                    </a:cubicBezTo>
                    <a:cubicBezTo>
                      <a:pt x="2102" y="7101"/>
                      <a:pt x="2608" y="7224"/>
                      <a:pt x="3130" y="7224"/>
                    </a:cubicBezTo>
                    <a:cubicBezTo>
                      <a:pt x="3328" y="7224"/>
                      <a:pt x="3529" y="7207"/>
                      <a:pt x="3731" y="7172"/>
                    </a:cubicBezTo>
                    <a:cubicBezTo>
                      <a:pt x="4511" y="7039"/>
                      <a:pt x="5242" y="6782"/>
                      <a:pt x="5882" y="6292"/>
                    </a:cubicBezTo>
                    <a:cubicBezTo>
                      <a:pt x="6222" y="6031"/>
                      <a:pt x="6511" y="5728"/>
                      <a:pt x="6760" y="5387"/>
                    </a:cubicBezTo>
                    <a:cubicBezTo>
                      <a:pt x="6866" y="5244"/>
                      <a:pt x="6962" y="5082"/>
                      <a:pt x="7012" y="4915"/>
                    </a:cubicBezTo>
                    <a:cubicBezTo>
                      <a:pt x="7117" y="4552"/>
                      <a:pt x="7262" y="4205"/>
                      <a:pt x="7323" y="3823"/>
                    </a:cubicBezTo>
                    <a:cubicBezTo>
                      <a:pt x="7400" y="3327"/>
                      <a:pt x="7428" y="2846"/>
                      <a:pt x="7299" y="2362"/>
                    </a:cubicBezTo>
                    <a:cubicBezTo>
                      <a:pt x="7197" y="1980"/>
                      <a:pt x="7014" y="1645"/>
                      <a:pt x="6788" y="1317"/>
                    </a:cubicBezTo>
                    <a:cubicBezTo>
                      <a:pt x="6298" y="607"/>
                      <a:pt x="5597" y="256"/>
                      <a:pt x="4802" y="49"/>
                    </a:cubicBezTo>
                    <a:cubicBezTo>
                      <a:pt x="4669" y="15"/>
                      <a:pt x="4537" y="0"/>
                      <a:pt x="44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8" name="Google Shape;1848;p31"/>
              <p:cNvSpPr/>
              <p:nvPr/>
            </p:nvSpPr>
            <p:spPr>
              <a:xfrm>
                <a:off x="3995758" y="6205010"/>
                <a:ext cx="62429" cy="61134"/>
              </a:xfrm>
              <a:custGeom>
                <a:avLst/>
                <a:gdLst/>
                <a:ahLst/>
                <a:cxnLst/>
                <a:rect l="l" t="t" r="r" b="b"/>
                <a:pathLst>
                  <a:path w="675" h="661" extrusionOk="0">
                    <a:moveTo>
                      <a:pt x="318" y="0"/>
                    </a:moveTo>
                    <a:cubicBezTo>
                      <a:pt x="135" y="0"/>
                      <a:pt x="0" y="133"/>
                      <a:pt x="2" y="316"/>
                    </a:cubicBezTo>
                    <a:cubicBezTo>
                      <a:pt x="2" y="489"/>
                      <a:pt x="158" y="655"/>
                      <a:pt x="322" y="660"/>
                    </a:cubicBezTo>
                    <a:cubicBezTo>
                      <a:pt x="326" y="660"/>
                      <a:pt x="329" y="660"/>
                      <a:pt x="332" y="660"/>
                    </a:cubicBezTo>
                    <a:cubicBezTo>
                      <a:pt x="508" y="660"/>
                      <a:pt x="669" y="515"/>
                      <a:pt x="672" y="353"/>
                    </a:cubicBezTo>
                    <a:cubicBezTo>
                      <a:pt x="675" y="176"/>
                      <a:pt x="508" y="6"/>
                      <a:pt x="329" y="1"/>
                    </a:cubicBezTo>
                    <a:cubicBezTo>
                      <a:pt x="325" y="0"/>
                      <a:pt x="322" y="0"/>
                      <a:pt x="3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9" name="Google Shape;1849;p31"/>
              <p:cNvSpPr/>
              <p:nvPr/>
            </p:nvSpPr>
            <p:spPr>
              <a:xfrm>
                <a:off x="3802549" y="6275117"/>
                <a:ext cx="350250" cy="168605"/>
              </a:xfrm>
              <a:custGeom>
                <a:avLst/>
                <a:gdLst/>
                <a:ahLst/>
                <a:cxnLst/>
                <a:rect l="l" t="t" r="r" b="b"/>
                <a:pathLst>
                  <a:path w="3787" h="1823" extrusionOk="0">
                    <a:moveTo>
                      <a:pt x="3628" y="0"/>
                    </a:moveTo>
                    <a:cubicBezTo>
                      <a:pt x="3548" y="0"/>
                      <a:pt x="3516" y="80"/>
                      <a:pt x="3526" y="169"/>
                    </a:cubicBezTo>
                    <a:cubicBezTo>
                      <a:pt x="3528" y="180"/>
                      <a:pt x="3526" y="190"/>
                      <a:pt x="3526" y="203"/>
                    </a:cubicBezTo>
                    <a:cubicBezTo>
                      <a:pt x="3526" y="513"/>
                      <a:pt x="3368" y="758"/>
                      <a:pt x="3143" y="935"/>
                    </a:cubicBezTo>
                    <a:cubicBezTo>
                      <a:pt x="2605" y="1357"/>
                      <a:pt x="1992" y="1583"/>
                      <a:pt x="1299" y="1604"/>
                    </a:cubicBezTo>
                    <a:cubicBezTo>
                      <a:pt x="1286" y="1604"/>
                      <a:pt x="1274" y="1604"/>
                      <a:pt x="1261" y="1604"/>
                    </a:cubicBezTo>
                    <a:cubicBezTo>
                      <a:pt x="922" y="1604"/>
                      <a:pt x="654" y="1470"/>
                      <a:pt x="413" y="1250"/>
                    </a:cubicBezTo>
                    <a:cubicBezTo>
                      <a:pt x="366" y="1207"/>
                      <a:pt x="321" y="1162"/>
                      <a:pt x="281" y="1112"/>
                    </a:cubicBezTo>
                    <a:cubicBezTo>
                      <a:pt x="242" y="1065"/>
                      <a:pt x="198" y="1015"/>
                      <a:pt x="147" y="1015"/>
                    </a:cubicBezTo>
                    <a:cubicBezTo>
                      <a:pt x="124" y="1015"/>
                      <a:pt x="100" y="1025"/>
                      <a:pt x="74" y="1050"/>
                    </a:cubicBezTo>
                    <a:cubicBezTo>
                      <a:pt x="1" y="1119"/>
                      <a:pt x="33" y="1203"/>
                      <a:pt x="101" y="1272"/>
                    </a:cubicBezTo>
                    <a:cubicBezTo>
                      <a:pt x="387" y="1565"/>
                      <a:pt x="689" y="1822"/>
                      <a:pt x="1110" y="1822"/>
                    </a:cubicBezTo>
                    <a:cubicBezTo>
                      <a:pt x="1156" y="1822"/>
                      <a:pt x="1203" y="1819"/>
                      <a:pt x="1252" y="1813"/>
                    </a:cubicBezTo>
                    <a:cubicBezTo>
                      <a:pt x="1289" y="1814"/>
                      <a:pt x="1326" y="1815"/>
                      <a:pt x="1362" y="1815"/>
                    </a:cubicBezTo>
                    <a:cubicBezTo>
                      <a:pt x="1843" y="1815"/>
                      <a:pt x="2294" y="1685"/>
                      <a:pt x="2723" y="1477"/>
                    </a:cubicBezTo>
                    <a:cubicBezTo>
                      <a:pt x="3021" y="1332"/>
                      <a:pt x="3287" y="1141"/>
                      <a:pt x="3502" y="883"/>
                    </a:cubicBezTo>
                    <a:cubicBezTo>
                      <a:pt x="3671" y="680"/>
                      <a:pt x="3753" y="441"/>
                      <a:pt x="3779" y="185"/>
                    </a:cubicBezTo>
                    <a:cubicBezTo>
                      <a:pt x="3787" y="127"/>
                      <a:pt x="3711" y="16"/>
                      <a:pt x="3657" y="4"/>
                    </a:cubicBezTo>
                    <a:cubicBezTo>
                      <a:pt x="3647" y="1"/>
                      <a:pt x="3637" y="0"/>
                      <a:pt x="36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850" name="Google Shape;1850;p31"/>
          <p:cNvSpPr/>
          <p:nvPr/>
        </p:nvSpPr>
        <p:spPr>
          <a:xfrm>
            <a:off x="9069378" y="560512"/>
            <a:ext cx="2310622" cy="354501"/>
          </a:xfrm>
          <a:custGeom>
            <a:avLst/>
            <a:gdLst/>
            <a:ahLst/>
            <a:cxnLst/>
            <a:rect l="l" t="t" r="r" b="b"/>
            <a:pathLst>
              <a:path w="24977" h="3834" extrusionOk="0">
                <a:moveTo>
                  <a:pt x="17307" y="566"/>
                </a:moveTo>
                <a:cubicBezTo>
                  <a:pt x="17325" y="566"/>
                  <a:pt x="17339" y="584"/>
                  <a:pt x="17352" y="622"/>
                </a:cubicBezTo>
                <a:cubicBezTo>
                  <a:pt x="17396" y="754"/>
                  <a:pt x="17380" y="886"/>
                  <a:pt x="17355" y="1019"/>
                </a:cubicBezTo>
                <a:cubicBezTo>
                  <a:pt x="17297" y="1332"/>
                  <a:pt x="17203" y="1635"/>
                  <a:pt x="17024" y="1904"/>
                </a:cubicBezTo>
                <a:cubicBezTo>
                  <a:pt x="17016" y="1919"/>
                  <a:pt x="17003" y="1932"/>
                  <a:pt x="16985" y="1958"/>
                </a:cubicBezTo>
                <a:cubicBezTo>
                  <a:pt x="16946" y="1624"/>
                  <a:pt x="16970" y="1308"/>
                  <a:pt x="17047" y="996"/>
                </a:cubicBezTo>
                <a:cubicBezTo>
                  <a:pt x="17083" y="849"/>
                  <a:pt x="17146" y="715"/>
                  <a:pt x="17252" y="604"/>
                </a:cubicBezTo>
                <a:cubicBezTo>
                  <a:pt x="17275" y="579"/>
                  <a:pt x="17293" y="566"/>
                  <a:pt x="17307" y="566"/>
                </a:cubicBezTo>
                <a:close/>
                <a:moveTo>
                  <a:pt x="11057" y="709"/>
                </a:moveTo>
                <a:cubicBezTo>
                  <a:pt x="11071" y="709"/>
                  <a:pt x="11085" y="722"/>
                  <a:pt x="11099" y="750"/>
                </a:cubicBezTo>
                <a:cubicBezTo>
                  <a:pt x="11181" y="904"/>
                  <a:pt x="11181" y="1072"/>
                  <a:pt x="11164" y="1235"/>
                </a:cubicBezTo>
                <a:cubicBezTo>
                  <a:pt x="11134" y="1525"/>
                  <a:pt x="11031" y="1793"/>
                  <a:pt x="10876" y="2065"/>
                </a:cubicBezTo>
                <a:cubicBezTo>
                  <a:pt x="10824" y="1873"/>
                  <a:pt x="10789" y="1701"/>
                  <a:pt x="10803" y="1518"/>
                </a:cubicBezTo>
                <a:cubicBezTo>
                  <a:pt x="10818" y="1326"/>
                  <a:pt x="10841" y="1137"/>
                  <a:pt x="10905" y="954"/>
                </a:cubicBezTo>
                <a:cubicBezTo>
                  <a:pt x="10931" y="879"/>
                  <a:pt x="10964" y="807"/>
                  <a:pt x="11014" y="741"/>
                </a:cubicBezTo>
                <a:cubicBezTo>
                  <a:pt x="11030" y="721"/>
                  <a:pt x="11043" y="709"/>
                  <a:pt x="11057" y="709"/>
                </a:cubicBezTo>
                <a:close/>
                <a:moveTo>
                  <a:pt x="23180" y="376"/>
                </a:moveTo>
                <a:cubicBezTo>
                  <a:pt x="23238" y="376"/>
                  <a:pt x="23297" y="408"/>
                  <a:pt x="23343" y="472"/>
                </a:cubicBezTo>
                <a:cubicBezTo>
                  <a:pt x="23421" y="581"/>
                  <a:pt x="23458" y="708"/>
                  <a:pt x="23464" y="840"/>
                </a:cubicBezTo>
                <a:cubicBezTo>
                  <a:pt x="23486" y="1310"/>
                  <a:pt x="23331" y="1733"/>
                  <a:pt x="23090" y="2127"/>
                </a:cubicBezTo>
                <a:cubicBezTo>
                  <a:pt x="23075" y="2152"/>
                  <a:pt x="23062" y="2164"/>
                  <a:pt x="23051" y="2164"/>
                </a:cubicBezTo>
                <a:cubicBezTo>
                  <a:pt x="23037" y="2164"/>
                  <a:pt x="23025" y="2147"/>
                  <a:pt x="23012" y="2121"/>
                </a:cubicBezTo>
                <a:cubicBezTo>
                  <a:pt x="22927" y="1957"/>
                  <a:pt x="22884" y="1782"/>
                  <a:pt x="22865" y="1600"/>
                </a:cubicBezTo>
                <a:cubicBezTo>
                  <a:pt x="22852" y="1489"/>
                  <a:pt x="22848" y="1377"/>
                  <a:pt x="22849" y="1306"/>
                </a:cubicBezTo>
                <a:cubicBezTo>
                  <a:pt x="22848" y="1026"/>
                  <a:pt x="22858" y="790"/>
                  <a:pt x="22961" y="567"/>
                </a:cubicBezTo>
                <a:cubicBezTo>
                  <a:pt x="22976" y="533"/>
                  <a:pt x="22996" y="500"/>
                  <a:pt x="23018" y="470"/>
                </a:cubicBezTo>
                <a:cubicBezTo>
                  <a:pt x="23064" y="408"/>
                  <a:pt x="23122" y="376"/>
                  <a:pt x="23180" y="376"/>
                </a:cubicBezTo>
                <a:close/>
                <a:moveTo>
                  <a:pt x="15272" y="501"/>
                </a:moveTo>
                <a:cubicBezTo>
                  <a:pt x="15274" y="501"/>
                  <a:pt x="15277" y="501"/>
                  <a:pt x="15279" y="501"/>
                </a:cubicBezTo>
                <a:cubicBezTo>
                  <a:pt x="15315" y="506"/>
                  <a:pt x="15324" y="550"/>
                  <a:pt x="15338" y="581"/>
                </a:cubicBezTo>
                <a:cubicBezTo>
                  <a:pt x="15412" y="757"/>
                  <a:pt x="15410" y="941"/>
                  <a:pt x="15379" y="1125"/>
                </a:cubicBezTo>
                <a:cubicBezTo>
                  <a:pt x="15319" y="1481"/>
                  <a:pt x="15210" y="1821"/>
                  <a:pt x="15006" y="2123"/>
                </a:cubicBezTo>
                <a:cubicBezTo>
                  <a:pt x="14996" y="2138"/>
                  <a:pt x="14983" y="2153"/>
                  <a:pt x="14962" y="2180"/>
                </a:cubicBezTo>
                <a:cubicBezTo>
                  <a:pt x="14901" y="2044"/>
                  <a:pt x="14877" y="1916"/>
                  <a:pt x="14874" y="1782"/>
                </a:cubicBezTo>
                <a:cubicBezTo>
                  <a:pt x="14864" y="1344"/>
                  <a:pt x="14954" y="933"/>
                  <a:pt x="15205" y="565"/>
                </a:cubicBezTo>
                <a:cubicBezTo>
                  <a:pt x="15224" y="539"/>
                  <a:pt x="15239" y="501"/>
                  <a:pt x="15272" y="501"/>
                </a:cubicBezTo>
                <a:close/>
                <a:moveTo>
                  <a:pt x="21431" y="559"/>
                </a:moveTo>
                <a:cubicBezTo>
                  <a:pt x="21478" y="559"/>
                  <a:pt x="21510" y="598"/>
                  <a:pt x="21541" y="679"/>
                </a:cubicBezTo>
                <a:cubicBezTo>
                  <a:pt x="21612" y="870"/>
                  <a:pt x="21598" y="1065"/>
                  <a:pt x="21568" y="1258"/>
                </a:cubicBezTo>
                <a:cubicBezTo>
                  <a:pt x="21520" y="1575"/>
                  <a:pt x="21404" y="1865"/>
                  <a:pt x="21215" y="2126"/>
                </a:cubicBezTo>
                <a:cubicBezTo>
                  <a:pt x="21202" y="2143"/>
                  <a:pt x="21189" y="2159"/>
                  <a:pt x="21175" y="2175"/>
                </a:cubicBezTo>
                <a:cubicBezTo>
                  <a:pt x="21170" y="2179"/>
                  <a:pt x="21165" y="2180"/>
                  <a:pt x="21155" y="2184"/>
                </a:cubicBezTo>
                <a:cubicBezTo>
                  <a:pt x="21082" y="2057"/>
                  <a:pt x="21044" y="1916"/>
                  <a:pt x="21039" y="1773"/>
                </a:cubicBezTo>
                <a:cubicBezTo>
                  <a:pt x="21029" y="1511"/>
                  <a:pt x="21010" y="1244"/>
                  <a:pt x="21081" y="984"/>
                </a:cubicBezTo>
                <a:cubicBezTo>
                  <a:pt x="21117" y="855"/>
                  <a:pt x="21166" y="736"/>
                  <a:pt x="21269" y="646"/>
                </a:cubicBezTo>
                <a:cubicBezTo>
                  <a:pt x="21283" y="633"/>
                  <a:pt x="21296" y="620"/>
                  <a:pt x="21311" y="610"/>
                </a:cubicBezTo>
                <a:cubicBezTo>
                  <a:pt x="21361" y="576"/>
                  <a:pt x="21399" y="559"/>
                  <a:pt x="21431" y="559"/>
                </a:cubicBezTo>
                <a:close/>
                <a:moveTo>
                  <a:pt x="13259" y="488"/>
                </a:moveTo>
                <a:cubicBezTo>
                  <a:pt x="13307" y="488"/>
                  <a:pt x="13349" y="517"/>
                  <a:pt x="13382" y="576"/>
                </a:cubicBezTo>
                <a:cubicBezTo>
                  <a:pt x="13445" y="694"/>
                  <a:pt x="13459" y="824"/>
                  <a:pt x="13446" y="957"/>
                </a:cubicBezTo>
                <a:cubicBezTo>
                  <a:pt x="13404" y="1380"/>
                  <a:pt x="13253" y="1758"/>
                  <a:pt x="12975" y="2083"/>
                </a:cubicBezTo>
                <a:cubicBezTo>
                  <a:pt x="12933" y="2132"/>
                  <a:pt x="12887" y="2176"/>
                  <a:pt x="12844" y="2224"/>
                </a:cubicBezTo>
                <a:cubicBezTo>
                  <a:pt x="12831" y="2239"/>
                  <a:pt x="12820" y="2246"/>
                  <a:pt x="12812" y="2246"/>
                </a:cubicBezTo>
                <a:cubicBezTo>
                  <a:pt x="12801" y="2246"/>
                  <a:pt x="12793" y="2233"/>
                  <a:pt x="12788" y="2209"/>
                </a:cubicBezTo>
                <a:cubicBezTo>
                  <a:pt x="12770" y="2101"/>
                  <a:pt x="12754" y="1992"/>
                  <a:pt x="12755" y="1847"/>
                </a:cubicBezTo>
                <a:cubicBezTo>
                  <a:pt x="12773" y="1507"/>
                  <a:pt x="12826" y="1139"/>
                  <a:pt x="12975" y="792"/>
                </a:cubicBezTo>
                <a:cubicBezTo>
                  <a:pt x="13016" y="695"/>
                  <a:pt x="13070" y="606"/>
                  <a:pt x="13150" y="536"/>
                </a:cubicBezTo>
                <a:cubicBezTo>
                  <a:pt x="13187" y="504"/>
                  <a:pt x="13224" y="488"/>
                  <a:pt x="13259" y="488"/>
                </a:cubicBezTo>
                <a:close/>
                <a:moveTo>
                  <a:pt x="19393" y="716"/>
                </a:moveTo>
                <a:cubicBezTo>
                  <a:pt x="19418" y="716"/>
                  <a:pt x="19442" y="727"/>
                  <a:pt x="19466" y="750"/>
                </a:cubicBezTo>
                <a:cubicBezTo>
                  <a:pt x="19535" y="817"/>
                  <a:pt x="19565" y="900"/>
                  <a:pt x="19575" y="993"/>
                </a:cubicBezTo>
                <a:cubicBezTo>
                  <a:pt x="19607" y="1313"/>
                  <a:pt x="19512" y="1609"/>
                  <a:pt x="19403" y="1903"/>
                </a:cubicBezTo>
                <a:cubicBezTo>
                  <a:pt x="19354" y="2031"/>
                  <a:pt x="19289" y="2150"/>
                  <a:pt x="19212" y="2263"/>
                </a:cubicBezTo>
                <a:cubicBezTo>
                  <a:pt x="19184" y="2304"/>
                  <a:pt x="19169" y="2325"/>
                  <a:pt x="19154" y="2325"/>
                </a:cubicBezTo>
                <a:cubicBezTo>
                  <a:pt x="19139" y="2325"/>
                  <a:pt x="19125" y="2303"/>
                  <a:pt x="19100" y="2259"/>
                </a:cubicBezTo>
                <a:cubicBezTo>
                  <a:pt x="19026" y="2124"/>
                  <a:pt x="18996" y="1981"/>
                  <a:pt x="19006" y="1827"/>
                </a:cubicBezTo>
                <a:cubicBezTo>
                  <a:pt x="19017" y="1527"/>
                  <a:pt x="19056" y="1232"/>
                  <a:pt x="19166" y="952"/>
                </a:cubicBezTo>
                <a:cubicBezTo>
                  <a:pt x="19201" y="866"/>
                  <a:pt x="19248" y="790"/>
                  <a:pt x="19328" y="738"/>
                </a:cubicBezTo>
                <a:cubicBezTo>
                  <a:pt x="19350" y="723"/>
                  <a:pt x="19372" y="716"/>
                  <a:pt x="19393" y="716"/>
                </a:cubicBezTo>
                <a:close/>
                <a:moveTo>
                  <a:pt x="9023" y="884"/>
                </a:moveTo>
                <a:cubicBezTo>
                  <a:pt x="9025" y="884"/>
                  <a:pt x="9027" y="884"/>
                  <a:pt x="9029" y="884"/>
                </a:cubicBezTo>
                <a:cubicBezTo>
                  <a:pt x="9111" y="890"/>
                  <a:pt x="9155" y="968"/>
                  <a:pt x="9188" y="1040"/>
                </a:cubicBezTo>
                <a:cubicBezTo>
                  <a:pt x="9274" y="1220"/>
                  <a:pt x="9271" y="1407"/>
                  <a:pt x="9229" y="1596"/>
                </a:cubicBezTo>
                <a:cubicBezTo>
                  <a:pt x="9160" y="1900"/>
                  <a:pt x="9031" y="2178"/>
                  <a:pt x="8851" y="2432"/>
                </a:cubicBezTo>
                <a:cubicBezTo>
                  <a:pt x="8840" y="2447"/>
                  <a:pt x="8826" y="2460"/>
                  <a:pt x="8816" y="2475"/>
                </a:cubicBezTo>
                <a:cubicBezTo>
                  <a:pt x="8803" y="2494"/>
                  <a:pt x="8793" y="2503"/>
                  <a:pt x="8783" y="2503"/>
                </a:cubicBezTo>
                <a:cubicBezTo>
                  <a:pt x="8773" y="2503"/>
                  <a:pt x="8763" y="2491"/>
                  <a:pt x="8752" y="2468"/>
                </a:cubicBezTo>
                <a:cubicBezTo>
                  <a:pt x="8703" y="2360"/>
                  <a:pt x="8628" y="2154"/>
                  <a:pt x="8637" y="1930"/>
                </a:cubicBezTo>
                <a:cubicBezTo>
                  <a:pt x="8644" y="1611"/>
                  <a:pt x="8722" y="1313"/>
                  <a:pt x="8877" y="1036"/>
                </a:cubicBezTo>
                <a:cubicBezTo>
                  <a:pt x="8881" y="1028"/>
                  <a:pt x="8884" y="1021"/>
                  <a:pt x="8889" y="1015"/>
                </a:cubicBezTo>
                <a:cubicBezTo>
                  <a:pt x="8928" y="965"/>
                  <a:pt x="8957" y="884"/>
                  <a:pt x="9023" y="884"/>
                </a:cubicBezTo>
                <a:close/>
                <a:moveTo>
                  <a:pt x="2515" y="843"/>
                </a:moveTo>
                <a:cubicBezTo>
                  <a:pt x="2539" y="843"/>
                  <a:pt x="2564" y="849"/>
                  <a:pt x="2591" y="861"/>
                </a:cubicBezTo>
                <a:cubicBezTo>
                  <a:pt x="2734" y="925"/>
                  <a:pt x="2810" y="1045"/>
                  <a:pt x="2855" y="1187"/>
                </a:cubicBezTo>
                <a:cubicBezTo>
                  <a:pt x="2970" y="1556"/>
                  <a:pt x="2900" y="1905"/>
                  <a:pt x="2730" y="2241"/>
                </a:cubicBezTo>
                <a:cubicBezTo>
                  <a:pt x="2626" y="2445"/>
                  <a:pt x="2476" y="2616"/>
                  <a:pt x="2308" y="2773"/>
                </a:cubicBezTo>
                <a:cubicBezTo>
                  <a:pt x="2277" y="2802"/>
                  <a:pt x="2259" y="2817"/>
                  <a:pt x="2244" y="2817"/>
                </a:cubicBezTo>
                <a:cubicBezTo>
                  <a:pt x="2227" y="2817"/>
                  <a:pt x="2214" y="2795"/>
                  <a:pt x="2192" y="2749"/>
                </a:cubicBezTo>
                <a:cubicBezTo>
                  <a:pt x="2085" y="2533"/>
                  <a:pt x="1994" y="2315"/>
                  <a:pt x="2007" y="2157"/>
                </a:cubicBezTo>
                <a:cubicBezTo>
                  <a:pt x="2025" y="1679"/>
                  <a:pt x="2103" y="1309"/>
                  <a:pt x="2327" y="984"/>
                </a:cubicBezTo>
                <a:cubicBezTo>
                  <a:pt x="2349" y="950"/>
                  <a:pt x="2379" y="922"/>
                  <a:pt x="2406" y="893"/>
                </a:cubicBezTo>
                <a:cubicBezTo>
                  <a:pt x="2439" y="859"/>
                  <a:pt x="2476" y="843"/>
                  <a:pt x="2515" y="843"/>
                </a:cubicBezTo>
                <a:close/>
                <a:moveTo>
                  <a:pt x="7019" y="940"/>
                </a:moveTo>
                <a:cubicBezTo>
                  <a:pt x="7110" y="940"/>
                  <a:pt x="7187" y="999"/>
                  <a:pt x="7238" y="1112"/>
                </a:cubicBezTo>
                <a:cubicBezTo>
                  <a:pt x="7303" y="1252"/>
                  <a:pt x="7294" y="1399"/>
                  <a:pt x="7269" y="1544"/>
                </a:cubicBezTo>
                <a:cubicBezTo>
                  <a:pt x="7200" y="1953"/>
                  <a:pt x="7005" y="2302"/>
                  <a:pt x="6742" y="2618"/>
                </a:cubicBezTo>
                <a:cubicBezTo>
                  <a:pt x="6668" y="2705"/>
                  <a:pt x="6588" y="2787"/>
                  <a:pt x="6505" y="2868"/>
                </a:cubicBezTo>
                <a:cubicBezTo>
                  <a:pt x="6475" y="2897"/>
                  <a:pt x="6455" y="2913"/>
                  <a:pt x="6440" y="2913"/>
                </a:cubicBezTo>
                <a:cubicBezTo>
                  <a:pt x="6420" y="2913"/>
                  <a:pt x="6407" y="2889"/>
                  <a:pt x="6388" y="2838"/>
                </a:cubicBezTo>
                <a:cubicBezTo>
                  <a:pt x="6330" y="2678"/>
                  <a:pt x="6298" y="2514"/>
                  <a:pt x="6304" y="2341"/>
                </a:cubicBezTo>
                <a:cubicBezTo>
                  <a:pt x="6331" y="1920"/>
                  <a:pt x="6432" y="1521"/>
                  <a:pt x="6673" y="1166"/>
                </a:cubicBezTo>
                <a:cubicBezTo>
                  <a:pt x="6721" y="1098"/>
                  <a:pt x="6784" y="1042"/>
                  <a:pt x="6853" y="997"/>
                </a:cubicBezTo>
                <a:cubicBezTo>
                  <a:pt x="6911" y="959"/>
                  <a:pt x="6967" y="940"/>
                  <a:pt x="7019" y="940"/>
                </a:cubicBezTo>
                <a:close/>
                <a:moveTo>
                  <a:pt x="4712" y="948"/>
                </a:moveTo>
                <a:cubicBezTo>
                  <a:pt x="4757" y="948"/>
                  <a:pt x="4801" y="975"/>
                  <a:pt x="4853" y="1029"/>
                </a:cubicBezTo>
                <a:cubicBezTo>
                  <a:pt x="5000" y="1181"/>
                  <a:pt x="5052" y="1372"/>
                  <a:pt x="5073" y="1575"/>
                </a:cubicBezTo>
                <a:cubicBezTo>
                  <a:pt x="5078" y="1624"/>
                  <a:pt x="5075" y="1672"/>
                  <a:pt x="5075" y="1720"/>
                </a:cubicBezTo>
                <a:cubicBezTo>
                  <a:pt x="5073" y="2090"/>
                  <a:pt x="4933" y="2407"/>
                  <a:pt x="4696" y="2682"/>
                </a:cubicBezTo>
                <a:cubicBezTo>
                  <a:pt x="4610" y="2785"/>
                  <a:pt x="4512" y="2875"/>
                  <a:pt x="4406" y="2960"/>
                </a:cubicBezTo>
                <a:cubicBezTo>
                  <a:pt x="4388" y="2973"/>
                  <a:pt x="4375" y="2981"/>
                  <a:pt x="4364" y="2981"/>
                </a:cubicBezTo>
                <a:cubicBezTo>
                  <a:pt x="4349" y="2981"/>
                  <a:pt x="4339" y="2967"/>
                  <a:pt x="4328" y="2938"/>
                </a:cubicBezTo>
                <a:cubicBezTo>
                  <a:pt x="4238" y="2672"/>
                  <a:pt x="4203" y="2399"/>
                  <a:pt x="4227" y="2118"/>
                </a:cubicBezTo>
                <a:cubicBezTo>
                  <a:pt x="4247" y="1870"/>
                  <a:pt x="4280" y="1625"/>
                  <a:pt x="4363" y="1389"/>
                </a:cubicBezTo>
                <a:cubicBezTo>
                  <a:pt x="4412" y="1255"/>
                  <a:pt x="4468" y="1125"/>
                  <a:pt x="4574" y="1024"/>
                </a:cubicBezTo>
                <a:cubicBezTo>
                  <a:pt x="4626" y="973"/>
                  <a:pt x="4669" y="948"/>
                  <a:pt x="4712" y="948"/>
                </a:cubicBezTo>
                <a:close/>
                <a:moveTo>
                  <a:pt x="23278" y="1"/>
                </a:moveTo>
                <a:cubicBezTo>
                  <a:pt x="23209" y="1"/>
                  <a:pt x="23139" y="1"/>
                  <a:pt x="23063" y="5"/>
                </a:cubicBezTo>
                <a:cubicBezTo>
                  <a:pt x="22874" y="52"/>
                  <a:pt x="22742" y="169"/>
                  <a:pt x="22649" y="335"/>
                </a:cubicBezTo>
                <a:cubicBezTo>
                  <a:pt x="22533" y="544"/>
                  <a:pt x="22492" y="769"/>
                  <a:pt x="22474" y="1004"/>
                </a:cubicBezTo>
                <a:cubicBezTo>
                  <a:pt x="22450" y="1305"/>
                  <a:pt x="22463" y="1603"/>
                  <a:pt x="22522" y="1898"/>
                </a:cubicBezTo>
                <a:cubicBezTo>
                  <a:pt x="22559" y="2087"/>
                  <a:pt x="22637" y="2259"/>
                  <a:pt x="22737" y="2422"/>
                </a:cubicBezTo>
                <a:cubicBezTo>
                  <a:pt x="22758" y="2454"/>
                  <a:pt x="22779" y="2485"/>
                  <a:pt x="22735" y="2520"/>
                </a:cubicBezTo>
                <a:cubicBezTo>
                  <a:pt x="22587" y="2636"/>
                  <a:pt x="22432" y="2738"/>
                  <a:pt x="22235" y="2751"/>
                </a:cubicBezTo>
                <a:cubicBezTo>
                  <a:pt x="22211" y="2752"/>
                  <a:pt x="22187" y="2753"/>
                  <a:pt x="22164" y="2753"/>
                </a:cubicBezTo>
                <a:cubicBezTo>
                  <a:pt x="21928" y="2753"/>
                  <a:pt x="21714" y="2670"/>
                  <a:pt x="21513" y="2547"/>
                </a:cubicBezTo>
                <a:cubicBezTo>
                  <a:pt x="21389" y="2470"/>
                  <a:pt x="21408" y="2495"/>
                  <a:pt x="21487" y="2387"/>
                </a:cubicBezTo>
                <a:cubicBezTo>
                  <a:pt x="21831" y="1927"/>
                  <a:pt x="21989" y="1409"/>
                  <a:pt x="21956" y="839"/>
                </a:cubicBezTo>
                <a:cubicBezTo>
                  <a:pt x="21947" y="676"/>
                  <a:pt x="21899" y="519"/>
                  <a:pt x="21800" y="382"/>
                </a:cubicBezTo>
                <a:cubicBezTo>
                  <a:pt x="21704" y="251"/>
                  <a:pt x="21585" y="184"/>
                  <a:pt x="21445" y="184"/>
                </a:cubicBezTo>
                <a:cubicBezTo>
                  <a:pt x="21397" y="184"/>
                  <a:pt x="21346" y="192"/>
                  <a:pt x="21293" y="208"/>
                </a:cubicBezTo>
                <a:cubicBezTo>
                  <a:pt x="21023" y="288"/>
                  <a:pt x="20863" y="481"/>
                  <a:pt x="20761" y="729"/>
                </a:cubicBezTo>
                <a:cubicBezTo>
                  <a:pt x="20620" y="1073"/>
                  <a:pt x="20633" y="1435"/>
                  <a:pt x="20653" y="1797"/>
                </a:cubicBezTo>
                <a:cubicBezTo>
                  <a:pt x="20662" y="1976"/>
                  <a:pt x="20705" y="2150"/>
                  <a:pt x="20786" y="2313"/>
                </a:cubicBezTo>
                <a:cubicBezTo>
                  <a:pt x="20873" y="2490"/>
                  <a:pt x="20870" y="2486"/>
                  <a:pt x="20698" y="2594"/>
                </a:cubicBezTo>
                <a:cubicBezTo>
                  <a:pt x="20490" y="2723"/>
                  <a:pt x="20280" y="2785"/>
                  <a:pt x="20068" y="2785"/>
                </a:cubicBezTo>
                <a:cubicBezTo>
                  <a:pt x="19880" y="2785"/>
                  <a:pt x="19690" y="2737"/>
                  <a:pt x="19498" y="2644"/>
                </a:cubicBezTo>
                <a:cubicBezTo>
                  <a:pt x="19460" y="2625"/>
                  <a:pt x="19414" y="2615"/>
                  <a:pt x="19461" y="2549"/>
                </a:cubicBezTo>
                <a:cubicBezTo>
                  <a:pt x="19788" y="2092"/>
                  <a:pt x="19957" y="1582"/>
                  <a:pt x="19947" y="1018"/>
                </a:cubicBezTo>
                <a:cubicBezTo>
                  <a:pt x="19944" y="863"/>
                  <a:pt x="19901" y="718"/>
                  <a:pt x="19813" y="588"/>
                </a:cubicBezTo>
                <a:cubicBezTo>
                  <a:pt x="19700" y="422"/>
                  <a:pt x="19555" y="338"/>
                  <a:pt x="19399" y="338"/>
                </a:cubicBezTo>
                <a:cubicBezTo>
                  <a:pt x="19289" y="338"/>
                  <a:pt x="19173" y="380"/>
                  <a:pt x="19059" y="466"/>
                </a:cubicBezTo>
                <a:cubicBezTo>
                  <a:pt x="18947" y="552"/>
                  <a:pt x="18870" y="663"/>
                  <a:pt x="18819" y="791"/>
                </a:cubicBezTo>
                <a:cubicBezTo>
                  <a:pt x="18674" y="1153"/>
                  <a:pt x="18617" y="1532"/>
                  <a:pt x="18621" y="1920"/>
                </a:cubicBezTo>
                <a:cubicBezTo>
                  <a:pt x="18622" y="2138"/>
                  <a:pt x="18686" y="2340"/>
                  <a:pt x="18810" y="2522"/>
                </a:cubicBezTo>
                <a:cubicBezTo>
                  <a:pt x="18867" y="2606"/>
                  <a:pt x="18869" y="2605"/>
                  <a:pt x="18777" y="2655"/>
                </a:cubicBezTo>
                <a:cubicBezTo>
                  <a:pt x="18534" y="2788"/>
                  <a:pt x="18281" y="2846"/>
                  <a:pt x="18021" y="2846"/>
                </a:cubicBezTo>
                <a:cubicBezTo>
                  <a:pt x="17886" y="2846"/>
                  <a:pt x="17749" y="2831"/>
                  <a:pt x="17611" y="2802"/>
                </a:cubicBezTo>
                <a:cubicBezTo>
                  <a:pt x="17411" y="2763"/>
                  <a:pt x="17255" y="2660"/>
                  <a:pt x="17143" y="2491"/>
                </a:cubicBezTo>
                <a:cubicBezTo>
                  <a:pt x="17117" y="2452"/>
                  <a:pt x="17101" y="2418"/>
                  <a:pt x="17142" y="2370"/>
                </a:cubicBezTo>
                <a:cubicBezTo>
                  <a:pt x="17530" y="1906"/>
                  <a:pt x="17725" y="1368"/>
                  <a:pt x="17747" y="766"/>
                </a:cubicBezTo>
                <a:cubicBezTo>
                  <a:pt x="17753" y="606"/>
                  <a:pt x="17704" y="461"/>
                  <a:pt x="17609" y="331"/>
                </a:cubicBezTo>
                <a:cubicBezTo>
                  <a:pt x="17534" y="230"/>
                  <a:pt x="17424" y="176"/>
                  <a:pt x="17309" y="176"/>
                </a:cubicBezTo>
                <a:cubicBezTo>
                  <a:pt x="17242" y="176"/>
                  <a:pt x="17173" y="194"/>
                  <a:pt x="17110" y="233"/>
                </a:cubicBezTo>
                <a:cubicBezTo>
                  <a:pt x="16985" y="310"/>
                  <a:pt x="16894" y="418"/>
                  <a:pt x="16824" y="543"/>
                </a:cubicBezTo>
                <a:cubicBezTo>
                  <a:pt x="16696" y="766"/>
                  <a:pt x="16633" y="1010"/>
                  <a:pt x="16607" y="1266"/>
                </a:cubicBezTo>
                <a:cubicBezTo>
                  <a:pt x="16573" y="1598"/>
                  <a:pt x="16570" y="1927"/>
                  <a:pt x="16645" y="2253"/>
                </a:cubicBezTo>
                <a:cubicBezTo>
                  <a:pt x="16659" y="2315"/>
                  <a:pt x="16641" y="2350"/>
                  <a:pt x="16598" y="2383"/>
                </a:cubicBezTo>
                <a:cubicBezTo>
                  <a:pt x="16406" y="2537"/>
                  <a:pt x="16194" y="2656"/>
                  <a:pt x="15952" y="2711"/>
                </a:cubicBezTo>
                <a:cubicBezTo>
                  <a:pt x="15867" y="2730"/>
                  <a:pt x="15782" y="2741"/>
                  <a:pt x="15698" y="2741"/>
                </a:cubicBezTo>
                <a:cubicBezTo>
                  <a:pt x="15541" y="2741"/>
                  <a:pt x="15389" y="2702"/>
                  <a:pt x="15248" y="2599"/>
                </a:cubicBezTo>
                <a:cubicBezTo>
                  <a:pt x="15168" y="2541"/>
                  <a:pt x="15169" y="2533"/>
                  <a:pt x="15225" y="2455"/>
                </a:cubicBezTo>
                <a:cubicBezTo>
                  <a:pt x="15597" y="1937"/>
                  <a:pt x="15802" y="1368"/>
                  <a:pt x="15753" y="723"/>
                </a:cubicBezTo>
                <a:cubicBezTo>
                  <a:pt x="15739" y="533"/>
                  <a:pt x="15672" y="360"/>
                  <a:pt x="15541" y="222"/>
                </a:cubicBezTo>
                <a:cubicBezTo>
                  <a:pt x="15468" y="146"/>
                  <a:pt x="15382" y="99"/>
                  <a:pt x="15280" y="99"/>
                </a:cubicBezTo>
                <a:cubicBezTo>
                  <a:pt x="15254" y="99"/>
                  <a:pt x="15228" y="101"/>
                  <a:pt x="15200" y="108"/>
                </a:cubicBezTo>
                <a:cubicBezTo>
                  <a:pt x="15074" y="135"/>
                  <a:pt x="14988" y="217"/>
                  <a:pt x="14915" y="315"/>
                </a:cubicBezTo>
                <a:cubicBezTo>
                  <a:pt x="14645" y="674"/>
                  <a:pt x="14526" y="1090"/>
                  <a:pt x="14491" y="1532"/>
                </a:cubicBezTo>
                <a:cubicBezTo>
                  <a:pt x="14466" y="1847"/>
                  <a:pt x="14506" y="2157"/>
                  <a:pt x="14656" y="2443"/>
                </a:cubicBezTo>
                <a:cubicBezTo>
                  <a:pt x="14672" y="2474"/>
                  <a:pt x="14673" y="2497"/>
                  <a:pt x="14644" y="2520"/>
                </a:cubicBezTo>
                <a:cubicBezTo>
                  <a:pt x="14377" y="2724"/>
                  <a:pt x="14093" y="2896"/>
                  <a:pt x="13746" y="2910"/>
                </a:cubicBezTo>
                <a:cubicBezTo>
                  <a:pt x="13727" y="2911"/>
                  <a:pt x="13708" y="2911"/>
                  <a:pt x="13690" y="2911"/>
                </a:cubicBezTo>
                <a:cubicBezTo>
                  <a:pt x="13445" y="2911"/>
                  <a:pt x="13218" y="2841"/>
                  <a:pt x="13026" y="2671"/>
                </a:cubicBezTo>
                <a:cubicBezTo>
                  <a:pt x="12983" y="2631"/>
                  <a:pt x="12975" y="2605"/>
                  <a:pt x="13025" y="2564"/>
                </a:cubicBezTo>
                <a:cubicBezTo>
                  <a:pt x="13111" y="2496"/>
                  <a:pt x="13185" y="2413"/>
                  <a:pt x="13254" y="2329"/>
                </a:cubicBezTo>
                <a:cubicBezTo>
                  <a:pt x="13591" y="1924"/>
                  <a:pt x="13790" y="1461"/>
                  <a:pt x="13812" y="932"/>
                </a:cubicBezTo>
                <a:cubicBezTo>
                  <a:pt x="13821" y="749"/>
                  <a:pt x="13801" y="570"/>
                  <a:pt x="13713" y="403"/>
                </a:cubicBezTo>
                <a:cubicBezTo>
                  <a:pt x="13609" y="208"/>
                  <a:pt x="13435" y="105"/>
                  <a:pt x="13253" y="105"/>
                </a:cubicBezTo>
                <a:cubicBezTo>
                  <a:pt x="13121" y="105"/>
                  <a:pt x="12986" y="160"/>
                  <a:pt x="12871" y="272"/>
                </a:cubicBezTo>
                <a:cubicBezTo>
                  <a:pt x="12785" y="357"/>
                  <a:pt x="12708" y="451"/>
                  <a:pt x="12661" y="563"/>
                </a:cubicBezTo>
                <a:cubicBezTo>
                  <a:pt x="12399" y="1176"/>
                  <a:pt x="12280" y="1807"/>
                  <a:pt x="12462" y="2468"/>
                </a:cubicBezTo>
                <a:cubicBezTo>
                  <a:pt x="12470" y="2497"/>
                  <a:pt x="12471" y="2516"/>
                  <a:pt x="12440" y="2533"/>
                </a:cubicBezTo>
                <a:cubicBezTo>
                  <a:pt x="12235" y="2641"/>
                  <a:pt x="12026" y="2733"/>
                  <a:pt x="11788" y="2733"/>
                </a:cubicBezTo>
                <a:cubicBezTo>
                  <a:pt x="11786" y="2733"/>
                  <a:pt x="11783" y="2733"/>
                  <a:pt x="11781" y="2733"/>
                </a:cubicBezTo>
                <a:cubicBezTo>
                  <a:pt x="11527" y="2730"/>
                  <a:pt x="11310" y="2644"/>
                  <a:pt x="11126" y="2470"/>
                </a:cubicBezTo>
                <a:cubicBezTo>
                  <a:pt x="11093" y="2439"/>
                  <a:pt x="11089" y="2413"/>
                  <a:pt x="11115" y="2375"/>
                </a:cubicBezTo>
                <a:cubicBezTo>
                  <a:pt x="11340" y="2031"/>
                  <a:pt x="11491" y="1660"/>
                  <a:pt x="11533" y="1251"/>
                </a:cubicBezTo>
                <a:cubicBezTo>
                  <a:pt x="11561" y="977"/>
                  <a:pt x="11530" y="709"/>
                  <a:pt x="11362" y="477"/>
                </a:cubicBezTo>
                <a:cubicBezTo>
                  <a:pt x="11284" y="370"/>
                  <a:pt x="11174" y="315"/>
                  <a:pt x="11061" y="315"/>
                </a:cubicBezTo>
                <a:cubicBezTo>
                  <a:pt x="10981" y="315"/>
                  <a:pt x="10899" y="342"/>
                  <a:pt x="10825" y="398"/>
                </a:cubicBezTo>
                <a:cubicBezTo>
                  <a:pt x="10774" y="435"/>
                  <a:pt x="10731" y="479"/>
                  <a:pt x="10695" y="529"/>
                </a:cubicBezTo>
                <a:cubicBezTo>
                  <a:pt x="10505" y="800"/>
                  <a:pt x="10450" y="1113"/>
                  <a:pt x="10422" y="1432"/>
                </a:cubicBezTo>
                <a:cubicBezTo>
                  <a:pt x="10394" y="1753"/>
                  <a:pt x="10440" y="2067"/>
                  <a:pt x="10586" y="2360"/>
                </a:cubicBezTo>
                <a:cubicBezTo>
                  <a:pt x="10606" y="2398"/>
                  <a:pt x="10598" y="2422"/>
                  <a:pt x="10570" y="2450"/>
                </a:cubicBezTo>
                <a:cubicBezTo>
                  <a:pt x="10367" y="2652"/>
                  <a:pt x="10139" y="2818"/>
                  <a:pt x="9863" y="2909"/>
                </a:cubicBezTo>
                <a:cubicBezTo>
                  <a:pt x="9749" y="2946"/>
                  <a:pt x="9637" y="2966"/>
                  <a:pt x="9526" y="2966"/>
                </a:cubicBezTo>
                <a:cubicBezTo>
                  <a:pt x="9372" y="2966"/>
                  <a:pt x="9221" y="2927"/>
                  <a:pt x="9074" y="2842"/>
                </a:cubicBezTo>
                <a:cubicBezTo>
                  <a:pt x="9031" y="2816"/>
                  <a:pt x="9026" y="2796"/>
                  <a:pt x="9059" y="2758"/>
                </a:cubicBezTo>
                <a:cubicBezTo>
                  <a:pt x="9142" y="2661"/>
                  <a:pt x="9215" y="2559"/>
                  <a:pt x="9276" y="2449"/>
                </a:cubicBezTo>
                <a:cubicBezTo>
                  <a:pt x="9493" y="2059"/>
                  <a:pt x="9668" y="1656"/>
                  <a:pt x="9612" y="1194"/>
                </a:cubicBezTo>
                <a:cubicBezTo>
                  <a:pt x="9585" y="968"/>
                  <a:pt x="9499" y="771"/>
                  <a:pt x="9324" y="619"/>
                </a:cubicBezTo>
                <a:cubicBezTo>
                  <a:pt x="9232" y="539"/>
                  <a:pt x="9130" y="499"/>
                  <a:pt x="9026" y="499"/>
                </a:cubicBezTo>
                <a:cubicBezTo>
                  <a:pt x="8931" y="499"/>
                  <a:pt x="8835" y="532"/>
                  <a:pt x="8746" y="600"/>
                </a:cubicBezTo>
                <a:cubicBezTo>
                  <a:pt x="8686" y="643"/>
                  <a:pt x="8643" y="700"/>
                  <a:pt x="8602" y="760"/>
                </a:cubicBezTo>
                <a:cubicBezTo>
                  <a:pt x="8422" y="1026"/>
                  <a:pt x="8329" y="1324"/>
                  <a:pt x="8278" y="1640"/>
                </a:cubicBezTo>
                <a:cubicBezTo>
                  <a:pt x="8216" y="2028"/>
                  <a:pt x="8270" y="2391"/>
                  <a:pt x="8467" y="2732"/>
                </a:cubicBezTo>
                <a:cubicBezTo>
                  <a:pt x="8496" y="2782"/>
                  <a:pt x="8490" y="2807"/>
                  <a:pt x="8443" y="2842"/>
                </a:cubicBezTo>
                <a:cubicBezTo>
                  <a:pt x="8027" y="3140"/>
                  <a:pt x="7568" y="3293"/>
                  <a:pt x="7065" y="3293"/>
                </a:cubicBezTo>
                <a:cubicBezTo>
                  <a:pt x="7014" y="3293"/>
                  <a:pt x="6963" y="3291"/>
                  <a:pt x="6911" y="3288"/>
                </a:cubicBezTo>
                <a:cubicBezTo>
                  <a:pt x="6848" y="3284"/>
                  <a:pt x="6786" y="3266"/>
                  <a:pt x="6727" y="3240"/>
                </a:cubicBezTo>
                <a:cubicBezTo>
                  <a:pt x="6682" y="3221"/>
                  <a:pt x="6675" y="3203"/>
                  <a:pt x="6716" y="3169"/>
                </a:cubicBezTo>
                <a:cubicBezTo>
                  <a:pt x="6915" y="3007"/>
                  <a:pt x="7076" y="2810"/>
                  <a:pt x="7219" y="2598"/>
                </a:cubicBezTo>
                <a:cubicBezTo>
                  <a:pt x="7484" y="2209"/>
                  <a:pt x="7662" y="1786"/>
                  <a:pt x="7654" y="1305"/>
                </a:cubicBezTo>
                <a:cubicBezTo>
                  <a:pt x="7649" y="1055"/>
                  <a:pt x="7560" y="839"/>
                  <a:pt x="7361" y="679"/>
                </a:cubicBezTo>
                <a:cubicBezTo>
                  <a:pt x="7264" y="603"/>
                  <a:pt x="7156" y="560"/>
                  <a:pt x="7036" y="560"/>
                </a:cubicBezTo>
                <a:cubicBezTo>
                  <a:pt x="7005" y="560"/>
                  <a:pt x="6973" y="563"/>
                  <a:pt x="6940" y="568"/>
                </a:cubicBezTo>
                <a:cubicBezTo>
                  <a:pt x="6714" y="609"/>
                  <a:pt x="6541" y="734"/>
                  <a:pt x="6401" y="905"/>
                </a:cubicBezTo>
                <a:cubicBezTo>
                  <a:pt x="6190" y="1159"/>
                  <a:pt x="6090" y="1463"/>
                  <a:pt x="6007" y="1775"/>
                </a:cubicBezTo>
                <a:cubicBezTo>
                  <a:pt x="5885" y="2230"/>
                  <a:pt x="5885" y="2678"/>
                  <a:pt x="6098" y="3111"/>
                </a:cubicBezTo>
                <a:cubicBezTo>
                  <a:pt x="6117" y="3148"/>
                  <a:pt x="6101" y="3164"/>
                  <a:pt x="6072" y="3180"/>
                </a:cubicBezTo>
                <a:cubicBezTo>
                  <a:pt x="5937" y="3262"/>
                  <a:pt x="5796" y="3334"/>
                  <a:pt x="5646" y="3382"/>
                </a:cubicBezTo>
                <a:cubicBezTo>
                  <a:pt x="5491" y="3433"/>
                  <a:pt x="5337" y="3463"/>
                  <a:pt x="5183" y="3463"/>
                </a:cubicBezTo>
                <a:cubicBezTo>
                  <a:pt x="5031" y="3463"/>
                  <a:pt x="4880" y="3434"/>
                  <a:pt x="4730" y="3369"/>
                </a:cubicBezTo>
                <a:cubicBezTo>
                  <a:pt x="4571" y="3298"/>
                  <a:pt x="4574" y="3301"/>
                  <a:pt x="4704" y="3189"/>
                </a:cubicBezTo>
                <a:cubicBezTo>
                  <a:pt x="5217" y="2745"/>
                  <a:pt x="5508" y="2205"/>
                  <a:pt x="5437" y="1506"/>
                </a:cubicBezTo>
                <a:cubicBezTo>
                  <a:pt x="5412" y="1256"/>
                  <a:pt x="5330" y="1026"/>
                  <a:pt x="5174" y="827"/>
                </a:cubicBezTo>
                <a:cubicBezTo>
                  <a:pt x="5044" y="659"/>
                  <a:pt x="4878" y="575"/>
                  <a:pt x="4710" y="575"/>
                </a:cubicBezTo>
                <a:cubicBezTo>
                  <a:pt x="4557" y="575"/>
                  <a:pt x="4404" y="645"/>
                  <a:pt x="4278" y="787"/>
                </a:cubicBezTo>
                <a:cubicBezTo>
                  <a:pt x="4189" y="885"/>
                  <a:pt x="4118" y="995"/>
                  <a:pt x="4066" y="1117"/>
                </a:cubicBezTo>
                <a:cubicBezTo>
                  <a:pt x="3922" y="1453"/>
                  <a:pt x="3861" y="1806"/>
                  <a:pt x="3849" y="2170"/>
                </a:cubicBezTo>
                <a:cubicBezTo>
                  <a:pt x="3837" y="2507"/>
                  <a:pt x="3872" y="2836"/>
                  <a:pt x="4010" y="3149"/>
                </a:cubicBezTo>
                <a:cubicBezTo>
                  <a:pt x="4032" y="3199"/>
                  <a:pt x="3996" y="3209"/>
                  <a:pt x="3967" y="3225"/>
                </a:cubicBezTo>
                <a:cubicBezTo>
                  <a:pt x="3717" y="3349"/>
                  <a:pt x="3457" y="3437"/>
                  <a:pt x="3178" y="3437"/>
                </a:cubicBezTo>
                <a:cubicBezTo>
                  <a:pt x="3140" y="3437"/>
                  <a:pt x="3102" y="3435"/>
                  <a:pt x="3064" y="3432"/>
                </a:cubicBezTo>
                <a:cubicBezTo>
                  <a:pt x="2841" y="3412"/>
                  <a:pt x="2648" y="3322"/>
                  <a:pt x="2487" y="3164"/>
                </a:cubicBezTo>
                <a:cubicBezTo>
                  <a:pt x="2457" y="3136"/>
                  <a:pt x="2455" y="3117"/>
                  <a:pt x="2489" y="3089"/>
                </a:cubicBezTo>
                <a:cubicBezTo>
                  <a:pt x="2636" y="2971"/>
                  <a:pt x="2766" y="2834"/>
                  <a:pt x="2875" y="2682"/>
                </a:cubicBezTo>
                <a:cubicBezTo>
                  <a:pt x="3216" y="2211"/>
                  <a:pt x="3372" y="1697"/>
                  <a:pt x="3217" y="1118"/>
                </a:cubicBezTo>
                <a:cubicBezTo>
                  <a:pt x="3146" y="850"/>
                  <a:pt x="3002" y="637"/>
                  <a:pt x="2738" y="521"/>
                </a:cubicBezTo>
                <a:cubicBezTo>
                  <a:pt x="2664" y="488"/>
                  <a:pt x="2589" y="473"/>
                  <a:pt x="2514" y="473"/>
                </a:cubicBezTo>
                <a:cubicBezTo>
                  <a:pt x="2351" y="473"/>
                  <a:pt x="2193" y="548"/>
                  <a:pt x="2083" y="686"/>
                </a:cubicBezTo>
                <a:cubicBezTo>
                  <a:pt x="1902" y="912"/>
                  <a:pt x="1787" y="1167"/>
                  <a:pt x="1721" y="1447"/>
                </a:cubicBezTo>
                <a:cubicBezTo>
                  <a:pt x="1647" y="1757"/>
                  <a:pt x="1600" y="2071"/>
                  <a:pt x="1665" y="2391"/>
                </a:cubicBezTo>
                <a:cubicBezTo>
                  <a:pt x="1707" y="2600"/>
                  <a:pt x="1790" y="2795"/>
                  <a:pt x="1893" y="2979"/>
                </a:cubicBezTo>
                <a:cubicBezTo>
                  <a:pt x="1921" y="3031"/>
                  <a:pt x="1914" y="3055"/>
                  <a:pt x="1861" y="3085"/>
                </a:cubicBezTo>
                <a:cubicBezTo>
                  <a:pt x="1610" y="3224"/>
                  <a:pt x="1343" y="3278"/>
                  <a:pt x="1067" y="3278"/>
                </a:cubicBezTo>
                <a:cubicBezTo>
                  <a:pt x="1003" y="3278"/>
                  <a:pt x="938" y="3275"/>
                  <a:pt x="873" y="3269"/>
                </a:cubicBezTo>
                <a:cubicBezTo>
                  <a:pt x="625" y="3249"/>
                  <a:pt x="404" y="3168"/>
                  <a:pt x="319" y="2896"/>
                </a:cubicBezTo>
                <a:cubicBezTo>
                  <a:pt x="316" y="2883"/>
                  <a:pt x="306" y="2873"/>
                  <a:pt x="298" y="2862"/>
                </a:cubicBezTo>
                <a:cubicBezTo>
                  <a:pt x="265" y="2820"/>
                  <a:pt x="223" y="2797"/>
                  <a:pt x="176" y="2797"/>
                </a:cubicBezTo>
                <a:cubicBezTo>
                  <a:pt x="165" y="2797"/>
                  <a:pt x="153" y="2799"/>
                  <a:pt x="141" y="2801"/>
                </a:cubicBezTo>
                <a:cubicBezTo>
                  <a:pt x="80" y="2814"/>
                  <a:pt x="37" y="2852"/>
                  <a:pt x="17" y="2914"/>
                </a:cubicBezTo>
                <a:cubicBezTo>
                  <a:pt x="0" y="2967"/>
                  <a:pt x="3" y="3020"/>
                  <a:pt x="19" y="3072"/>
                </a:cubicBezTo>
                <a:cubicBezTo>
                  <a:pt x="61" y="3200"/>
                  <a:pt x="135" y="3308"/>
                  <a:pt x="237" y="3394"/>
                </a:cubicBezTo>
                <a:cubicBezTo>
                  <a:pt x="451" y="3577"/>
                  <a:pt x="711" y="3626"/>
                  <a:pt x="977" y="3636"/>
                </a:cubicBezTo>
                <a:cubicBezTo>
                  <a:pt x="1009" y="3637"/>
                  <a:pt x="1041" y="3638"/>
                  <a:pt x="1073" y="3638"/>
                </a:cubicBezTo>
                <a:cubicBezTo>
                  <a:pt x="1420" y="3638"/>
                  <a:pt x="1753" y="3564"/>
                  <a:pt x="2058" y="3387"/>
                </a:cubicBezTo>
                <a:cubicBezTo>
                  <a:pt x="2085" y="3372"/>
                  <a:pt x="2106" y="3365"/>
                  <a:pt x="2125" y="3365"/>
                </a:cubicBezTo>
                <a:cubicBezTo>
                  <a:pt x="2154" y="3365"/>
                  <a:pt x="2178" y="3381"/>
                  <a:pt x="2207" y="3411"/>
                </a:cubicBezTo>
                <a:cubicBezTo>
                  <a:pt x="2471" y="3680"/>
                  <a:pt x="2799" y="3813"/>
                  <a:pt x="3172" y="3813"/>
                </a:cubicBezTo>
                <a:cubicBezTo>
                  <a:pt x="3175" y="3813"/>
                  <a:pt x="3178" y="3813"/>
                  <a:pt x="3181" y="3813"/>
                </a:cubicBezTo>
                <a:cubicBezTo>
                  <a:pt x="3542" y="3813"/>
                  <a:pt x="3875" y="3698"/>
                  <a:pt x="4191" y="3531"/>
                </a:cubicBezTo>
                <a:cubicBezTo>
                  <a:pt x="4211" y="3520"/>
                  <a:pt x="4229" y="3514"/>
                  <a:pt x="4246" y="3514"/>
                </a:cubicBezTo>
                <a:cubicBezTo>
                  <a:pt x="4265" y="3514"/>
                  <a:pt x="4284" y="3521"/>
                  <a:pt x="4304" y="3538"/>
                </a:cubicBezTo>
                <a:cubicBezTo>
                  <a:pt x="4566" y="3748"/>
                  <a:pt x="4856" y="3834"/>
                  <a:pt x="5166" y="3834"/>
                </a:cubicBezTo>
                <a:cubicBezTo>
                  <a:pt x="5270" y="3834"/>
                  <a:pt x="5377" y="3824"/>
                  <a:pt x="5485" y="3806"/>
                </a:cubicBezTo>
                <a:cubicBezTo>
                  <a:pt x="5777" y="3756"/>
                  <a:pt x="6043" y="3637"/>
                  <a:pt x="6292" y="3482"/>
                </a:cubicBezTo>
                <a:cubicBezTo>
                  <a:pt x="6314" y="3467"/>
                  <a:pt x="6333" y="3460"/>
                  <a:pt x="6351" y="3460"/>
                </a:cubicBezTo>
                <a:cubicBezTo>
                  <a:pt x="6372" y="3460"/>
                  <a:pt x="6393" y="3470"/>
                  <a:pt x="6418" y="3489"/>
                </a:cubicBezTo>
                <a:cubicBezTo>
                  <a:pt x="6520" y="3563"/>
                  <a:pt x="6635" y="3614"/>
                  <a:pt x="6760" y="3640"/>
                </a:cubicBezTo>
                <a:cubicBezTo>
                  <a:pt x="6869" y="3662"/>
                  <a:pt x="6977" y="3672"/>
                  <a:pt x="7086" y="3672"/>
                </a:cubicBezTo>
                <a:cubicBezTo>
                  <a:pt x="7208" y="3672"/>
                  <a:pt x="7331" y="3660"/>
                  <a:pt x="7454" y="3640"/>
                </a:cubicBezTo>
                <a:cubicBezTo>
                  <a:pt x="7910" y="3568"/>
                  <a:pt x="8330" y="3406"/>
                  <a:pt x="8696" y="3118"/>
                </a:cubicBezTo>
                <a:cubicBezTo>
                  <a:pt x="8719" y="3101"/>
                  <a:pt x="8739" y="3092"/>
                  <a:pt x="8759" y="3092"/>
                </a:cubicBezTo>
                <a:cubicBezTo>
                  <a:pt x="8776" y="3092"/>
                  <a:pt x="8794" y="3099"/>
                  <a:pt x="8816" y="3113"/>
                </a:cubicBezTo>
                <a:cubicBezTo>
                  <a:pt x="9040" y="3270"/>
                  <a:pt x="9278" y="3340"/>
                  <a:pt x="9524" y="3340"/>
                </a:cubicBezTo>
                <a:cubicBezTo>
                  <a:pt x="9668" y="3340"/>
                  <a:pt x="9815" y="3316"/>
                  <a:pt x="9964" y="3271"/>
                </a:cubicBezTo>
                <a:cubicBezTo>
                  <a:pt x="10266" y="3181"/>
                  <a:pt x="10525" y="3013"/>
                  <a:pt x="10755" y="2797"/>
                </a:cubicBezTo>
                <a:cubicBezTo>
                  <a:pt x="10799" y="2757"/>
                  <a:pt x="10819" y="2737"/>
                  <a:pt x="10840" y="2737"/>
                </a:cubicBezTo>
                <a:cubicBezTo>
                  <a:pt x="10861" y="2737"/>
                  <a:pt x="10882" y="2756"/>
                  <a:pt x="10924" y="2792"/>
                </a:cubicBezTo>
                <a:cubicBezTo>
                  <a:pt x="11178" y="3004"/>
                  <a:pt x="11463" y="3111"/>
                  <a:pt x="11780" y="3111"/>
                </a:cubicBezTo>
                <a:cubicBezTo>
                  <a:pt x="11844" y="3111"/>
                  <a:pt x="11910" y="3106"/>
                  <a:pt x="11977" y="3097"/>
                </a:cubicBezTo>
                <a:cubicBezTo>
                  <a:pt x="12206" y="3067"/>
                  <a:pt x="12414" y="2978"/>
                  <a:pt x="12615" y="2869"/>
                </a:cubicBezTo>
                <a:cubicBezTo>
                  <a:pt x="12631" y="2860"/>
                  <a:pt x="12645" y="2855"/>
                  <a:pt x="12658" y="2855"/>
                </a:cubicBezTo>
                <a:cubicBezTo>
                  <a:pt x="12675" y="2855"/>
                  <a:pt x="12691" y="2863"/>
                  <a:pt x="12709" y="2883"/>
                </a:cubicBezTo>
                <a:cubicBezTo>
                  <a:pt x="12982" y="3167"/>
                  <a:pt x="13314" y="3288"/>
                  <a:pt x="13681" y="3288"/>
                </a:cubicBezTo>
                <a:cubicBezTo>
                  <a:pt x="13744" y="3288"/>
                  <a:pt x="13808" y="3285"/>
                  <a:pt x="13873" y="3278"/>
                </a:cubicBezTo>
                <a:cubicBezTo>
                  <a:pt x="14242" y="3237"/>
                  <a:pt x="14566" y="3067"/>
                  <a:pt x="14852" y="2831"/>
                </a:cubicBezTo>
                <a:cubicBezTo>
                  <a:pt x="14871" y="2816"/>
                  <a:pt x="14886" y="2807"/>
                  <a:pt x="14902" y="2807"/>
                </a:cubicBezTo>
                <a:cubicBezTo>
                  <a:pt x="14918" y="2807"/>
                  <a:pt x="14933" y="2815"/>
                  <a:pt x="14953" y="2833"/>
                </a:cubicBezTo>
                <a:cubicBezTo>
                  <a:pt x="15167" y="3035"/>
                  <a:pt x="15422" y="3114"/>
                  <a:pt x="15696" y="3114"/>
                </a:cubicBezTo>
                <a:cubicBezTo>
                  <a:pt x="15758" y="3114"/>
                  <a:pt x="15820" y="3110"/>
                  <a:pt x="15884" y="3103"/>
                </a:cubicBezTo>
                <a:cubicBezTo>
                  <a:pt x="16213" y="3065"/>
                  <a:pt x="16505" y="2930"/>
                  <a:pt x="16767" y="2729"/>
                </a:cubicBezTo>
                <a:cubicBezTo>
                  <a:pt x="16787" y="2713"/>
                  <a:pt x="16803" y="2705"/>
                  <a:pt x="16817" y="2705"/>
                </a:cubicBezTo>
                <a:cubicBezTo>
                  <a:pt x="16835" y="2705"/>
                  <a:pt x="16849" y="2718"/>
                  <a:pt x="16866" y="2743"/>
                </a:cubicBezTo>
                <a:cubicBezTo>
                  <a:pt x="16997" y="2932"/>
                  <a:pt x="17176" y="3059"/>
                  <a:pt x="17395" y="3129"/>
                </a:cubicBezTo>
                <a:cubicBezTo>
                  <a:pt x="17593" y="3192"/>
                  <a:pt x="17796" y="3221"/>
                  <a:pt x="18001" y="3221"/>
                </a:cubicBezTo>
                <a:cubicBezTo>
                  <a:pt x="18102" y="3221"/>
                  <a:pt x="18204" y="3214"/>
                  <a:pt x="18306" y="3200"/>
                </a:cubicBezTo>
                <a:cubicBezTo>
                  <a:pt x="18592" y="3161"/>
                  <a:pt x="18860" y="3062"/>
                  <a:pt x="19099" y="2896"/>
                </a:cubicBezTo>
                <a:cubicBezTo>
                  <a:pt x="19116" y="2883"/>
                  <a:pt x="19132" y="2878"/>
                  <a:pt x="19147" y="2878"/>
                </a:cubicBezTo>
                <a:cubicBezTo>
                  <a:pt x="19165" y="2878"/>
                  <a:pt x="19182" y="2885"/>
                  <a:pt x="19201" y="2899"/>
                </a:cubicBezTo>
                <a:cubicBezTo>
                  <a:pt x="19275" y="2951"/>
                  <a:pt x="19357" y="2990"/>
                  <a:pt x="19441" y="3026"/>
                </a:cubicBezTo>
                <a:cubicBezTo>
                  <a:pt x="19647" y="3114"/>
                  <a:pt x="19860" y="3164"/>
                  <a:pt x="20077" y="3164"/>
                </a:cubicBezTo>
                <a:cubicBezTo>
                  <a:pt x="20137" y="3164"/>
                  <a:pt x="20197" y="3160"/>
                  <a:pt x="20257" y="3152"/>
                </a:cubicBezTo>
                <a:cubicBezTo>
                  <a:pt x="20559" y="3113"/>
                  <a:pt x="20829" y="2980"/>
                  <a:pt x="21071" y="2796"/>
                </a:cubicBezTo>
                <a:cubicBezTo>
                  <a:pt x="21099" y="2775"/>
                  <a:pt x="21121" y="2764"/>
                  <a:pt x="21144" y="2764"/>
                </a:cubicBezTo>
                <a:cubicBezTo>
                  <a:pt x="21166" y="2764"/>
                  <a:pt x="21188" y="2774"/>
                  <a:pt x="21215" y="2795"/>
                </a:cubicBezTo>
                <a:cubicBezTo>
                  <a:pt x="21459" y="2980"/>
                  <a:pt x="21739" y="3086"/>
                  <a:pt x="22040" y="3123"/>
                </a:cubicBezTo>
                <a:cubicBezTo>
                  <a:pt x="22087" y="3129"/>
                  <a:pt x="22133" y="3132"/>
                  <a:pt x="22178" y="3132"/>
                </a:cubicBezTo>
                <a:cubicBezTo>
                  <a:pt x="22474" y="3132"/>
                  <a:pt x="22734" y="3010"/>
                  <a:pt x="22966" y="2817"/>
                </a:cubicBezTo>
                <a:cubicBezTo>
                  <a:pt x="22991" y="2795"/>
                  <a:pt x="23012" y="2785"/>
                  <a:pt x="23033" y="2785"/>
                </a:cubicBezTo>
                <a:cubicBezTo>
                  <a:pt x="23052" y="2785"/>
                  <a:pt x="23072" y="2794"/>
                  <a:pt x="23097" y="2812"/>
                </a:cubicBezTo>
                <a:cubicBezTo>
                  <a:pt x="23328" y="2975"/>
                  <a:pt x="23585" y="3061"/>
                  <a:pt x="23868" y="3061"/>
                </a:cubicBezTo>
                <a:cubicBezTo>
                  <a:pt x="23872" y="3061"/>
                  <a:pt x="23875" y="3061"/>
                  <a:pt x="23879" y="3061"/>
                </a:cubicBezTo>
                <a:cubicBezTo>
                  <a:pt x="24127" y="3060"/>
                  <a:pt x="24359" y="2989"/>
                  <a:pt x="24583" y="2889"/>
                </a:cubicBezTo>
                <a:cubicBezTo>
                  <a:pt x="24679" y="2847"/>
                  <a:pt x="24772" y="2800"/>
                  <a:pt x="24862" y="2748"/>
                </a:cubicBezTo>
                <a:cubicBezTo>
                  <a:pt x="24931" y="2709"/>
                  <a:pt x="24976" y="2647"/>
                  <a:pt x="24967" y="2563"/>
                </a:cubicBezTo>
                <a:cubicBezTo>
                  <a:pt x="24960" y="2485"/>
                  <a:pt x="24918" y="2428"/>
                  <a:pt x="24842" y="2402"/>
                </a:cubicBezTo>
                <a:cubicBezTo>
                  <a:pt x="24821" y="2395"/>
                  <a:pt x="24801" y="2392"/>
                  <a:pt x="24782" y="2392"/>
                </a:cubicBezTo>
                <a:cubicBezTo>
                  <a:pt x="24739" y="2392"/>
                  <a:pt x="24698" y="2407"/>
                  <a:pt x="24658" y="2429"/>
                </a:cubicBezTo>
                <a:cubicBezTo>
                  <a:pt x="24503" y="2521"/>
                  <a:pt x="24338" y="2590"/>
                  <a:pt x="24164" y="2640"/>
                </a:cubicBezTo>
                <a:cubicBezTo>
                  <a:pt x="24066" y="2668"/>
                  <a:pt x="23969" y="2682"/>
                  <a:pt x="23874" y="2682"/>
                </a:cubicBezTo>
                <a:cubicBezTo>
                  <a:pt x="23694" y="2682"/>
                  <a:pt x="23521" y="2632"/>
                  <a:pt x="23356" y="2530"/>
                </a:cubicBezTo>
                <a:cubicBezTo>
                  <a:pt x="23309" y="2501"/>
                  <a:pt x="23300" y="2479"/>
                  <a:pt x="23336" y="2429"/>
                </a:cubicBezTo>
                <a:cubicBezTo>
                  <a:pt x="23449" y="2278"/>
                  <a:pt x="23545" y="2118"/>
                  <a:pt x="23614" y="1943"/>
                </a:cubicBezTo>
                <a:cubicBezTo>
                  <a:pt x="23773" y="1551"/>
                  <a:pt x="23899" y="1151"/>
                  <a:pt x="23828" y="720"/>
                </a:cubicBezTo>
                <a:cubicBezTo>
                  <a:pt x="23774" y="386"/>
                  <a:pt x="23638" y="107"/>
                  <a:pt x="2327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51" name="Google Shape;1851;p31"/>
          <p:cNvSpPr/>
          <p:nvPr/>
        </p:nvSpPr>
        <p:spPr>
          <a:xfrm rot="-1027164">
            <a:off x="11224285" y="3728178"/>
            <a:ext cx="1446530" cy="727063"/>
          </a:xfrm>
          <a:custGeom>
            <a:avLst/>
            <a:gdLst/>
            <a:ahLst/>
            <a:cxnLst/>
            <a:rect l="l" t="t" r="r" b="b"/>
            <a:pathLst>
              <a:path w="13551" h="6814" extrusionOk="0">
                <a:moveTo>
                  <a:pt x="12517" y="349"/>
                </a:moveTo>
                <a:cubicBezTo>
                  <a:pt x="12591" y="514"/>
                  <a:pt x="12651" y="649"/>
                  <a:pt x="12723" y="809"/>
                </a:cubicBezTo>
                <a:cubicBezTo>
                  <a:pt x="12529" y="895"/>
                  <a:pt x="12341" y="984"/>
                  <a:pt x="12149" y="1061"/>
                </a:cubicBezTo>
                <a:cubicBezTo>
                  <a:pt x="10959" y="1533"/>
                  <a:pt x="9752" y="1969"/>
                  <a:pt x="8582" y="2485"/>
                </a:cubicBezTo>
                <a:cubicBezTo>
                  <a:pt x="7776" y="2838"/>
                  <a:pt x="6957" y="3150"/>
                  <a:pt x="6141" y="3471"/>
                </a:cubicBezTo>
                <a:cubicBezTo>
                  <a:pt x="5443" y="3745"/>
                  <a:pt x="4755" y="4046"/>
                  <a:pt x="4065" y="4339"/>
                </a:cubicBezTo>
                <a:cubicBezTo>
                  <a:pt x="3607" y="4532"/>
                  <a:pt x="3155" y="4737"/>
                  <a:pt x="2698" y="4930"/>
                </a:cubicBezTo>
                <a:cubicBezTo>
                  <a:pt x="2572" y="4982"/>
                  <a:pt x="2439" y="5009"/>
                  <a:pt x="2280" y="5055"/>
                </a:cubicBezTo>
                <a:cubicBezTo>
                  <a:pt x="2218" y="4894"/>
                  <a:pt x="2173" y="4777"/>
                  <a:pt x="2118" y="4631"/>
                </a:cubicBezTo>
                <a:cubicBezTo>
                  <a:pt x="2274" y="4561"/>
                  <a:pt x="2414" y="4498"/>
                  <a:pt x="2555" y="4433"/>
                </a:cubicBezTo>
                <a:cubicBezTo>
                  <a:pt x="3335" y="4079"/>
                  <a:pt x="4113" y="3727"/>
                  <a:pt x="4890" y="3369"/>
                </a:cubicBezTo>
                <a:cubicBezTo>
                  <a:pt x="5542" y="3069"/>
                  <a:pt x="6184" y="2741"/>
                  <a:pt x="6844" y="2465"/>
                </a:cubicBezTo>
                <a:cubicBezTo>
                  <a:pt x="7645" y="2132"/>
                  <a:pt x="8460" y="1835"/>
                  <a:pt x="9272" y="1529"/>
                </a:cubicBezTo>
                <a:cubicBezTo>
                  <a:pt x="10233" y="1169"/>
                  <a:pt x="11197" y="816"/>
                  <a:pt x="12161" y="462"/>
                </a:cubicBezTo>
                <a:cubicBezTo>
                  <a:pt x="12277" y="420"/>
                  <a:pt x="12396" y="388"/>
                  <a:pt x="12517" y="349"/>
                </a:cubicBezTo>
                <a:close/>
                <a:moveTo>
                  <a:pt x="12822" y="1010"/>
                </a:moveTo>
                <a:cubicBezTo>
                  <a:pt x="12880" y="1109"/>
                  <a:pt x="12942" y="1212"/>
                  <a:pt x="13020" y="1345"/>
                </a:cubicBezTo>
                <a:cubicBezTo>
                  <a:pt x="12816" y="1431"/>
                  <a:pt x="12635" y="1514"/>
                  <a:pt x="12451" y="1584"/>
                </a:cubicBezTo>
                <a:cubicBezTo>
                  <a:pt x="11523" y="1940"/>
                  <a:pt x="10591" y="2287"/>
                  <a:pt x="9666" y="2652"/>
                </a:cubicBezTo>
                <a:cubicBezTo>
                  <a:pt x="9196" y="2838"/>
                  <a:pt x="8738" y="3061"/>
                  <a:pt x="8271" y="3258"/>
                </a:cubicBezTo>
                <a:cubicBezTo>
                  <a:pt x="7453" y="3603"/>
                  <a:pt x="6630" y="3937"/>
                  <a:pt x="5812" y="4286"/>
                </a:cubicBezTo>
                <a:cubicBezTo>
                  <a:pt x="4868" y="4687"/>
                  <a:pt x="3927" y="5099"/>
                  <a:pt x="2985" y="5504"/>
                </a:cubicBezTo>
                <a:cubicBezTo>
                  <a:pt x="2850" y="5562"/>
                  <a:pt x="2713" y="5613"/>
                  <a:pt x="2535" y="5684"/>
                </a:cubicBezTo>
                <a:cubicBezTo>
                  <a:pt x="2477" y="5525"/>
                  <a:pt x="2436" y="5408"/>
                  <a:pt x="2394" y="5294"/>
                </a:cubicBezTo>
                <a:cubicBezTo>
                  <a:pt x="2830" y="5076"/>
                  <a:pt x="3247" y="4848"/>
                  <a:pt x="3678" y="4660"/>
                </a:cubicBezTo>
                <a:cubicBezTo>
                  <a:pt x="4102" y="4473"/>
                  <a:pt x="4541" y="4325"/>
                  <a:pt x="4973" y="4160"/>
                </a:cubicBezTo>
                <a:cubicBezTo>
                  <a:pt x="4983" y="4155"/>
                  <a:pt x="4994" y="4153"/>
                  <a:pt x="5003" y="4148"/>
                </a:cubicBezTo>
                <a:cubicBezTo>
                  <a:pt x="5627" y="3785"/>
                  <a:pt x="6330" y="3618"/>
                  <a:pt x="6998" y="3359"/>
                </a:cubicBezTo>
                <a:cubicBezTo>
                  <a:pt x="7361" y="3217"/>
                  <a:pt x="7728" y="3082"/>
                  <a:pt x="8090" y="2940"/>
                </a:cubicBezTo>
                <a:cubicBezTo>
                  <a:pt x="8168" y="2909"/>
                  <a:pt x="8239" y="2860"/>
                  <a:pt x="8311" y="2815"/>
                </a:cubicBezTo>
                <a:cubicBezTo>
                  <a:pt x="8372" y="2776"/>
                  <a:pt x="8427" y="2717"/>
                  <a:pt x="8494" y="2691"/>
                </a:cubicBezTo>
                <a:cubicBezTo>
                  <a:pt x="8966" y="2510"/>
                  <a:pt x="9442" y="2337"/>
                  <a:pt x="9914" y="2156"/>
                </a:cubicBezTo>
                <a:cubicBezTo>
                  <a:pt x="10171" y="2057"/>
                  <a:pt x="10421" y="1948"/>
                  <a:pt x="10674" y="1840"/>
                </a:cubicBezTo>
                <a:cubicBezTo>
                  <a:pt x="10761" y="1803"/>
                  <a:pt x="10843" y="1746"/>
                  <a:pt x="10933" y="1724"/>
                </a:cubicBezTo>
                <a:cubicBezTo>
                  <a:pt x="11582" y="1565"/>
                  <a:pt x="12165" y="1236"/>
                  <a:pt x="12822" y="1010"/>
                </a:cubicBezTo>
                <a:close/>
                <a:moveTo>
                  <a:pt x="13107" y="1584"/>
                </a:moveTo>
                <a:cubicBezTo>
                  <a:pt x="13152" y="1764"/>
                  <a:pt x="13185" y="1904"/>
                  <a:pt x="13209" y="2002"/>
                </a:cubicBezTo>
                <a:cubicBezTo>
                  <a:pt x="12449" y="2350"/>
                  <a:pt x="11723" y="2691"/>
                  <a:pt x="10990" y="3016"/>
                </a:cubicBezTo>
                <a:cubicBezTo>
                  <a:pt x="10304" y="3323"/>
                  <a:pt x="9613" y="3619"/>
                  <a:pt x="8922" y="3910"/>
                </a:cubicBezTo>
                <a:cubicBezTo>
                  <a:pt x="7479" y="4517"/>
                  <a:pt x="6035" y="5123"/>
                  <a:pt x="4589" y="5721"/>
                </a:cubicBezTo>
                <a:cubicBezTo>
                  <a:pt x="4091" y="5926"/>
                  <a:pt x="3581" y="6111"/>
                  <a:pt x="3077" y="6299"/>
                </a:cubicBezTo>
                <a:cubicBezTo>
                  <a:pt x="2967" y="6340"/>
                  <a:pt x="2897" y="6365"/>
                  <a:pt x="2847" y="6365"/>
                </a:cubicBezTo>
                <a:cubicBezTo>
                  <a:pt x="2762" y="6365"/>
                  <a:pt x="2741" y="6291"/>
                  <a:pt x="2696" y="6101"/>
                </a:cubicBezTo>
                <a:cubicBezTo>
                  <a:pt x="2682" y="6040"/>
                  <a:pt x="2662" y="5981"/>
                  <a:pt x="2638" y="5894"/>
                </a:cubicBezTo>
                <a:cubicBezTo>
                  <a:pt x="2825" y="5799"/>
                  <a:pt x="3008" y="5693"/>
                  <a:pt x="3198" y="5611"/>
                </a:cubicBezTo>
                <a:cubicBezTo>
                  <a:pt x="3964" y="5279"/>
                  <a:pt x="4733" y="4950"/>
                  <a:pt x="5502" y="4627"/>
                </a:cubicBezTo>
                <a:cubicBezTo>
                  <a:pt x="6331" y="4282"/>
                  <a:pt x="7167" y="3951"/>
                  <a:pt x="7995" y="3603"/>
                </a:cubicBezTo>
                <a:cubicBezTo>
                  <a:pt x="8471" y="3403"/>
                  <a:pt x="8933" y="3166"/>
                  <a:pt x="9410" y="2969"/>
                </a:cubicBezTo>
                <a:cubicBezTo>
                  <a:pt x="9887" y="2771"/>
                  <a:pt x="10375" y="2601"/>
                  <a:pt x="10855" y="2414"/>
                </a:cubicBezTo>
                <a:cubicBezTo>
                  <a:pt x="10972" y="2368"/>
                  <a:pt x="11072" y="2281"/>
                  <a:pt x="11188" y="2239"/>
                </a:cubicBezTo>
                <a:cubicBezTo>
                  <a:pt x="11752" y="2035"/>
                  <a:pt x="12320" y="1838"/>
                  <a:pt x="12886" y="1639"/>
                </a:cubicBezTo>
                <a:cubicBezTo>
                  <a:pt x="12945" y="1618"/>
                  <a:pt x="13007" y="1608"/>
                  <a:pt x="13107" y="1584"/>
                </a:cubicBezTo>
                <a:close/>
                <a:moveTo>
                  <a:pt x="1939" y="4809"/>
                </a:moveTo>
                <a:cubicBezTo>
                  <a:pt x="2161" y="5395"/>
                  <a:pt x="2368" y="5943"/>
                  <a:pt x="2596" y="6542"/>
                </a:cubicBezTo>
                <a:cubicBezTo>
                  <a:pt x="2368" y="6570"/>
                  <a:pt x="2153" y="6581"/>
                  <a:pt x="1944" y="6581"/>
                </a:cubicBezTo>
                <a:cubicBezTo>
                  <a:pt x="1712" y="6581"/>
                  <a:pt x="1487" y="6567"/>
                  <a:pt x="1258" y="6546"/>
                </a:cubicBezTo>
                <a:cubicBezTo>
                  <a:pt x="1166" y="6370"/>
                  <a:pt x="1074" y="6194"/>
                  <a:pt x="968" y="5990"/>
                </a:cubicBezTo>
                <a:cubicBezTo>
                  <a:pt x="1275" y="5615"/>
                  <a:pt x="1587" y="5235"/>
                  <a:pt x="1939" y="4809"/>
                </a:cubicBezTo>
                <a:close/>
                <a:moveTo>
                  <a:pt x="12623" y="1"/>
                </a:moveTo>
                <a:cubicBezTo>
                  <a:pt x="12587" y="1"/>
                  <a:pt x="12547" y="8"/>
                  <a:pt x="12503" y="22"/>
                </a:cubicBezTo>
                <a:cubicBezTo>
                  <a:pt x="12242" y="109"/>
                  <a:pt x="11987" y="213"/>
                  <a:pt x="11728" y="305"/>
                </a:cubicBezTo>
                <a:cubicBezTo>
                  <a:pt x="11061" y="543"/>
                  <a:pt x="10390" y="770"/>
                  <a:pt x="9729" y="1020"/>
                </a:cubicBezTo>
                <a:cubicBezTo>
                  <a:pt x="9026" y="1284"/>
                  <a:pt x="8329" y="1565"/>
                  <a:pt x="7630" y="1844"/>
                </a:cubicBezTo>
                <a:cubicBezTo>
                  <a:pt x="7188" y="2020"/>
                  <a:pt x="6743" y="2191"/>
                  <a:pt x="6308" y="2384"/>
                </a:cubicBezTo>
                <a:cubicBezTo>
                  <a:pt x="5542" y="2722"/>
                  <a:pt x="4784" y="3076"/>
                  <a:pt x="4021" y="3421"/>
                </a:cubicBezTo>
                <a:cubicBezTo>
                  <a:pt x="3367" y="3716"/>
                  <a:pt x="2708" y="4003"/>
                  <a:pt x="2054" y="4301"/>
                </a:cubicBezTo>
                <a:cubicBezTo>
                  <a:pt x="1962" y="4343"/>
                  <a:pt x="1876" y="4417"/>
                  <a:pt x="1812" y="4495"/>
                </a:cubicBezTo>
                <a:cubicBezTo>
                  <a:pt x="1529" y="4837"/>
                  <a:pt x="1264" y="5195"/>
                  <a:pt x="975" y="5532"/>
                </a:cubicBezTo>
                <a:cubicBezTo>
                  <a:pt x="712" y="5837"/>
                  <a:pt x="431" y="6125"/>
                  <a:pt x="151" y="6414"/>
                </a:cubicBezTo>
                <a:cubicBezTo>
                  <a:pt x="52" y="6516"/>
                  <a:pt x="1" y="6616"/>
                  <a:pt x="89" y="6787"/>
                </a:cubicBezTo>
                <a:cubicBezTo>
                  <a:pt x="267" y="6786"/>
                  <a:pt x="443" y="6785"/>
                  <a:pt x="620" y="6785"/>
                </a:cubicBezTo>
                <a:cubicBezTo>
                  <a:pt x="749" y="6785"/>
                  <a:pt x="878" y="6785"/>
                  <a:pt x="1007" y="6787"/>
                </a:cubicBezTo>
                <a:cubicBezTo>
                  <a:pt x="1514" y="6794"/>
                  <a:pt x="2021" y="6810"/>
                  <a:pt x="2529" y="6814"/>
                </a:cubicBezTo>
                <a:cubicBezTo>
                  <a:pt x="2531" y="6814"/>
                  <a:pt x="2533" y="6814"/>
                  <a:pt x="2535" y="6814"/>
                </a:cubicBezTo>
                <a:cubicBezTo>
                  <a:pt x="2636" y="6814"/>
                  <a:pt x="2742" y="6789"/>
                  <a:pt x="2834" y="6752"/>
                </a:cubicBezTo>
                <a:cubicBezTo>
                  <a:pt x="3263" y="6572"/>
                  <a:pt x="3684" y="6371"/>
                  <a:pt x="4113" y="6197"/>
                </a:cubicBezTo>
                <a:cubicBezTo>
                  <a:pt x="5319" y="5705"/>
                  <a:pt x="6527" y="5223"/>
                  <a:pt x="7733" y="4731"/>
                </a:cubicBezTo>
                <a:cubicBezTo>
                  <a:pt x="8312" y="4495"/>
                  <a:pt x="8882" y="4242"/>
                  <a:pt x="9457" y="3997"/>
                </a:cubicBezTo>
                <a:cubicBezTo>
                  <a:pt x="10139" y="3706"/>
                  <a:pt x="10834" y="3444"/>
                  <a:pt x="11496" y="3114"/>
                </a:cubicBezTo>
                <a:cubicBezTo>
                  <a:pt x="12085" y="2822"/>
                  <a:pt x="12691" y="2578"/>
                  <a:pt x="13304" y="2349"/>
                </a:cubicBezTo>
                <a:cubicBezTo>
                  <a:pt x="13510" y="2273"/>
                  <a:pt x="13551" y="2251"/>
                  <a:pt x="13511" y="2041"/>
                </a:cubicBezTo>
                <a:cubicBezTo>
                  <a:pt x="13448" y="1698"/>
                  <a:pt x="13350" y="1367"/>
                  <a:pt x="13186" y="1052"/>
                </a:cubicBezTo>
                <a:cubicBezTo>
                  <a:pt x="13043" y="775"/>
                  <a:pt x="12850" y="516"/>
                  <a:pt x="12811" y="187"/>
                </a:cubicBezTo>
                <a:cubicBezTo>
                  <a:pt x="12797" y="63"/>
                  <a:pt x="12729" y="1"/>
                  <a:pt x="1262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52" name="Google Shape;1852;p31"/>
          <p:cNvSpPr/>
          <p:nvPr/>
        </p:nvSpPr>
        <p:spPr>
          <a:xfrm rot="-2128200">
            <a:off x="1445399" y="3757123"/>
            <a:ext cx="520462" cy="819995"/>
          </a:xfrm>
          <a:custGeom>
            <a:avLst/>
            <a:gdLst/>
            <a:ahLst/>
            <a:cxnLst/>
            <a:rect l="l" t="t" r="r" b="b"/>
            <a:pathLst>
              <a:path w="4380" h="6902" extrusionOk="0">
                <a:moveTo>
                  <a:pt x="2686" y="190"/>
                </a:moveTo>
                <a:cubicBezTo>
                  <a:pt x="2825" y="190"/>
                  <a:pt x="2921" y="276"/>
                  <a:pt x="2969" y="420"/>
                </a:cubicBezTo>
                <a:cubicBezTo>
                  <a:pt x="3021" y="576"/>
                  <a:pt x="2974" y="691"/>
                  <a:pt x="2839" y="769"/>
                </a:cubicBezTo>
                <a:cubicBezTo>
                  <a:pt x="2675" y="862"/>
                  <a:pt x="2513" y="959"/>
                  <a:pt x="2338" y="1028"/>
                </a:cubicBezTo>
                <a:cubicBezTo>
                  <a:pt x="2043" y="1145"/>
                  <a:pt x="1743" y="1248"/>
                  <a:pt x="1441" y="1341"/>
                </a:cubicBezTo>
                <a:cubicBezTo>
                  <a:pt x="1240" y="1404"/>
                  <a:pt x="1031" y="1440"/>
                  <a:pt x="862" y="1477"/>
                </a:cubicBezTo>
                <a:cubicBezTo>
                  <a:pt x="756" y="1463"/>
                  <a:pt x="691" y="1463"/>
                  <a:pt x="632" y="1446"/>
                </a:cubicBezTo>
                <a:cubicBezTo>
                  <a:pt x="368" y="1371"/>
                  <a:pt x="286" y="1097"/>
                  <a:pt x="479" y="903"/>
                </a:cubicBezTo>
                <a:cubicBezTo>
                  <a:pt x="686" y="696"/>
                  <a:pt x="945" y="541"/>
                  <a:pt x="1228" y="518"/>
                </a:cubicBezTo>
                <a:cubicBezTo>
                  <a:pt x="1544" y="493"/>
                  <a:pt x="1812" y="346"/>
                  <a:pt x="2106" y="275"/>
                </a:cubicBezTo>
                <a:cubicBezTo>
                  <a:pt x="2289" y="230"/>
                  <a:pt x="2477" y="202"/>
                  <a:pt x="2665" y="191"/>
                </a:cubicBezTo>
                <a:cubicBezTo>
                  <a:pt x="2672" y="190"/>
                  <a:pt x="2679" y="190"/>
                  <a:pt x="2686" y="190"/>
                </a:cubicBezTo>
                <a:close/>
                <a:moveTo>
                  <a:pt x="2530" y="1218"/>
                </a:moveTo>
                <a:cubicBezTo>
                  <a:pt x="2638" y="1503"/>
                  <a:pt x="2726" y="1747"/>
                  <a:pt x="2823" y="1990"/>
                </a:cubicBezTo>
                <a:cubicBezTo>
                  <a:pt x="2872" y="2107"/>
                  <a:pt x="2929" y="2221"/>
                  <a:pt x="2996" y="2326"/>
                </a:cubicBezTo>
                <a:cubicBezTo>
                  <a:pt x="3062" y="2430"/>
                  <a:pt x="3139" y="2495"/>
                  <a:pt x="3243" y="2495"/>
                </a:cubicBezTo>
                <a:cubicBezTo>
                  <a:pt x="3289" y="2495"/>
                  <a:pt x="3339" y="2483"/>
                  <a:pt x="3396" y="2456"/>
                </a:cubicBezTo>
                <a:cubicBezTo>
                  <a:pt x="3486" y="2413"/>
                  <a:pt x="3602" y="2417"/>
                  <a:pt x="3706" y="2412"/>
                </a:cubicBezTo>
                <a:cubicBezTo>
                  <a:pt x="3714" y="2412"/>
                  <a:pt x="3722" y="2412"/>
                  <a:pt x="3730" y="2412"/>
                </a:cubicBezTo>
                <a:cubicBezTo>
                  <a:pt x="3882" y="2412"/>
                  <a:pt x="3997" y="2487"/>
                  <a:pt x="4063" y="2627"/>
                </a:cubicBezTo>
                <a:cubicBezTo>
                  <a:pt x="4141" y="2790"/>
                  <a:pt x="4094" y="2948"/>
                  <a:pt x="3985" y="3070"/>
                </a:cubicBezTo>
                <a:cubicBezTo>
                  <a:pt x="3789" y="3287"/>
                  <a:pt x="3581" y="3485"/>
                  <a:pt x="3301" y="3614"/>
                </a:cubicBezTo>
                <a:cubicBezTo>
                  <a:pt x="2732" y="3872"/>
                  <a:pt x="2151" y="4083"/>
                  <a:pt x="1542" y="4217"/>
                </a:cubicBezTo>
                <a:cubicBezTo>
                  <a:pt x="1489" y="4229"/>
                  <a:pt x="1432" y="4236"/>
                  <a:pt x="1376" y="4236"/>
                </a:cubicBezTo>
                <a:cubicBezTo>
                  <a:pt x="1327" y="4236"/>
                  <a:pt x="1278" y="4231"/>
                  <a:pt x="1232" y="4220"/>
                </a:cubicBezTo>
                <a:cubicBezTo>
                  <a:pt x="965" y="4159"/>
                  <a:pt x="847" y="3881"/>
                  <a:pt x="997" y="3655"/>
                </a:cubicBezTo>
                <a:cubicBezTo>
                  <a:pt x="1078" y="3534"/>
                  <a:pt x="1190" y="3430"/>
                  <a:pt x="1303" y="3336"/>
                </a:cubicBezTo>
                <a:cubicBezTo>
                  <a:pt x="1633" y="3062"/>
                  <a:pt x="1556" y="2971"/>
                  <a:pt x="1469" y="2672"/>
                </a:cubicBezTo>
                <a:cubicBezTo>
                  <a:pt x="1375" y="2348"/>
                  <a:pt x="1253" y="2034"/>
                  <a:pt x="1131" y="1683"/>
                </a:cubicBezTo>
                <a:cubicBezTo>
                  <a:pt x="1609" y="1524"/>
                  <a:pt x="2055" y="1377"/>
                  <a:pt x="2530" y="1218"/>
                </a:cubicBezTo>
                <a:close/>
                <a:moveTo>
                  <a:pt x="3191" y="3942"/>
                </a:moveTo>
                <a:cubicBezTo>
                  <a:pt x="3362" y="4442"/>
                  <a:pt x="3441" y="4960"/>
                  <a:pt x="3535" y="5475"/>
                </a:cubicBezTo>
                <a:cubicBezTo>
                  <a:pt x="3555" y="5588"/>
                  <a:pt x="3583" y="5701"/>
                  <a:pt x="3609" y="5814"/>
                </a:cubicBezTo>
                <a:cubicBezTo>
                  <a:pt x="3656" y="6016"/>
                  <a:pt x="3702" y="6217"/>
                  <a:pt x="3750" y="6418"/>
                </a:cubicBezTo>
                <a:cubicBezTo>
                  <a:pt x="3714" y="6429"/>
                  <a:pt x="3678" y="6442"/>
                  <a:pt x="3640" y="6454"/>
                </a:cubicBezTo>
                <a:cubicBezTo>
                  <a:pt x="3186" y="5743"/>
                  <a:pt x="2881" y="4951"/>
                  <a:pt x="2457" y="4216"/>
                </a:cubicBezTo>
                <a:cubicBezTo>
                  <a:pt x="2706" y="4123"/>
                  <a:pt x="2939" y="4036"/>
                  <a:pt x="3191" y="3942"/>
                </a:cubicBezTo>
                <a:close/>
                <a:moveTo>
                  <a:pt x="2681" y="1"/>
                </a:moveTo>
                <a:cubicBezTo>
                  <a:pt x="2448" y="1"/>
                  <a:pt x="2211" y="42"/>
                  <a:pt x="1980" y="85"/>
                </a:cubicBezTo>
                <a:cubicBezTo>
                  <a:pt x="1743" y="131"/>
                  <a:pt x="1515" y="219"/>
                  <a:pt x="1280" y="274"/>
                </a:cubicBezTo>
                <a:cubicBezTo>
                  <a:pt x="934" y="353"/>
                  <a:pt x="614" y="479"/>
                  <a:pt x="344" y="716"/>
                </a:cubicBezTo>
                <a:cubicBezTo>
                  <a:pt x="0" y="1017"/>
                  <a:pt x="99" y="1564"/>
                  <a:pt x="565" y="1651"/>
                </a:cubicBezTo>
                <a:cubicBezTo>
                  <a:pt x="877" y="1709"/>
                  <a:pt x="976" y="1894"/>
                  <a:pt x="1053" y="2140"/>
                </a:cubicBezTo>
                <a:cubicBezTo>
                  <a:pt x="1093" y="2260"/>
                  <a:pt x="1104" y="2394"/>
                  <a:pt x="1161" y="2503"/>
                </a:cubicBezTo>
                <a:cubicBezTo>
                  <a:pt x="1347" y="2865"/>
                  <a:pt x="1313" y="3142"/>
                  <a:pt x="950" y="3388"/>
                </a:cubicBezTo>
                <a:cubicBezTo>
                  <a:pt x="811" y="3481"/>
                  <a:pt x="707" y="3696"/>
                  <a:pt x="681" y="3869"/>
                </a:cubicBezTo>
                <a:cubicBezTo>
                  <a:pt x="640" y="4133"/>
                  <a:pt x="954" y="4429"/>
                  <a:pt x="1235" y="4463"/>
                </a:cubicBezTo>
                <a:cubicBezTo>
                  <a:pt x="1289" y="4469"/>
                  <a:pt x="1343" y="4473"/>
                  <a:pt x="1396" y="4473"/>
                </a:cubicBezTo>
                <a:cubicBezTo>
                  <a:pt x="1672" y="4473"/>
                  <a:pt x="1936" y="4389"/>
                  <a:pt x="2216" y="4287"/>
                </a:cubicBezTo>
                <a:cubicBezTo>
                  <a:pt x="2487" y="4634"/>
                  <a:pt x="2636" y="5054"/>
                  <a:pt x="2843" y="5439"/>
                </a:cubicBezTo>
                <a:cubicBezTo>
                  <a:pt x="3068" y="5858"/>
                  <a:pt x="3219" y="6314"/>
                  <a:pt x="3538" y="6680"/>
                </a:cubicBezTo>
                <a:cubicBezTo>
                  <a:pt x="3614" y="6768"/>
                  <a:pt x="3683" y="6901"/>
                  <a:pt x="3797" y="6901"/>
                </a:cubicBezTo>
                <a:cubicBezTo>
                  <a:pt x="3824" y="6901"/>
                  <a:pt x="3854" y="6894"/>
                  <a:pt x="3887" y="6877"/>
                </a:cubicBezTo>
                <a:cubicBezTo>
                  <a:pt x="4058" y="6788"/>
                  <a:pt x="4004" y="6598"/>
                  <a:pt x="3972" y="6443"/>
                </a:cubicBezTo>
                <a:cubicBezTo>
                  <a:pt x="3876" y="5990"/>
                  <a:pt x="3778" y="5538"/>
                  <a:pt x="3678" y="5086"/>
                </a:cubicBezTo>
                <a:cubicBezTo>
                  <a:pt x="3602" y="4745"/>
                  <a:pt x="3523" y="4408"/>
                  <a:pt x="3443" y="4069"/>
                </a:cubicBezTo>
                <a:cubicBezTo>
                  <a:pt x="3419" y="3963"/>
                  <a:pt x="3394" y="3862"/>
                  <a:pt x="3497" y="3779"/>
                </a:cubicBezTo>
                <a:cubicBezTo>
                  <a:pt x="3687" y="3629"/>
                  <a:pt x="3871" y="3474"/>
                  <a:pt x="4060" y="3322"/>
                </a:cubicBezTo>
                <a:cubicBezTo>
                  <a:pt x="4279" y="3143"/>
                  <a:pt x="4380" y="2847"/>
                  <a:pt x="4305" y="2591"/>
                </a:cubicBezTo>
                <a:cubicBezTo>
                  <a:pt x="4234" y="2348"/>
                  <a:pt x="4038" y="2213"/>
                  <a:pt x="3716" y="2195"/>
                </a:cubicBezTo>
                <a:cubicBezTo>
                  <a:pt x="3701" y="2194"/>
                  <a:pt x="3687" y="2193"/>
                  <a:pt x="3672" y="2193"/>
                </a:cubicBezTo>
                <a:cubicBezTo>
                  <a:pt x="3603" y="2193"/>
                  <a:pt x="3533" y="2202"/>
                  <a:pt x="3464" y="2207"/>
                </a:cubicBezTo>
                <a:cubicBezTo>
                  <a:pt x="3382" y="2213"/>
                  <a:pt x="3300" y="2223"/>
                  <a:pt x="3224" y="2231"/>
                </a:cubicBezTo>
                <a:cubicBezTo>
                  <a:pt x="3021" y="2003"/>
                  <a:pt x="2991" y="1719"/>
                  <a:pt x="2884" y="1470"/>
                </a:cubicBezTo>
                <a:cubicBezTo>
                  <a:pt x="2786" y="1243"/>
                  <a:pt x="2812" y="1071"/>
                  <a:pt x="3022" y="924"/>
                </a:cubicBezTo>
                <a:cubicBezTo>
                  <a:pt x="3221" y="787"/>
                  <a:pt x="3268" y="606"/>
                  <a:pt x="3188" y="368"/>
                </a:cubicBezTo>
                <a:cubicBezTo>
                  <a:pt x="3110" y="134"/>
                  <a:pt x="2948" y="7"/>
                  <a:pt x="2729" y="1"/>
                </a:cubicBezTo>
                <a:cubicBezTo>
                  <a:pt x="2713" y="1"/>
                  <a:pt x="2697" y="1"/>
                  <a:pt x="268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53" name="Google Shape;1853;p31"/>
          <p:cNvSpPr/>
          <p:nvPr/>
        </p:nvSpPr>
        <p:spPr>
          <a:xfrm rot="-1080670">
            <a:off x="10209754" y="4901015"/>
            <a:ext cx="539284" cy="979325"/>
          </a:xfrm>
          <a:custGeom>
            <a:avLst/>
            <a:gdLst/>
            <a:ahLst/>
            <a:cxnLst/>
            <a:rect l="l" t="t" r="r" b="b"/>
            <a:pathLst>
              <a:path w="4247" h="7715" extrusionOk="0">
                <a:moveTo>
                  <a:pt x="2627" y="1"/>
                </a:moveTo>
                <a:cubicBezTo>
                  <a:pt x="2507" y="1"/>
                  <a:pt x="2396" y="167"/>
                  <a:pt x="2502" y="289"/>
                </a:cubicBezTo>
                <a:cubicBezTo>
                  <a:pt x="3235" y="1147"/>
                  <a:pt x="3721" y="2256"/>
                  <a:pt x="3767" y="3389"/>
                </a:cubicBezTo>
                <a:cubicBezTo>
                  <a:pt x="3809" y="4406"/>
                  <a:pt x="3455" y="5446"/>
                  <a:pt x="2592" y="6045"/>
                </a:cubicBezTo>
                <a:cubicBezTo>
                  <a:pt x="2068" y="6408"/>
                  <a:pt x="1443" y="6574"/>
                  <a:pt x="815" y="6625"/>
                </a:cubicBezTo>
                <a:cubicBezTo>
                  <a:pt x="949" y="6472"/>
                  <a:pt x="1085" y="6318"/>
                  <a:pt x="1229" y="6174"/>
                </a:cubicBezTo>
                <a:cubicBezTo>
                  <a:pt x="1345" y="6057"/>
                  <a:pt x="1231" y="5890"/>
                  <a:pt x="1104" y="5890"/>
                </a:cubicBezTo>
                <a:cubicBezTo>
                  <a:pt x="1067" y="5890"/>
                  <a:pt x="1028" y="5905"/>
                  <a:pt x="994" y="5939"/>
                </a:cubicBezTo>
                <a:cubicBezTo>
                  <a:pt x="677" y="6259"/>
                  <a:pt x="400" y="6616"/>
                  <a:pt x="81" y="6935"/>
                </a:cubicBezTo>
                <a:cubicBezTo>
                  <a:pt x="1" y="7016"/>
                  <a:pt x="24" y="7196"/>
                  <a:pt x="153" y="7213"/>
                </a:cubicBezTo>
                <a:cubicBezTo>
                  <a:pt x="658" y="7286"/>
                  <a:pt x="1240" y="7342"/>
                  <a:pt x="1655" y="7668"/>
                </a:cubicBezTo>
                <a:cubicBezTo>
                  <a:pt x="1691" y="7697"/>
                  <a:pt x="1735" y="7714"/>
                  <a:pt x="1778" y="7714"/>
                </a:cubicBezTo>
                <a:cubicBezTo>
                  <a:pt x="1818" y="7714"/>
                  <a:pt x="1856" y="7700"/>
                  <a:pt x="1889" y="7668"/>
                </a:cubicBezTo>
                <a:cubicBezTo>
                  <a:pt x="1946" y="7611"/>
                  <a:pt x="1960" y="7490"/>
                  <a:pt x="1889" y="7434"/>
                </a:cubicBezTo>
                <a:cubicBezTo>
                  <a:pt x="1542" y="7160"/>
                  <a:pt x="1126" y="7042"/>
                  <a:pt x="701" y="6965"/>
                </a:cubicBezTo>
                <a:cubicBezTo>
                  <a:pt x="1923" y="6891"/>
                  <a:pt x="3125" y="6387"/>
                  <a:pt x="3713" y="5253"/>
                </a:cubicBezTo>
                <a:cubicBezTo>
                  <a:pt x="4247" y="4220"/>
                  <a:pt x="4185" y="2967"/>
                  <a:pt x="3804" y="1897"/>
                </a:cubicBezTo>
                <a:cubicBezTo>
                  <a:pt x="3565" y="1221"/>
                  <a:pt x="3202" y="599"/>
                  <a:pt x="2736" y="55"/>
                </a:cubicBezTo>
                <a:cubicBezTo>
                  <a:pt x="2703" y="17"/>
                  <a:pt x="2665" y="1"/>
                  <a:pt x="26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54" name="Google Shape;1854;p31"/>
          <p:cNvSpPr/>
          <p:nvPr/>
        </p:nvSpPr>
        <p:spPr>
          <a:xfrm rot="-10799932">
            <a:off x="2670562" y="4901046"/>
            <a:ext cx="539316" cy="979265"/>
          </a:xfrm>
          <a:custGeom>
            <a:avLst/>
            <a:gdLst/>
            <a:ahLst/>
            <a:cxnLst/>
            <a:rect l="l" t="t" r="r" b="b"/>
            <a:pathLst>
              <a:path w="4247" h="7715" extrusionOk="0">
                <a:moveTo>
                  <a:pt x="2627" y="1"/>
                </a:moveTo>
                <a:cubicBezTo>
                  <a:pt x="2507" y="1"/>
                  <a:pt x="2396" y="167"/>
                  <a:pt x="2502" y="289"/>
                </a:cubicBezTo>
                <a:cubicBezTo>
                  <a:pt x="3235" y="1147"/>
                  <a:pt x="3721" y="2256"/>
                  <a:pt x="3767" y="3389"/>
                </a:cubicBezTo>
                <a:cubicBezTo>
                  <a:pt x="3809" y="4406"/>
                  <a:pt x="3455" y="5446"/>
                  <a:pt x="2592" y="6045"/>
                </a:cubicBezTo>
                <a:cubicBezTo>
                  <a:pt x="2068" y="6408"/>
                  <a:pt x="1443" y="6574"/>
                  <a:pt x="815" y="6625"/>
                </a:cubicBezTo>
                <a:cubicBezTo>
                  <a:pt x="949" y="6472"/>
                  <a:pt x="1085" y="6318"/>
                  <a:pt x="1229" y="6174"/>
                </a:cubicBezTo>
                <a:cubicBezTo>
                  <a:pt x="1345" y="6057"/>
                  <a:pt x="1231" y="5890"/>
                  <a:pt x="1104" y="5890"/>
                </a:cubicBezTo>
                <a:cubicBezTo>
                  <a:pt x="1067" y="5890"/>
                  <a:pt x="1028" y="5905"/>
                  <a:pt x="994" y="5939"/>
                </a:cubicBezTo>
                <a:cubicBezTo>
                  <a:pt x="677" y="6259"/>
                  <a:pt x="400" y="6616"/>
                  <a:pt x="81" y="6935"/>
                </a:cubicBezTo>
                <a:cubicBezTo>
                  <a:pt x="1" y="7016"/>
                  <a:pt x="24" y="7196"/>
                  <a:pt x="153" y="7213"/>
                </a:cubicBezTo>
                <a:cubicBezTo>
                  <a:pt x="658" y="7286"/>
                  <a:pt x="1240" y="7342"/>
                  <a:pt x="1655" y="7668"/>
                </a:cubicBezTo>
                <a:cubicBezTo>
                  <a:pt x="1691" y="7697"/>
                  <a:pt x="1735" y="7714"/>
                  <a:pt x="1778" y="7714"/>
                </a:cubicBezTo>
                <a:cubicBezTo>
                  <a:pt x="1818" y="7714"/>
                  <a:pt x="1856" y="7700"/>
                  <a:pt x="1889" y="7668"/>
                </a:cubicBezTo>
                <a:cubicBezTo>
                  <a:pt x="1946" y="7611"/>
                  <a:pt x="1960" y="7490"/>
                  <a:pt x="1889" y="7434"/>
                </a:cubicBezTo>
                <a:cubicBezTo>
                  <a:pt x="1542" y="7160"/>
                  <a:pt x="1126" y="7042"/>
                  <a:pt x="701" y="6965"/>
                </a:cubicBezTo>
                <a:cubicBezTo>
                  <a:pt x="1923" y="6891"/>
                  <a:pt x="3125" y="6387"/>
                  <a:pt x="3713" y="5253"/>
                </a:cubicBezTo>
                <a:cubicBezTo>
                  <a:pt x="4247" y="4220"/>
                  <a:pt x="4185" y="2967"/>
                  <a:pt x="3804" y="1897"/>
                </a:cubicBezTo>
                <a:cubicBezTo>
                  <a:pt x="3565" y="1221"/>
                  <a:pt x="3202" y="599"/>
                  <a:pt x="2736" y="55"/>
                </a:cubicBezTo>
                <a:cubicBezTo>
                  <a:pt x="2703" y="17"/>
                  <a:pt x="2665" y="1"/>
                  <a:pt x="26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55" name="Google Shape;1855;p31"/>
          <p:cNvSpPr/>
          <p:nvPr/>
        </p:nvSpPr>
        <p:spPr>
          <a:xfrm>
            <a:off x="2385801" y="4901041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56" name="Google Shape;1856;p31"/>
          <p:cNvSpPr/>
          <p:nvPr/>
        </p:nvSpPr>
        <p:spPr>
          <a:xfrm rot="2168372">
            <a:off x="6953701" y="831173"/>
            <a:ext cx="276459" cy="304807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57" name="Google Shape;1857;p31"/>
          <p:cNvSpPr/>
          <p:nvPr/>
        </p:nvSpPr>
        <p:spPr>
          <a:xfrm rot="6498749">
            <a:off x="11034737" y="5329373"/>
            <a:ext cx="276379" cy="304898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58" name="Google Shape;1858;p31"/>
          <p:cNvSpPr/>
          <p:nvPr/>
        </p:nvSpPr>
        <p:spPr>
          <a:xfrm>
            <a:off x="2978109" y="5084167"/>
            <a:ext cx="7483843" cy="1359418"/>
          </a:xfrm>
          <a:custGeom>
            <a:avLst/>
            <a:gdLst/>
            <a:ahLst/>
            <a:cxnLst/>
            <a:rect l="l" t="t" r="r" b="b"/>
            <a:pathLst>
              <a:path w="78931" h="18213" extrusionOk="0">
                <a:moveTo>
                  <a:pt x="68984" y="542"/>
                </a:moveTo>
                <a:cubicBezTo>
                  <a:pt x="69089" y="542"/>
                  <a:pt x="69229" y="561"/>
                  <a:pt x="69336" y="669"/>
                </a:cubicBezTo>
                <a:cubicBezTo>
                  <a:pt x="69464" y="801"/>
                  <a:pt x="69456" y="976"/>
                  <a:pt x="69453" y="1034"/>
                </a:cubicBezTo>
                <a:lnTo>
                  <a:pt x="69453" y="1035"/>
                </a:lnTo>
                <a:cubicBezTo>
                  <a:pt x="69429" y="1495"/>
                  <a:pt x="69445" y="1972"/>
                  <a:pt x="69461" y="2432"/>
                </a:cubicBezTo>
                <a:cubicBezTo>
                  <a:pt x="69471" y="2728"/>
                  <a:pt x="69481" y="3033"/>
                  <a:pt x="69481" y="3335"/>
                </a:cubicBezTo>
                <a:cubicBezTo>
                  <a:pt x="69481" y="4534"/>
                  <a:pt x="69514" y="5750"/>
                  <a:pt x="69543" y="6797"/>
                </a:cubicBezTo>
                <a:cubicBezTo>
                  <a:pt x="69558" y="7271"/>
                  <a:pt x="69568" y="7753"/>
                  <a:pt x="69577" y="8219"/>
                </a:cubicBezTo>
                <a:cubicBezTo>
                  <a:pt x="69587" y="8685"/>
                  <a:pt x="69595" y="9166"/>
                  <a:pt x="69610" y="9640"/>
                </a:cubicBezTo>
                <a:cubicBezTo>
                  <a:pt x="69621" y="9939"/>
                  <a:pt x="69623" y="10244"/>
                  <a:pt x="69624" y="10536"/>
                </a:cubicBezTo>
                <a:cubicBezTo>
                  <a:pt x="69625" y="10859"/>
                  <a:pt x="69626" y="11191"/>
                  <a:pt x="69639" y="11516"/>
                </a:cubicBezTo>
                <a:cubicBezTo>
                  <a:pt x="69644" y="11628"/>
                  <a:pt x="69636" y="11790"/>
                  <a:pt x="69521" y="11911"/>
                </a:cubicBezTo>
                <a:cubicBezTo>
                  <a:pt x="69403" y="12034"/>
                  <a:pt x="69244" y="12048"/>
                  <a:pt x="69135" y="12048"/>
                </a:cubicBezTo>
                <a:cubicBezTo>
                  <a:pt x="68088" y="12048"/>
                  <a:pt x="67175" y="12053"/>
                  <a:pt x="66339" y="12065"/>
                </a:cubicBezTo>
                <a:cubicBezTo>
                  <a:pt x="64611" y="12084"/>
                  <a:pt x="63287" y="12102"/>
                  <a:pt x="62048" y="12127"/>
                </a:cubicBezTo>
                <a:cubicBezTo>
                  <a:pt x="61170" y="12145"/>
                  <a:pt x="60278" y="12157"/>
                  <a:pt x="59415" y="12168"/>
                </a:cubicBezTo>
                <a:lnTo>
                  <a:pt x="58547" y="12180"/>
                </a:lnTo>
                <a:cubicBezTo>
                  <a:pt x="57992" y="12187"/>
                  <a:pt x="57427" y="12195"/>
                  <a:pt x="56880" y="12201"/>
                </a:cubicBezTo>
                <a:cubicBezTo>
                  <a:pt x="56059" y="12212"/>
                  <a:pt x="55211" y="12222"/>
                  <a:pt x="54376" y="12237"/>
                </a:cubicBezTo>
                <a:cubicBezTo>
                  <a:pt x="53200" y="12258"/>
                  <a:pt x="51984" y="12279"/>
                  <a:pt x="50780" y="12286"/>
                </a:cubicBezTo>
                <a:cubicBezTo>
                  <a:pt x="49435" y="12294"/>
                  <a:pt x="48032" y="12314"/>
                  <a:pt x="46491" y="12345"/>
                </a:cubicBezTo>
                <a:cubicBezTo>
                  <a:pt x="45607" y="12363"/>
                  <a:pt x="44707" y="12376"/>
                  <a:pt x="43838" y="12386"/>
                </a:cubicBezTo>
                <a:cubicBezTo>
                  <a:pt x="43540" y="12389"/>
                  <a:pt x="43243" y="12393"/>
                  <a:pt x="42946" y="12397"/>
                </a:cubicBezTo>
                <a:cubicBezTo>
                  <a:pt x="42246" y="12408"/>
                  <a:pt x="41534" y="12417"/>
                  <a:pt x="40847" y="12426"/>
                </a:cubicBezTo>
                <a:cubicBezTo>
                  <a:pt x="40159" y="12435"/>
                  <a:pt x="39447" y="12445"/>
                  <a:pt x="38747" y="12454"/>
                </a:cubicBezTo>
                <a:cubicBezTo>
                  <a:pt x="37567" y="12475"/>
                  <a:pt x="36365" y="12491"/>
                  <a:pt x="35202" y="12507"/>
                </a:cubicBezTo>
                <a:lnTo>
                  <a:pt x="35154" y="12507"/>
                </a:lnTo>
                <a:cubicBezTo>
                  <a:pt x="34221" y="12519"/>
                  <a:pt x="33273" y="12533"/>
                  <a:pt x="32357" y="12547"/>
                </a:cubicBezTo>
                <a:cubicBezTo>
                  <a:pt x="31890" y="12555"/>
                  <a:pt x="31423" y="12561"/>
                  <a:pt x="30956" y="12569"/>
                </a:cubicBezTo>
                <a:cubicBezTo>
                  <a:pt x="30737" y="12572"/>
                  <a:pt x="30513" y="12573"/>
                  <a:pt x="30299" y="12574"/>
                </a:cubicBezTo>
                <a:cubicBezTo>
                  <a:pt x="29977" y="12576"/>
                  <a:pt x="29645" y="12577"/>
                  <a:pt x="29321" y="12586"/>
                </a:cubicBezTo>
                <a:cubicBezTo>
                  <a:pt x="28387" y="12610"/>
                  <a:pt x="27438" y="12620"/>
                  <a:pt x="26521" y="12631"/>
                </a:cubicBezTo>
                <a:cubicBezTo>
                  <a:pt x="26063" y="12636"/>
                  <a:pt x="25590" y="12641"/>
                  <a:pt x="25124" y="12648"/>
                </a:cubicBezTo>
                <a:cubicBezTo>
                  <a:pt x="24515" y="12656"/>
                  <a:pt x="23897" y="12666"/>
                  <a:pt x="23300" y="12675"/>
                </a:cubicBezTo>
                <a:cubicBezTo>
                  <a:pt x="22711" y="12684"/>
                  <a:pt x="22104" y="12693"/>
                  <a:pt x="21506" y="12702"/>
                </a:cubicBezTo>
                <a:cubicBezTo>
                  <a:pt x="20129" y="12722"/>
                  <a:pt x="18706" y="12743"/>
                  <a:pt x="17307" y="12760"/>
                </a:cubicBezTo>
                <a:cubicBezTo>
                  <a:pt x="16121" y="12775"/>
                  <a:pt x="14894" y="12793"/>
                  <a:pt x="13665" y="12814"/>
                </a:cubicBezTo>
                <a:cubicBezTo>
                  <a:pt x="13359" y="12819"/>
                  <a:pt x="13054" y="12824"/>
                  <a:pt x="12747" y="12829"/>
                </a:cubicBezTo>
                <a:cubicBezTo>
                  <a:pt x="11697" y="12845"/>
                  <a:pt x="10608" y="12863"/>
                  <a:pt x="9537" y="12863"/>
                </a:cubicBezTo>
                <a:cubicBezTo>
                  <a:pt x="9515" y="12863"/>
                  <a:pt x="9491" y="12863"/>
                  <a:pt x="9475" y="12866"/>
                </a:cubicBezTo>
                <a:lnTo>
                  <a:pt x="9460" y="12867"/>
                </a:lnTo>
                <a:cubicBezTo>
                  <a:pt x="9354" y="12875"/>
                  <a:pt x="9261" y="12881"/>
                  <a:pt x="9179" y="12881"/>
                </a:cubicBezTo>
                <a:cubicBezTo>
                  <a:pt x="9019" y="12881"/>
                  <a:pt x="8902" y="12857"/>
                  <a:pt x="8804" y="12765"/>
                </a:cubicBezTo>
                <a:cubicBezTo>
                  <a:pt x="8655" y="12628"/>
                  <a:pt x="8655" y="12443"/>
                  <a:pt x="8655" y="12135"/>
                </a:cubicBezTo>
                <a:lnTo>
                  <a:pt x="8655" y="12124"/>
                </a:lnTo>
                <a:cubicBezTo>
                  <a:pt x="8653" y="11261"/>
                  <a:pt x="8689" y="10386"/>
                  <a:pt x="8723" y="9540"/>
                </a:cubicBezTo>
                <a:cubicBezTo>
                  <a:pt x="8733" y="9279"/>
                  <a:pt x="8745" y="9006"/>
                  <a:pt x="8756" y="8740"/>
                </a:cubicBezTo>
                <a:cubicBezTo>
                  <a:pt x="8758" y="8456"/>
                  <a:pt x="8761" y="8169"/>
                  <a:pt x="8762" y="7889"/>
                </a:cubicBezTo>
                <a:cubicBezTo>
                  <a:pt x="8767" y="6989"/>
                  <a:pt x="8773" y="6059"/>
                  <a:pt x="8818" y="5141"/>
                </a:cubicBezTo>
                <a:cubicBezTo>
                  <a:pt x="8848" y="4270"/>
                  <a:pt x="8860" y="3403"/>
                  <a:pt x="8866" y="2667"/>
                </a:cubicBezTo>
                <a:cubicBezTo>
                  <a:pt x="8866" y="2597"/>
                  <a:pt x="8867" y="2388"/>
                  <a:pt x="9030" y="2249"/>
                </a:cubicBezTo>
                <a:cubicBezTo>
                  <a:pt x="9150" y="2146"/>
                  <a:pt x="9298" y="2129"/>
                  <a:pt x="9414" y="2127"/>
                </a:cubicBezTo>
                <a:cubicBezTo>
                  <a:pt x="9695" y="2122"/>
                  <a:pt x="9974" y="2117"/>
                  <a:pt x="10253" y="2112"/>
                </a:cubicBezTo>
                <a:cubicBezTo>
                  <a:pt x="11078" y="2097"/>
                  <a:pt x="11929" y="2082"/>
                  <a:pt x="12766" y="2060"/>
                </a:cubicBezTo>
                <a:cubicBezTo>
                  <a:pt x="13649" y="2036"/>
                  <a:pt x="14548" y="2013"/>
                  <a:pt x="15419" y="1990"/>
                </a:cubicBezTo>
                <a:cubicBezTo>
                  <a:pt x="16287" y="1967"/>
                  <a:pt x="17187" y="1942"/>
                  <a:pt x="18069" y="1919"/>
                </a:cubicBezTo>
                <a:cubicBezTo>
                  <a:pt x="18859" y="1898"/>
                  <a:pt x="19675" y="1877"/>
                  <a:pt x="20477" y="1854"/>
                </a:cubicBezTo>
                <a:cubicBezTo>
                  <a:pt x="21771" y="1809"/>
                  <a:pt x="23160" y="1767"/>
                  <a:pt x="24555" y="1746"/>
                </a:cubicBezTo>
                <a:cubicBezTo>
                  <a:pt x="25697" y="1727"/>
                  <a:pt x="26898" y="1695"/>
                  <a:pt x="28334" y="1643"/>
                </a:cubicBezTo>
                <a:cubicBezTo>
                  <a:pt x="29179" y="1611"/>
                  <a:pt x="30036" y="1591"/>
                  <a:pt x="30867" y="1572"/>
                </a:cubicBezTo>
                <a:cubicBezTo>
                  <a:pt x="31341" y="1560"/>
                  <a:pt x="31829" y="1549"/>
                  <a:pt x="32311" y="1536"/>
                </a:cubicBezTo>
                <a:cubicBezTo>
                  <a:pt x="32947" y="1518"/>
                  <a:pt x="33593" y="1501"/>
                  <a:pt x="34217" y="1484"/>
                </a:cubicBezTo>
                <a:cubicBezTo>
                  <a:pt x="34850" y="1468"/>
                  <a:pt x="35502" y="1451"/>
                  <a:pt x="36145" y="1432"/>
                </a:cubicBezTo>
                <a:cubicBezTo>
                  <a:pt x="36883" y="1410"/>
                  <a:pt x="37633" y="1390"/>
                  <a:pt x="38360" y="1372"/>
                </a:cubicBezTo>
                <a:cubicBezTo>
                  <a:pt x="38906" y="1359"/>
                  <a:pt x="39470" y="1345"/>
                  <a:pt x="40023" y="1328"/>
                </a:cubicBezTo>
                <a:cubicBezTo>
                  <a:pt x="40449" y="1317"/>
                  <a:pt x="40874" y="1307"/>
                  <a:pt x="41300" y="1294"/>
                </a:cubicBezTo>
                <a:cubicBezTo>
                  <a:pt x="42144" y="1271"/>
                  <a:pt x="43018" y="1248"/>
                  <a:pt x="43880" y="1229"/>
                </a:cubicBezTo>
                <a:cubicBezTo>
                  <a:pt x="45745" y="1189"/>
                  <a:pt x="47447" y="1142"/>
                  <a:pt x="49081" y="1088"/>
                </a:cubicBezTo>
                <a:cubicBezTo>
                  <a:pt x="49815" y="1065"/>
                  <a:pt x="50562" y="1045"/>
                  <a:pt x="51284" y="1028"/>
                </a:cubicBezTo>
                <a:cubicBezTo>
                  <a:pt x="51826" y="1014"/>
                  <a:pt x="52386" y="1000"/>
                  <a:pt x="52936" y="984"/>
                </a:cubicBezTo>
                <a:cubicBezTo>
                  <a:pt x="53596" y="964"/>
                  <a:pt x="54265" y="947"/>
                  <a:pt x="54913" y="932"/>
                </a:cubicBezTo>
                <a:cubicBezTo>
                  <a:pt x="55559" y="915"/>
                  <a:pt x="56228" y="899"/>
                  <a:pt x="56886" y="880"/>
                </a:cubicBezTo>
                <a:cubicBezTo>
                  <a:pt x="57667" y="861"/>
                  <a:pt x="58550" y="839"/>
                  <a:pt x="59416" y="814"/>
                </a:cubicBezTo>
                <a:cubicBezTo>
                  <a:pt x="60734" y="777"/>
                  <a:pt x="62061" y="744"/>
                  <a:pt x="63345" y="711"/>
                </a:cubicBezTo>
                <a:cubicBezTo>
                  <a:pt x="64238" y="685"/>
                  <a:pt x="65157" y="665"/>
                  <a:pt x="65970" y="646"/>
                </a:cubicBezTo>
                <a:cubicBezTo>
                  <a:pt x="66971" y="625"/>
                  <a:pt x="67978" y="582"/>
                  <a:pt x="68950" y="543"/>
                </a:cubicBezTo>
                <a:lnTo>
                  <a:pt x="68954" y="543"/>
                </a:lnTo>
                <a:cubicBezTo>
                  <a:pt x="68964" y="543"/>
                  <a:pt x="68973" y="542"/>
                  <a:pt x="68984" y="542"/>
                </a:cubicBezTo>
                <a:close/>
                <a:moveTo>
                  <a:pt x="67763" y="12659"/>
                </a:moveTo>
                <a:cubicBezTo>
                  <a:pt x="67791" y="12659"/>
                  <a:pt x="67819" y="12659"/>
                  <a:pt x="67849" y="12660"/>
                </a:cubicBezTo>
                <a:cubicBezTo>
                  <a:pt x="67984" y="12660"/>
                  <a:pt x="68123" y="12660"/>
                  <a:pt x="68263" y="12663"/>
                </a:cubicBezTo>
                <a:cubicBezTo>
                  <a:pt x="68349" y="12665"/>
                  <a:pt x="68407" y="12702"/>
                  <a:pt x="68436" y="12719"/>
                </a:cubicBezTo>
                <a:cubicBezTo>
                  <a:pt x="68438" y="12722"/>
                  <a:pt x="68442" y="12724"/>
                  <a:pt x="68447" y="12727"/>
                </a:cubicBezTo>
                <a:lnTo>
                  <a:pt x="68787" y="12920"/>
                </a:lnTo>
                <a:lnTo>
                  <a:pt x="68405" y="13220"/>
                </a:lnTo>
                <a:cubicBezTo>
                  <a:pt x="68292" y="13308"/>
                  <a:pt x="68187" y="13392"/>
                  <a:pt x="68080" y="13480"/>
                </a:cubicBezTo>
                <a:cubicBezTo>
                  <a:pt x="68040" y="13512"/>
                  <a:pt x="67930" y="13602"/>
                  <a:pt x="67787" y="13602"/>
                </a:cubicBezTo>
                <a:cubicBezTo>
                  <a:pt x="67763" y="13602"/>
                  <a:pt x="67740" y="13600"/>
                  <a:pt x="67716" y="13595"/>
                </a:cubicBezTo>
                <a:cubicBezTo>
                  <a:pt x="67536" y="13557"/>
                  <a:pt x="67452" y="13394"/>
                  <a:pt x="67426" y="13342"/>
                </a:cubicBezTo>
                <a:lnTo>
                  <a:pt x="67421" y="13333"/>
                </a:lnTo>
                <a:cubicBezTo>
                  <a:pt x="67323" y="13136"/>
                  <a:pt x="67245" y="12980"/>
                  <a:pt x="67347" y="12817"/>
                </a:cubicBezTo>
                <a:cubicBezTo>
                  <a:pt x="67435" y="12676"/>
                  <a:pt x="67581" y="12659"/>
                  <a:pt x="67763" y="12659"/>
                </a:cubicBezTo>
                <a:close/>
                <a:moveTo>
                  <a:pt x="66100" y="12689"/>
                </a:moveTo>
                <a:cubicBezTo>
                  <a:pt x="66214" y="12689"/>
                  <a:pt x="66373" y="12720"/>
                  <a:pt x="66482" y="12882"/>
                </a:cubicBezTo>
                <a:cubicBezTo>
                  <a:pt x="66511" y="12925"/>
                  <a:pt x="66539" y="12966"/>
                  <a:pt x="66569" y="13007"/>
                </a:cubicBezTo>
                <a:cubicBezTo>
                  <a:pt x="66645" y="13119"/>
                  <a:pt x="66724" y="13232"/>
                  <a:pt x="66796" y="13352"/>
                </a:cubicBezTo>
                <a:lnTo>
                  <a:pt x="66800" y="13358"/>
                </a:lnTo>
                <a:cubicBezTo>
                  <a:pt x="66890" y="13516"/>
                  <a:pt x="66971" y="13678"/>
                  <a:pt x="67049" y="13836"/>
                </a:cubicBezTo>
                <a:cubicBezTo>
                  <a:pt x="67088" y="13914"/>
                  <a:pt x="67182" y="14156"/>
                  <a:pt x="66895" y="14353"/>
                </a:cubicBezTo>
                <a:lnTo>
                  <a:pt x="66893" y="14356"/>
                </a:lnTo>
                <a:cubicBezTo>
                  <a:pt x="66816" y="14408"/>
                  <a:pt x="66743" y="14423"/>
                  <a:pt x="66684" y="14423"/>
                </a:cubicBezTo>
                <a:cubicBezTo>
                  <a:pt x="66655" y="14423"/>
                  <a:pt x="66629" y="14419"/>
                  <a:pt x="66606" y="14414"/>
                </a:cubicBezTo>
                <a:cubicBezTo>
                  <a:pt x="66539" y="14398"/>
                  <a:pt x="66446" y="14354"/>
                  <a:pt x="66378" y="14237"/>
                </a:cubicBezTo>
                <a:lnTo>
                  <a:pt x="66378" y="14235"/>
                </a:lnTo>
                <a:cubicBezTo>
                  <a:pt x="66176" y="13900"/>
                  <a:pt x="65966" y="13552"/>
                  <a:pt x="65764" y="13211"/>
                </a:cubicBezTo>
                <a:cubicBezTo>
                  <a:pt x="65734" y="13162"/>
                  <a:pt x="65723" y="13116"/>
                  <a:pt x="65717" y="13090"/>
                </a:cubicBezTo>
                <a:lnTo>
                  <a:pt x="65714" y="13079"/>
                </a:lnTo>
                <a:cubicBezTo>
                  <a:pt x="65694" y="12980"/>
                  <a:pt x="65718" y="12882"/>
                  <a:pt x="65776" y="12809"/>
                </a:cubicBezTo>
                <a:cubicBezTo>
                  <a:pt x="65831" y="12743"/>
                  <a:pt x="65911" y="12703"/>
                  <a:pt x="65998" y="12697"/>
                </a:cubicBezTo>
                <a:cubicBezTo>
                  <a:pt x="66024" y="12693"/>
                  <a:pt x="66059" y="12689"/>
                  <a:pt x="66100" y="12689"/>
                </a:cubicBezTo>
                <a:close/>
                <a:moveTo>
                  <a:pt x="10279" y="13434"/>
                </a:moveTo>
                <a:lnTo>
                  <a:pt x="10488" y="13436"/>
                </a:lnTo>
                <a:cubicBezTo>
                  <a:pt x="10742" y="13439"/>
                  <a:pt x="11003" y="13441"/>
                  <a:pt x="11263" y="13441"/>
                </a:cubicBezTo>
                <a:cubicBezTo>
                  <a:pt x="11370" y="13441"/>
                  <a:pt x="11477" y="13441"/>
                  <a:pt x="11583" y="13440"/>
                </a:cubicBezTo>
                <a:lnTo>
                  <a:pt x="11585" y="13440"/>
                </a:lnTo>
                <a:cubicBezTo>
                  <a:pt x="11745" y="13440"/>
                  <a:pt x="11862" y="13491"/>
                  <a:pt x="11932" y="13593"/>
                </a:cubicBezTo>
                <a:cubicBezTo>
                  <a:pt x="12003" y="13695"/>
                  <a:pt x="12012" y="13822"/>
                  <a:pt x="11957" y="13968"/>
                </a:cubicBezTo>
                <a:cubicBezTo>
                  <a:pt x="11917" y="14074"/>
                  <a:pt x="11889" y="14162"/>
                  <a:pt x="11865" y="14231"/>
                </a:cubicBezTo>
                <a:cubicBezTo>
                  <a:pt x="11802" y="14422"/>
                  <a:pt x="11751" y="14575"/>
                  <a:pt x="11585" y="14632"/>
                </a:cubicBezTo>
                <a:cubicBezTo>
                  <a:pt x="11549" y="14643"/>
                  <a:pt x="11516" y="14649"/>
                  <a:pt x="11482" y="14649"/>
                </a:cubicBezTo>
                <a:cubicBezTo>
                  <a:pt x="11363" y="14649"/>
                  <a:pt x="11258" y="14579"/>
                  <a:pt x="11141" y="14499"/>
                </a:cubicBezTo>
                <a:cubicBezTo>
                  <a:pt x="11084" y="14461"/>
                  <a:pt x="11014" y="14414"/>
                  <a:pt x="10928" y="14359"/>
                </a:cubicBezTo>
                <a:cubicBezTo>
                  <a:pt x="10722" y="14233"/>
                  <a:pt x="10517" y="14096"/>
                  <a:pt x="10320" y="13965"/>
                </a:cubicBezTo>
                <a:lnTo>
                  <a:pt x="10153" y="13854"/>
                </a:lnTo>
                <a:lnTo>
                  <a:pt x="10217" y="13662"/>
                </a:lnTo>
                <a:cubicBezTo>
                  <a:pt x="10221" y="13649"/>
                  <a:pt x="10226" y="13639"/>
                  <a:pt x="10228" y="13631"/>
                </a:cubicBezTo>
                <a:cubicBezTo>
                  <a:pt x="10228" y="13630"/>
                  <a:pt x="10228" y="13630"/>
                  <a:pt x="10230" y="13628"/>
                </a:cubicBezTo>
                <a:lnTo>
                  <a:pt x="10279" y="13434"/>
                </a:lnTo>
                <a:close/>
                <a:moveTo>
                  <a:pt x="65450" y="13749"/>
                </a:moveTo>
                <a:lnTo>
                  <a:pt x="65576" y="13963"/>
                </a:lnTo>
                <a:cubicBezTo>
                  <a:pt x="65639" y="14071"/>
                  <a:pt x="65705" y="14183"/>
                  <a:pt x="65769" y="14290"/>
                </a:cubicBezTo>
                <a:cubicBezTo>
                  <a:pt x="65834" y="14398"/>
                  <a:pt x="65901" y="14510"/>
                  <a:pt x="65965" y="14621"/>
                </a:cubicBezTo>
                <a:cubicBezTo>
                  <a:pt x="65992" y="14672"/>
                  <a:pt x="66109" y="14906"/>
                  <a:pt x="65832" y="15106"/>
                </a:cubicBezTo>
                <a:cubicBezTo>
                  <a:pt x="65707" y="15197"/>
                  <a:pt x="65579" y="15287"/>
                  <a:pt x="65440" y="15381"/>
                </a:cubicBezTo>
                <a:lnTo>
                  <a:pt x="65022" y="15664"/>
                </a:lnTo>
                <a:lnTo>
                  <a:pt x="65022" y="15664"/>
                </a:lnTo>
                <a:lnTo>
                  <a:pt x="65029" y="15067"/>
                </a:lnTo>
                <a:cubicBezTo>
                  <a:pt x="65032" y="14737"/>
                  <a:pt x="65037" y="14425"/>
                  <a:pt x="65037" y="14118"/>
                </a:cubicBezTo>
                <a:lnTo>
                  <a:pt x="65037" y="13955"/>
                </a:lnTo>
                <a:lnTo>
                  <a:pt x="65182" y="13880"/>
                </a:lnTo>
                <a:cubicBezTo>
                  <a:pt x="65198" y="13873"/>
                  <a:pt x="65211" y="13868"/>
                  <a:pt x="65220" y="13864"/>
                </a:cubicBezTo>
                <a:cubicBezTo>
                  <a:pt x="65222" y="13863"/>
                  <a:pt x="65225" y="13862"/>
                  <a:pt x="65228" y="13860"/>
                </a:cubicBezTo>
                <a:lnTo>
                  <a:pt x="65450" y="13749"/>
                </a:lnTo>
                <a:close/>
                <a:moveTo>
                  <a:pt x="13095" y="13402"/>
                </a:moveTo>
                <a:cubicBezTo>
                  <a:pt x="13138" y="13402"/>
                  <a:pt x="13185" y="13408"/>
                  <a:pt x="13237" y="13420"/>
                </a:cubicBezTo>
                <a:cubicBezTo>
                  <a:pt x="13469" y="13423"/>
                  <a:pt x="13627" y="13433"/>
                  <a:pt x="13731" y="13574"/>
                </a:cubicBezTo>
                <a:cubicBezTo>
                  <a:pt x="13838" y="13719"/>
                  <a:pt x="13793" y="13873"/>
                  <a:pt x="13734" y="14067"/>
                </a:cubicBezTo>
                <a:lnTo>
                  <a:pt x="13734" y="14068"/>
                </a:lnTo>
                <a:cubicBezTo>
                  <a:pt x="13601" y="14502"/>
                  <a:pt x="13471" y="14936"/>
                  <a:pt x="13345" y="15357"/>
                </a:cubicBezTo>
                <a:lnTo>
                  <a:pt x="13344" y="15360"/>
                </a:lnTo>
                <a:cubicBezTo>
                  <a:pt x="13316" y="15455"/>
                  <a:pt x="13267" y="15613"/>
                  <a:pt x="13101" y="15670"/>
                </a:cubicBezTo>
                <a:cubicBezTo>
                  <a:pt x="13065" y="15683"/>
                  <a:pt x="13030" y="15687"/>
                  <a:pt x="12997" y="15687"/>
                </a:cubicBezTo>
                <a:cubicBezTo>
                  <a:pt x="12868" y="15687"/>
                  <a:pt x="12763" y="15612"/>
                  <a:pt x="12722" y="15584"/>
                </a:cubicBezTo>
                <a:lnTo>
                  <a:pt x="12693" y="15564"/>
                </a:lnTo>
                <a:cubicBezTo>
                  <a:pt x="12464" y="15399"/>
                  <a:pt x="12326" y="15301"/>
                  <a:pt x="12267" y="15123"/>
                </a:cubicBezTo>
                <a:cubicBezTo>
                  <a:pt x="12212" y="14943"/>
                  <a:pt x="12266" y="14771"/>
                  <a:pt x="12352" y="14509"/>
                </a:cubicBezTo>
                <a:cubicBezTo>
                  <a:pt x="12380" y="14421"/>
                  <a:pt x="12413" y="14337"/>
                  <a:pt x="12442" y="14254"/>
                </a:cubicBezTo>
                <a:cubicBezTo>
                  <a:pt x="12486" y="14134"/>
                  <a:pt x="12528" y="14021"/>
                  <a:pt x="12560" y="13908"/>
                </a:cubicBezTo>
                <a:cubicBezTo>
                  <a:pt x="12600" y="13765"/>
                  <a:pt x="12674" y="13563"/>
                  <a:pt x="12864" y="13459"/>
                </a:cubicBezTo>
                <a:cubicBezTo>
                  <a:pt x="12918" y="13430"/>
                  <a:pt x="12996" y="13402"/>
                  <a:pt x="13095" y="13402"/>
                </a:cubicBezTo>
                <a:close/>
                <a:moveTo>
                  <a:pt x="76593" y="5196"/>
                </a:moveTo>
                <a:cubicBezTo>
                  <a:pt x="76614" y="5196"/>
                  <a:pt x="76635" y="5197"/>
                  <a:pt x="76658" y="5200"/>
                </a:cubicBezTo>
                <a:cubicBezTo>
                  <a:pt x="76777" y="5218"/>
                  <a:pt x="76873" y="5282"/>
                  <a:pt x="76928" y="5384"/>
                </a:cubicBezTo>
                <a:cubicBezTo>
                  <a:pt x="76985" y="5487"/>
                  <a:pt x="76987" y="5603"/>
                  <a:pt x="76935" y="5711"/>
                </a:cubicBezTo>
                <a:cubicBezTo>
                  <a:pt x="76908" y="5771"/>
                  <a:pt x="76867" y="5817"/>
                  <a:pt x="76837" y="5850"/>
                </a:cubicBezTo>
                <a:cubicBezTo>
                  <a:pt x="76830" y="5860"/>
                  <a:pt x="76818" y="5874"/>
                  <a:pt x="76815" y="5878"/>
                </a:cubicBezTo>
                <a:cubicBezTo>
                  <a:pt x="75881" y="7323"/>
                  <a:pt x="74924" y="8690"/>
                  <a:pt x="73973" y="9941"/>
                </a:cubicBezTo>
                <a:cubicBezTo>
                  <a:pt x="73894" y="10045"/>
                  <a:pt x="73798" y="10167"/>
                  <a:pt x="73669" y="10270"/>
                </a:cubicBezTo>
                <a:lnTo>
                  <a:pt x="73667" y="10271"/>
                </a:lnTo>
                <a:cubicBezTo>
                  <a:pt x="73593" y="10328"/>
                  <a:pt x="73552" y="10402"/>
                  <a:pt x="73551" y="10477"/>
                </a:cubicBezTo>
                <a:cubicBezTo>
                  <a:pt x="73549" y="10554"/>
                  <a:pt x="73590" y="10632"/>
                  <a:pt x="73663" y="10694"/>
                </a:cubicBezTo>
                <a:cubicBezTo>
                  <a:pt x="74375" y="11301"/>
                  <a:pt x="74995" y="12001"/>
                  <a:pt x="75597" y="12680"/>
                </a:cubicBezTo>
                <a:lnTo>
                  <a:pt x="75635" y="12724"/>
                </a:lnTo>
                <a:cubicBezTo>
                  <a:pt x="76078" y="13220"/>
                  <a:pt x="76512" y="13735"/>
                  <a:pt x="76933" y="14234"/>
                </a:cubicBezTo>
                <a:cubicBezTo>
                  <a:pt x="77122" y="14460"/>
                  <a:pt x="77320" y="14693"/>
                  <a:pt x="77513" y="14921"/>
                </a:cubicBezTo>
                <a:cubicBezTo>
                  <a:pt x="77538" y="14947"/>
                  <a:pt x="77555" y="14973"/>
                  <a:pt x="77569" y="14994"/>
                </a:cubicBezTo>
                <a:cubicBezTo>
                  <a:pt x="77578" y="15008"/>
                  <a:pt x="77587" y="15023"/>
                  <a:pt x="77601" y="15040"/>
                </a:cubicBezTo>
                <a:lnTo>
                  <a:pt x="77924" y="15460"/>
                </a:lnTo>
                <a:lnTo>
                  <a:pt x="77396" y="15468"/>
                </a:lnTo>
                <a:cubicBezTo>
                  <a:pt x="77373" y="15468"/>
                  <a:pt x="77351" y="15468"/>
                  <a:pt x="77329" y="15468"/>
                </a:cubicBezTo>
                <a:cubicBezTo>
                  <a:pt x="77129" y="15468"/>
                  <a:pt x="76948" y="15456"/>
                  <a:pt x="76774" y="15445"/>
                </a:cubicBezTo>
                <a:cubicBezTo>
                  <a:pt x="76688" y="15440"/>
                  <a:pt x="76605" y="15435"/>
                  <a:pt x="76524" y="15430"/>
                </a:cubicBezTo>
                <a:cubicBezTo>
                  <a:pt x="76241" y="15417"/>
                  <a:pt x="75977" y="15410"/>
                  <a:pt x="75727" y="15410"/>
                </a:cubicBezTo>
                <a:cubicBezTo>
                  <a:pt x="75052" y="15410"/>
                  <a:pt x="74482" y="15460"/>
                  <a:pt x="73944" y="15562"/>
                </a:cubicBezTo>
                <a:cubicBezTo>
                  <a:pt x="73291" y="15687"/>
                  <a:pt x="72594" y="15746"/>
                  <a:pt x="71683" y="15757"/>
                </a:cubicBezTo>
                <a:cubicBezTo>
                  <a:pt x="70577" y="15772"/>
                  <a:pt x="69451" y="15802"/>
                  <a:pt x="68363" y="15832"/>
                </a:cubicBezTo>
                <a:cubicBezTo>
                  <a:pt x="67992" y="15842"/>
                  <a:pt x="67622" y="15850"/>
                  <a:pt x="67253" y="15860"/>
                </a:cubicBezTo>
                <a:cubicBezTo>
                  <a:pt x="67199" y="15861"/>
                  <a:pt x="67141" y="15866"/>
                  <a:pt x="67079" y="15873"/>
                </a:cubicBezTo>
                <a:cubicBezTo>
                  <a:pt x="66996" y="15881"/>
                  <a:pt x="66909" y="15890"/>
                  <a:pt x="66812" y="15890"/>
                </a:cubicBezTo>
                <a:cubicBezTo>
                  <a:pt x="66733" y="15890"/>
                  <a:pt x="66651" y="15883"/>
                  <a:pt x="66560" y="15866"/>
                </a:cubicBezTo>
                <a:lnTo>
                  <a:pt x="65960" y="15754"/>
                </a:lnTo>
                <a:lnTo>
                  <a:pt x="66451" y="15393"/>
                </a:lnTo>
                <a:cubicBezTo>
                  <a:pt x="66626" y="15264"/>
                  <a:pt x="66799" y="15140"/>
                  <a:pt x="66965" y="15019"/>
                </a:cubicBezTo>
                <a:cubicBezTo>
                  <a:pt x="67224" y="14832"/>
                  <a:pt x="67468" y="14655"/>
                  <a:pt x="67713" y="14471"/>
                </a:cubicBezTo>
                <a:cubicBezTo>
                  <a:pt x="67878" y="14347"/>
                  <a:pt x="68046" y="14223"/>
                  <a:pt x="68209" y="14103"/>
                </a:cubicBezTo>
                <a:cubicBezTo>
                  <a:pt x="68721" y="13727"/>
                  <a:pt x="69251" y="13337"/>
                  <a:pt x="69720" y="12899"/>
                </a:cubicBezTo>
                <a:cubicBezTo>
                  <a:pt x="69846" y="12780"/>
                  <a:pt x="69957" y="12638"/>
                  <a:pt x="70073" y="12485"/>
                </a:cubicBezTo>
                <a:cubicBezTo>
                  <a:pt x="70109" y="12439"/>
                  <a:pt x="70146" y="12390"/>
                  <a:pt x="70184" y="12344"/>
                </a:cubicBezTo>
                <a:cubicBezTo>
                  <a:pt x="70212" y="12306"/>
                  <a:pt x="70225" y="12257"/>
                  <a:pt x="70223" y="12196"/>
                </a:cubicBezTo>
                <a:lnTo>
                  <a:pt x="70223" y="12194"/>
                </a:lnTo>
                <a:cubicBezTo>
                  <a:pt x="70192" y="10943"/>
                  <a:pt x="70158" y="9527"/>
                  <a:pt x="70128" y="8149"/>
                </a:cubicBezTo>
                <a:cubicBezTo>
                  <a:pt x="70120" y="7767"/>
                  <a:pt x="70115" y="7378"/>
                  <a:pt x="70112" y="7003"/>
                </a:cubicBezTo>
                <a:cubicBezTo>
                  <a:pt x="70108" y="6628"/>
                  <a:pt x="70104" y="6239"/>
                  <a:pt x="70094" y="5860"/>
                </a:cubicBezTo>
                <a:cubicBezTo>
                  <a:pt x="70089" y="5634"/>
                  <a:pt x="70192" y="5512"/>
                  <a:pt x="70279" y="5449"/>
                </a:cubicBezTo>
                <a:cubicBezTo>
                  <a:pt x="70392" y="5368"/>
                  <a:pt x="70523" y="5357"/>
                  <a:pt x="70612" y="5354"/>
                </a:cubicBezTo>
                <a:lnTo>
                  <a:pt x="70613" y="5354"/>
                </a:lnTo>
                <a:cubicBezTo>
                  <a:pt x="70784" y="5350"/>
                  <a:pt x="70958" y="5342"/>
                  <a:pt x="71126" y="5332"/>
                </a:cubicBezTo>
                <a:cubicBezTo>
                  <a:pt x="71330" y="5322"/>
                  <a:pt x="71538" y="5311"/>
                  <a:pt x="71746" y="5308"/>
                </a:cubicBezTo>
                <a:cubicBezTo>
                  <a:pt x="72429" y="5302"/>
                  <a:pt x="73122" y="5281"/>
                  <a:pt x="73793" y="5259"/>
                </a:cubicBezTo>
                <a:cubicBezTo>
                  <a:pt x="74580" y="5233"/>
                  <a:pt x="75390" y="5208"/>
                  <a:pt x="76194" y="5208"/>
                </a:cubicBezTo>
                <a:cubicBezTo>
                  <a:pt x="76279" y="5208"/>
                  <a:pt x="76364" y="5208"/>
                  <a:pt x="76448" y="5209"/>
                </a:cubicBezTo>
                <a:cubicBezTo>
                  <a:pt x="76456" y="5209"/>
                  <a:pt x="76474" y="5205"/>
                  <a:pt x="76487" y="5204"/>
                </a:cubicBezTo>
                <a:cubicBezTo>
                  <a:pt x="76517" y="5200"/>
                  <a:pt x="76553" y="5196"/>
                  <a:pt x="76593" y="5196"/>
                </a:cubicBezTo>
                <a:close/>
                <a:moveTo>
                  <a:pt x="14803" y="13396"/>
                </a:moveTo>
                <a:cubicBezTo>
                  <a:pt x="14819" y="13396"/>
                  <a:pt x="14835" y="13397"/>
                  <a:pt x="14852" y="13398"/>
                </a:cubicBezTo>
                <a:lnTo>
                  <a:pt x="14860" y="13399"/>
                </a:lnTo>
                <a:cubicBezTo>
                  <a:pt x="14993" y="13419"/>
                  <a:pt x="15097" y="13500"/>
                  <a:pt x="15144" y="13619"/>
                </a:cubicBezTo>
                <a:cubicBezTo>
                  <a:pt x="15174" y="13694"/>
                  <a:pt x="15174" y="13765"/>
                  <a:pt x="15174" y="13811"/>
                </a:cubicBezTo>
                <a:lnTo>
                  <a:pt x="15175" y="13814"/>
                </a:lnTo>
                <a:cubicBezTo>
                  <a:pt x="15172" y="14198"/>
                  <a:pt x="15153" y="14589"/>
                  <a:pt x="15134" y="14966"/>
                </a:cubicBezTo>
                <a:cubicBezTo>
                  <a:pt x="15106" y="15556"/>
                  <a:pt x="15077" y="16167"/>
                  <a:pt x="15103" y="16793"/>
                </a:cubicBezTo>
                <a:lnTo>
                  <a:pt x="15128" y="17357"/>
                </a:lnTo>
                <a:lnTo>
                  <a:pt x="14679" y="17015"/>
                </a:lnTo>
                <a:cubicBezTo>
                  <a:pt x="14607" y="16959"/>
                  <a:pt x="14537" y="16906"/>
                  <a:pt x="14471" y="16856"/>
                </a:cubicBezTo>
                <a:cubicBezTo>
                  <a:pt x="14266" y="16700"/>
                  <a:pt x="14088" y="16565"/>
                  <a:pt x="13912" y="16426"/>
                </a:cubicBezTo>
                <a:cubicBezTo>
                  <a:pt x="13813" y="16350"/>
                  <a:pt x="13708" y="16211"/>
                  <a:pt x="13758" y="15972"/>
                </a:cubicBezTo>
                <a:lnTo>
                  <a:pt x="13758" y="15969"/>
                </a:lnTo>
                <a:cubicBezTo>
                  <a:pt x="13927" y="15201"/>
                  <a:pt x="14177" y="14453"/>
                  <a:pt x="14419" y="13731"/>
                </a:cubicBezTo>
                <a:cubicBezTo>
                  <a:pt x="14421" y="13727"/>
                  <a:pt x="14423" y="13719"/>
                  <a:pt x="14424" y="13713"/>
                </a:cubicBezTo>
                <a:cubicBezTo>
                  <a:pt x="14440" y="13666"/>
                  <a:pt x="14463" y="13595"/>
                  <a:pt x="14516" y="13528"/>
                </a:cubicBezTo>
                <a:cubicBezTo>
                  <a:pt x="14588" y="13441"/>
                  <a:pt x="14689" y="13396"/>
                  <a:pt x="14803" y="13396"/>
                </a:cubicBezTo>
                <a:close/>
                <a:moveTo>
                  <a:pt x="2420" y="7010"/>
                </a:moveTo>
                <a:cubicBezTo>
                  <a:pt x="2611" y="7010"/>
                  <a:pt x="2794" y="7029"/>
                  <a:pt x="2962" y="7051"/>
                </a:cubicBezTo>
                <a:cubicBezTo>
                  <a:pt x="3178" y="7077"/>
                  <a:pt x="3390" y="7089"/>
                  <a:pt x="3615" y="7100"/>
                </a:cubicBezTo>
                <a:cubicBezTo>
                  <a:pt x="3782" y="7109"/>
                  <a:pt x="3956" y="7119"/>
                  <a:pt x="4129" y="7135"/>
                </a:cubicBezTo>
                <a:cubicBezTo>
                  <a:pt x="4919" y="7211"/>
                  <a:pt x="5728" y="7223"/>
                  <a:pt x="6524" y="7223"/>
                </a:cubicBezTo>
                <a:cubicBezTo>
                  <a:pt x="6710" y="7223"/>
                  <a:pt x="6895" y="7223"/>
                  <a:pt x="7080" y="7222"/>
                </a:cubicBezTo>
                <a:cubicBezTo>
                  <a:pt x="7258" y="7222"/>
                  <a:pt x="7442" y="7221"/>
                  <a:pt x="7622" y="7221"/>
                </a:cubicBezTo>
                <a:cubicBezTo>
                  <a:pt x="7760" y="7221"/>
                  <a:pt x="7932" y="7237"/>
                  <a:pt x="8056" y="7365"/>
                </a:cubicBezTo>
                <a:cubicBezTo>
                  <a:pt x="8182" y="7494"/>
                  <a:pt x="8190" y="7670"/>
                  <a:pt x="8185" y="7791"/>
                </a:cubicBezTo>
                <a:cubicBezTo>
                  <a:pt x="8157" y="8736"/>
                  <a:pt x="8133" y="9698"/>
                  <a:pt x="8111" y="10628"/>
                </a:cubicBezTo>
                <a:cubicBezTo>
                  <a:pt x="8094" y="11325"/>
                  <a:pt x="8075" y="12047"/>
                  <a:pt x="8056" y="12758"/>
                </a:cubicBezTo>
                <a:cubicBezTo>
                  <a:pt x="8048" y="13109"/>
                  <a:pt x="8416" y="13622"/>
                  <a:pt x="8750" y="13720"/>
                </a:cubicBezTo>
                <a:cubicBezTo>
                  <a:pt x="8833" y="13744"/>
                  <a:pt x="8900" y="13780"/>
                  <a:pt x="8942" y="13806"/>
                </a:cubicBezTo>
                <a:lnTo>
                  <a:pt x="8947" y="13808"/>
                </a:lnTo>
                <a:cubicBezTo>
                  <a:pt x="10623" y="14858"/>
                  <a:pt x="12080" y="15838"/>
                  <a:pt x="13402" y="16806"/>
                </a:cubicBezTo>
                <a:cubicBezTo>
                  <a:pt x="13461" y="16847"/>
                  <a:pt x="13515" y="16893"/>
                  <a:pt x="13603" y="16965"/>
                </a:cubicBezTo>
                <a:lnTo>
                  <a:pt x="14194" y="17453"/>
                </a:lnTo>
                <a:lnTo>
                  <a:pt x="14194" y="17453"/>
                </a:lnTo>
                <a:lnTo>
                  <a:pt x="13445" y="17446"/>
                </a:lnTo>
                <a:cubicBezTo>
                  <a:pt x="13277" y="17444"/>
                  <a:pt x="13111" y="17443"/>
                  <a:pt x="12950" y="17442"/>
                </a:cubicBezTo>
                <a:cubicBezTo>
                  <a:pt x="12498" y="17438"/>
                  <a:pt x="12070" y="17435"/>
                  <a:pt x="11640" y="17413"/>
                </a:cubicBezTo>
                <a:cubicBezTo>
                  <a:pt x="11406" y="17406"/>
                  <a:pt x="11170" y="17402"/>
                  <a:pt x="10934" y="17402"/>
                </a:cubicBezTo>
                <a:cubicBezTo>
                  <a:pt x="10312" y="17402"/>
                  <a:pt x="9688" y="17424"/>
                  <a:pt x="9078" y="17445"/>
                </a:cubicBezTo>
                <a:cubicBezTo>
                  <a:pt x="8667" y="17459"/>
                  <a:pt x="8242" y="17475"/>
                  <a:pt x="7823" y="17482"/>
                </a:cubicBezTo>
                <a:cubicBezTo>
                  <a:pt x="7282" y="17492"/>
                  <a:pt x="6731" y="17515"/>
                  <a:pt x="6198" y="17537"/>
                </a:cubicBezTo>
                <a:cubicBezTo>
                  <a:pt x="5619" y="17559"/>
                  <a:pt x="5020" y="17585"/>
                  <a:pt x="4427" y="17594"/>
                </a:cubicBezTo>
                <a:cubicBezTo>
                  <a:pt x="3932" y="17602"/>
                  <a:pt x="3431" y="17603"/>
                  <a:pt x="2941" y="17603"/>
                </a:cubicBezTo>
                <a:cubicBezTo>
                  <a:pt x="2843" y="17603"/>
                  <a:pt x="2745" y="17603"/>
                  <a:pt x="2648" y="17603"/>
                </a:cubicBezTo>
                <a:lnTo>
                  <a:pt x="2204" y="17603"/>
                </a:lnTo>
                <a:cubicBezTo>
                  <a:pt x="2067" y="17603"/>
                  <a:pt x="1933" y="17588"/>
                  <a:pt x="1804" y="17574"/>
                </a:cubicBezTo>
                <a:cubicBezTo>
                  <a:pt x="1673" y="17560"/>
                  <a:pt x="1546" y="17546"/>
                  <a:pt x="1414" y="17546"/>
                </a:cubicBezTo>
                <a:cubicBezTo>
                  <a:pt x="1365" y="17546"/>
                  <a:pt x="1316" y="17548"/>
                  <a:pt x="1265" y="17552"/>
                </a:cubicBezTo>
                <a:lnTo>
                  <a:pt x="582" y="17608"/>
                </a:lnTo>
                <a:lnTo>
                  <a:pt x="1052" y="17108"/>
                </a:lnTo>
                <a:cubicBezTo>
                  <a:pt x="1134" y="17020"/>
                  <a:pt x="1213" y="16934"/>
                  <a:pt x="1288" y="16852"/>
                </a:cubicBezTo>
                <a:cubicBezTo>
                  <a:pt x="1445" y="16680"/>
                  <a:pt x="1592" y="16519"/>
                  <a:pt x="1752" y="16365"/>
                </a:cubicBezTo>
                <a:cubicBezTo>
                  <a:pt x="2390" y="15748"/>
                  <a:pt x="2942" y="15029"/>
                  <a:pt x="3477" y="14332"/>
                </a:cubicBezTo>
                <a:cubicBezTo>
                  <a:pt x="3631" y="14133"/>
                  <a:pt x="3788" y="13927"/>
                  <a:pt x="3946" y="13726"/>
                </a:cubicBezTo>
                <a:cubicBezTo>
                  <a:pt x="4206" y="13397"/>
                  <a:pt x="4483" y="13073"/>
                  <a:pt x="4751" y="12760"/>
                </a:cubicBezTo>
                <a:cubicBezTo>
                  <a:pt x="4836" y="12661"/>
                  <a:pt x="4921" y="12563"/>
                  <a:pt x="5004" y="12464"/>
                </a:cubicBezTo>
                <a:cubicBezTo>
                  <a:pt x="5204" y="12231"/>
                  <a:pt x="5242" y="11979"/>
                  <a:pt x="5124" y="11670"/>
                </a:cubicBezTo>
                <a:cubicBezTo>
                  <a:pt x="4928" y="11160"/>
                  <a:pt x="4578" y="10725"/>
                  <a:pt x="4238" y="10323"/>
                </a:cubicBezTo>
                <a:cubicBezTo>
                  <a:pt x="3417" y="9358"/>
                  <a:pt x="2513" y="8434"/>
                  <a:pt x="1639" y="7538"/>
                </a:cubicBezTo>
                <a:lnTo>
                  <a:pt x="1329" y="7222"/>
                </a:lnTo>
                <a:lnTo>
                  <a:pt x="1753" y="7099"/>
                </a:lnTo>
                <a:cubicBezTo>
                  <a:pt x="1982" y="7033"/>
                  <a:pt x="2206" y="7010"/>
                  <a:pt x="2420" y="7010"/>
                </a:cubicBezTo>
                <a:close/>
                <a:moveTo>
                  <a:pt x="69568" y="1"/>
                </a:moveTo>
                <a:cubicBezTo>
                  <a:pt x="69563" y="1"/>
                  <a:pt x="69557" y="1"/>
                  <a:pt x="69550" y="1"/>
                </a:cubicBezTo>
                <a:cubicBezTo>
                  <a:pt x="68442" y="11"/>
                  <a:pt x="67316" y="50"/>
                  <a:pt x="66226" y="86"/>
                </a:cubicBezTo>
                <a:cubicBezTo>
                  <a:pt x="66083" y="91"/>
                  <a:pt x="65941" y="95"/>
                  <a:pt x="65798" y="100"/>
                </a:cubicBezTo>
                <a:cubicBezTo>
                  <a:pt x="64926" y="130"/>
                  <a:pt x="64056" y="151"/>
                  <a:pt x="63216" y="171"/>
                </a:cubicBezTo>
                <a:cubicBezTo>
                  <a:pt x="62441" y="189"/>
                  <a:pt x="61652" y="211"/>
                  <a:pt x="60888" y="231"/>
                </a:cubicBezTo>
                <a:cubicBezTo>
                  <a:pt x="60380" y="246"/>
                  <a:pt x="59855" y="260"/>
                  <a:pt x="59339" y="275"/>
                </a:cubicBezTo>
                <a:cubicBezTo>
                  <a:pt x="58572" y="292"/>
                  <a:pt x="57793" y="314"/>
                  <a:pt x="57040" y="334"/>
                </a:cubicBezTo>
                <a:cubicBezTo>
                  <a:pt x="56538" y="349"/>
                  <a:pt x="56019" y="364"/>
                  <a:pt x="55510" y="378"/>
                </a:cubicBezTo>
                <a:cubicBezTo>
                  <a:pt x="55186" y="385"/>
                  <a:pt x="54861" y="394"/>
                  <a:pt x="54537" y="401"/>
                </a:cubicBezTo>
                <a:cubicBezTo>
                  <a:pt x="53593" y="425"/>
                  <a:pt x="52616" y="450"/>
                  <a:pt x="51658" y="481"/>
                </a:cubicBezTo>
                <a:cubicBezTo>
                  <a:pt x="50735" y="513"/>
                  <a:pt x="49923" y="536"/>
                  <a:pt x="49175" y="551"/>
                </a:cubicBezTo>
                <a:cubicBezTo>
                  <a:pt x="47490" y="591"/>
                  <a:pt x="45745" y="634"/>
                  <a:pt x="44020" y="693"/>
                </a:cubicBezTo>
                <a:cubicBezTo>
                  <a:pt x="43520" y="709"/>
                  <a:pt x="43016" y="720"/>
                  <a:pt x="42528" y="731"/>
                </a:cubicBezTo>
                <a:cubicBezTo>
                  <a:pt x="42162" y="739"/>
                  <a:pt x="41786" y="747"/>
                  <a:pt x="41414" y="758"/>
                </a:cubicBezTo>
                <a:cubicBezTo>
                  <a:pt x="40775" y="775"/>
                  <a:pt x="40126" y="793"/>
                  <a:pt x="39499" y="809"/>
                </a:cubicBezTo>
                <a:cubicBezTo>
                  <a:pt x="38870" y="827"/>
                  <a:pt x="38221" y="844"/>
                  <a:pt x="37582" y="861"/>
                </a:cubicBezTo>
                <a:lnTo>
                  <a:pt x="37581" y="861"/>
                </a:lnTo>
                <a:cubicBezTo>
                  <a:pt x="36320" y="897"/>
                  <a:pt x="35016" y="936"/>
                  <a:pt x="33728" y="964"/>
                </a:cubicBezTo>
                <a:cubicBezTo>
                  <a:pt x="32577" y="989"/>
                  <a:pt x="31409" y="1023"/>
                  <a:pt x="30279" y="1054"/>
                </a:cubicBezTo>
                <a:cubicBezTo>
                  <a:pt x="29719" y="1069"/>
                  <a:pt x="29140" y="1086"/>
                  <a:pt x="28571" y="1100"/>
                </a:cubicBezTo>
                <a:cubicBezTo>
                  <a:pt x="27393" y="1131"/>
                  <a:pt x="26058" y="1164"/>
                  <a:pt x="24738" y="1203"/>
                </a:cubicBezTo>
                <a:cubicBezTo>
                  <a:pt x="24092" y="1221"/>
                  <a:pt x="23434" y="1239"/>
                  <a:pt x="22798" y="1255"/>
                </a:cubicBezTo>
                <a:cubicBezTo>
                  <a:pt x="22162" y="1271"/>
                  <a:pt x="21504" y="1288"/>
                  <a:pt x="20859" y="1307"/>
                </a:cubicBezTo>
                <a:lnTo>
                  <a:pt x="20807" y="1308"/>
                </a:lnTo>
                <a:cubicBezTo>
                  <a:pt x="19577" y="1344"/>
                  <a:pt x="18304" y="1381"/>
                  <a:pt x="17049" y="1410"/>
                </a:cubicBezTo>
                <a:cubicBezTo>
                  <a:pt x="15882" y="1436"/>
                  <a:pt x="14613" y="1472"/>
                  <a:pt x="13173" y="1516"/>
                </a:cubicBezTo>
                <a:cubicBezTo>
                  <a:pt x="12612" y="1536"/>
                  <a:pt x="12044" y="1546"/>
                  <a:pt x="11493" y="1556"/>
                </a:cubicBezTo>
                <a:cubicBezTo>
                  <a:pt x="10945" y="1567"/>
                  <a:pt x="10379" y="1577"/>
                  <a:pt x="9824" y="1596"/>
                </a:cubicBezTo>
                <a:cubicBezTo>
                  <a:pt x="9450" y="1608"/>
                  <a:pt x="9077" y="1616"/>
                  <a:pt x="8714" y="1623"/>
                </a:cubicBezTo>
                <a:lnTo>
                  <a:pt x="8709" y="1623"/>
                </a:lnTo>
                <a:cubicBezTo>
                  <a:pt x="8536" y="1626"/>
                  <a:pt x="8433" y="1695"/>
                  <a:pt x="8363" y="1854"/>
                </a:cubicBezTo>
                <a:cubicBezTo>
                  <a:pt x="8310" y="1974"/>
                  <a:pt x="8286" y="2097"/>
                  <a:pt x="8286" y="2238"/>
                </a:cubicBezTo>
                <a:cubicBezTo>
                  <a:pt x="8291" y="3000"/>
                  <a:pt x="8265" y="3770"/>
                  <a:pt x="8240" y="4514"/>
                </a:cubicBezTo>
                <a:cubicBezTo>
                  <a:pt x="8222" y="4996"/>
                  <a:pt x="8206" y="5493"/>
                  <a:pt x="8198" y="5983"/>
                </a:cubicBezTo>
                <a:lnTo>
                  <a:pt x="8198" y="5987"/>
                </a:lnTo>
                <a:lnTo>
                  <a:pt x="8198" y="6010"/>
                </a:lnTo>
                <a:cubicBezTo>
                  <a:pt x="8195" y="6108"/>
                  <a:pt x="8191" y="6273"/>
                  <a:pt x="8056" y="6386"/>
                </a:cubicBezTo>
                <a:cubicBezTo>
                  <a:pt x="7986" y="6445"/>
                  <a:pt x="7897" y="6475"/>
                  <a:pt x="7792" y="6475"/>
                </a:cubicBezTo>
                <a:cubicBezTo>
                  <a:pt x="7759" y="6475"/>
                  <a:pt x="7726" y="6472"/>
                  <a:pt x="7691" y="6467"/>
                </a:cubicBezTo>
                <a:lnTo>
                  <a:pt x="7689" y="6467"/>
                </a:lnTo>
                <a:cubicBezTo>
                  <a:pt x="7331" y="6407"/>
                  <a:pt x="6967" y="6375"/>
                  <a:pt x="6605" y="6371"/>
                </a:cubicBezTo>
                <a:lnTo>
                  <a:pt x="6466" y="6371"/>
                </a:lnTo>
                <a:cubicBezTo>
                  <a:pt x="5663" y="6371"/>
                  <a:pt x="4853" y="6403"/>
                  <a:pt x="4089" y="6438"/>
                </a:cubicBezTo>
                <a:cubicBezTo>
                  <a:pt x="3942" y="6444"/>
                  <a:pt x="3795" y="6447"/>
                  <a:pt x="3648" y="6447"/>
                </a:cubicBezTo>
                <a:cubicBezTo>
                  <a:pt x="2914" y="6447"/>
                  <a:pt x="2184" y="6377"/>
                  <a:pt x="1475" y="6309"/>
                </a:cubicBezTo>
                <a:cubicBezTo>
                  <a:pt x="1357" y="6297"/>
                  <a:pt x="1240" y="6286"/>
                  <a:pt x="1122" y="6276"/>
                </a:cubicBezTo>
                <a:lnTo>
                  <a:pt x="1120" y="6276"/>
                </a:lnTo>
                <a:cubicBezTo>
                  <a:pt x="983" y="6261"/>
                  <a:pt x="857" y="6252"/>
                  <a:pt x="739" y="6252"/>
                </a:cubicBezTo>
                <a:cubicBezTo>
                  <a:pt x="609" y="6252"/>
                  <a:pt x="488" y="6263"/>
                  <a:pt x="372" y="6293"/>
                </a:cubicBezTo>
                <a:cubicBezTo>
                  <a:pt x="223" y="6330"/>
                  <a:pt x="116" y="6422"/>
                  <a:pt x="79" y="6545"/>
                </a:cubicBezTo>
                <a:cubicBezTo>
                  <a:pt x="42" y="6663"/>
                  <a:pt x="76" y="6786"/>
                  <a:pt x="171" y="6895"/>
                </a:cubicBezTo>
                <a:lnTo>
                  <a:pt x="233" y="6963"/>
                </a:lnTo>
                <a:cubicBezTo>
                  <a:pt x="512" y="7271"/>
                  <a:pt x="800" y="7591"/>
                  <a:pt x="1101" y="7877"/>
                </a:cubicBezTo>
                <a:cubicBezTo>
                  <a:pt x="1957" y="8692"/>
                  <a:pt x="2760" y="9571"/>
                  <a:pt x="3575" y="10476"/>
                </a:cubicBezTo>
                <a:cubicBezTo>
                  <a:pt x="3844" y="10773"/>
                  <a:pt x="4186" y="11176"/>
                  <a:pt x="4445" y="11641"/>
                </a:cubicBezTo>
                <a:cubicBezTo>
                  <a:pt x="4578" y="11880"/>
                  <a:pt x="4555" y="12089"/>
                  <a:pt x="4372" y="12299"/>
                </a:cubicBezTo>
                <a:cubicBezTo>
                  <a:pt x="4021" y="12701"/>
                  <a:pt x="3679" y="13095"/>
                  <a:pt x="3370" y="13507"/>
                </a:cubicBezTo>
                <a:cubicBezTo>
                  <a:pt x="2629" y="14493"/>
                  <a:pt x="1730" y="15638"/>
                  <a:pt x="670" y="16640"/>
                </a:cubicBezTo>
                <a:cubicBezTo>
                  <a:pt x="305" y="16984"/>
                  <a:pt x="99" y="17334"/>
                  <a:pt x="23" y="17743"/>
                </a:cubicBezTo>
                <a:cubicBezTo>
                  <a:pt x="0" y="17867"/>
                  <a:pt x="28" y="17988"/>
                  <a:pt x="99" y="18067"/>
                </a:cubicBezTo>
                <a:cubicBezTo>
                  <a:pt x="146" y="18120"/>
                  <a:pt x="208" y="18148"/>
                  <a:pt x="284" y="18148"/>
                </a:cubicBezTo>
                <a:cubicBezTo>
                  <a:pt x="293" y="18148"/>
                  <a:pt x="302" y="18147"/>
                  <a:pt x="311" y="18147"/>
                </a:cubicBezTo>
                <a:cubicBezTo>
                  <a:pt x="421" y="18138"/>
                  <a:pt x="531" y="18135"/>
                  <a:pt x="640" y="18135"/>
                </a:cubicBezTo>
                <a:cubicBezTo>
                  <a:pt x="815" y="18135"/>
                  <a:pt x="987" y="18143"/>
                  <a:pt x="1155" y="18151"/>
                </a:cubicBezTo>
                <a:cubicBezTo>
                  <a:pt x="1303" y="18159"/>
                  <a:pt x="1442" y="18165"/>
                  <a:pt x="1583" y="18166"/>
                </a:cubicBezTo>
                <a:cubicBezTo>
                  <a:pt x="2182" y="18169"/>
                  <a:pt x="2791" y="18180"/>
                  <a:pt x="3379" y="18190"/>
                </a:cubicBezTo>
                <a:cubicBezTo>
                  <a:pt x="4074" y="18201"/>
                  <a:pt x="4783" y="18213"/>
                  <a:pt x="5493" y="18213"/>
                </a:cubicBezTo>
                <a:cubicBezTo>
                  <a:pt x="5982" y="18213"/>
                  <a:pt x="6470" y="18207"/>
                  <a:pt x="6955" y="18192"/>
                </a:cubicBezTo>
                <a:cubicBezTo>
                  <a:pt x="8341" y="18147"/>
                  <a:pt x="9748" y="18142"/>
                  <a:pt x="11111" y="18138"/>
                </a:cubicBezTo>
                <a:cubicBezTo>
                  <a:pt x="11188" y="18138"/>
                  <a:pt x="11266" y="18137"/>
                  <a:pt x="11345" y="18137"/>
                </a:cubicBezTo>
                <a:cubicBezTo>
                  <a:pt x="11501" y="18137"/>
                  <a:pt x="11657" y="18138"/>
                  <a:pt x="11810" y="18138"/>
                </a:cubicBezTo>
                <a:cubicBezTo>
                  <a:pt x="11914" y="18139"/>
                  <a:pt x="12019" y="18139"/>
                  <a:pt x="12124" y="18139"/>
                </a:cubicBezTo>
                <a:cubicBezTo>
                  <a:pt x="12937" y="18139"/>
                  <a:pt x="13771" y="18132"/>
                  <a:pt x="14587" y="18078"/>
                </a:cubicBezTo>
                <a:cubicBezTo>
                  <a:pt x="14650" y="18072"/>
                  <a:pt x="14717" y="18063"/>
                  <a:pt x="14788" y="18054"/>
                </a:cubicBezTo>
                <a:cubicBezTo>
                  <a:pt x="14896" y="18039"/>
                  <a:pt x="15014" y="18022"/>
                  <a:pt x="15140" y="18022"/>
                </a:cubicBezTo>
                <a:cubicBezTo>
                  <a:pt x="15207" y="18022"/>
                  <a:pt x="15276" y="18027"/>
                  <a:pt x="15346" y="18039"/>
                </a:cubicBezTo>
                <a:lnTo>
                  <a:pt x="15347" y="18039"/>
                </a:lnTo>
                <a:cubicBezTo>
                  <a:pt x="15375" y="18045"/>
                  <a:pt x="15402" y="18047"/>
                  <a:pt x="15429" y="18047"/>
                </a:cubicBezTo>
                <a:cubicBezTo>
                  <a:pt x="15522" y="18047"/>
                  <a:pt x="15601" y="18014"/>
                  <a:pt x="15665" y="17949"/>
                </a:cubicBezTo>
                <a:cubicBezTo>
                  <a:pt x="15763" y="17846"/>
                  <a:pt x="15794" y="17700"/>
                  <a:pt x="15774" y="17606"/>
                </a:cubicBezTo>
                <a:cubicBezTo>
                  <a:pt x="15698" y="17250"/>
                  <a:pt x="15693" y="16876"/>
                  <a:pt x="15756" y="16428"/>
                </a:cubicBezTo>
                <a:cubicBezTo>
                  <a:pt x="15764" y="15803"/>
                  <a:pt x="15773" y="15157"/>
                  <a:pt x="15768" y="14535"/>
                </a:cubicBezTo>
                <a:lnTo>
                  <a:pt x="15768" y="14532"/>
                </a:lnTo>
                <a:lnTo>
                  <a:pt x="15768" y="14527"/>
                </a:lnTo>
                <a:lnTo>
                  <a:pt x="15780" y="13923"/>
                </a:lnTo>
                <a:cubicBezTo>
                  <a:pt x="15789" y="13558"/>
                  <a:pt x="15990" y="13365"/>
                  <a:pt x="16363" y="13365"/>
                </a:cubicBezTo>
                <a:cubicBezTo>
                  <a:pt x="16447" y="13366"/>
                  <a:pt x="16530" y="13366"/>
                  <a:pt x="16613" y="13366"/>
                </a:cubicBezTo>
                <a:cubicBezTo>
                  <a:pt x="17482" y="13366"/>
                  <a:pt x="18360" y="13352"/>
                  <a:pt x="19212" y="13340"/>
                </a:cubicBezTo>
                <a:lnTo>
                  <a:pt x="19688" y="13331"/>
                </a:lnTo>
                <a:cubicBezTo>
                  <a:pt x="20285" y="13322"/>
                  <a:pt x="20894" y="13312"/>
                  <a:pt x="21482" y="13301"/>
                </a:cubicBezTo>
                <a:cubicBezTo>
                  <a:pt x="22951" y="13278"/>
                  <a:pt x="24469" y="13252"/>
                  <a:pt x="25961" y="13236"/>
                </a:cubicBezTo>
                <a:cubicBezTo>
                  <a:pt x="26774" y="13231"/>
                  <a:pt x="27601" y="13217"/>
                  <a:pt x="28401" y="13205"/>
                </a:cubicBezTo>
                <a:cubicBezTo>
                  <a:pt x="28802" y="13198"/>
                  <a:pt x="29216" y="13192"/>
                  <a:pt x="29624" y="13187"/>
                </a:cubicBezTo>
                <a:cubicBezTo>
                  <a:pt x="30945" y="13170"/>
                  <a:pt x="32311" y="13154"/>
                  <a:pt x="33676" y="13133"/>
                </a:cubicBezTo>
                <a:lnTo>
                  <a:pt x="33715" y="13133"/>
                </a:lnTo>
                <a:cubicBezTo>
                  <a:pt x="34950" y="13116"/>
                  <a:pt x="36227" y="13100"/>
                  <a:pt x="37484" y="13080"/>
                </a:cubicBezTo>
                <a:cubicBezTo>
                  <a:pt x="38155" y="13069"/>
                  <a:pt x="38836" y="13061"/>
                  <a:pt x="39496" y="13053"/>
                </a:cubicBezTo>
                <a:cubicBezTo>
                  <a:pt x="40157" y="13046"/>
                  <a:pt x="40841" y="13036"/>
                  <a:pt x="41513" y="13026"/>
                </a:cubicBezTo>
                <a:cubicBezTo>
                  <a:pt x="42142" y="13018"/>
                  <a:pt x="42778" y="13007"/>
                  <a:pt x="43396" y="12999"/>
                </a:cubicBezTo>
                <a:cubicBezTo>
                  <a:pt x="44012" y="12990"/>
                  <a:pt x="44649" y="12979"/>
                  <a:pt x="45278" y="12971"/>
                </a:cubicBezTo>
                <a:cubicBezTo>
                  <a:pt x="46637" y="12955"/>
                  <a:pt x="48044" y="12938"/>
                  <a:pt x="49424" y="12918"/>
                </a:cubicBezTo>
                <a:cubicBezTo>
                  <a:pt x="49887" y="12910"/>
                  <a:pt x="50355" y="12903"/>
                  <a:pt x="50807" y="12895"/>
                </a:cubicBezTo>
                <a:cubicBezTo>
                  <a:pt x="51564" y="12882"/>
                  <a:pt x="52345" y="12868"/>
                  <a:pt x="53116" y="12863"/>
                </a:cubicBezTo>
                <a:cubicBezTo>
                  <a:pt x="53847" y="12857"/>
                  <a:pt x="54590" y="12846"/>
                  <a:pt x="55309" y="12835"/>
                </a:cubicBezTo>
                <a:cubicBezTo>
                  <a:pt x="56147" y="12822"/>
                  <a:pt x="57014" y="12809"/>
                  <a:pt x="57869" y="12805"/>
                </a:cubicBezTo>
                <a:lnTo>
                  <a:pt x="60644" y="12780"/>
                </a:lnTo>
                <a:cubicBezTo>
                  <a:pt x="60658" y="12780"/>
                  <a:pt x="60672" y="12779"/>
                  <a:pt x="60691" y="12779"/>
                </a:cubicBezTo>
                <a:cubicBezTo>
                  <a:pt x="60711" y="12778"/>
                  <a:pt x="60735" y="12776"/>
                  <a:pt x="60763" y="12776"/>
                </a:cubicBezTo>
                <a:cubicBezTo>
                  <a:pt x="61750" y="12761"/>
                  <a:pt x="62768" y="12744"/>
                  <a:pt x="63798" y="12722"/>
                </a:cubicBezTo>
                <a:cubicBezTo>
                  <a:pt x="63805" y="12722"/>
                  <a:pt x="63813" y="12722"/>
                  <a:pt x="63822" y="12722"/>
                </a:cubicBezTo>
                <a:cubicBezTo>
                  <a:pt x="63894" y="12722"/>
                  <a:pt x="64044" y="12732"/>
                  <a:pt x="64158" y="12842"/>
                </a:cubicBezTo>
                <a:cubicBezTo>
                  <a:pt x="64274" y="12956"/>
                  <a:pt x="64287" y="13109"/>
                  <a:pt x="64287" y="13215"/>
                </a:cubicBezTo>
                <a:lnTo>
                  <a:pt x="64287" y="13457"/>
                </a:lnTo>
                <a:cubicBezTo>
                  <a:pt x="64285" y="13824"/>
                  <a:pt x="64284" y="14169"/>
                  <a:pt x="64308" y="14522"/>
                </a:cubicBezTo>
                <a:cubicBezTo>
                  <a:pt x="64313" y="14603"/>
                  <a:pt x="64320" y="14684"/>
                  <a:pt x="64330" y="14771"/>
                </a:cubicBezTo>
                <a:cubicBezTo>
                  <a:pt x="64360" y="15075"/>
                  <a:pt x="64391" y="15389"/>
                  <a:pt x="64314" y="15725"/>
                </a:cubicBezTo>
                <a:lnTo>
                  <a:pt x="64313" y="15727"/>
                </a:lnTo>
                <a:cubicBezTo>
                  <a:pt x="64290" y="15820"/>
                  <a:pt x="64303" y="15944"/>
                  <a:pt x="64314" y="16076"/>
                </a:cubicBezTo>
                <a:cubicBezTo>
                  <a:pt x="64319" y="16139"/>
                  <a:pt x="64325" y="16204"/>
                  <a:pt x="64329" y="16272"/>
                </a:cubicBezTo>
                <a:cubicBezTo>
                  <a:pt x="64331" y="16320"/>
                  <a:pt x="64345" y="16392"/>
                  <a:pt x="64440" y="16452"/>
                </a:cubicBezTo>
                <a:cubicBezTo>
                  <a:pt x="64525" y="16504"/>
                  <a:pt x="64649" y="16533"/>
                  <a:pt x="64795" y="16533"/>
                </a:cubicBezTo>
                <a:cubicBezTo>
                  <a:pt x="64813" y="16533"/>
                  <a:pt x="64832" y="16533"/>
                  <a:pt x="64851" y="16532"/>
                </a:cubicBezTo>
                <a:cubicBezTo>
                  <a:pt x="65491" y="16504"/>
                  <a:pt x="66137" y="16485"/>
                  <a:pt x="66760" y="16470"/>
                </a:cubicBezTo>
                <a:cubicBezTo>
                  <a:pt x="67012" y="16463"/>
                  <a:pt x="67265" y="16462"/>
                  <a:pt x="67510" y="16460"/>
                </a:cubicBezTo>
                <a:cubicBezTo>
                  <a:pt x="67935" y="16458"/>
                  <a:pt x="68372" y="16455"/>
                  <a:pt x="68800" y="16428"/>
                </a:cubicBezTo>
                <a:cubicBezTo>
                  <a:pt x="69091" y="16412"/>
                  <a:pt x="69383" y="16409"/>
                  <a:pt x="69666" y="16408"/>
                </a:cubicBezTo>
                <a:cubicBezTo>
                  <a:pt x="69867" y="16407"/>
                  <a:pt x="70076" y="16406"/>
                  <a:pt x="70278" y="16398"/>
                </a:cubicBezTo>
                <a:cubicBezTo>
                  <a:pt x="71823" y="16350"/>
                  <a:pt x="73397" y="16309"/>
                  <a:pt x="74918" y="16268"/>
                </a:cubicBezTo>
                <a:lnTo>
                  <a:pt x="74979" y="16267"/>
                </a:lnTo>
                <a:cubicBezTo>
                  <a:pt x="75417" y="16254"/>
                  <a:pt x="75863" y="16249"/>
                  <a:pt x="76295" y="16244"/>
                </a:cubicBezTo>
                <a:cubicBezTo>
                  <a:pt x="76553" y="16242"/>
                  <a:pt x="76818" y="16237"/>
                  <a:pt x="77080" y="16233"/>
                </a:cubicBezTo>
                <a:lnTo>
                  <a:pt x="77085" y="16233"/>
                </a:lnTo>
                <a:cubicBezTo>
                  <a:pt x="77121" y="16233"/>
                  <a:pt x="77230" y="16233"/>
                  <a:pt x="77300" y="16207"/>
                </a:cubicBezTo>
                <a:lnTo>
                  <a:pt x="77306" y="16204"/>
                </a:lnTo>
                <a:cubicBezTo>
                  <a:pt x="77439" y="16156"/>
                  <a:pt x="77569" y="16140"/>
                  <a:pt x="77694" y="16140"/>
                </a:cubicBezTo>
                <a:cubicBezTo>
                  <a:pt x="77830" y="16140"/>
                  <a:pt x="77960" y="16159"/>
                  <a:pt x="78082" y="16177"/>
                </a:cubicBezTo>
                <a:lnTo>
                  <a:pt x="78122" y="16184"/>
                </a:lnTo>
                <a:cubicBezTo>
                  <a:pt x="78247" y="16201"/>
                  <a:pt x="78359" y="16210"/>
                  <a:pt x="78461" y="16210"/>
                </a:cubicBezTo>
                <a:cubicBezTo>
                  <a:pt x="78499" y="16210"/>
                  <a:pt x="78535" y="16209"/>
                  <a:pt x="78570" y="16207"/>
                </a:cubicBezTo>
                <a:lnTo>
                  <a:pt x="78571" y="16207"/>
                </a:lnTo>
                <a:cubicBezTo>
                  <a:pt x="78681" y="16199"/>
                  <a:pt x="78783" y="16149"/>
                  <a:pt x="78851" y="16067"/>
                </a:cubicBezTo>
                <a:cubicBezTo>
                  <a:pt x="78902" y="16000"/>
                  <a:pt x="78930" y="15921"/>
                  <a:pt x="78922" y="15843"/>
                </a:cubicBezTo>
                <a:cubicBezTo>
                  <a:pt x="78911" y="15734"/>
                  <a:pt x="78856" y="15625"/>
                  <a:pt x="78745" y="15482"/>
                </a:cubicBezTo>
                <a:cubicBezTo>
                  <a:pt x="78487" y="15148"/>
                  <a:pt x="78199" y="14826"/>
                  <a:pt x="77920" y="14514"/>
                </a:cubicBezTo>
                <a:cubicBezTo>
                  <a:pt x="77704" y="14275"/>
                  <a:pt x="77481" y="14026"/>
                  <a:pt x="77271" y="13769"/>
                </a:cubicBezTo>
                <a:cubicBezTo>
                  <a:pt x="76469" y="12801"/>
                  <a:pt x="75603" y="11776"/>
                  <a:pt x="74643" y="10816"/>
                </a:cubicBezTo>
                <a:cubicBezTo>
                  <a:pt x="74420" y="10592"/>
                  <a:pt x="74405" y="10363"/>
                  <a:pt x="74596" y="10113"/>
                </a:cubicBezTo>
                <a:cubicBezTo>
                  <a:pt x="75491" y="8923"/>
                  <a:pt x="76274" y="7804"/>
                  <a:pt x="76988" y="6695"/>
                </a:cubicBezTo>
                <a:cubicBezTo>
                  <a:pt x="77013" y="6657"/>
                  <a:pt x="77038" y="6618"/>
                  <a:pt x="77062" y="6580"/>
                </a:cubicBezTo>
                <a:cubicBezTo>
                  <a:pt x="77313" y="6186"/>
                  <a:pt x="77573" y="5778"/>
                  <a:pt x="77915" y="5429"/>
                </a:cubicBezTo>
                <a:cubicBezTo>
                  <a:pt x="78128" y="5204"/>
                  <a:pt x="78115" y="5126"/>
                  <a:pt x="78077" y="5051"/>
                </a:cubicBezTo>
                <a:cubicBezTo>
                  <a:pt x="77923" y="4751"/>
                  <a:pt x="77822" y="4622"/>
                  <a:pt x="77606" y="4622"/>
                </a:cubicBezTo>
                <a:cubicBezTo>
                  <a:pt x="77601" y="4622"/>
                  <a:pt x="77596" y="4622"/>
                  <a:pt x="77591" y="4622"/>
                </a:cubicBezTo>
                <a:cubicBezTo>
                  <a:pt x="77302" y="4632"/>
                  <a:pt x="77011" y="4633"/>
                  <a:pt x="76728" y="4636"/>
                </a:cubicBezTo>
                <a:cubicBezTo>
                  <a:pt x="76448" y="4638"/>
                  <a:pt x="76159" y="4640"/>
                  <a:pt x="75877" y="4648"/>
                </a:cubicBezTo>
                <a:cubicBezTo>
                  <a:pt x="75491" y="4661"/>
                  <a:pt x="75097" y="4667"/>
                  <a:pt x="74718" y="4673"/>
                </a:cubicBezTo>
                <a:cubicBezTo>
                  <a:pt x="74152" y="4682"/>
                  <a:pt x="73566" y="4693"/>
                  <a:pt x="72992" y="4719"/>
                </a:cubicBezTo>
                <a:cubicBezTo>
                  <a:pt x="72575" y="4739"/>
                  <a:pt x="72153" y="4750"/>
                  <a:pt x="71746" y="4764"/>
                </a:cubicBezTo>
                <a:cubicBezTo>
                  <a:pt x="71340" y="4775"/>
                  <a:pt x="70920" y="4787"/>
                  <a:pt x="70507" y="4807"/>
                </a:cubicBezTo>
                <a:lnTo>
                  <a:pt x="70504" y="4807"/>
                </a:lnTo>
                <a:cubicBezTo>
                  <a:pt x="70496" y="4807"/>
                  <a:pt x="70486" y="4807"/>
                  <a:pt x="70476" y="4807"/>
                </a:cubicBezTo>
                <a:cubicBezTo>
                  <a:pt x="70402" y="4807"/>
                  <a:pt x="70269" y="4798"/>
                  <a:pt x="70169" y="4699"/>
                </a:cubicBezTo>
                <a:cubicBezTo>
                  <a:pt x="70055" y="4584"/>
                  <a:pt x="70058" y="4431"/>
                  <a:pt x="70061" y="4382"/>
                </a:cubicBezTo>
                <a:cubicBezTo>
                  <a:pt x="70069" y="4121"/>
                  <a:pt x="70056" y="3862"/>
                  <a:pt x="70043" y="3587"/>
                </a:cubicBezTo>
                <a:cubicBezTo>
                  <a:pt x="70029" y="3288"/>
                  <a:pt x="70015" y="2979"/>
                  <a:pt x="70027" y="2669"/>
                </a:cubicBezTo>
                <a:cubicBezTo>
                  <a:pt x="70034" y="2527"/>
                  <a:pt x="70024" y="2383"/>
                  <a:pt x="70012" y="2228"/>
                </a:cubicBezTo>
                <a:cubicBezTo>
                  <a:pt x="70010" y="2185"/>
                  <a:pt x="70006" y="2139"/>
                  <a:pt x="70004" y="2096"/>
                </a:cubicBezTo>
                <a:lnTo>
                  <a:pt x="70004" y="2093"/>
                </a:lnTo>
                <a:cubicBezTo>
                  <a:pt x="69991" y="1881"/>
                  <a:pt x="69989" y="1670"/>
                  <a:pt x="69986" y="1464"/>
                </a:cubicBezTo>
                <a:cubicBezTo>
                  <a:pt x="69981" y="1108"/>
                  <a:pt x="69978" y="772"/>
                  <a:pt x="69934" y="431"/>
                </a:cubicBezTo>
                <a:cubicBezTo>
                  <a:pt x="69919" y="311"/>
                  <a:pt x="69892" y="140"/>
                  <a:pt x="69829" y="69"/>
                </a:cubicBezTo>
                <a:cubicBezTo>
                  <a:pt x="69814" y="51"/>
                  <a:pt x="69769" y="1"/>
                  <a:pt x="695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BB3F5BC-FA74-7CAD-B62F-8CEDB98A7D42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>
          <a:extLst>
            <a:ext uri="{FF2B5EF4-FFF2-40B4-BE49-F238E27FC236}">
              <a16:creationId xmlns:a16="http://schemas.microsoft.com/office/drawing/2014/main" id="{1CD78E99-92E0-F49C-6291-9DC72E1FC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2" name="Google Shape;1842;p31">
            <a:extLst>
              <a:ext uri="{FF2B5EF4-FFF2-40B4-BE49-F238E27FC236}">
                <a16:creationId xmlns:a16="http://schemas.microsoft.com/office/drawing/2014/main" id="{11D4309C-FD05-FCCB-8239-37D513A8A7E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051277" y="1491988"/>
            <a:ext cx="9679483" cy="32802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r>
              <a:rPr lang="pt-BR" sz="4800" dirty="0"/>
              <a:t>“Maturidade é tornar-se cada vez mais parecido com Jesus em caráter, pensamento e prática. Ou seja: se tornar mais parecido com Cristo em todas as áreas da vida.”</a:t>
            </a:r>
          </a:p>
        </p:txBody>
      </p:sp>
      <p:sp>
        <p:nvSpPr>
          <p:cNvPr id="1843" name="Google Shape;1843;p31">
            <a:extLst>
              <a:ext uri="{FF2B5EF4-FFF2-40B4-BE49-F238E27FC236}">
                <a16:creationId xmlns:a16="http://schemas.microsoft.com/office/drawing/2014/main" id="{78044D5D-A32E-E5B2-890D-161752EC5A7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890893" y="6233353"/>
            <a:ext cx="5657700" cy="462900"/>
          </a:xfrm>
          <a:prstGeom prst="rect">
            <a:avLst/>
          </a:prstGeom>
        </p:spPr>
        <p:txBody>
          <a:bodyPr spcFirstLastPara="1" wrap="square" lIns="110750" tIns="110750" rIns="110750" bIns="110750" anchor="b" anchorCtr="0">
            <a:noAutofit/>
          </a:bodyPr>
          <a:lstStyle/>
          <a:p>
            <a:pPr marL="0" indent="0"/>
            <a:r>
              <a:rPr lang="pt-BR" sz="4400" dirty="0">
                <a:solidFill>
                  <a:schemeClr val="dk2"/>
                </a:solidFill>
              </a:rPr>
              <a:t>Maturidade?</a:t>
            </a:r>
          </a:p>
        </p:txBody>
      </p:sp>
      <p:grpSp>
        <p:nvGrpSpPr>
          <p:cNvPr id="1844" name="Google Shape;1844;p31">
            <a:extLst>
              <a:ext uri="{FF2B5EF4-FFF2-40B4-BE49-F238E27FC236}">
                <a16:creationId xmlns:a16="http://schemas.microsoft.com/office/drawing/2014/main" id="{06B5EDA3-C40D-2BD7-6A2B-F08BB7CE0A4B}"/>
              </a:ext>
            </a:extLst>
          </p:cNvPr>
          <p:cNvGrpSpPr/>
          <p:nvPr/>
        </p:nvGrpSpPr>
        <p:grpSpPr>
          <a:xfrm>
            <a:off x="752040" y="698537"/>
            <a:ext cx="1007480" cy="979280"/>
            <a:chOff x="3633664" y="5968609"/>
            <a:chExt cx="687090" cy="668222"/>
          </a:xfrm>
        </p:grpSpPr>
        <p:sp>
          <p:nvSpPr>
            <p:cNvPr id="1845" name="Google Shape;1845;p31">
              <a:extLst>
                <a:ext uri="{FF2B5EF4-FFF2-40B4-BE49-F238E27FC236}">
                  <a16:creationId xmlns:a16="http://schemas.microsoft.com/office/drawing/2014/main" id="{24F54792-1692-79FA-C6EA-EFE1EAC9CF24}"/>
                </a:ext>
              </a:extLst>
            </p:cNvPr>
            <p:cNvSpPr/>
            <p:nvPr/>
          </p:nvSpPr>
          <p:spPr>
            <a:xfrm>
              <a:off x="3859799" y="6243208"/>
              <a:ext cx="65389" cy="66129"/>
            </a:xfrm>
            <a:custGeom>
              <a:avLst/>
              <a:gdLst/>
              <a:ahLst/>
              <a:cxnLst/>
              <a:rect l="l" t="t" r="r" b="b"/>
              <a:pathLst>
                <a:path w="707" h="715" extrusionOk="0">
                  <a:moveTo>
                    <a:pt x="352" y="1"/>
                  </a:moveTo>
                  <a:cubicBezTo>
                    <a:pt x="188" y="1"/>
                    <a:pt x="1" y="222"/>
                    <a:pt x="7" y="414"/>
                  </a:cubicBezTo>
                  <a:cubicBezTo>
                    <a:pt x="11" y="564"/>
                    <a:pt x="186" y="710"/>
                    <a:pt x="367" y="714"/>
                  </a:cubicBezTo>
                  <a:cubicBezTo>
                    <a:pt x="370" y="714"/>
                    <a:pt x="374" y="714"/>
                    <a:pt x="377" y="714"/>
                  </a:cubicBezTo>
                  <a:cubicBezTo>
                    <a:pt x="555" y="714"/>
                    <a:pt x="699" y="565"/>
                    <a:pt x="702" y="374"/>
                  </a:cubicBezTo>
                  <a:cubicBezTo>
                    <a:pt x="706" y="165"/>
                    <a:pt x="561" y="9"/>
                    <a:pt x="359" y="1"/>
                  </a:cubicBezTo>
                  <a:cubicBezTo>
                    <a:pt x="357" y="1"/>
                    <a:pt x="355" y="1"/>
                    <a:pt x="3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846" name="Google Shape;1846;p31">
              <a:extLst>
                <a:ext uri="{FF2B5EF4-FFF2-40B4-BE49-F238E27FC236}">
                  <a16:creationId xmlns:a16="http://schemas.microsoft.com/office/drawing/2014/main" id="{08C6D42E-12D6-059A-1926-E9CE07100B44}"/>
                </a:ext>
              </a:extLst>
            </p:cNvPr>
            <p:cNvGrpSpPr/>
            <p:nvPr/>
          </p:nvGrpSpPr>
          <p:grpSpPr>
            <a:xfrm>
              <a:off x="3633664" y="5968609"/>
              <a:ext cx="687090" cy="668222"/>
              <a:chOff x="3633664" y="5968609"/>
              <a:chExt cx="687090" cy="668222"/>
            </a:xfrm>
          </p:grpSpPr>
          <p:sp>
            <p:nvSpPr>
              <p:cNvPr id="1847" name="Google Shape;1847;p31">
                <a:extLst>
                  <a:ext uri="{FF2B5EF4-FFF2-40B4-BE49-F238E27FC236}">
                    <a16:creationId xmlns:a16="http://schemas.microsoft.com/office/drawing/2014/main" id="{684EE17B-BFC7-BC42-C2DC-B6A6CF01CC73}"/>
                  </a:ext>
                </a:extLst>
              </p:cNvPr>
              <p:cNvSpPr/>
              <p:nvPr/>
            </p:nvSpPr>
            <p:spPr>
              <a:xfrm>
                <a:off x="3633664" y="5968609"/>
                <a:ext cx="687090" cy="668222"/>
              </a:xfrm>
              <a:custGeom>
                <a:avLst/>
                <a:gdLst/>
                <a:ahLst/>
                <a:cxnLst/>
                <a:rect l="l" t="t" r="r" b="b"/>
                <a:pathLst>
                  <a:path w="7429" h="7225" extrusionOk="0">
                    <a:moveTo>
                      <a:pt x="4438" y="259"/>
                    </a:moveTo>
                    <a:cubicBezTo>
                      <a:pt x="4535" y="259"/>
                      <a:pt x="4633" y="271"/>
                      <a:pt x="4724" y="292"/>
                    </a:cubicBezTo>
                    <a:cubicBezTo>
                      <a:pt x="5447" y="455"/>
                      <a:pt x="6068" y="795"/>
                      <a:pt x="6513" y="1409"/>
                    </a:cubicBezTo>
                    <a:cubicBezTo>
                      <a:pt x="6890" y="1927"/>
                      <a:pt x="7122" y="2493"/>
                      <a:pt x="7098" y="3274"/>
                    </a:cubicBezTo>
                    <a:cubicBezTo>
                      <a:pt x="7051" y="3869"/>
                      <a:pt x="6936" y="4581"/>
                      <a:pt x="6544" y="5205"/>
                    </a:cubicBezTo>
                    <a:cubicBezTo>
                      <a:pt x="6211" y="5733"/>
                      <a:pt x="5730" y="6117"/>
                      <a:pt x="5182" y="6413"/>
                    </a:cubicBezTo>
                    <a:cubicBezTo>
                      <a:pt x="4678" y="6687"/>
                      <a:pt x="4128" y="6858"/>
                      <a:pt x="3565" y="6934"/>
                    </a:cubicBezTo>
                    <a:cubicBezTo>
                      <a:pt x="3436" y="6951"/>
                      <a:pt x="3306" y="6960"/>
                      <a:pt x="3176" y="6960"/>
                    </a:cubicBezTo>
                    <a:cubicBezTo>
                      <a:pt x="2727" y="6960"/>
                      <a:pt x="2284" y="6855"/>
                      <a:pt x="1872" y="6640"/>
                    </a:cubicBezTo>
                    <a:cubicBezTo>
                      <a:pt x="1651" y="6525"/>
                      <a:pt x="1434" y="6385"/>
                      <a:pt x="1249" y="6219"/>
                    </a:cubicBezTo>
                    <a:cubicBezTo>
                      <a:pt x="755" y="5776"/>
                      <a:pt x="529" y="5189"/>
                      <a:pt x="418" y="4552"/>
                    </a:cubicBezTo>
                    <a:cubicBezTo>
                      <a:pt x="296" y="3830"/>
                      <a:pt x="324" y="3113"/>
                      <a:pt x="606" y="2432"/>
                    </a:cubicBezTo>
                    <a:cubicBezTo>
                      <a:pt x="939" y="1627"/>
                      <a:pt x="1475" y="1010"/>
                      <a:pt x="2357" y="772"/>
                    </a:cubicBezTo>
                    <a:cubicBezTo>
                      <a:pt x="2977" y="603"/>
                      <a:pt x="3596" y="432"/>
                      <a:pt x="4221" y="282"/>
                    </a:cubicBezTo>
                    <a:cubicBezTo>
                      <a:pt x="4290" y="266"/>
                      <a:pt x="4364" y="259"/>
                      <a:pt x="4438" y="259"/>
                    </a:cubicBezTo>
                    <a:close/>
                    <a:moveTo>
                      <a:pt x="4405" y="0"/>
                    </a:moveTo>
                    <a:cubicBezTo>
                      <a:pt x="3981" y="0"/>
                      <a:pt x="3567" y="148"/>
                      <a:pt x="3154" y="223"/>
                    </a:cubicBezTo>
                    <a:cubicBezTo>
                      <a:pt x="2734" y="299"/>
                      <a:pt x="2337" y="505"/>
                      <a:pt x="1927" y="646"/>
                    </a:cubicBezTo>
                    <a:cubicBezTo>
                      <a:pt x="1123" y="923"/>
                      <a:pt x="676" y="1556"/>
                      <a:pt x="306" y="2264"/>
                    </a:cubicBezTo>
                    <a:cubicBezTo>
                      <a:pt x="53" y="2750"/>
                      <a:pt x="54" y="3285"/>
                      <a:pt x="1" y="3818"/>
                    </a:cubicBezTo>
                    <a:cubicBezTo>
                      <a:pt x="33" y="4089"/>
                      <a:pt x="62" y="4362"/>
                      <a:pt x="96" y="4632"/>
                    </a:cubicBezTo>
                    <a:cubicBezTo>
                      <a:pt x="176" y="5238"/>
                      <a:pt x="471" y="5746"/>
                      <a:pt x="820" y="6230"/>
                    </a:cubicBezTo>
                    <a:cubicBezTo>
                      <a:pt x="1025" y="6512"/>
                      <a:pt x="1318" y="6676"/>
                      <a:pt x="1617" y="6838"/>
                    </a:cubicBezTo>
                    <a:cubicBezTo>
                      <a:pt x="2102" y="7101"/>
                      <a:pt x="2608" y="7224"/>
                      <a:pt x="3130" y="7224"/>
                    </a:cubicBezTo>
                    <a:cubicBezTo>
                      <a:pt x="3328" y="7224"/>
                      <a:pt x="3529" y="7207"/>
                      <a:pt x="3731" y="7172"/>
                    </a:cubicBezTo>
                    <a:cubicBezTo>
                      <a:pt x="4511" y="7039"/>
                      <a:pt x="5242" y="6782"/>
                      <a:pt x="5882" y="6292"/>
                    </a:cubicBezTo>
                    <a:cubicBezTo>
                      <a:pt x="6222" y="6031"/>
                      <a:pt x="6511" y="5728"/>
                      <a:pt x="6760" y="5387"/>
                    </a:cubicBezTo>
                    <a:cubicBezTo>
                      <a:pt x="6866" y="5244"/>
                      <a:pt x="6962" y="5082"/>
                      <a:pt x="7012" y="4915"/>
                    </a:cubicBezTo>
                    <a:cubicBezTo>
                      <a:pt x="7117" y="4552"/>
                      <a:pt x="7262" y="4205"/>
                      <a:pt x="7323" y="3823"/>
                    </a:cubicBezTo>
                    <a:cubicBezTo>
                      <a:pt x="7400" y="3327"/>
                      <a:pt x="7428" y="2846"/>
                      <a:pt x="7299" y="2362"/>
                    </a:cubicBezTo>
                    <a:cubicBezTo>
                      <a:pt x="7197" y="1980"/>
                      <a:pt x="7014" y="1645"/>
                      <a:pt x="6788" y="1317"/>
                    </a:cubicBezTo>
                    <a:cubicBezTo>
                      <a:pt x="6298" y="607"/>
                      <a:pt x="5597" y="256"/>
                      <a:pt x="4802" y="49"/>
                    </a:cubicBezTo>
                    <a:cubicBezTo>
                      <a:pt x="4669" y="15"/>
                      <a:pt x="4537" y="0"/>
                      <a:pt x="44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8" name="Google Shape;1848;p31">
                <a:extLst>
                  <a:ext uri="{FF2B5EF4-FFF2-40B4-BE49-F238E27FC236}">
                    <a16:creationId xmlns:a16="http://schemas.microsoft.com/office/drawing/2014/main" id="{E26BF814-9D04-E2CC-C548-4A9A1ADC3801}"/>
                  </a:ext>
                </a:extLst>
              </p:cNvPr>
              <p:cNvSpPr/>
              <p:nvPr/>
            </p:nvSpPr>
            <p:spPr>
              <a:xfrm>
                <a:off x="3995758" y="6205010"/>
                <a:ext cx="62429" cy="61134"/>
              </a:xfrm>
              <a:custGeom>
                <a:avLst/>
                <a:gdLst/>
                <a:ahLst/>
                <a:cxnLst/>
                <a:rect l="l" t="t" r="r" b="b"/>
                <a:pathLst>
                  <a:path w="675" h="661" extrusionOk="0">
                    <a:moveTo>
                      <a:pt x="318" y="0"/>
                    </a:moveTo>
                    <a:cubicBezTo>
                      <a:pt x="135" y="0"/>
                      <a:pt x="0" y="133"/>
                      <a:pt x="2" y="316"/>
                    </a:cubicBezTo>
                    <a:cubicBezTo>
                      <a:pt x="2" y="489"/>
                      <a:pt x="158" y="655"/>
                      <a:pt x="322" y="660"/>
                    </a:cubicBezTo>
                    <a:cubicBezTo>
                      <a:pt x="326" y="660"/>
                      <a:pt x="329" y="660"/>
                      <a:pt x="332" y="660"/>
                    </a:cubicBezTo>
                    <a:cubicBezTo>
                      <a:pt x="508" y="660"/>
                      <a:pt x="669" y="515"/>
                      <a:pt x="672" y="353"/>
                    </a:cubicBezTo>
                    <a:cubicBezTo>
                      <a:pt x="675" y="176"/>
                      <a:pt x="508" y="6"/>
                      <a:pt x="329" y="1"/>
                    </a:cubicBezTo>
                    <a:cubicBezTo>
                      <a:pt x="325" y="0"/>
                      <a:pt x="322" y="0"/>
                      <a:pt x="3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9" name="Google Shape;1849;p31">
                <a:extLst>
                  <a:ext uri="{FF2B5EF4-FFF2-40B4-BE49-F238E27FC236}">
                    <a16:creationId xmlns:a16="http://schemas.microsoft.com/office/drawing/2014/main" id="{A62C424D-D177-73BB-ED97-756F1AF26A83}"/>
                  </a:ext>
                </a:extLst>
              </p:cNvPr>
              <p:cNvSpPr/>
              <p:nvPr/>
            </p:nvSpPr>
            <p:spPr>
              <a:xfrm>
                <a:off x="3802549" y="6275117"/>
                <a:ext cx="350250" cy="168605"/>
              </a:xfrm>
              <a:custGeom>
                <a:avLst/>
                <a:gdLst/>
                <a:ahLst/>
                <a:cxnLst/>
                <a:rect l="l" t="t" r="r" b="b"/>
                <a:pathLst>
                  <a:path w="3787" h="1823" extrusionOk="0">
                    <a:moveTo>
                      <a:pt x="3628" y="0"/>
                    </a:moveTo>
                    <a:cubicBezTo>
                      <a:pt x="3548" y="0"/>
                      <a:pt x="3516" y="80"/>
                      <a:pt x="3526" y="169"/>
                    </a:cubicBezTo>
                    <a:cubicBezTo>
                      <a:pt x="3528" y="180"/>
                      <a:pt x="3526" y="190"/>
                      <a:pt x="3526" y="203"/>
                    </a:cubicBezTo>
                    <a:cubicBezTo>
                      <a:pt x="3526" y="513"/>
                      <a:pt x="3368" y="758"/>
                      <a:pt x="3143" y="935"/>
                    </a:cubicBezTo>
                    <a:cubicBezTo>
                      <a:pt x="2605" y="1357"/>
                      <a:pt x="1992" y="1583"/>
                      <a:pt x="1299" y="1604"/>
                    </a:cubicBezTo>
                    <a:cubicBezTo>
                      <a:pt x="1286" y="1604"/>
                      <a:pt x="1274" y="1604"/>
                      <a:pt x="1261" y="1604"/>
                    </a:cubicBezTo>
                    <a:cubicBezTo>
                      <a:pt x="922" y="1604"/>
                      <a:pt x="654" y="1470"/>
                      <a:pt x="413" y="1250"/>
                    </a:cubicBezTo>
                    <a:cubicBezTo>
                      <a:pt x="366" y="1207"/>
                      <a:pt x="321" y="1162"/>
                      <a:pt x="281" y="1112"/>
                    </a:cubicBezTo>
                    <a:cubicBezTo>
                      <a:pt x="242" y="1065"/>
                      <a:pt x="198" y="1015"/>
                      <a:pt x="147" y="1015"/>
                    </a:cubicBezTo>
                    <a:cubicBezTo>
                      <a:pt x="124" y="1015"/>
                      <a:pt x="100" y="1025"/>
                      <a:pt x="74" y="1050"/>
                    </a:cubicBezTo>
                    <a:cubicBezTo>
                      <a:pt x="1" y="1119"/>
                      <a:pt x="33" y="1203"/>
                      <a:pt x="101" y="1272"/>
                    </a:cubicBezTo>
                    <a:cubicBezTo>
                      <a:pt x="387" y="1565"/>
                      <a:pt x="689" y="1822"/>
                      <a:pt x="1110" y="1822"/>
                    </a:cubicBezTo>
                    <a:cubicBezTo>
                      <a:pt x="1156" y="1822"/>
                      <a:pt x="1203" y="1819"/>
                      <a:pt x="1252" y="1813"/>
                    </a:cubicBezTo>
                    <a:cubicBezTo>
                      <a:pt x="1289" y="1814"/>
                      <a:pt x="1326" y="1815"/>
                      <a:pt x="1362" y="1815"/>
                    </a:cubicBezTo>
                    <a:cubicBezTo>
                      <a:pt x="1843" y="1815"/>
                      <a:pt x="2294" y="1685"/>
                      <a:pt x="2723" y="1477"/>
                    </a:cubicBezTo>
                    <a:cubicBezTo>
                      <a:pt x="3021" y="1332"/>
                      <a:pt x="3287" y="1141"/>
                      <a:pt x="3502" y="883"/>
                    </a:cubicBezTo>
                    <a:cubicBezTo>
                      <a:pt x="3671" y="680"/>
                      <a:pt x="3753" y="441"/>
                      <a:pt x="3779" y="185"/>
                    </a:cubicBezTo>
                    <a:cubicBezTo>
                      <a:pt x="3787" y="127"/>
                      <a:pt x="3711" y="16"/>
                      <a:pt x="3657" y="4"/>
                    </a:cubicBezTo>
                    <a:cubicBezTo>
                      <a:pt x="3647" y="1"/>
                      <a:pt x="3637" y="0"/>
                      <a:pt x="36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850" name="Google Shape;1850;p31">
            <a:extLst>
              <a:ext uri="{FF2B5EF4-FFF2-40B4-BE49-F238E27FC236}">
                <a16:creationId xmlns:a16="http://schemas.microsoft.com/office/drawing/2014/main" id="{5B000258-EF3A-0197-916B-725E71E24825}"/>
              </a:ext>
            </a:extLst>
          </p:cNvPr>
          <p:cNvSpPr/>
          <p:nvPr/>
        </p:nvSpPr>
        <p:spPr>
          <a:xfrm>
            <a:off x="9069378" y="560512"/>
            <a:ext cx="2310622" cy="354501"/>
          </a:xfrm>
          <a:custGeom>
            <a:avLst/>
            <a:gdLst/>
            <a:ahLst/>
            <a:cxnLst/>
            <a:rect l="l" t="t" r="r" b="b"/>
            <a:pathLst>
              <a:path w="24977" h="3834" extrusionOk="0">
                <a:moveTo>
                  <a:pt x="17307" y="566"/>
                </a:moveTo>
                <a:cubicBezTo>
                  <a:pt x="17325" y="566"/>
                  <a:pt x="17339" y="584"/>
                  <a:pt x="17352" y="622"/>
                </a:cubicBezTo>
                <a:cubicBezTo>
                  <a:pt x="17396" y="754"/>
                  <a:pt x="17380" y="886"/>
                  <a:pt x="17355" y="1019"/>
                </a:cubicBezTo>
                <a:cubicBezTo>
                  <a:pt x="17297" y="1332"/>
                  <a:pt x="17203" y="1635"/>
                  <a:pt x="17024" y="1904"/>
                </a:cubicBezTo>
                <a:cubicBezTo>
                  <a:pt x="17016" y="1919"/>
                  <a:pt x="17003" y="1932"/>
                  <a:pt x="16985" y="1958"/>
                </a:cubicBezTo>
                <a:cubicBezTo>
                  <a:pt x="16946" y="1624"/>
                  <a:pt x="16970" y="1308"/>
                  <a:pt x="17047" y="996"/>
                </a:cubicBezTo>
                <a:cubicBezTo>
                  <a:pt x="17083" y="849"/>
                  <a:pt x="17146" y="715"/>
                  <a:pt x="17252" y="604"/>
                </a:cubicBezTo>
                <a:cubicBezTo>
                  <a:pt x="17275" y="579"/>
                  <a:pt x="17293" y="566"/>
                  <a:pt x="17307" y="566"/>
                </a:cubicBezTo>
                <a:close/>
                <a:moveTo>
                  <a:pt x="11057" y="709"/>
                </a:moveTo>
                <a:cubicBezTo>
                  <a:pt x="11071" y="709"/>
                  <a:pt x="11085" y="722"/>
                  <a:pt x="11099" y="750"/>
                </a:cubicBezTo>
                <a:cubicBezTo>
                  <a:pt x="11181" y="904"/>
                  <a:pt x="11181" y="1072"/>
                  <a:pt x="11164" y="1235"/>
                </a:cubicBezTo>
                <a:cubicBezTo>
                  <a:pt x="11134" y="1525"/>
                  <a:pt x="11031" y="1793"/>
                  <a:pt x="10876" y="2065"/>
                </a:cubicBezTo>
                <a:cubicBezTo>
                  <a:pt x="10824" y="1873"/>
                  <a:pt x="10789" y="1701"/>
                  <a:pt x="10803" y="1518"/>
                </a:cubicBezTo>
                <a:cubicBezTo>
                  <a:pt x="10818" y="1326"/>
                  <a:pt x="10841" y="1137"/>
                  <a:pt x="10905" y="954"/>
                </a:cubicBezTo>
                <a:cubicBezTo>
                  <a:pt x="10931" y="879"/>
                  <a:pt x="10964" y="807"/>
                  <a:pt x="11014" y="741"/>
                </a:cubicBezTo>
                <a:cubicBezTo>
                  <a:pt x="11030" y="721"/>
                  <a:pt x="11043" y="709"/>
                  <a:pt x="11057" y="709"/>
                </a:cubicBezTo>
                <a:close/>
                <a:moveTo>
                  <a:pt x="23180" y="376"/>
                </a:moveTo>
                <a:cubicBezTo>
                  <a:pt x="23238" y="376"/>
                  <a:pt x="23297" y="408"/>
                  <a:pt x="23343" y="472"/>
                </a:cubicBezTo>
                <a:cubicBezTo>
                  <a:pt x="23421" y="581"/>
                  <a:pt x="23458" y="708"/>
                  <a:pt x="23464" y="840"/>
                </a:cubicBezTo>
                <a:cubicBezTo>
                  <a:pt x="23486" y="1310"/>
                  <a:pt x="23331" y="1733"/>
                  <a:pt x="23090" y="2127"/>
                </a:cubicBezTo>
                <a:cubicBezTo>
                  <a:pt x="23075" y="2152"/>
                  <a:pt x="23062" y="2164"/>
                  <a:pt x="23051" y="2164"/>
                </a:cubicBezTo>
                <a:cubicBezTo>
                  <a:pt x="23037" y="2164"/>
                  <a:pt x="23025" y="2147"/>
                  <a:pt x="23012" y="2121"/>
                </a:cubicBezTo>
                <a:cubicBezTo>
                  <a:pt x="22927" y="1957"/>
                  <a:pt x="22884" y="1782"/>
                  <a:pt x="22865" y="1600"/>
                </a:cubicBezTo>
                <a:cubicBezTo>
                  <a:pt x="22852" y="1489"/>
                  <a:pt x="22848" y="1377"/>
                  <a:pt x="22849" y="1306"/>
                </a:cubicBezTo>
                <a:cubicBezTo>
                  <a:pt x="22848" y="1026"/>
                  <a:pt x="22858" y="790"/>
                  <a:pt x="22961" y="567"/>
                </a:cubicBezTo>
                <a:cubicBezTo>
                  <a:pt x="22976" y="533"/>
                  <a:pt x="22996" y="500"/>
                  <a:pt x="23018" y="470"/>
                </a:cubicBezTo>
                <a:cubicBezTo>
                  <a:pt x="23064" y="408"/>
                  <a:pt x="23122" y="376"/>
                  <a:pt x="23180" y="376"/>
                </a:cubicBezTo>
                <a:close/>
                <a:moveTo>
                  <a:pt x="15272" y="501"/>
                </a:moveTo>
                <a:cubicBezTo>
                  <a:pt x="15274" y="501"/>
                  <a:pt x="15277" y="501"/>
                  <a:pt x="15279" y="501"/>
                </a:cubicBezTo>
                <a:cubicBezTo>
                  <a:pt x="15315" y="506"/>
                  <a:pt x="15324" y="550"/>
                  <a:pt x="15338" y="581"/>
                </a:cubicBezTo>
                <a:cubicBezTo>
                  <a:pt x="15412" y="757"/>
                  <a:pt x="15410" y="941"/>
                  <a:pt x="15379" y="1125"/>
                </a:cubicBezTo>
                <a:cubicBezTo>
                  <a:pt x="15319" y="1481"/>
                  <a:pt x="15210" y="1821"/>
                  <a:pt x="15006" y="2123"/>
                </a:cubicBezTo>
                <a:cubicBezTo>
                  <a:pt x="14996" y="2138"/>
                  <a:pt x="14983" y="2153"/>
                  <a:pt x="14962" y="2180"/>
                </a:cubicBezTo>
                <a:cubicBezTo>
                  <a:pt x="14901" y="2044"/>
                  <a:pt x="14877" y="1916"/>
                  <a:pt x="14874" y="1782"/>
                </a:cubicBezTo>
                <a:cubicBezTo>
                  <a:pt x="14864" y="1344"/>
                  <a:pt x="14954" y="933"/>
                  <a:pt x="15205" y="565"/>
                </a:cubicBezTo>
                <a:cubicBezTo>
                  <a:pt x="15224" y="539"/>
                  <a:pt x="15239" y="501"/>
                  <a:pt x="15272" y="501"/>
                </a:cubicBezTo>
                <a:close/>
                <a:moveTo>
                  <a:pt x="21431" y="559"/>
                </a:moveTo>
                <a:cubicBezTo>
                  <a:pt x="21478" y="559"/>
                  <a:pt x="21510" y="598"/>
                  <a:pt x="21541" y="679"/>
                </a:cubicBezTo>
                <a:cubicBezTo>
                  <a:pt x="21612" y="870"/>
                  <a:pt x="21598" y="1065"/>
                  <a:pt x="21568" y="1258"/>
                </a:cubicBezTo>
                <a:cubicBezTo>
                  <a:pt x="21520" y="1575"/>
                  <a:pt x="21404" y="1865"/>
                  <a:pt x="21215" y="2126"/>
                </a:cubicBezTo>
                <a:cubicBezTo>
                  <a:pt x="21202" y="2143"/>
                  <a:pt x="21189" y="2159"/>
                  <a:pt x="21175" y="2175"/>
                </a:cubicBezTo>
                <a:cubicBezTo>
                  <a:pt x="21170" y="2179"/>
                  <a:pt x="21165" y="2180"/>
                  <a:pt x="21155" y="2184"/>
                </a:cubicBezTo>
                <a:cubicBezTo>
                  <a:pt x="21082" y="2057"/>
                  <a:pt x="21044" y="1916"/>
                  <a:pt x="21039" y="1773"/>
                </a:cubicBezTo>
                <a:cubicBezTo>
                  <a:pt x="21029" y="1511"/>
                  <a:pt x="21010" y="1244"/>
                  <a:pt x="21081" y="984"/>
                </a:cubicBezTo>
                <a:cubicBezTo>
                  <a:pt x="21117" y="855"/>
                  <a:pt x="21166" y="736"/>
                  <a:pt x="21269" y="646"/>
                </a:cubicBezTo>
                <a:cubicBezTo>
                  <a:pt x="21283" y="633"/>
                  <a:pt x="21296" y="620"/>
                  <a:pt x="21311" y="610"/>
                </a:cubicBezTo>
                <a:cubicBezTo>
                  <a:pt x="21361" y="576"/>
                  <a:pt x="21399" y="559"/>
                  <a:pt x="21431" y="559"/>
                </a:cubicBezTo>
                <a:close/>
                <a:moveTo>
                  <a:pt x="13259" y="488"/>
                </a:moveTo>
                <a:cubicBezTo>
                  <a:pt x="13307" y="488"/>
                  <a:pt x="13349" y="517"/>
                  <a:pt x="13382" y="576"/>
                </a:cubicBezTo>
                <a:cubicBezTo>
                  <a:pt x="13445" y="694"/>
                  <a:pt x="13459" y="824"/>
                  <a:pt x="13446" y="957"/>
                </a:cubicBezTo>
                <a:cubicBezTo>
                  <a:pt x="13404" y="1380"/>
                  <a:pt x="13253" y="1758"/>
                  <a:pt x="12975" y="2083"/>
                </a:cubicBezTo>
                <a:cubicBezTo>
                  <a:pt x="12933" y="2132"/>
                  <a:pt x="12887" y="2176"/>
                  <a:pt x="12844" y="2224"/>
                </a:cubicBezTo>
                <a:cubicBezTo>
                  <a:pt x="12831" y="2239"/>
                  <a:pt x="12820" y="2246"/>
                  <a:pt x="12812" y="2246"/>
                </a:cubicBezTo>
                <a:cubicBezTo>
                  <a:pt x="12801" y="2246"/>
                  <a:pt x="12793" y="2233"/>
                  <a:pt x="12788" y="2209"/>
                </a:cubicBezTo>
                <a:cubicBezTo>
                  <a:pt x="12770" y="2101"/>
                  <a:pt x="12754" y="1992"/>
                  <a:pt x="12755" y="1847"/>
                </a:cubicBezTo>
                <a:cubicBezTo>
                  <a:pt x="12773" y="1507"/>
                  <a:pt x="12826" y="1139"/>
                  <a:pt x="12975" y="792"/>
                </a:cubicBezTo>
                <a:cubicBezTo>
                  <a:pt x="13016" y="695"/>
                  <a:pt x="13070" y="606"/>
                  <a:pt x="13150" y="536"/>
                </a:cubicBezTo>
                <a:cubicBezTo>
                  <a:pt x="13187" y="504"/>
                  <a:pt x="13224" y="488"/>
                  <a:pt x="13259" y="488"/>
                </a:cubicBezTo>
                <a:close/>
                <a:moveTo>
                  <a:pt x="19393" y="716"/>
                </a:moveTo>
                <a:cubicBezTo>
                  <a:pt x="19418" y="716"/>
                  <a:pt x="19442" y="727"/>
                  <a:pt x="19466" y="750"/>
                </a:cubicBezTo>
                <a:cubicBezTo>
                  <a:pt x="19535" y="817"/>
                  <a:pt x="19565" y="900"/>
                  <a:pt x="19575" y="993"/>
                </a:cubicBezTo>
                <a:cubicBezTo>
                  <a:pt x="19607" y="1313"/>
                  <a:pt x="19512" y="1609"/>
                  <a:pt x="19403" y="1903"/>
                </a:cubicBezTo>
                <a:cubicBezTo>
                  <a:pt x="19354" y="2031"/>
                  <a:pt x="19289" y="2150"/>
                  <a:pt x="19212" y="2263"/>
                </a:cubicBezTo>
                <a:cubicBezTo>
                  <a:pt x="19184" y="2304"/>
                  <a:pt x="19169" y="2325"/>
                  <a:pt x="19154" y="2325"/>
                </a:cubicBezTo>
                <a:cubicBezTo>
                  <a:pt x="19139" y="2325"/>
                  <a:pt x="19125" y="2303"/>
                  <a:pt x="19100" y="2259"/>
                </a:cubicBezTo>
                <a:cubicBezTo>
                  <a:pt x="19026" y="2124"/>
                  <a:pt x="18996" y="1981"/>
                  <a:pt x="19006" y="1827"/>
                </a:cubicBezTo>
                <a:cubicBezTo>
                  <a:pt x="19017" y="1527"/>
                  <a:pt x="19056" y="1232"/>
                  <a:pt x="19166" y="952"/>
                </a:cubicBezTo>
                <a:cubicBezTo>
                  <a:pt x="19201" y="866"/>
                  <a:pt x="19248" y="790"/>
                  <a:pt x="19328" y="738"/>
                </a:cubicBezTo>
                <a:cubicBezTo>
                  <a:pt x="19350" y="723"/>
                  <a:pt x="19372" y="716"/>
                  <a:pt x="19393" y="716"/>
                </a:cubicBezTo>
                <a:close/>
                <a:moveTo>
                  <a:pt x="9023" y="884"/>
                </a:moveTo>
                <a:cubicBezTo>
                  <a:pt x="9025" y="884"/>
                  <a:pt x="9027" y="884"/>
                  <a:pt x="9029" y="884"/>
                </a:cubicBezTo>
                <a:cubicBezTo>
                  <a:pt x="9111" y="890"/>
                  <a:pt x="9155" y="968"/>
                  <a:pt x="9188" y="1040"/>
                </a:cubicBezTo>
                <a:cubicBezTo>
                  <a:pt x="9274" y="1220"/>
                  <a:pt x="9271" y="1407"/>
                  <a:pt x="9229" y="1596"/>
                </a:cubicBezTo>
                <a:cubicBezTo>
                  <a:pt x="9160" y="1900"/>
                  <a:pt x="9031" y="2178"/>
                  <a:pt x="8851" y="2432"/>
                </a:cubicBezTo>
                <a:cubicBezTo>
                  <a:pt x="8840" y="2447"/>
                  <a:pt x="8826" y="2460"/>
                  <a:pt x="8816" y="2475"/>
                </a:cubicBezTo>
                <a:cubicBezTo>
                  <a:pt x="8803" y="2494"/>
                  <a:pt x="8793" y="2503"/>
                  <a:pt x="8783" y="2503"/>
                </a:cubicBezTo>
                <a:cubicBezTo>
                  <a:pt x="8773" y="2503"/>
                  <a:pt x="8763" y="2491"/>
                  <a:pt x="8752" y="2468"/>
                </a:cubicBezTo>
                <a:cubicBezTo>
                  <a:pt x="8703" y="2360"/>
                  <a:pt x="8628" y="2154"/>
                  <a:pt x="8637" y="1930"/>
                </a:cubicBezTo>
                <a:cubicBezTo>
                  <a:pt x="8644" y="1611"/>
                  <a:pt x="8722" y="1313"/>
                  <a:pt x="8877" y="1036"/>
                </a:cubicBezTo>
                <a:cubicBezTo>
                  <a:pt x="8881" y="1028"/>
                  <a:pt x="8884" y="1021"/>
                  <a:pt x="8889" y="1015"/>
                </a:cubicBezTo>
                <a:cubicBezTo>
                  <a:pt x="8928" y="965"/>
                  <a:pt x="8957" y="884"/>
                  <a:pt x="9023" y="884"/>
                </a:cubicBezTo>
                <a:close/>
                <a:moveTo>
                  <a:pt x="2515" y="843"/>
                </a:moveTo>
                <a:cubicBezTo>
                  <a:pt x="2539" y="843"/>
                  <a:pt x="2564" y="849"/>
                  <a:pt x="2591" y="861"/>
                </a:cubicBezTo>
                <a:cubicBezTo>
                  <a:pt x="2734" y="925"/>
                  <a:pt x="2810" y="1045"/>
                  <a:pt x="2855" y="1187"/>
                </a:cubicBezTo>
                <a:cubicBezTo>
                  <a:pt x="2970" y="1556"/>
                  <a:pt x="2900" y="1905"/>
                  <a:pt x="2730" y="2241"/>
                </a:cubicBezTo>
                <a:cubicBezTo>
                  <a:pt x="2626" y="2445"/>
                  <a:pt x="2476" y="2616"/>
                  <a:pt x="2308" y="2773"/>
                </a:cubicBezTo>
                <a:cubicBezTo>
                  <a:pt x="2277" y="2802"/>
                  <a:pt x="2259" y="2817"/>
                  <a:pt x="2244" y="2817"/>
                </a:cubicBezTo>
                <a:cubicBezTo>
                  <a:pt x="2227" y="2817"/>
                  <a:pt x="2214" y="2795"/>
                  <a:pt x="2192" y="2749"/>
                </a:cubicBezTo>
                <a:cubicBezTo>
                  <a:pt x="2085" y="2533"/>
                  <a:pt x="1994" y="2315"/>
                  <a:pt x="2007" y="2157"/>
                </a:cubicBezTo>
                <a:cubicBezTo>
                  <a:pt x="2025" y="1679"/>
                  <a:pt x="2103" y="1309"/>
                  <a:pt x="2327" y="984"/>
                </a:cubicBezTo>
                <a:cubicBezTo>
                  <a:pt x="2349" y="950"/>
                  <a:pt x="2379" y="922"/>
                  <a:pt x="2406" y="893"/>
                </a:cubicBezTo>
                <a:cubicBezTo>
                  <a:pt x="2439" y="859"/>
                  <a:pt x="2476" y="843"/>
                  <a:pt x="2515" y="843"/>
                </a:cubicBezTo>
                <a:close/>
                <a:moveTo>
                  <a:pt x="7019" y="940"/>
                </a:moveTo>
                <a:cubicBezTo>
                  <a:pt x="7110" y="940"/>
                  <a:pt x="7187" y="999"/>
                  <a:pt x="7238" y="1112"/>
                </a:cubicBezTo>
                <a:cubicBezTo>
                  <a:pt x="7303" y="1252"/>
                  <a:pt x="7294" y="1399"/>
                  <a:pt x="7269" y="1544"/>
                </a:cubicBezTo>
                <a:cubicBezTo>
                  <a:pt x="7200" y="1953"/>
                  <a:pt x="7005" y="2302"/>
                  <a:pt x="6742" y="2618"/>
                </a:cubicBezTo>
                <a:cubicBezTo>
                  <a:pt x="6668" y="2705"/>
                  <a:pt x="6588" y="2787"/>
                  <a:pt x="6505" y="2868"/>
                </a:cubicBezTo>
                <a:cubicBezTo>
                  <a:pt x="6475" y="2897"/>
                  <a:pt x="6455" y="2913"/>
                  <a:pt x="6440" y="2913"/>
                </a:cubicBezTo>
                <a:cubicBezTo>
                  <a:pt x="6420" y="2913"/>
                  <a:pt x="6407" y="2889"/>
                  <a:pt x="6388" y="2838"/>
                </a:cubicBezTo>
                <a:cubicBezTo>
                  <a:pt x="6330" y="2678"/>
                  <a:pt x="6298" y="2514"/>
                  <a:pt x="6304" y="2341"/>
                </a:cubicBezTo>
                <a:cubicBezTo>
                  <a:pt x="6331" y="1920"/>
                  <a:pt x="6432" y="1521"/>
                  <a:pt x="6673" y="1166"/>
                </a:cubicBezTo>
                <a:cubicBezTo>
                  <a:pt x="6721" y="1098"/>
                  <a:pt x="6784" y="1042"/>
                  <a:pt x="6853" y="997"/>
                </a:cubicBezTo>
                <a:cubicBezTo>
                  <a:pt x="6911" y="959"/>
                  <a:pt x="6967" y="940"/>
                  <a:pt x="7019" y="940"/>
                </a:cubicBezTo>
                <a:close/>
                <a:moveTo>
                  <a:pt x="4712" y="948"/>
                </a:moveTo>
                <a:cubicBezTo>
                  <a:pt x="4757" y="948"/>
                  <a:pt x="4801" y="975"/>
                  <a:pt x="4853" y="1029"/>
                </a:cubicBezTo>
                <a:cubicBezTo>
                  <a:pt x="5000" y="1181"/>
                  <a:pt x="5052" y="1372"/>
                  <a:pt x="5073" y="1575"/>
                </a:cubicBezTo>
                <a:cubicBezTo>
                  <a:pt x="5078" y="1624"/>
                  <a:pt x="5075" y="1672"/>
                  <a:pt x="5075" y="1720"/>
                </a:cubicBezTo>
                <a:cubicBezTo>
                  <a:pt x="5073" y="2090"/>
                  <a:pt x="4933" y="2407"/>
                  <a:pt x="4696" y="2682"/>
                </a:cubicBezTo>
                <a:cubicBezTo>
                  <a:pt x="4610" y="2785"/>
                  <a:pt x="4512" y="2875"/>
                  <a:pt x="4406" y="2960"/>
                </a:cubicBezTo>
                <a:cubicBezTo>
                  <a:pt x="4388" y="2973"/>
                  <a:pt x="4375" y="2981"/>
                  <a:pt x="4364" y="2981"/>
                </a:cubicBezTo>
                <a:cubicBezTo>
                  <a:pt x="4349" y="2981"/>
                  <a:pt x="4339" y="2967"/>
                  <a:pt x="4328" y="2938"/>
                </a:cubicBezTo>
                <a:cubicBezTo>
                  <a:pt x="4238" y="2672"/>
                  <a:pt x="4203" y="2399"/>
                  <a:pt x="4227" y="2118"/>
                </a:cubicBezTo>
                <a:cubicBezTo>
                  <a:pt x="4247" y="1870"/>
                  <a:pt x="4280" y="1625"/>
                  <a:pt x="4363" y="1389"/>
                </a:cubicBezTo>
                <a:cubicBezTo>
                  <a:pt x="4412" y="1255"/>
                  <a:pt x="4468" y="1125"/>
                  <a:pt x="4574" y="1024"/>
                </a:cubicBezTo>
                <a:cubicBezTo>
                  <a:pt x="4626" y="973"/>
                  <a:pt x="4669" y="948"/>
                  <a:pt x="4712" y="948"/>
                </a:cubicBezTo>
                <a:close/>
                <a:moveTo>
                  <a:pt x="23278" y="1"/>
                </a:moveTo>
                <a:cubicBezTo>
                  <a:pt x="23209" y="1"/>
                  <a:pt x="23139" y="1"/>
                  <a:pt x="23063" y="5"/>
                </a:cubicBezTo>
                <a:cubicBezTo>
                  <a:pt x="22874" y="52"/>
                  <a:pt x="22742" y="169"/>
                  <a:pt x="22649" y="335"/>
                </a:cubicBezTo>
                <a:cubicBezTo>
                  <a:pt x="22533" y="544"/>
                  <a:pt x="22492" y="769"/>
                  <a:pt x="22474" y="1004"/>
                </a:cubicBezTo>
                <a:cubicBezTo>
                  <a:pt x="22450" y="1305"/>
                  <a:pt x="22463" y="1603"/>
                  <a:pt x="22522" y="1898"/>
                </a:cubicBezTo>
                <a:cubicBezTo>
                  <a:pt x="22559" y="2087"/>
                  <a:pt x="22637" y="2259"/>
                  <a:pt x="22737" y="2422"/>
                </a:cubicBezTo>
                <a:cubicBezTo>
                  <a:pt x="22758" y="2454"/>
                  <a:pt x="22779" y="2485"/>
                  <a:pt x="22735" y="2520"/>
                </a:cubicBezTo>
                <a:cubicBezTo>
                  <a:pt x="22587" y="2636"/>
                  <a:pt x="22432" y="2738"/>
                  <a:pt x="22235" y="2751"/>
                </a:cubicBezTo>
                <a:cubicBezTo>
                  <a:pt x="22211" y="2752"/>
                  <a:pt x="22187" y="2753"/>
                  <a:pt x="22164" y="2753"/>
                </a:cubicBezTo>
                <a:cubicBezTo>
                  <a:pt x="21928" y="2753"/>
                  <a:pt x="21714" y="2670"/>
                  <a:pt x="21513" y="2547"/>
                </a:cubicBezTo>
                <a:cubicBezTo>
                  <a:pt x="21389" y="2470"/>
                  <a:pt x="21408" y="2495"/>
                  <a:pt x="21487" y="2387"/>
                </a:cubicBezTo>
                <a:cubicBezTo>
                  <a:pt x="21831" y="1927"/>
                  <a:pt x="21989" y="1409"/>
                  <a:pt x="21956" y="839"/>
                </a:cubicBezTo>
                <a:cubicBezTo>
                  <a:pt x="21947" y="676"/>
                  <a:pt x="21899" y="519"/>
                  <a:pt x="21800" y="382"/>
                </a:cubicBezTo>
                <a:cubicBezTo>
                  <a:pt x="21704" y="251"/>
                  <a:pt x="21585" y="184"/>
                  <a:pt x="21445" y="184"/>
                </a:cubicBezTo>
                <a:cubicBezTo>
                  <a:pt x="21397" y="184"/>
                  <a:pt x="21346" y="192"/>
                  <a:pt x="21293" y="208"/>
                </a:cubicBezTo>
                <a:cubicBezTo>
                  <a:pt x="21023" y="288"/>
                  <a:pt x="20863" y="481"/>
                  <a:pt x="20761" y="729"/>
                </a:cubicBezTo>
                <a:cubicBezTo>
                  <a:pt x="20620" y="1073"/>
                  <a:pt x="20633" y="1435"/>
                  <a:pt x="20653" y="1797"/>
                </a:cubicBezTo>
                <a:cubicBezTo>
                  <a:pt x="20662" y="1976"/>
                  <a:pt x="20705" y="2150"/>
                  <a:pt x="20786" y="2313"/>
                </a:cubicBezTo>
                <a:cubicBezTo>
                  <a:pt x="20873" y="2490"/>
                  <a:pt x="20870" y="2486"/>
                  <a:pt x="20698" y="2594"/>
                </a:cubicBezTo>
                <a:cubicBezTo>
                  <a:pt x="20490" y="2723"/>
                  <a:pt x="20280" y="2785"/>
                  <a:pt x="20068" y="2785"/>
                </a:cubicBezTo>
                <a:cubicBezTo>
                  <a:pt x="19880" y="2785"/>
                  <a:pt x="19690" y="2737"/>
                  <a:pt x="19498" y="2644"/>
                </a:cubicBezTo>
                <a:cubicBezTo>
                  <a:pt x="19460" y="2625"/>
                  <a:pt x="19414" y="2615"/>
                  <a:pt x="19461" y="2549"/>
                </a:cubicBezTo>
                <a:cubicBezTo>
                  <a:pt x="19788" y="2092"/>
                  <a:pt x="19957" y="1582"/>
                  <a:pt x="19947" y="1018"/>
                </a:cubicBezTo>
                <a:cubicBezTo>
                  <a:pt x="19944" y="863"/>
                  <a:pt x="19901" y="718"/>
                  <a:pt x="19813" y="588"/>
                </a:cubicBezTo>
                <a:cubicBezTo>
                  <a:pt x="19700" y="422"/>
                  <a:pt x="19555" y="338"/>
                  <a:pt x="19399" y="338"/>
                </a:cubicBezTo>
                <a:cubicBezTo>
                  <a:pt x="19289" y="338"/>
                  <a:pt x="19173" y="380"/>
                  <a:pt x="19059" y="466"/>
                </a:cubicBezTo>
                <a:cubicBezTo>
                  <a:pt x="18947" y="552"/>
                  <a:pt x="18870" y="663"/>
                  <a:pt x="18819" y="791"/>
                </a:cubicBezTo>
                <a:cubicBezTo>
                  <a:pt x="18674" y="1153"/>
                  <a:pt x="18617" y="1532"/>
                  <a:pt x="18621" y="1920"/>
                </a:cubicBezTo>
                <a:cubicBezTo>
                  <a:pt x="18622" y="2138"/>
                  <a:pt x="18686" y="2340"/>
                  <a:pt x="18810" y="2522"/>
                </a:cubicBezTo>
                <a:cubicBezTo>
                  <a:pt x="18867" y="2606"/>
                  <a:pt x="18869" y="2605"/>
                  <a:pt x="18777" y="2655"/>
                </a:cubicBezTo>
                <a:cubicBezTo>
                  <a:pt x="18534" y="2788"/>
                  <a:pt x="18281" y="2846"/>
                  <a:pt x="18021" y="2846"/>
                </a:cubicBezTo>
                <a:cubicBezTo>
                  <a:pt x="17886" y="2846"/>
                  <a:pt x="17749" y="2831"/>
                  <a:pt x="17611" y="2802"/>
                </a:cubicBezTo>
                <a:cubicBezTo>
                  <a:pt x="17411" y="2763"/>
                  <a:pt x="17255" y="2660"/>
                  <a:pt x="17143" y="2491"/>
                </a:cubicBezTo>
                <a:cubicBezTo>
                  <a:pt x="17117" y="2452"/>
                  <a:pt x="17101" y="2418"/>
                  <a:pt x="17142" y="2370"/>
                </a:cubicBezTo>
                <a:cubicBezTo>
                  <a:pt x="17530" y="1906"/>
                  <a:pt x="17725" y="1368"/>
                  <a:pt x="17747" y="766"/>
                </a:cubicBezTo>
                <a:cubicBezTo>
                  <a:pt x="17753" y="606"/>
                  <a:pt x="17704" y="461"/>
                  <a:pt x="17609" y="331"/>
                </a:cubicBezTo>
                <a:cubicBezTo>
                  <a:pt x="17534" y="230"/>
                  <a:pt x="17424" y="176"/>
                  <a:pt x="17309" y="176"/>
                </a:cubicBezTo>
                <a:cubicBezTo>
                  <a:pt x="17242" y="176"/>
                  <a:pt x="17173" y="194"/>
                  <a:pt x="17110" y="233"/>
                </a:cubicBezTo>
                <a:cubicBezTo>
                  <a:pt x="16985" y="310"/>
                  <a:pt x="16894" y="418"/>
                  <a:pt x="16824" y="543"/>
                </a:cubicBezTo>
                <a:cubicBezTo>
                  <a:pt x="16696" y="766"/>
                  <a:pt x="16633" y="1010"/>
                  <a:pt x="16607" y="1266"/>
                </a:cubicBezTo>
                <a:cubicBezTo>
                  <a:pt x="16573" y="1598"/>
                  <a:pt x="16570" y="1927"/>
                  <a:pt x="16645" y="2253"/>
                </a:cubicBezTo>
                <a:cubicBezTo>
                  <a:pt x="16659" y="2315"/>
                  <a:pt x="16641" y="2350"/>
                  <a:pt x="16598" y="2383"/>
                </a:cubicBezTo>
                <a:cubicBezTo>
                  <a:pt x="16406" y="2537"/>
                  <a:pt x="16194" y="2656"/>
                  <a:pt x="15952" y="2711"/>
                </a:cubicBezTo>
                <a:cubicBezTo>
                  <a:pt x="15867" y="2730"/>
                  <a:pt x="15782" y="2741"/>
                  <a:pt x="15698" y="2741"/>
                </a:cubicBezTo>
                <a:cubicBezTo>
                  <a:pt x="15541" y="2741"/>
                  <a:pt x="15389" y="2702"/>
                  <a:pt x="15248" y="2599"/>
                </a:cubicBezTo>
                <a:cubicBezTo>
                  <a:pt x="15168" y="2541"/>
                  <a:pt x="15169" y="2533"/>
                  <a:pt x="15225" y="2455"/>
                </a:cubicBezTo>
                <a:cubicBezTo>
                  <a:pt x="15597" y="1937"/>
                  <a:pt x="15802" y="1368"/>
                  <a:pt x="15753" y="723"/>
                </a:cubicBezTo>
                <a:cubicBezTo>
                  <a:pt x="15739" y="533"/>
                  <a:pt x="15672" y="360"/>
                  <a:pt x="15541" y="222"/>
                </a:cubicBezTo>
                <a:cubicBezTo>
                  <a:pt x="15468" y="146"/>
                  <a:pt x="15382" y="99"/>
                  <a:pt x="15280" y="99"/>
                </a:cubicBezTo>
                <a:cubicBezTo>
                  <a:pt x="15254" y="99"/>
                  <a:pt x="15228" y="101"/>
                  <a:pt x="15200" y="108"/>
                </a:cubicBezTo>
                <a:cubicBezTo>
                  <a:pt x="15074" y="135"/>
                  <a:pt x="14988" y="217"/>
                  <a:pt x="14915" y="315"/>
                </a:cubicBezTo>
                <a:cubicBezTo>
                  <a:pt x="14645" y="674"/>
                  <a:pt x="14526" y="1090"/>
                  <a:pt x="14491" y="1532"/>
                </a:cubicBezTo>
                <a:cubicBezTo>
                  <a:pt x="14466" y="1847"/>
                  <a:pt x="14506" y="2157"/>
                  <a:pt x="14656" y="2443"/>
                </a:cubicBezTo>
                <a:cubicBezTo>
                  <a:pt x="14672" y="2474"/>
                  <a:pt x="14673" y="2497"/>
                  <a:pt x="14644" y="2520"/>
                </a:cubicBezTo>
                <a:cubicBezTo>
                  <a:pt x="14377" y="2724"/>
                  <a:pt x="14093" y="2896"/>
                  <a:pt x="13746" y="2910"/>
                </a:cubicBezTo>
                <a:cubicBezTo>
                  <a:pt x="13727" y="2911"/>
                  <a:pt x="13708" y="2911"/>
                  <a:pt x="13690" y="2911"/>
                </a:cubicBezTo>
                <a:cubicBezTo>
                  <a:pt x="13445" y="2911"/>
                  <a:pt x="13218" y="2841"/>
                  <a:pt x="13026" y="2671"/>
                </a:cubicBezTo>
                <a:cubicBezTo>
                  <a:pt x="12983" y="2631"/>
                  <a:pt x="12975" y="2605"/>
                  <a:pt x="13025" y="2564"/>
                </a:cubicBezTo>
                <a:cubicBezTo>
                  <a:pt x="13111" y="2496"/>
                  <a:pt x="13185" y="2413"/>
                  <a:pt x="13254" y="2329"/>
                </a:cubicBezTo>
                <a:cubicBezTo>
                  <a:pt x="13591" y="1924"/>
                  <a:pt x="13790" y="1461"/>
                  <a:pt x="13812" y="932"/>
                </a:cubicBezTo>
                <a:cubicBezTo>
                  <a:pt x="13821" y="749"/>
                  <a:pt x="13801" y="570"/>
                  <a:pt x="13713" y="403"/>
                </a:cubicBezTo>
                <a:cubicBezTo>
                  <a:pt x="13609" y="208"/>
                  <a:pt x="13435" y="105"/>
                  <a:pt x="13253" y="105"/>
                </a:cubicBezTo>
                <a:cubicBezTo>
                  <a:pt x="13121" y="105"/>
                  <a:pt x="12986" y="160"/>
                  <a:pt x="12871" y="272"/>
                </a:cubicBezTo>
                <a:cubicBezTo>
                  <a:pt x="12785" y="357"/>
                  <a:pt x="12708" y="451"/>
                  <a:pt x="12661" y="563"/>
                </a:cubicBezTo>
                <a:cubicBezTo>
                  <a:pt x="12399" y="1176"/>
                  <a:pt x="12280" y="1807"/>
                  <a:pt x="12462" y="2468"/>
                </a:cubicBezTo>
                <a:cubicBezTo>
                  <a:pt x="12470" y="2497"/>
                  <a:pt x="12471" y="2516"/>
                  <a:pt x="12440" y="2533"/>
                </a:cubicBezTo>
                <a:cubicBezTo>
                  <a:pt x="12235" y="2641"/>
                  <a:pt x="12026" y="2733"/>
                  <a:pt x="11788" y="2733"/>
                </a:cubicBezTo>
                <a:cubicBezTo>
                  <a:pt x="11786" y="2733"/>
                  <a:pt x="11783" y="2733"/>
                  <a:pt x="11781" y="2733"/>
                </a:cubicBezTo>
                <a:cubicBezTo>
                  <a:pt x="11527" y="2730"/>
                  <a:pt x="11310" y="2644"/>
                  <a:pt x="11126" y="2470"/>
                </a:cubicBezTo>
                <a:cubicBezTo>
                  <a:pt x="11093" y="2439"/>
                  <a:pt x="11089" y="2413"/>
                  <a:pt x="11115" y="2375"/>
                </a:cubicBezTo>
                <a:cubicBezTo>
                  <a:pt x="11340" y="2031"/>
                  <a:pt x="11491" y="1660"/>
                  <a:pt x="11533" y="1251"/>
                </a:cubicBezTo>
                <a:cubicBezTo>
                  <a:pt x="11561" y="977"/>
                  <a:pt x="11530" y="709"/>
                  <a:pt x="11362" y="477"/>
                </a:cubicBezTo>
                <a:cubicBezTo>
                  <a:pt x="11284" y="370"/>
                  <a:pt x="11174" y="315"/>
                  <a:pt x="11061" y="315"/>
                </a:cubicBezTo>
                <a:cubicBezTo>
                  <a:pt x="10981" y="315"/>
                  <a:pt x="10899" y="342"/>
                  <a:pt x="10825" y="398"/>
                </a:cubicBezTo>
                <a:cubicBezTo>
                  <a:pt x="10774" y="435"/>
                  <a:pt x="10731" y="479"/>
                  <a:pt x="10695" y="529"/>
                </a:cubicBezTo>
                <a:cubicBezTo>
                  <a:pt x="10505" y="800"/>
                  <a:pt x="10450" y="1113"/>
                  <a:pt x="10422" y="1432"/>
                </a:cubicBezTo>
                <a:cubicBezTo>
                  <a:pt x="10394" y="1753"/>
                  <a:pt x="10440" y="2067"/>
                  <a:pt x="10586" y="2360"/>
                </a:cubicBezTo>
                <a:cubicBezTo>
                  <a:pt x="10606" y="2398"/>
                  <a:pt x="10598" y="2422"/>
                  <a:pt x="10570" y="2450"/>
                </a:cubicBezTo>
                <a:cubicBezTo>
                  <a:pt x="10367" y="2652"/>
                  <a:pt x="10139" y="2818"/>
                  <a:pt x="9863" y="2909"/>
                </a:cubicBezTo>
                <a:cubicBezTo>
                  <a:pt x="9749" y="2946"/>
                  <a:pt x="9637" y="2966"/>
                  <a:pt x="9526" y="2966"/>
                </a:cubicBezTo>
                <a:cubicBezTo>
                  <a:pt x="9372" y="2966"/>
                  <a:pt x="9221" y="2927"/>
                  <a:pt x="9074" y="2842"/>
                </a:cubicBezTo>
                <a:cubicBezTo>
                  <a:pt x="9031" y="2816"/>
                  <a:pt x="9026" y="2796"/>
                  <a:pt x="9059" y="2758"/>
                </a:cubicBezTo>
                <a:cubicBezTo>
                  <a:pt x="9142" y="2661"/>
                  <a:pt x="9215" y="2559"/>
                  <a:pt x="9276" y="2449"/>
                </a:cubicBezTo>
                <a:cubicBezTo>
                  <a:pt x="9493" y="2059"/>
                  <a:pt x="9668" y="1656"/>
                  <a:pt x="9612" y="1194"/>
                </a:cubicBezTo>
                <a:cubicBezTo>
                  <a:pt x="9585" y="968"/>
                  <a:pt x="9499" y="771"/>
                  <a:pt x="9324" y="619"/>
                </a:cubicBezTo>
                <a:cubicBezTo>
                  <a:pt x="9232" y="539"/>
                  <a:pt x="9130" y="499"/>
                  <a:pt x="9026" y="499"/>
                </a:cubicBezTo>
                <a:cubicBezTo>
                  <a:pt x="8931" y="499"/>
                  <a:pt x="8835" y="532"/>
                  <a:pt x="8746" y="600"/>
                </a:cubicBezTo>
                <a:cubicBezTo>
                  <a:pt x="8686" y="643"/>
                  <a:pt x="8643" y="700"/>
                  <a:pt x="8602" y="760"/>
                </a:cubicBezTo>
                <a:cubicBezTo>
                  <a:pt x="8422" y="1026"/>
                  <a:pt x="8329" y="1324"/>
                  <a:pt x="8278" y="1640"/>
                </a:cubicBezTo>
                <a:cubicBezTo>
                  <a:pt x="8216" y="2028"/>
                  <a:pt x="8270" y="2391"/>
                  <a:pt x="8467" y="2732"/>
                </a:cubicBezTo>
                <a:cubicBezTo>
                  <a:pt x="8496" y="2782"/>
                  <a:pt x="8490" y="2807"/>
                  <a:pt x="8443" y="2842"/>
                </a:cubicBezTo>
                <a:cubicBezTo>
                  <a:pt x="8027" y="3140"/>
                  <a:pt x="7568" y="3293"/>
                  <a:pt x="7065" y="3293"/>
                </a:cubicBezTo>
                <a:cubicBezTo>
                  <a:pt x="7014" y="3293"/>
                  <a:pt x="6963" y="3291"/>
                  <a:pt x="6911" y="3288"/>
                </a:cubicBezTo>
                <a:cubicBezTo>
                  <a:pt x="6848" y="3284"/>
                  <a:pt x="6786" y="3266"/>
                  <a:pt x="6727" y="3240"/>
                </a:cubicBezTo>
                <a:cubicBezTo>
                  <a:pt x="6682" y="3221"/>
                  <a:pt x="6675" y="3203"/>
                  <a:pt x="6716" y="3169"/>
                </a:cubicBezTo>
                <a:cubicBezTo>
                  <a:pt x="6915" y="3007"/>
                  <a:pt x="7076" y="2810"/>
                  <a:pt x="7219" y="2598"/>
                </a:cubicBezTo>
                <a:cubicBezTo>
                  <a:pt x="7484" y="2209"/>
                  <a:pt x="7662" y="1786"/>
                  <a:pt x="7654" y="1305"/>
                </a:cubicBezTo>
                <a:cubicBezTo>
                  <a:pt x="7649" y="1055"/>
                  <a:pt x="7560" y="839"/>
                  <a:pt x="7361" y="679"/>
                </a:cubicBezTo>
                <a:cubicBezTo>
                  <a:pt x="7264" y="603"/>
                  <a:pt x="7156" y="560"/>
                  <a:pt x="7036" y="560"/>
                </a:cubicBezTo>
                <a:cubicBezTo>
                  <a:pt x="7005" y="560"/>
                  <a:pt x="6973" y="563"/>
                  <a:pt x="6940" y="568"/>
                </a:cubicBezTo>
                <a:cubicBezTo>
                  <a:pt x="6714" y="609"/>
                  <a:pt x="6541" y="734"/>
                  <a:pt x="6401" y="905"/>
                </a:cubicBezTo>
                <a:cubicBezTo>
                  <a:pt x="6190" y="1159"/>
                  <a:pt x="6090" y="1463"/>
                  <a:pt x="6007" y="1775"/>
                </a:cubicBezTo>
                <a:cubicBezTo>
                  <a:pt x="5885" y="2230"/>
                  <a:pt x="5885" y="2678"/>
                  <a:pt x="6098" y="3111"/>
                </a:cubicBezTo>
                <a:cubicBezTo>
                  <a:pt x="6117" y="3148"/>
                  <a:pt x="6101" y="3164"/>
                  <a:pt x="6072" y="3180"/>
                </a:cubicBezTo>
                <a:cubicBezTo>
                  <a:pt x="5937" y="3262"/>
                  <a:pt x="5796" y="3334"/>
                  <a:pt x="5646" y="3382"/>
                </a:cubicBezTo>
                <a:cubicBezTo>
                  <a:pt x="5491" y="3433"/>
                  <a:pt x="5337" y="3463"/>
                  <a:pt x="5183" y="3463"/>
                </a:cubicBezTo>
                <a:cubicBezTo>
                  <a:pt x="5031" y="3463"/>
                  <a:pt x="4880" y="3434"/>
                  <a:pt x="4730" y="3369"/>
                </a:cubicBezTo>
                <a:cubicBezTo>
                  <a:pt x="4571" y="3298"/>
                  <a:pt x="4574" y="3301"/>
                  <a:pt x="4704" y="3189"/>
                </a:cubicBezTo>
                <a:cubicBezTo>
                  <a:pt x="5217" y="2745"/>
                  <a:pt x="5508" y="2205"/>
                  <a:pt x="5437" y="1506"/>
                </a:cubicBezTo>
                <a:cubicBezTo>
                  <a:pt x="5412" y="1256"/>
                  <a:pt x="5330" y="1026"/>
                  <a:pt x="5174" y="827"/>
                </a:cubicBezTo>
                <a:cubicBezTo>
                  <a:pt x="5044" y="659"/>
                  <a:pt x="4878" y="575"/>
                  <a:pt x="4710" y="575"/>
                </a:cubicBezTo>
                <a:cubicBezTo>
                  <a:pt x="4557" y="575"/>
                  <a:pt x="4404" y="645"/>
                  <a:pt x="4278" y="787"/>
                </a:cubicBezTo>
                <a:cubicBezTo>
                  <a:pt x="4189" y="885"/>
                  <a:pt x="4118" y="995"/>
                  <a:pt x="4066" y="1117"/>
                </a:cubicBezTo>
                <a:cubicBezTo>
                  <a:pt x="3922" y="1453"/>
                  <a:pt x="3861" y="1806"/>
                  <a:pt x="3849" y="2170"/>
                </a:cubicBezTo>
                <a:cubicBezTo>
                  <a:pt x="3837" y="2507"/>
                  <a:pt x="3872" y="2836"/>
                  <a:pt x="4010" y="3149"/>
                </a:cubicBezTo>
                <a:cubicBezTo>
                  <a:pt x="4032" y="3199"/>
                  <a:pt x="3996" y="3209"/>
                  <a:pt x="3967" y="3225"/>
                </a:cubicBezTo>
                <a:cubicBezTo>
                  <a:pt x="3717" y="3349"/>
                  <a:pt x="3457" y="3437"/>
                  <a:pt x="3178" y="3437"/>
                </a:cubicBezTo>
                <a:cubicBezTo>
                  <a:pt x="3140" y="3437"/>
                  <a:pt x="3102" y="3435"/>
                  <a:pt x="3064" y="3432"/>
                </a:cubicBezTo>
                <a:cubicBezTo>
                  <a:pt x="2841" y="3412"/>
                  <a:pt x="2648" y="3322"/>
                  <a:pt x="2487" y="3164"/>
                </a:cubicBezTo>
                <a:cubicBezTo>
                  <a:pt x="2457" y="3136"/>
                  <a:pt x="2455" y="3117"/>
                  <a:pt x="2489" y="3089"/>
                </a:cubicBezTo>
                <a:cubicBezTo>
                  <a:pt x="2636" y="2971"/>
                  <a:pt x="2766" y="2834"/>
                  <a:pt x="2875" y="2682"/>
                </a:cubicBezTo>
                <a:cubicBezTo>
                  <a:pt x="3216" y="2211"/>
                  <a:pt x="3372" y="1697"/>
                  <a:pt x="3217" y="1118"/>
                </a:cubicBezTo>
                <a:cubicBezTo>
                  <a:pt x="3146" y="850"/>
                  <a:pt x="3002" y="637"/>
                  <a:pt x="2738" y="521"/>
                </a:cubicBezTo>
                <a:cubicBezTo>
                  <a:pt x="2664" y="488"/>
                  <a:pt x="2589" y="473"/>
                  <a:pt x="2514" y="473"/>
                </a:cubicBezTo>
                <a:cubicBezTo>
                  <a:pt x="2351" y="473"/>
                  <a:pt x="2193" y="548"/>
                  <a:pt x="2083" y="686"/>
                </a:cubicBezTo>
                <a:cubicBezTo>
                  <a:pt x="1902" y="912"/>
                  <a:pt x="1787" y="1167"/>
                  <a:pt x="1721" y="1447"/>
                </a:cubicBezTo>
                <a:cubicBezTo>
                  <a:pt x="1647" y="1757"/>
                  <a:pt x="1600" y="2071"/>
                  <a:pt x="1665" y="2391"/>
                </a:cubicBezTo>
                <a:cubicBezTo>
                  <a:pt x="1707" y="2600"/>
                  <a:pt x="1790" y="2795"/>
                  <a:pt x="1893" y="2979"/>
                </a:cubicBezTo>
                <a:cubicBezTo>
                  <a:pt x="1921" y="3031"/>
                  <a:pt x="1914" y="3055"/>
                  <a:pt x="1861" y="3085"/>
                </a:cubicBezTo>
                <a:cubicBezTo>
                  <a:pt x="1610" y="3224"/>
                  <a:pt x="1343" y="3278"/>
                  <a:pt x="1067" y="3278"/>
                </a:cubicBezTo>
                <a:cubicBezTo>
                  <a:pt x="1003" y="3278"/>
                  <a:pt x="938" y="3275"/>
                  <a:pt x="873" y="3269"/>
                </a:cubicBezTo>
                <a:cubicBezTo>
                  <a:pt x="625" y="3249"/>
                  <a:pt x="404" y="3168"/>
                  <a:pt x="319" y="2896"/>
                </a:cubicBezTo>
                <a:cubicBezTo>
                  <a:pt x="316" y="2883"/>
                  <a:pt x="306" y="2873"/>
                  <a:pt x="298" y="2862"/>
                </a:cubicBezTo>
                <a:cubicBezTo>
                  <a:pt x="265" y="2820"/>
                  <a:pt x="223" y="2797"/>
                  <a:pt x="176" y="2797"/>
                </a:cubicBezTo>
                <a:cubicBezTo>
                  <a:pt x="165" y="2797"/>
                  <a:pt x="153" y="2799"/>
                  <a:pt x="141" y="2801"/>
                </a:cubicBezTo>
                <a:cubicBezTo>
                  <a:pt x="80" y="2814"/>
                  <a:pt x="37" y="2852"/>
                  <a:pt x="17" y="2914"/>
                </a:cubicBezTo>
                <a:cubicBezTo>
                  <a:pt x="0" y="2967"/>
                  <a:pt x="3" y="3020"/>
                  <a:pt x="19" y="3072"/>
                </a:cubicBezTo>
                <a:cubicBezTo>
                  <a:pt x="61" y="3200"/>
                  <a:pt x="135" y="3308"/>
                  <a:pt x="237" y="3394"/>
                </a:cubicBezTo>
                <a:cubicBezTo>
                  <a:pt x="451" y="3577"/>
                  <a:pt x="711" y="3626"/>
                  <a:pt x="977" y="3636"/>
                </a:cubicBezTo>
                <a:cubicBezTo>
                  <a:pt x="1009" y="3637"/>
                  <a:pt x="1041" y="3638"/>
                  <a:pt x="1073" y="3638"/>
                </a:cubicBezTo>
                <a:cubicBezTo>
                  <a:pt x="1420" y="3638"/>
                  <a:pt x="1753" y="3564"/>
                  <a:pt x="2058" y="3387"/>
                </a:cubicBezTo>
                <a:cubicBezTo>
                  <a:pt x="2085" y="3372"/>
                  <a:pt x="2106" y="3365"/>
                  <a:pt x="2125" y="3365"/>
                </a:cubicBezTo>
                <a:cubicBezTo>
                  <a:pt x="2154" y="3365"/>
                  <a:pt x="2178" y="3381"/>
                  <a:pt x="2207" y="3411"/>
                </a:cubicBezTo>
                <a:cubicBezTo>
                  <a:pt x="2471" y="3680"/>
                  <a:pt x="2799" y="3813"/>
                  <a:pt x="3172" y="3813"/>
                </a:cubicBezTo>
                <a:cubicBezTo>
                  <a:pt x="3175" y="3813"/>
                  <a:pt x="3178" y="3813"/>
                  <a:pt x="3181" y="3813"/>
                </a:cubicBezTo>
                <a:cubicBezTo>
                  <a:pt x="3542" y="3813"/>
                  <a:pt x="3875" y="3698"/>
                  <a:pt x="4191" y="3531"/>
                </a:cubicBezTo>
                <a:cubicBezTo>
                  <a:pt x="4211" y="3520"/>
                  <a:pt x="4229" y="3514"/>
                  <a:pt x="4246" y="3514"/>
                </a:cubicBezTo>
                <a:cubicBezTo>
                  <a:pt x="4265" y="3514"/>
                  <a:pt x="4284" y="3521"/>
                  <a:pt x="4304" y="3538"/>
                </a:cubicBezTo>
                <a:cubicBezTo>
                  <a:pt x="4566" y="3748"/>
                  <a:pt x="4856" y="3834"/>
                  <a:pt x="5166" y="3834"/>
                </a:cubicBezTo>
                <a:cubicBezTo>
                  <a:pt x="5270" y="3834"/>
                  <a:pt x="5377" y="3824"/>
                  <a:pt x="5485" y="3806"/>
                </a:cubicBezTo>
                <a:cubicBezTo>
                  <a:pt x="5777" y="3756"/>
                  <a:pt x="6043" y="3637"/>
                  <a:pt x="6292" y="3482"/>
                </a:cubicBezTo>
                <a:cubicBezTo>
                  <a:pt x="6314" y="3467"/>
                  <a:pt x="6333" y="3460"/>
                  <a:pt x="6351" y="3460"/>
                </a:cubicBezTo>
                <a:cubicBezTo>
                  <a:pt x="6372" y="3460"/>
                  <a:pt x="6393" y="3470"/>
                  <a:pt x="6418" y="3489"/>
                </a:cubicBezTo>
                <a:cubicBezTo>
                  <a:pt x="6520" y="3563"/>
                  <a:pt x="6635" y="3614"/>
                  <a:pt x="6760" y="3640"/>
                </a:cubicBezTo>
                <a:cubicBezTo>
                  <a:pt x="6869" y="3662"/>
                  <a:pt x="6977" y="3672"/>
                  <a:pt x="7086" y="3672"/>
                </a:cubicBezTo>
                <a:cubicBezTo>
                  <a:pt x="7208" y="3672"/>
                  <a:pt x="7331" y="3660"/>
                  <a:pt x="7454" y="3640"/>
                </a:cubicBezTo>
                <a:cubicBezTo>
                  <a:pt x="7910" y="3568"/>
                  <a:pt x="8330" y="3406"/>
                  <a:pt x="8696" y="3118"/>
                </a:cubicBezTo>
                <a:cubicBezTo>
                  <a:pt x="8719" y="3101"/>
                  <a:pt x="8739" y="3092"/>
                  <a:pt x="8759" y="3092"/>
                </a:cubicBezTo>
                <a:cubicBezTo>
                  <a:pt x="8776" y="3092"/>
                  <a:pt x="8794" y="3099"/>
                  <a:pt x="8816" y="3113"/>
                </a:cubicBezTo>
                <a:cubicBezTo>
                  <a:pt x="9040" y="3270"/>
                  <a:pt x="9278" y="3340"/>
                  <a:pt x="9524" y="3340"/>
                </a:cubicBezTo>
                <a:cubicBezTo>
                  <a:pt x="9668" y="3340"/>
                  <a:pt x="9815" y="3316"/>
                  <a:pt x="9964" y="3271"/>
                </a:cubicBezTo>
                <a:cubicBezTo>
                  <a:pt x="10266" y="3181"/>
                  <a:pt x="10525" y="3013"/>
                  <a:pt x="10755" y="2797"/>
                </a:cubicBezTo>
                <a:cubicBezTo>
                  <a:pt x="10799" y="2757"/>
                  <a:pt x="10819" y="2737"/>
                  <a:pt x="10840" y="2737"/>
                </a:cubicBezTo>
                <a:cubicBezTo>
                  <a:pt x="10861" y="2737"/>
                  <a:pt x="10882" y="2756"/>
                  <a:pt x="10924" y="2792"/>
                </a:cubicBezTo>
                <a:cubicBezTo>
                  <a:pt x="11178" y="3004"/>
                  <a:pt x="11463" y="3111"/>
                  <a:pt x="11780" y="3111"/>
                </a:cubicBezTo>
                <a:cubicBezTo>
                  <a:pt x="11844" y="3111"/>
                  <a:pt x="11910" y="3106"/>
                  <a:pt x="11977" y="3097"/>
                </a:cubicBezTo>
                <a:cubicBezTo>
                  <a:pt x="12206" y="3067"/>
                  <a:pt x="12414" y="2978"/>
                  <a:pt x="12615" y="2869"/>
                </a:cubicBezTo>
                <a:cubicBezTo>
                  <a:pt x="12631" y="2860"/>
                  <a:pt x="12645" y="2855"/>
                  <a:pt x="12658" y="2855"/>
                </a:cubicBezTo>
                <a:cubicBezTo>
                  <a:pt x="12675" y="2855"/>
                  <a:pt x="12691" y="2863"/>
                  <a:pt x="12709" y="2883"/>
                </a:cubicBezTo>
                <a:cubicBezTo>
                  <a:pt x="12982" y="3167"/>
                  <a:pt x="13314" y="3288"/>
                  <a:pt x="13681" y="3288"/>
                </a:cubicBezTo>
                <a:cubicBezTo>
                  <a:pt x="13744" y="3288"/>
                  <a:pt x="13808" y="3285"/>
                  <a:pt x="13873" y="3278"/>
                </a:cubicBezTo>
                <a:cubicBezTo>
                  <a:pt x="14242" y="3237"/>
                  <a:pt x="14566" y="3067"/>
                  <a:pt x="14852" y="2831"/>
                </a:cubicBezTo>
                <a:cubicBezTo>
                  <a:pt x="14871" y="2816"/>
                  <a:pt x="14886" y="2807"/>
                  <a:pt x="14902" y="2807"/>
                </a:cubicBezTo>
                <a:cubicBezTo>
                  <a:pt x="14918" y="2807"/>
                  <a:pt x="14933" y="2815"/>
                  <a:pt x="14953" y="2833"/>
                </a:cubicBezTo>
                <a:cubicBezTo>
                  <a:pt x="15167" y="3035"/>
                  <a:pt x="15422" y="3114"/>
                  <a:pt x="15696" y="3114"/>
                </a:cubicBezTo>
                <a:cubicBezTo>
                  <a:pt x="15758" y="3114"/>
                  <a:pt x="15820" y="3110"/>
                  <a:pt x="15884" y="3103"/>
                </a:cubicBezTo>
                <a:cubicBezTo>
                  <a:pt x="16213" y="3065"/>
                  <a:pt x="16505" y="2930"/>
                  <a:pt x="16767" y="2729"/>
                </a:cubicBezTo>
                <a:cubicBezTo>
                  <a:pt x="16787" y="2713"/>
                  <a:pt x="16803" y="2705"/>
                  <a:pt x="16817" y="2705"/>
                </a:cubicBezTo>
                <a:cubicBezTo>
                  <a:pt x="16835" y="2705"/>
                  <a:pt x="16849" y="2718"/>
                  <a:pt x="16866" y="2743"/>
                </a:cubicBezTo>
                <a:cubicBezTo>
                  <a:pt x="16997" y="2932"/>
                  <a:pt x="17176" y="3059"/>
                  <a:pt x="17395" y="3129"/>
                </a:cubicBezTo>
                <a:cubicBezTo>
                  <a:pt x="17593" y="3192"/>
                  <a:pt x="17796" y="3221"/>
                  <a:pt x="18001" y="3221"/>
                </a:cubicBezTo>
                <a:cubicBezTo>
                  <a:pt x="18102" y="3221"/>
                  <a:pt x="18204" y="3214"/>
                  <a:pt x="18306" y="3200"/>
                </a:cubicBezTo>
                <a:cubicBezTo>
                  <a:pt x="18592" y="3161"/>
                  <a:pt x="18860" y="3062"/>
                  <a:pt x="19099" y="2896"/>
                </a:cubicBezTo>
                <a:cubicBezTo>
                  <a:pt x="19116" y="2883"/>
                  <a:pt x="19132" y="2878"/>
                  <a:pt x="19147" y="2878"/>
                </a:cubicBezTo>
                <a:cubicBezTo>
                  <a:pt x="19165" y="2878"/>
                  <a:pt x="19182" y="2885"/>
                  <a:pt x="19201" y="2899"/>
                </a:cubicBezTo>
                <a:cubicBezTo>
                  <a:pt x="19275" y="2951"/>
                  <a:pt x="19357" y="2990"/>
                  <a:pt x="19441" y="3026"/>
                </a:cubicBezTo>
                <a:cubicBezTo>
                  <a:pt x="19647" y="3114"/>
                  <a:pt x="19860" y="3164"/>
                  <a:pt x="20077" y="3164"/>
                </a:cubicBezTo>
                <a:cubicBezTo>
                  <a:pt x="20137" y="3164"/>
                  <a:pt x="20197" y="3160"/>
                  <a:pt x="20257" y="3152"/>
                </a:cubicBezTo>
                <a:cubicBezTo>
                  <a:pt x="20559" y="3113"/>
                  <a:pt x="20829" y="2980"/>
                  <a:pt x="21071" y="2796"/>
                </a:cubicBezTo>
                <a:cubicBezTo>
                  <a:pt x="21099" y="2775"/>
                  <a:pt x="21121" y="2764"/>
                  <a:pt x="21144" y="2764"/>
                </a:cubicBezTo>
                <a:cubicBezTo>
                  <a:pt x="21166" y="2764"/>
                  <a:pt x="21188" y="2774"/>
                  <a:pt x="21215" y="2795"/>
                </a:cubicBezTo>
                <a:cubicBezTo>
                  <a:pt x="21459" y="2980"/>
                  <a:pt x="21739" y="3086"/>
                  <a:pt x="22040" y="3123"/>
                </a:cubicBezTo>
                <a:cubicBezTo>
                  <a:pt x="22087" y="3129"/>
                  <a:pt x="22133" y="3132"/>
                  <a:pt x="22178" y="3132"/>
                </a:cubicBezTo>
                <a:cubicBezTo>
                  <a:pt x="22474" y="3132"/>
                  <a:pt x="22734" y="3010"/>
                  <a:pt x="22966" y="2817"/>
                </a:cubicBezTo>
                <a:cubicBezTo>
                  <a:pt x="22991" y="2795"/>
                  <a:pt x="23012" y="2785"/>
                  <a:pt x="23033" y="2785"/>
                </a:cubicBezTo>
                <a:cubicBezTo>
                  <a:pt x="23052" y="2785"/>
                  <a:pt x="23072" y="2794"/>
                  <a:pt x="23097" y="2812"/>
                </a:cubicBezTo>
                <a:cubicBezTo>
                  <a:pt x="23328" y="2975"/>
                  <a:pt x="23585" y="3061"/>
                  <a:pt x="23868" y="3061"/>
                </a:cubicBezTo>
                <a:cubicBezTo>
                  <a:pt x="23872" y="3061"/>
                  <a:pt x="23875" y="3061"/>
                  <a:pt x="23879" y="3061"/>
                </a:cubicBezTo>
                <a:cubicBezTo>
                  <a:pt x="24127" y="3060"/>
                  <a:pt x="24359" y="2989"/>
                  <a:pt x="24583" y="2889"/>
                </a:cubicBezTo>
                <a:cubicBezTo>
                  <a:pt x="24679" y="2847"/>
                  <a:pt x="24772" y="2800"/>
                  <a:pt x="24862" y="2748"/>
                </a:cubicBezTo>
                <a:cubicBezTo>
                  <a:pt x="24931" y="2709"/>
                  <a:pt x="24976" y="2647"/>
                  <a:pt x="24967" y="2563"/>
                </a:cubicBezTo>
                <a:cubicBezTo>
                  <a:pt x="24960" y="2485"/>
                  <a:pt x="24918" y="2428"/>
                  <a:pt x="24842" y="2402"/>
                </a:cubicBezTo>
                <a:cubicBezTo>
                  <a:pt x="24821" y="2395"/>
                  <a:pt x="24801" y="2392"/>
                  <a:pt x="24782" y="2392"/>
                </a:cubicBezTo>
                <a:cubicBezTo>
                  <a:pt x="24739" y="2392"/>
                  <a:pt x="24698" y="2407"/>
                  <a:pt x="24658" y="2429"/>
                </a:cubicBezTo>
                <a:cubicBezTo>
                  <a:pt x="24503" y="2521"/>
                  <a:pt x="24338" y="2590"/>
                  <a:pt x="24164" y="2640"/>
                </a:cubicBezTo>
                <a:cubicBezTo>
                  <a:pt x="24066" y="2668"/>
                  <a:pt x="23969" y="2682"/>
                  <a:pt x="23874" y="2682"/>
                </a:cubicBezTo>
                <a:cubicBezTo>
                  <a:pt x="23694" y="2682"/>
                  <a:pt x="23521" y="2632"/>
                  <a:pt x="23356" y="2530"/>
                </a:cubicBezTo>
                <a:cubicBezTo>
                  <a:pt x="23309" y="2501"/>
                  <a:pt x="23300" y="2479"/>
                  <a:pt x="23336" y="2429"/>
                </a:cubicBezTo>
                <a:cubicBezTo>
                  <a:pt x="23449" y="2278"/>
                  <a:pt x="23545" y="2118"/>
                  <a:pt x="23614" y="1943"/>
                </a:cubicBezTo>
                <a:cubicBezTo>
                  <a:pt x="23773" y="1551"/>
                  <a:pt x="23899" y="1151"/>
                  <a:pt x="23828" y="720"/>
                </a:cubicBezTo>
                <a:cubicBezTo>
                  <a:pt x="23774" y="386"/>
                  <a:pt x="23638" y="107"/>
                  <a:pt x="2327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51" name="Google Shape;1851;p31">
            <a:extLst>
              <a:ext uri="{FF2B5EF4-FFF2-40B4-BE49-F238E27FC236}">
                <a16:creationId xmlns:a16="http://schemas.microsoft.com/office/drawing/2014/main" id="{8CA287F9-C512-B830-C57B-DAB2E19CB2C5}"/>
              </a:ext>
            </a:extLst>
          </p:cNvPr>
          <p:cNvSpPr/>
          <p:nvPr/>
        </p:nvSpPr>
        <p:spPr>
          <a:xfrm rot="-1027164">
            <a:off x="11918281" y="2707276"/>
            <a:ext cx="1446530" cy="727063"/>
          </a:xfrm>
          <a:custGeom>
            <a:avLst/>
            <a:gdLst/>
            <a:ahLst/>
            <a:cxnLst/>
            <a:rect l="l" t="t" r="r" b="b"/>
            <a:pathLst>
              <a:path w="13551" h="6814" extrusionOk="0">
                <a:moveTo>
                  <a:pt x="12517" y="349"/>
                </a:moveTo>
                <a:cubicBezTo>
                  <a:pt x="12591" y="514"/>
                  <a:pt x="12651" y="649"/>
                  <a:pt x="12723" y="809"/>
                </a:cubicBezTo>
                <a:cubicBezTo>
                  <a:pt x="12529" y="895"/>
                  <a:pt x="12341" y="984"/>
                  <a:pt x="12149" y="1061"/>
                </a:cubicBezTo>
                <a:cubicBezTo>
                  <a:pt x="10959" y="1533"/>
                  <a:pt x="9752" y="1969"/>
                  <a:pt x="8582" y="2485"/>
                </a:cubicBezTo>
                <a:cubicBezTo>
                  <a:pt x="7776" y="2838"/>
                  <a:pt x="6957" y="3150"/>
                  <a:pt x="6141" y="3471"/>
                </a:cubicBezTo>
                <a:cubicBezTo>
                  <a:pt x="5443" y="3745"/>
                  <a:pt x="4755" y="4046"/>
                  <a:pt x="4065" y="4339"/>
                </a:cubicBezTo>
                <a:cubicBezTo>
                  <a:pt x="3607" y="4532"/>
                  <a:pt x="3155" y="4737"/>
                  <a:pt x="2698" y="4930"/>
                </a:cubicBezTo>
                <a:cubicBezTo>
                  <a:pt x="2572" y="4982"/>
                  <a:pt x="2439" y="5009"/>
                  <a:pt x="2280" y="5055"/>
                </a:cubicBezTo>
                <a:cubicBezTo>
                  <a:pt x="2218" y="4894"/>
                  <a:pt x="2173" y="4777"/>
                  <a:pt x="2118" y="4631"/>
                </a:cubicBezTo>
                <a:cubicBezTo>
                  <a:pt x="2274" y="4561"/>
                  <a:pt x="2414" y="4498"/>
                  <a:pt x="2555" y="4433"/>
                </a:cubicBezTo>
                <a:cubicBezTo>
                  <a:pt x="3335" y="4079"/>
                  <a:pt x="4113" y="3727"/>
                  <a:pt x="4890" y="3369"/>
                </a:cubicBezTo>
                <a:cubicBezTo>
                  <a:pt x="5542" y="3069"/>
                  <a:pt x="6184" y="2741"/>
                  <a:pt x="6844" y="2465"/>
                </a:cubicBezTo>
                <a:cubicBezTo>
                  <a:pt x="7645" y="2132"/>
                  <a:pt x="8460" y="1835"/>
                  <a:pt x="9272" y="1529"/>
                </a:cubicBezTo>
                <a:cubicBezTo>
                  <a:pt x="10233" y="1169"/>
                  <a:pt x="11197" y="816"/>
                  <a:pt x="12161" y="462"/>
                </a:cubicBezTo>
                <a:cubicBezTo>
                  <a:pt x="12277" y="420"/>
                  <a:pt x="12396" y="388"/>
                  <a:pt x="12517" y="349"/>
                </a:cubicBezTo>
                <a:close/>
                <a:moveTo>
                  <a:pt x="12822" y="1010"/>
                </a:moveTo>
                <a:cubicBezTo>
                  <a:pt x="12880" y="1109"/>
                  <a:pt x="12942" y="1212"/>
                  <a:pt x="13020" y="1345"/>
                </a:cubicBezTo>
                <a:cubicBezTo>
                  <a:pt x="12816" y="1431"/>
                  <a:pt x="12635" y="1514"/>
                  <a:pt x="12451" y="1584"/>
                </a:cubicBezTo>
                <a:cubicBezTo>
                  <a:pt x="11523" y="1940"/>
                  <a:pt x="10591" y="2287"/>
                  <a:pt x="9666" y="2652"/>
                </a:cubicBezTo>
                <a:cubicBezTo>
                  <a:pt x="9196" y="2838"/>
                  <a:pt x="8738" y="3061"/>
                  <a:pt x="8271" y="3258"/>
                </a:cubicBezTo>
                <a:cubicBezTo>
                  <a:pt x="7453" y="3603"/>
                  <a:pt x="6630" y="3937"/>
                  <a:pt x="5812" y="4286"/>
                </a:cubicBezTo>
                <a:cubicBezTo>
                  <a:pt x="4868" y="4687"/>
                  <a:pt x="3927" y="5099"/>
                  <a:pt x="2985" y="5504"/>
                </a:cubicBezTo>
                <a:cubicBezTo>
                  <a:pt x="2850" y="5562"/>
                  <a:pt x="2713" y="5613"/>
                  <a:pt x="2535" y="5684"/>
                </a:cubicBezTo>
                <a:cubicBezTo>
                  <a:pt x="2477" y="5525"/>
                  <a:pt x="2436" y="5408"/>
                  <a:pt x="2394" y="5294"/>
                </a:cubicBezTo>
                <a:cubicBezTo>
                  <a:pt x="2830" y="5076"/>
                  <a:pt x="3247" y="4848"/>
                  <a:pt x="3678" y="4660"/>
                </a:cubicBezTo>
                <a:cubicBezTo>
                  <a:pt x="4102" y="4473"/>
                  <a:pt x="4541" y="4325"/>
                  <a:pt x="4973" y="4160"/>
                </a:cubicBezTo>
                <a:cubicBezTo>
                  <a:pt x="4983" y="4155"/>
                  <a:pt x="4994" y="4153"/>
                  <a:pt x="5003" y="4148"/>
                </a:cubicBezTo>
                <a:cubicBezTo>
                  <a:pt x="5627" y="3785"/>
                  <a:pt x="6330" y="3618"/>
                  <a:pt x="6998" y="3359"/>
                </a:cubicBezTo>
                <a:cubicBezTo>
                  <a:pt x="7361" y="3217"/>
                  <a:pt x="7728" y="3082"/>
                  <a:pt x="8090" y="2940"/>
                </a:cubicBezTo>
                <a:cubicBezTo>
                  <a:pt x="8168" y="2909"/>
                  <a:pt x="8239" y="2860"/>
                  <a:pt x="8311" y="2815"/>
                </a:cubicBezTo>
                <a:cubicBezTo>
                  <a:pt x="8372" y="2776"/>
                  <a:pt x="8427" y="2717"/>
                  <a:pt x="8494" y="2691"/>
                </a:cubicBezTo>
                <a:cubicBezTo>
                  <a:pt x="8966" y="2510"/>
                  <a:pt x="9442" y="2337"/>
                  <a:pt x="9914" y="2156"/>
                </a:cubicBezTo>
                <a:cubicBezTo>
                  <a:pt x="10171" y="2057"/>
                  <a:pt x="10421" y="1948"/>
                  <a:pt x="10674" y="1840"/>
                </a:cubicBezTo>
                <a:cubicBezTo>
                  <a:pt x="10761" y="1803"/>
                  <a:pt x="10843" y="1746"/>
                  <a:pt x="10933" y="1724"/>
                </a:cubicBezTo>
                <a:cubicBezTo>
                  <a:pt x="11582" y="1565"/>
                  <a:pt x="12165" y="1236"/>
                  <a:pt x="12822" y="1010"/>
                </a:cubicBezTo>
                <a:close/>
                <a:moveTo>
                  <a:pt x="13107" y="1584"/>
                </a:moveTo>
                <a:cubicBezTo>
                  <a:pt x="13152" y="1764"/>
                  <a:pt x="13185" y="1904"/>
                  <a:pt x="13209" y="2002"/>
                </a:cubicBezTo>
                <a:cubicBezTo>
                  <a:pt x="12449" y="2350"/>
                  <a:pt x="11723" y="2691"/>
                  <a:pt x="10990" y="3016"/>
                </a:cubicBezTo>
                <a:cubicBezTo>
                  <a:pt x="10304" y="3323"/>
                  <a:pt x="9613" y="3619"/>
                  <a:pt x="8922" y="3910"/>
                </a:cubicBezTo>
                <a:cubicBezTo>
                  <a:pt x="7479" y="4517"/>
                  <a:pt x="6035" y="5123"/>
                  <a:pt x="4589" y="5721"/>
                </a:cubicBezTo>
                <a:cubicBezTo>
                  <a:pt x="4091" y="5926"/>
                  <a:pt x="3581" y="6111"/>
                  <a:pt x="3077" y="6299"/>
                </a:cubicBezTo>
                <a:cubicBezTo>
                  <a:pt x="2967" y="6340"/>
                  <a:pt x="2897" y="6365"/>
                  <a:pt x="2847" y="6365"/>
                </a:cubicBezTo>
                <a:cubicBezTo>
                  <a:pt x="2762" y="6365"/>
                  <a:pt x="2741" y="6291"/>
                  <a:pt x="2696" y="6101"/>
                </a:cubicBezTo>
                <a:cubicBezTo>
                  <a:pt x="2682" y="6040"/>
                  <a:pt x="2662" y="5981"/>
                  <a:pt x="2638" y="5894"/>
                </a:cubicBezTo>
                <a:cubicBezTo>
                  <a:pt x="2825" y="5799"/>
                  <a:pt x="3008" y="5693"/>
                  <a:pt x="3198" y="5611"/>
                </a:cubicBezTo>
                <a:cubicBezTo>
                  <a:pt x="3964" y="5279"/>
                  <a:pt x="4733" y="4950"/>
                  <a:pt x="5502" y="4627"/>
                </a:cubicBezTo>
                <a:cubicBezTo>
                  <a:pt x="6331" y="4282"/>
                  <a:pt x="7167" y="3951"/>
                  <a:pt x="7995" y="3603"/>
                </a:cubicBezTo>
                <a:cubicBezTo>
                  <a:pt x="8471" y="3403"/>
                  <a:pt x="8933" y="3166"/>
                  <a:pt x="9410" y="2969"/>
                </a:cubicBezTo>
                <a:cubicBezTo>
                  <a:pt x="9887" y="2771"/>
                  <a:pt x="10375" y="2601"/>
                  <a:pt x="10855" y="2414"/>
                </a:cubicBezTo>
                <a:cubicBezTo>
                  <a:pt x="10972" y="2368"/>
                  <a:pt x="11072" y="2281"/>
                  <a:pt x="11188" y="2239"/>
                </a:cubicBezTo>
                <a:cubicBezTo>
                  <a:pt x="11752" y="2035"/>
                  <a:pt x="12320" y="1838"/>
                  <a:pt x="12886" y="1639"/>
                </a:cubicBezTo>
                <a:cubicBezTo>
                  <a:pt x="12945" y="1618"/>
                  <a:pt x="13007" y="1608"/>
                  <a:pt x="13107" y="1584"/>
                </a:cubicBezTo>
                <a:close/>
                <a:moveTo>
                  <a:pt x="1939" y="4809"/>
                </a:moveTo>
                <a:cubicBezTo>
                  <a:pt x="2161" y="5395"/>
                  <a:pt x="2368" y="5943"/>
                  <a:pt x="2596" y="6542"/>
                </a:cubicBezTo>
                <a:cubicBezTo>
                  <a:pt x="2368" y="6570"/>
                  <a:pt x="2153" y="6581"/>
                  <a:pt x="1944" y="6581"/>
                </a:cubicBezTo>
                <a:cubicBezTo>
                  <a:pt x="1712" y="6581"/>
                  <a:pt x="1487" y="6567"/>
                  <a:pt x="1258" y="6546"/>
                </a:cubicBezTo>
                <a:cubicBezTo>
                  <a:pt x="1166" y="6370"/>
                  <a:pt x="1074" y="6194"/>
                  <a:pt x="968" y="5990"/>
                </a:cubicBezTo>
                <a:cubicBezTo>
                  <a:pt x="1275" y="5615"/>
                  <a:pt x="1587" y="5235"/>
                  <a:pt x="1939" y="4809"/>
                </a:cubicBezTo>
                <a:close/>
                <a:moveTo>
                  <a:pt x="12623" y="1"/>
                </a:moveTo>
                <a:cubicBezTo>
                  <a:pt x="12587" y="1"/>
                  <a:pt x="12547" y="8"/>
                  <a:pt x="12503" y="22"/>
                </a:cubicBezTo>
                <a:cubicBezTo>
                  <a:pt x="12242" y="109"/>
                  <a:pt x="11987" y="213"/>
                  <a:pt x="11728" y="305"/>
                </a:cubicBezTo>
                <a:cubicBezTo>
                  <a:pt x="11061" y="543"/>
                  <a:pt x="10390" y="770"/>
                  <a:pt x="9729" y="1020"/>
                </a:cubicBezTo>
                <a:cubicBezTo>
                  <a:pt x="9026" y="1284"/>
                  <a:pt x="8329" y="1565"/>
                  <a:pt x="7630" y="1844"/>
                </a:cubicBezTo>
                <a:cubicBezTo>
                  <a:pt x="7188" y="2020"/>
                  <a:pt x="6743" y="2191"/>
                  <a:pt x="6308" y="2384"/>
                </a:cubicBezTo>
                <a:cubicBezTo>
                  <a:pt x="5542" y="2722"/>
                  <a:pt x="4784" y="3076"/>
                  <a:pt x="4021" y="3421"/>
                </a:cubicBezTo>
                <a:cubicBezTo>
                  <a:pt x="3367" y="3716"/>
                  <a:pt x="2708" y="4003"/>
                  <a:pt x="2054" y="4301"/>
                </a:cubicBezTo>
                <a:cubicBezTo>
                  <a:pt x="1962" y="4343"/>
                  <a:pt x="1876" y="4417"/>
                  <a:pt x="1812" y="4495"/>
                </a:cubicBezTo>
                <a:cubicBezTo>
                  <a:pt x="1529" y="4837"/>
                  <a:pt x="1264" y="5195"/>
                  <a:pt x="975" y="5532"/>
                </a:cubicBezTo>
                <a:cubicBezTo>
                  <a:pt x="712" y="5837"/>
                  <a:pt x="431" y="6125"/>
                  <a:pt x="151" y="6414"/>
                </a:cubicBezTo>
                <a:cubicBezTo>
                  <a:pt x="52" y="6516"/>
                  <a:pt x="1" y="6616"/>
                  <a:pt x="89" y="6787"/>
                </a:cubicBezTo>
                <a:cubicBezTo>
                  <a:pt x="267" y="6786"/>
                  <a:pt x="443" y="6785"/>
                  <a:pt x="620" y="6785"/>
                </a:cubicBezTo>
                <a:cubicBezTo>
                  <a:pt x="749" y="6785"/>
                  <a:pt x="878" y="6785"/>
                  <a:pt x="1007" y="6787"/>
                </a:cubicBezTo>
                <a:cubicBezTo>
                  <a:pt x="1514" y="6794"/>
                  <a:pt x="2021" y="6810"/>
                  <a:pt x="2529" y="6814"/>
                </a:cubicBezTo>
                <a:cubicBezTo>
                  <a:pt x="2531" y="6814"/>
                  <a:pt x="2533" y="6814"/>
                  <a:pt x="2535" y="6814"/>
                </a:cubicBezTo>
                <a:cubicBezTo>
                  <a:pt x="2636" y="6814"/>
                  <a:pt x="2742" y="6789"/>
                  <a:pt x="2834" y="6752"/>
                </a:cubicBezTo>
                <a:cubicBezTo>
                  <a:pt x="3263" y="6572"/>
                  <a:pt x="3684" y="6371"/>
                  <a:pt x="4113" y="6197"/>
                </a:cubicBezTo>
                <a:cubicBezTo>
                  <a:pt x="5319" y="5705"/>
                  <a:pt x="6527" y="5223"/>
                  <a:pt x="7733" y="4731"/>
                </a:cubicBezTo>
                <a:cubicBezTo>
                  <a:pt x="8312" y="4495"/>
                  <a:pt x="8882" y="4242"/>
                  <a:pt x="9457" y="3997"/>
                </a:cubicBezTo>
                <a:cubicBezTo>
                  <a:pt x="10139" y="3706"/>
                  <a:pt x="10834" y="3444"/>
                  <a:pt x="11496" y="3114"/>
                </a:cubicBezTo>
                <a:cubicBezTo>
                  <a:pt x="12085" y="2822"/>
                  <a:pt x="12691" y="2578"/>
                  <a:pt x="13304" y="2349"/>
                </a:cubicBezTo>
                <a:cubicBezTo>
                  <a:pt x="13510" y="2273"/>
                  <a:pt x="13551" y="2251"/>
                  <a:pt x="13511" y="2041"/>
                </a:cubicBezTo>
                <a:cubicBezTo>
                  <a:pt x="13448" y="1698"/>
                  <a:pt x="13350" y="1367"/>
                  <a:pt x="13186" y="1052"/>
                </a:cubicBezTo>
                <a:cubicBezTo>
                  <a:pt x="13043" y="775"/>
                  <a:pt x="12850" y="516"/>
                  <a:pt x="12811" y="187"/>
                </a:cubicBezTo>
                <a:cubicBezTo>
                  <a:pt x="12797" y="63"/>
                  <a:pt x="12729" y="1"/>
                  <a:pt x="1262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52" name="Google Shape;1852;p31">
            <a:extLst>
              <a:ext uri="{FF2B5EF4-FFF2-40B4-BE49-F238E27FC236}">
                <a16:creationId xmlns:a16="http://schemas.microsoft.com/office/drawing/2014/main" id="{E24AABDE-F40A-9065-5641-930ACB3AD034}"/>
              </a:ext>
            </a:extLst>
          </p:cNvPr>
          <p:cNvSpPr/>
          <p:nvPr/>
        </p:nvSpPr>
        <p:spPr>
          <a:xfrm rot="-2128200">
            <a:off x="373543" y="2660809"/>
            <a:ext cx="520462" cy="819995"/>
          </a:xfrm>
          <a:custGeom>
            <a:avLst/>
            <a:gdLst/>
            <a:ahLst/>
            <a:cxnLst/>
            <a:rect l="l" t="t" r="r" b="b"/>
            <a:pathLst>
              <a:path w="4380" h="6902" extrusionOk="0">
                <a:moveTo>
                  <a:pt x="2686" y="190"/>
                </a:moveTo>
                <a:cubicBezTo>
                  <a:pt x="2825" y="190"/>
                  <a:pt x="2921" y="276"/>
                  <a:pt x="2969" y="420"/>
                </a:cubicBezTo>
                <a:cubicBezTo>
                  <a:pt x="3021" y="576"/>
                  <a:pt x="2974" y="691"/>
                  <a:pt x="2839" y="769"/>
                </a:cubicBezTo>
                <a:cubicBezTo>
                  <a:pt x="2675" y="862"/>
                  <a:pt x="2513" y="959"/>
                  <a:pt x="2338" y="1028"/>
                </a:cubicBezTo>
                <a:cubicBezTo>
                  <a:pt x="2043" y="1145"/>
                  <a:pt x="1743" y="1248"/>
                  <a:pt x="1441" y="1341"/>
                </a:cubicBezTo>
                <a:cubicBezTo>
                  <a:pt x="1240" y="1404"/>
                  <a:pt x="1031" y="1440"/>
                  <a:pt x="862" y="1477"/>
                </a:cubicBezTo>
                <a:cubicBezTo>
                  <a:pt x="756" y="1463"/>
                  <a:pt x="691" y="1463"/>
                  <a:pt x="632" y="1446"/>
                </a:cubicBezTo>
                <a:cubicBezTo>
                  <a:pt x="368" y="1371"/>
                  <a:pt x="286" y="1097"/>
                  <a:pt x="479" y="903"/>
                </a:cubicBezTo>
                <a:cubicBezTo>
                  <a:pt x="686" y="696"/>
                  <a:pt x="945" y="541"/>
                  <a:pt x="1228" y="518"/>
                </a:cubicBezTo>
                <a:cubicBezTo>
                  <a:pt x="1544" y="493"/>
                  <a:pt x="1812" y="346"/>
                  <a:pt x="2106" y="275"/>
                </a:cubicBezTo>
                <a:cubicBezTo>
                  <a:pt x="2289" y="230"/>
                  <a:pt x="2477" y="202"/>
                  <a:pt x="2665" y="191"/>
                </a:cubicBezTo>
                <a:cubicBezTo>
                  <a:pt x="2672" y="190"/>
                  <a:pt x="2679" y="190"/>
                  <a:pt x="2686" y="190"/>
                </a:cubicBezTo>
                <a:close/>
                <a:moveTo>
                  <a:pt x="2530" y="1218"/>
                </a:moveTo>
                <a:cubicBezTo>
                  <a:pt x="2638" y="1503"/>
                  <a:pt x="2726" y="1747"/>
                  <a:pt x="2823" y="1990"/>
                </a:cubicBezTo>
                <a:cubicBezTo>
                  <a:pt x="2872" y="2107"/>
                  <a:pt x="2929" y="2221"/>
                  <a:pt x="2996" y="2326"/>
                </a:cubicBezTo>
                <a:cubicBezTo>
                  <a:pt x="3062" y="2430"/>
                  <a:pt x="3139" y="2495"/>
                  <a:pt x="3243" y="2495"/>
                </a:cubicBezTo>
                <a:cubicBezTo>
                  <a:pt x="3289" y="2495"/>
                  <a:pt x="3339" y="2483"/>
                  <a:pt x="3396" y="2456"/>
                </a:cubicBezTo>
                <a:cubicBezTo>
                  <a:pt x="3486" y="2413"/>
                  <a:pt x="3602" y="2417"/>
                  <a:pt x="3706" y="2412"/>
                </a:cubicBezTo>
                <a:cubicBezTo>
                  <a:pt x="3714" y="2412"/>
                  <a:pt x="3722" y="2412"/>
                  <a:pt x="3730" y="2412"/>
                </a:cubicBezTo>
                <a:cubicBezTo>
                  <a:pt x="3882" y="2412"/>
                  <a:pt x="3997" y="2487"/>
                  <a:pt x="4063" y="2627"/>
                </a:cubicBezTo>
                <a:cubicBezTo>
                  <a:pt x="4141" y="2790"/>
                  <a:pt x="4094" y="2948"/>
                  <a:pt x="3985" y="3070"/>
                </a:cubicBezTo>
                <a:cubicBezTo>
                  <a:pt x="3789" y="3287"/>
                  <a:pt x="3581" y="3485"/>
                  <a:pt x="3301" y="3614"/>
                </a:cubicBezTo>
                <a:cubicBezTo>
                  <a:pt x="2732" y="3872"/>
                  <a:pt x="2151" y="4083"/>
                  <a:pt x="1542" y="4217"/>
                </a:cubicBezTo>
                <a:cubicBezTo>
                  <a:pt x="1489" y="4229"/>
                  <a:pt x="1432" y="4236"/>
                  <a:pt x="1376" y="4236"/>
                </a:cubicBezTo>
                <a:cubicBezTo>
                  <a:pt x="1327" y="4236"/>
                  <a:pt x="1278" y="4231"/>
                  <a:pt x="1232" y="4220"/>
                </a:cubicBezTo>
                <a:cubicBezTo>
                  <a:pt x="965" y="4159"/>
                  <a:pt x="847" y="3881"/>
                  <a:pt x="997" y="3655"/>
                </a:cubicBezTo>
                <a:cubicBezTo>
                  <a:pt x="1078" y="3534"/>
                  <a:pt x="1190" y="3430"/>
                  <a:pt x="1303" y="3336"/>
                </a:cubicBezTo>
                <a:cubicBezTo>
                  <a:pt x="1633" y="3062"/>
                  <a:pt x="1556" y="2971"/>
                  <a:pt x="1469" y="2672"/>
                </a:cubicBezTo>
                <a:cubicBezTo>
                  <a:pt x="1375" y="2348"/>
                  <a:pt x="1253" y="2034"/>
                  <a:pt x="1131" y="1683"/>
                </a:cubicBezTo>
                <a:cubicBezTo>
                  <a:pt x="1609" y="1524"/>
                  <a:pt x="2055" y="1377"/>
                  <a:pt x="2530" y="1218"/>
                </a:cubicBezTo>
                <a:close/>
                <a:moveTo>
                  <a:pt x="3191" y="3942"/>
                </a:moveTo>
                <a:cubicBezTo>
                  <a:pt x="3362" y="4442"/>
                  <a:pt x="3441" y="4960"/>
                  <a:pt x="3535" y="5475"/>
                </a:cubicBezTo>
                <a:cubicBezTo>
                  <a:pt x="3555" y="5588"/>
                  <a:pt x="3583" y="5701"/>
                  <a:pt x="3609" y="5814"/>
                </a:cubicBezTo>
                <a:cubicBezTo>
                  <a:pt x="3656" y="6016"/>
                  <a:pt x="3702" y="6217"/>
                  <a:pt x="3750" y="6418"/>
                </a:cubicBezTo>
                <a:cubicBezTo>
                  <a:pt x="3714" y="6429"/>
                  <a:pt x="3678" y="6442"/>
                  <a:pt x="3640" y="6454"/>
                </a:cubicBezTo>
                <a:cubicBezTo>
                  <a:pt x="3186" y="5743"/>
                  <a:pt x="2881" y="4951"/>
                  <a:pt x="2457" y="4216"/>
                </a:cubicBezTo>
                <a:cubicBezTo>
                  <a:pt x="2706" y="4123"/>
                  <a:pt x="2939" y="4036"/>
                  <a:pt x="3191" y="3942"/>
                </a:cubicBezTo>
                <a:close/>
                <a:moveTo>
                  <a:pt x="2681" y="1"/>
                </a:moveTo>
                <a:cubicBezTo>
                  <a:pt x="2448" y="1"/>
                  <a:pt x="2211" y="42"/>
                  <a:pt x="1980" y="85"/>
                </a:cubicBezTo>
                <a:cubicBezTo>
                  <a:pt x="1743" y="131"/>
                  <a:pt x="1515" y="219"/>
                  <a:pt x="1280" y="274"/>
                </a:cubicBezTo>
                <a:cubicBezTo>
                  <a:pt x="934" y="353"/>
                  <a:pt x="614" y="479"/>
                  <a:pt x="344" y="716"/>
                </a:cubicBezTo>
                <a:cubicBezTo>
                  <a:pt x="0" y="1017"/>
                  <a:pt x="99" y="1564"/>
                  <a:pt x="565" y="1651"/>
                </a:cubicBezTo>
                <a:cubicBezTo>
                  <a:pt x="877" y="1709"/>
                  <a:pt x="976" y="1894"/>
                  <a:pt x="1053" y="2140"/>
                </a:cubicBezTo>
                <a:cubicBezTo>
                  <a:pt x="1093" y="2260"/>
                  <a:pt x="1104" y="2394"/>
                  <a:pt x="1161" y="2503"/>
                </a:cubicBezTo>
                <a:cubicBezTo>
                  <a:pt x="1347" y="2865"/>
                  <a:pt x="1313" y="3142"/>
                  <a:pt x="950" y="3388"/>
                </a:cubicBezTo>
                <a:cubicBezTo>
                  <a:pt x="811" y="3481"/>
                  <a:pt x="707" y="3696"/>
                  <a:pt x="681" y="3869"/>
                </a:cubicBezTo>
                <a:cubicBezTo>
                  <a:pt x="640" y="4133"/>
                  <a:pt x="954" y="4429"/>
                  <a:pt x="1235" y="4463"/>
                </a:cubicBezTo>
                <a:cubicBezTo>
                  <a:pt x="1289" y="4469"/>
                  <a:pt x="1343" y="4473"/>
                  <a:pt x="1396" y="4473"/>
                </a:cubicBezTo>
                <a:cubicBezTo>
                  <a:pt x="1672" y="4473"/>
                  <a:pt x="1936" y="4389"/>
                  <a:pt x="2216" y="4287"/>
                </a:cubicBezTo>
                <a:cubicBezTo>
                  <a:pt x="2487" y="4634"/>
                  <a:pt x="2636" y="5054"/>
                  <a:pt x="2843" y="5439"/>
                </a:cubicBezTo>
                <a:cubicBezTo>
                  <a:pt x="3068" y="5858"/>
                  <a:pt x="3219" y="6314"/>
                  <a:pt x="3538" y="6680"/>
                </a:cubicBezTo>
                <a:cubicBezTo>
                  <a:pt x="3614" y="6768"/>
                  <a:pt x="3683" y="6901"/>
                  <a:pt x="3797" y="6901"/>
                </a:cubicBezTo>
                <a:cubicBezTo>
                  <a:pt x="3824" y="6901"/>
                  <a:pt x="3854" y="6894"/>
                  <a:pt x="3887" y="6877"/>
                </a:cubicBezTo>
                <a:cubicBezTo>
                  <a:pt x="4058" y="6788"/>
                  <a:pt x="4004" y="6598"/>
                  <a:pt x="3972" y="6443"/>
                </a:cubicBezTo>
                <a:cubicBezTo>
                  <a:pt x="3876" y="5990"/>
                  <a:pt x="3778" y="5538"/>
                  <a:pt x="3678" y="5086"/>
                </a:cubicBezTo>
                <a:cubicBezTo>
                  <a:pt x="3602" y="4745"/>
                  <a:pt x="3523" y="4408"/>
                  <a:pt x="3443" y="4069"/>
                </a:cubicBezTo>
                <a:cubicBezTo>
                  <a:pt x="3419" y="3963"/>
                  <a:pt x="3394" y="3862"/>
                  <a:pt x="3497" y="3779"/>
                </a:cubicBezTo>
                <a:cubicBezTo>
                  <a:pt x="3687" y="3629"/>
                  <a:pt x="3871" y="3474"/>
                  <a:pt x="4060" y="3322"/>
                </a:cubicBezTo>
                <a:cubicBezTo>
                  <a:pt x="4279" y="3143"/>
                  <a:pt x="4380" y="2847"/>
                  <a:pt x="4305" y="2591"/>
                </a:cubicBezTo>
                <a:cubicBezTo>
                  <a:pt x="4234" y="2348"/>
                  <a:pt x="4038" y="2213"/>
                  <a:pt x="3716" y="2195"/>
                </a:cubicBezTo>
                <a:cubicBezTo>
                  <a:pt x="3701" y="2194"/>
                  <a:pt x="3687" y="2193"/>
                  <a:pt x="3672" y="2193"/>
                </a:cubicBezTo>
                <a:cubicBezTo>
                  <a:pt x="3603" y="2193"/>
                  <a:pt x="3533" y="2202"/>
                  <a:pt x="3464" y="2207"/>
                </a:cubicBezTo>
                <a:cubicBezTo>
                  <a:pt x="3382" y="2213"/>
                  <a:pt x="3300" y="2223"/>
                  <a:pt x="3224" y="2231"/>
                </a:cubicBezTo>
                <a:cubicBezTo>
                  <a:pt x="3021" y="2003"/>
                  <a:pt x="2991" y="1719"/>
                  <a:pt x="2884" y="1470"/>
                </a:cubicBezTo>
                <a:cubicBezTo>
                  <a:pt x="2786" y="1243"/>
                  <a:pt x="2812" y="1071"/>
                  <a:pt x="3022" y="924"/>
                </a:cubicBezTo>
                <a:cubicBezTo>
                  <a:pt x="3221" y="787"/>
                  <a:pt x="3268" y="606"/>
                  <a:pt x="3188" y="368"/>
                </a:cubicBezTo>
                <a:cubicBezTo>
                  <a:pt x="3110" y="134"/>
                  <a:pt x="2948" y="7"/>
                  <a:pt x="2729" y="1"/>
                </a:cubicBezTo>
                <a:cubicBezTo>
                  <a:pt x="2713" y="1"/>
                  <a:pt x="2697" y="1"/>
                  <a:pt x="268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53" name="Google Shape;1853;p31">
            <a:extLst>
              <a:ext uri="{FF2B5EF4-FFF2-40B4-BE49-F238E27FC236}">
                <a16:creationId xmlns:a16="http://schemas.microsoft.com/office/drawing/2014/main" id="{D4E5E114-5026-0C9D-5A4E-F502131AA147}"/>
              </a:ext>
            </a:extLst>
          </p:cNvPr>
          <p:cNvSpPr/>
          <p:nvPr/>
        </p:nvSpPr>
        <p:spPr>
          <a:xfrm rot="-1080670">
            <a:off x="12068306" y="4770287"/>
            <a:ext cx="539284" cy="979325"/>
          </a:xfrm>
          <a:custGeom>
            <a:avLst/>
            <a:gdLst/>
            <a:ahLst/>
            <a:cxnLst/>
            <a:rect l="l" t="t" r="r" b="b"/>
            <a:pathLst>
              <a:path w="4247" h="7715" extrusionOk="0">
                <a:moveTo>
                  <a:pt x="2627" y="1"/>
                </a:moveTo>
                <a:cubicBezTo>
                  <a:pt x="2507" y="1"/>
                  <a:pt x="2396" y="167"/>
                  <a:pt x="2502" y="289"/>
                </a:cubicBezTo>
                <a:cubicBezTo>
                  <a:pt x="3235" y="1147"/>
                  <a:pt x="3721" y="2256"/>
                  <a:pt x="3767" y="3389"/>
                </a:cubicBezTo>
                <a:cubicBezTo>
                  <a:pt x="3809" y="4406"/>
                  <a:pt x="3455" y="5446"/>
                  <a:pt x="2592" y="6045"/>
                </a:cubicBezTo>
                <a:cubicBezTo>
                  <a:pt x="2068" y="6408"/>
                  <a:pt x="1443" y="6574"/>
                  <a:pt x="815" y="6625"/>
                </a:cubicBezTo>
                <a:cubicBezTo>
                  <a:pt x="949" y="6472"/>
                  <a:pt x="1085" y="6318"/>
                  <a:pt x="1229" y="6174"/>
                </a:cubicBezTo>
                <a:cubicBezTo>
                  <a:pt x="1345" y="6057"/>
                  <a:pt x="1231" y="5890"/>
                  <a:pt x="1104" y="5890"/>
                </a:cubicBezTo>
                <a:cubicBezTo>
                  <a:pt x="1067" y="5890"/>
                  <a:pt x="1028" y="5905"/>
                  <a:pt x="994" y="5939"/>
                </a:cubicBezTo>
                <a:cubicBezTo>
                  <a:pt x="677" y="6259"/>
                  <a:pt x="400" y="6616"/>
                  <a:pt x="81" y="6935"/>
                </a:cubicBezTo>
                <a:cubicBezTo>
                  <a:pt x="1" y="7016"/>
                  <a:pt x="24" y="7196"/>
                  <a:pt x="153" y="7213"/>
                </a:cubicBezTo>
                <a:cubicBezTo>
                  <a:pt x="658" y="7286"/>
                  <a:pt x="1240" y="7342"/>
                  <a:pt x="1655" y="7668"/>
                </a:cubicBezTo>
                <a:cubicBezTo>
                  <a:pt x="1691" y="7697"/>
                  <a:pt x="1735" y="7714"/>
                  <a:pt x="1778" y="7714"/>
                </a:cubicBezTo>
                <a:cubicBezTo>
                  <a:pt x="1818" y="7714"/>
                  <a:pt x="1856" y="7700"/>
                  <a:pt x="1889" y="7668"/>
                </a:cubicBezTo>
                <a:cubicBezTo>
                  <a:pt x="1946" y="7611"/>
                  <a:pt x="1960" y="7490"/>
                  <a:pt x="1889" y="7434"/>
                </a:cubicBezTo>
                <a:cubicBezTo>
                  <a:pt x="1542" y="7160"/>
                  <a:pt x="1126" y="7042"/>
                  <a:pt x="701" y="6965"/>
                </a:cubicBezTo>
                <a:cubicBezTo>
                  <a:pt x="1923" y="6891"/>
                  <a:pt x="3125" y="6387"/>
                  <a:pt x="3713" y="5253"/>
                </a:cubicBezTo>
                <a:cubicBezTo>
                  <a:pt x="4247" y="4220"/>
                  <a:pt x="4185" y="2967"/>
                  <a:pt x="3804" y="1897"/>
                </a:cubicBezTo>
                <a:cubicBezTo>
                  <a:pt x="3565" y="1221"/>
                  <a:pt x="3202" y="599"/>
                  <a:pt x="2736" y="55"/>
                </a:cubicBezTo>
                <a:cubicBezTo>
                  <a:pt x="2703" y="17"/>
                  <a:pt x="2665" y="1"/>
                  <a:pt x="26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54" name="Google Shape;1854;p31">
            <a:extLst>
              <a:ext uri="{FF2B5EF4-FFF2-40B4-BE49-F238E27FC236}">
                <a16:creationId xmlns:a16="http://schemas.microsoft.com/office/drawing/2014/main" id="{1AF627C4-B0CF-C52C-6B7A-74945CE04936}"/>
              </a:ext>
            </a:extLst>
          </p:cNvPr>
          <p:cNvSpPr/>
          <p:nvPr/>
        </p:nvSpPr>
        <p:spPr>
          <a:xfrm rot="-10799932">
            <a:off x="640176" y="3863832"/>
            <a:ext cx="539316" cy="979265"/>
          </a:xfrm>
          <a:custGeom>
            <a:avLst/>
            <a:gdLst/>
            <a:ahLst/>
            <a:cxnLst/>
            <a:rect l="l" t="t" r="r" b="b"/>
            <a:pathLst>
              <a:path w="4247" h="7715" extrusionOk="0">
                <a:moveTo>
                  <a:pt x="2627" y="1"/>
                </a:moveTo>
                <a:cubicBezTo>
                  <a:pt x="2507" y="1"/>
                  <a:pt x="2396" y="167"/>
                  <a:pt x="2502" y="289"/>
                </a:cubicBezTo>
                <a:cubicBezTo>
                  <a:pt x="3235" y="1147"/>
                  <a:pt x="3721" y="2256"/>
                  <a:pt x="3767" y="3389"/>
                </a:cubicBezTo>
                <a:cubicBezTo>
                  <a:pt x="3809" y="4406"/>
                  <a:pt x="3455" y="5446"/>
                  <a:pt x="2592" y="6045"/>
                </a:cubicBezTo>
                <a:cubicBezTo>
                  <a:pt x="2068" y="6408"/>
                  <a:pt x="1443" y="6574"/>
                  <a:pt x="815" y="6625"/>
                </a:cubicBezTo>
                <a:cubicBezTo>
                  <a:pt x="949" y="6472"/>
                  <a:pt x="1085" y="6318"/>
                  <a:pt x="1229" y="6174"/>
                </a:cubicBezTo>
                <a:cubicBezTo>
                  <a:pt x="1345" y="6057"/>
                  <a:pt x="1231" y="5890"/>
                  <a:pt x="1104" y="5890"/>
                </a:cubicBezTo>
                <a:cubicBezTo>
                  <a:pt x="1067" y="5890"/>
                  <a:pt x="1028" y="5905"/>
                  <a:pt x="994" y="5939"/>
                </a:cubicBezTo>
                <a:cubicBezTo>
                  <a:pt x="677" y="6259"/>
                  <a:pt x="400" y="6616"/>
                  <a:pt x="81" y="6935"/>
                </a:cubicBezTo>
                <a:cubicBezTo>
                  <a:pt x="1" y="7016"/>
                  <a:pt x="24" y="7196"/>
                  <a:pt x="153" y="7213"/>
                </a:cubicBezTo>
                <a:cubicBezTo>
                  <a:pt x="658" y="7286"/>
                  <a:pt x="1240" y="7342"/>
                  <a:pt x="1655" y="7668"/>
                </a:cubicBezTo>
                <a:cubicBezTo>
                  <a:pt x="1691" y="7697"/>
                  <a:pt x="1735" y="7714"/>
                  <a:pt x="1778" y="7714"/>
                </a:cubicBezTo>
                <a:cubicBezTo>
                  <a:pt x="1818" y="7714"/>
                  <a:pt x="1856" y="7700"/>
                  <a:pt x="1889" y="7668"/>
                </a:cubicBezTo>
                <a:cubicBezTo>
                  <a:pt x="1946" y="7611"/>
                  <a:pt x="1960" y="7490"/>
                  <a:pt x="1889" y="7434"/>
                </a:cubicBezTo>
                <a:cubicBezTo>
                  <a:pt x="1542" y="7160"/>
                  <a:pt x="1126" y="7042"/>
                  <a:pt x="701" y="6965"/>
                </a:cubicBezTo>
                <a:cubicBezTo>
                  <a:pt x="1923" y="6891"/>
                  <a:pt x="3125" y="6387"/>
                  <a:pt x="3713" y="5253"/>
                </a:cubicBezTo>
                <a:cubicBezTo>
                  <a:pt x="4247" y="4220"/>
                  <a:pt x="4185" y="2967"/>
                  <a:pt x="3804" y="1897"/>
                </a:cubicBezTo>
                <a:cubicBezTo>
                  <a:pt x="3565" y="1221"/>
                  <a:pt x="3202" y="599"/>
                  <a:pt x="2736" y="55"/>
                </a:cubicBezTo>
                <a:cubicBezTo>
                  <a:pt x="2703" y="17"/>
                  <a:pt x="2665" y="1"/>
                  <a:pt x="26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55" name="Google Shape;1855;p31">
            <a:extLst>
              <a:ext uri="{FF2B5EF4-FFF2-40B4-BE49-F238E27FC236}">
                <a16:creationId xmlns:a16="http://schemas.microsoft.com/office/drawing/2014/main" id="{38F9517B-2149-ADCB-C06A-3DE385D8F5A1}"/>
              </a:ext>
            </a:extLst>
          </p:cNvPr>
          <p:cNvSpPr/>
          <p:nvPr/>
        </p:nvSpPr>
        <p:spPr>
          <a:xfrm>
            <a:off x="1006466" y="5404045"/>
            <a:ext cx="276512" cy="304756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56" name="Google Shape;1856;p31">
            <a:extLst>
              <a:ext uri="{FF2B5EF4-FFF2-40B4-BE49-F238E27FC236}">
                <a16:creationId xmlns:a16="http://schemas.microsoft.com/office/drawing/2014/main" id="{F76A4BE1-EE99-7367-CA6B-73F202A8001F}"/>
              </a:ext>
            </a:extLst>
          </p:cNvPr>
          <p:cNvSpPr/>
          <p:nvPr/>
        </p:nvSpPr>
        <p:spPr>
          <a:xfrm rot="2168372">
            <a:off x="6953701" y="831173"/>
            <a:ext cx="276459" cy="304807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57" name="Google Shape;1857;p31">
            <a:extLst>
              <a:ext uri="{FF2B5EF4-FFF2-40B4-BE49-F238E27FC236}">
                <a16:creationId xmlns:a16="http://schemas.microsoft.com/office/drawing/2014/main" id="{9B85AF12-D75E-2E36-1D56-A5807F97C8B0}"/>
              </a:ext>
            </a:extLst>
          </p:cNvPr>
          <p:cNvSpPr/>
          <p:nvPr/>
        </p:nvSpPr>
        <p:spPr>
          <a:xfrm rot="6498749">
            <a:off x="11057771" y="5811735"/>
            <a:ext cx="276379" cy="304898"/>
          </a:xfrm>
          <a:custGeom>
            <a:avLst/>
            <a:gdLst/>
            <a:ahLst/>
            <a:cxnLst/>
            <a:rect l="l" t="t" r="r" b="b"/>
            <a:pathLst>
              <a:path w="2989" h="3296" extrusionOk="0">
                <a:moveTo>
                  <a:pt x="1724" y="0"/>
                </a:moveTo>
                <a:cubicBezTo>
                  <a:pt x="1663" y="0"/>
                  <a:pt x="1591" y="75"/>
                  <a:pt x="1535" y="125"/>
                </a:cubicBezTo>
                <a:cubicBezTo>
                  <a:pt x="1507" y="151"/>
                  <a:pt x="1499" y="200"/>
                  <a:pt x="1479" y="238"/>
                </a:cubicBezTo>
                <a:cubicBezTo>
                  <a:pt x="1364" y="472"/>
                  <a:pt x="1248" y="708"/>
                  <a:pt x="1131" y="942"/>
                </a:cubicBezTo>
                <a:cubicBezTo>
                  <a:pt x="953" y="942"/>
                  <a:pt x="788" y="941"/>
                  <a:pt x="629" y="941"/>
                </a:cubicBezTo>
                <a:cubicBezTo>
                  <a:pt x="471" y="941"/>
                  <a:pt x="319" y="942"/>
                  <a:pt x="167" y="946"/>
                </a:cubicBezTo>
                <a:cubicBezTo>
                  <a:pt x="112" y="947"/>
                  <a:pt x="32" y="982"/>
                  <a:pt x="16" y="1023"/>
                </a:cubicBezTo>
                <a:cubicBezTo>
                  <a:pt x="0" y="1060"/>
                  <a:pt x="42" y="1137"/>
                  <a:pt x="80" y="1176"/>
                </a:cubicBezTo>
                <a:cubicBezTo>
                  <a:pt x="225" y="1330"/>
                  <a:pt x="374" y="1480"/>
                  <a:pt x="529" y="1624"/>
                </a:cubicBezTo>
                <a:cubicBezTo>
                  <a:pt x="638" y="1725"/>
                  <a:pt x="669" y="1828"/>
                  <a:pt x="595" y="1962"/>
                </a:cubicBezTo>
                <a:cubicBezTo>
                  <a:pt x="554" y="2036"/>
                  <a:pt x="520" y="2113"/>
                  <a:pt x="484" y="2190"/>
                </a:cubicBezTo>
                <a:cubicBezTo>
                  <a:pt x="343" y="2483"/>
                  <a:pt x="202" y="2775"/>
                  <a:pt x="63" y="3063"/>
                </a:cubicBezTo>
                <a:cubicBezTo>
                  <a:pt x="124" y="3137"/>
                  <a:pt x="180" y="3169"/>
                  <a:pt x="240" y="3169"/>
                </a:cubicBezTo>
                <a:cubicBezTo>
                  <a:pt x="289" y="3169"/>
                  <a:pt x="341" y="3148"/>
                  <a:pt x="402" y="3109"/>
                </a:cubicBezTo>
                <a:cubicBezTo>
                  <a:pt x="711" y="2911"/>
                  <a:pt x="1034" y="2737"/>
                  <a:pt x="1373" y="2540"/>
                </a:cubicBezTo>
                <a:cubicBezTo>
                  <a:pt x="1493" y="2757"/>
                  <a:pt x="1600" y="2962"/>
                  <a:pt x="1720" y="3161"/>
                </a:cubicBezTo>
                <a:cubicBezTo>
                  <a:pt x="1757" y="3221"/>
                  <a:pt x="1837" y="3296"/>
                  <a:pt x="1894" y="3296"/>
                </a:cubicBezTo>
                <a:cubicBezTo>
                  <a:pt x="1895" y="3296"/>
                  <a:pt x="1895" y="3296"/>
                  <a:pt x="1896" y="3296"/>
                </a:cubicBezTo>
                <a:cubicBezTo>
                  <a:pt x="2004" y="3289"/>
                  <a:pt x="2036" y="3198"/>
                  <a:pt x="2027" y="3084"/>
                </a:cubicBezTo>
                <a:cubicBezTo>
                  <a:pt x="2006" y="2842"/>
                  <a:pt x="2004" y="2599"/>
                  <a:pt x="1985" y="2357"/>
                </a:cubicBezTo>
                <a:cubicBezTo>
                  <a:pt x="1974" y="2201"/>
                  <a:pt x="2038" y="2101"/>
                  <a:pt x="2165" y="2017"/>
                </a:cubicBezTo>
                <a:cubicBezTo>
                  <a:pt x="2377" y="1877"/>
                  <a:pt x="2582" y="1728"/>
                  <a:pt x="2783" y="1574"/>
                </a:cubicBezTo>
                <a:cubicBezTo>
                  <a:pt x="2850" y="1522"/>
                  <a:pt x="2895" y="1442"/>
                  <a:pt x="2989" y="1326"/>
                </a:cubicBezTo>
                <a:cubicBezTo>
                  <a:pt x="2611" y="1246"/>
                  <a:pt x="2300" y="1180"/>
                  <a:pt x="1985" y="1113"/>
                </a:cubicBezTo>
                <a:cubicBezTo>
                  <a:pt x="1985" y="986"/>
                  <a:pt x="1994" y="901"/>
                  <a:pt x="1984" y="818"/>
                </a:cubicBezTo>
                <a:cubicBezTo>
                  <a:pt x="1958" y="598"/>
                  <a:pt x="1934" y="375"/>
                  <a:pt x="1887" y="160"/>
                </a:cubicBezTo>
                <a:cubicBezTo>
                  <a:pt x="1873" y="93"/>
                  <a:pt x="1787" y="5"/>
                  <a:pt x="1729" y="1"/>
                </a:cubicBezTo>
                <a:cubicBezTo>
                  <a:pt x="1728" y="0"/>
                  <a:pt x="1726" y="0"/>
                  <a:pt x="17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58" name="Google Shape;1858;p31">
            <a:extLst>
              <a:ext uri="{FF2B5EF4-FFF2-40B4-BE49-F238E27FC236}">
                <a16:creationId xmlns:a16="http://schemas.microsoft.com/office/drawing/2014/main" id="{AA86749E-C554-B4B4-628F-3F2CB231E75A}"/>
              </a:ext>
            </a:extLst>
          </p:cNvPr>
          <p:cNvSpPr/>
          <p:nvPr/>
        </p:nvSpPr>
        <p:spPr>
          <a:xfrm>
            <a:off x="2977965" y="5785094"/>
            <a:ext cx="7483843" cy="1359418"/>
          </a:xfrm>
          <a:custGeom>
            <a:avLst/>
            <a:gdLst/>
            <a:ahLst/>
            <a:cxnLst/>
            <a:rect l="l" t="t" r="r" b="b"/>
            <a:pathLst>
              <a:path w="78931" h="18213" extrusionOk="0">
                <a:moveTo>
                  <a:pt x="68984" y="542"/>
                </a:moveTo>
                <a:cubicBezTo>
                  <a:pt x="69089" y="542"/>
                  <a:pt x="69229" y="561"/>
                  <a:pt x="69336" y="669"/>
                </a:cubicBezTo>
                <a:cubicBezTo>
                  <a:pt x="69464" y="801"/>
                  <a:pt x="69456" y="976"/>
                  <a:pt x="69453" y="1034"/>
                </a:cubicBezTo>
                <a:lnTo>
                  <a:pt x="69453" y="1035"/>
                </a:lnTo>
                <a:cubicBezTo>
                  <a:pt x="69429" y="1495"/>
                  <a:pt x="69445" y="1972"/>
                  <a:pt x="69461" y="2432"/>
                </a:cubicBezTo>
                <a:cubicBezTo>
                  <a:pt x="69471" y="2728"/>
                  <a:pt x="69481" y="3033"/>
                  <a:pt x="69481" y="3335"/>
                </a:cubicBezTo>
                <a:cubicBezTo>
                  <a:pt x="69481" y="4534"/>
                  <a:pt x="69514" y="5750"/>
                  <a:pt x="69543" y="6797"/>
                </a:cubicBezTo>
                <a:cubicBezTo>
                  <a:pt x="69558" y="7271"/>
                  <a:pt x="69568" y="7753"/>
                  <a:pt x="69577" y="8219"/>
                </a:cubicBezTo>
                <a:cubicBezTo>
                  <a:pt x="69587" y="8685"/>
                  <a:pt x="69595" y="9166"/>
                  <a:pt x="69610" y="9640"/>
                </a:cubicBezTo>
                <a:cubicBezTo>
                  <a:pt x="69621" y="9939"/>
                  <a:pt x="69623" y="10244"/>
                  <a:pt x="69624" y="10536"/>
                </a:cubicBezTo>
                <a:cubicBezTo>
                  <a:pt x="69625" y="10859"/>
                  <a:pt x="69626" y="11191"/>
                  <a:pt x="69639" y="11516"/>
                </a:cubicBezTo>
                <a:cubicBezTo>
                  <a:pt x="69644" y="11628"/>
                  <a:pt x="69636" y="11790"/>
                  <a:pt x="69521" y="11911"/>
                </a:cubicBezTo>
                <a:cubicBezTo>
                  <a:pt x="69403" y="12034"/>
                  <a:pt x="69244" y="12048"/>
                  <a:pt x="69135" y="12048"/>
                </a:cubicBezTo>
                <a:cubicBezTo>
                  <a:pt x="68088" y="12048"/>
                  <a:pt x="67175" y="12053"/>
                  <a:pt x="66339" y="12065"/>
                </a:cubicBezTo>
                <a:cubicBezTo>
                  <a:pt x="64611" y="12084"/>
                  <a:pt x="63287" y="12102"/>
                  <a:pt x="62048" y="12127"/>
                </a:cubicBezTo>
                <a:cubicBezTo>
                  <a:pt x="61170" y="12145"/>
                  <a:pt x="60278" y="12157"/>
                  <a:pt x="59415" y="12168"/>
                </a:cubicBezTo>
                <a:lnTo>
                  <a:pt x="58547" y="12180"/>
                </a:lnTo>
                <a:cubicBezTo>
                  <a:pt x="57992" y="12187"/>
                  <a:pt x="57427" y="12195"/>
                  <a:pt x="56880" y="12201"/>
                </a:cubicBezTo>
                <a:cubicBezTo>
                  <a:pt x="56059" y="12212"/>
                  <a:pt x="55211" y="12222"/>
                  <a:pt x="54376" y="12237"/>
                </a:cubicBezTo>
                <a:cubicBezTo>
                  <a:pt x="53200" y="12258"/>
                  <a:pt x="51984" y="12279"/>
                  <a:pt x="50780" y="12286"/>
                </a:cubicBezTo>
                <a:cubicBezTo>
                  <a:pt x="49435" y="12294"/>
                  <a:pt x="48032" y="12314"/>
                  <a:pt x="46491" y="12345"/>
                </a:cubicBezTo>
                <a:cubicBezTo>
                  <a:pt x="45607" y="12363"/>
                  <a:pt x="44707" y="12376"/>
                  <a:pt x="43838" y="12386"/>
                </a:cubicBezTo>
                <a:cubicBezTo>
                  <a:pt x="43540" y="12389"/>
                  <a:pt x="43243" y="12393"/>
                  <a:pt x="42946" y="12397"/>
                </a:cubicBezTo>
                <a:cubicBezTo>
                  <a:pt x="42246" y="12408"/>
                  <a:pt x="41534" y="12417"/>
                  <a:pt x="40847" y="12426"/>
                </a:cubicBezTo>
                <a:cubicBezTo>
                  <a:pt x="40159" y="12435"/>
                  <a:pt x="39447" y="12445"/>
                  <a:pt x="38747" y="12454"/>
                </a:cubicBezTo>
                <a:cubicBezTo>
                  <a:pt x="37567" y="12475"/>
                  <a:pt x="36365" y="12491"/>
                  <a:pt x="35202" y="12507"/>
                </a:cubicBezTo>
                <a:lnTo>
                  <a:pt x="35154" y="12507"/>
                </a:lnTo>
                <a:cubicBezTo>
                  <a:pt x="34221" y="12519"/>
                  <a:pt x="33273" y="12533"/>
                  <a:pt x="32357" y="12547"/>
                </a:cubicBezTo>
                <a:cubicBezTo>
                  <a:pt x="31890" y="12555"/>
                  <a:pt x="31423" y="12561"/>
                  <a:pt x="30956" y="12569"/>
                </a:cubicBezTo>
                <a:cubicBezTo>
                  <a:pt x="30737" y="12572"/>
                  <a:pt x="30513" y="12573"/>
                  <a:pt x="30299" y="12574"/>
                </a:cubicBezTo>
                <a:cubicBezTo>
                  <a:pt x="29977" y="12576"/>
                  <a:pt x="29645" y="12577"/>
                  <a:pt x="29321" y="12586"/>
                </a:cubicBezTo>
                <a:cubicBezTo>
                  <a:pt x="28387" y="12610"/>
                  <a:pt x="27438" y="12620"/>
                  <a:pt x="26521" y="12631"/>
                </a:cubicBezTo>
                <a:cubicBezTo>
                  <a:pt x="26063" y="12636"/>
                  <a:pt x="25590" y="12641"/>
                  <a:pt x="25124" y="12648"/>
                </a:cubicBezTo>
                <a:cubicBezTo>
                  <a:pt x="24515" y="12656"/>
                  <a:pt x="23897" y="12666"/>
                  <a:pt x="23300" y="12675"/>
                </a:cubicBezTo>
                <a:cubicBezTo>
                  <a:pt x="22711" y="12684"/>
                  <a:pt x="22104" y="12693"/>
                  <a:pt x="21506" y="12702"/>
                </a:cubicBezTo>
                <a:cubicBezTo>
                  <a:pt x="20129" y="12722"/>
                  <a:pt x="18706" y="12743"/>
                  <a:pt x="17307" y="12760"/>
                </a:cubicBezTo>
                <a:cubicBezTo>
                  <a:pt x="16121" y="12775"/>
                  <a:pt x="14894" y="12793"/>
                  <a:pt x="13665" y="12814"/>
                </a:cubicBezTo>
                <a:cubicBezTo>
                  <a:pt x="13359" y="12819"/>
                  <a:pt x="13054" y="12824"/>
                  <a:pt x="12747" y="12829"/>
                </a:cubicBezTo>
                <a:cubicBezTo>
                  <a:pt x="11697" y="12845"/>
                  <a:pt x="10608" y="12863"/>
                  <a:pt x="9537" y="12863"/>
                </a:cubicBezTo>
                <a:cubicBezTo>
                  <a:pt x="9515" y="12863"/>
                  <a:pt x="9491" y="12863"/>
                  <a:pt x="9475" y="12866"/>
                </a:cubicBezTo>
                <a:lnTo>
                  <a:pt x="9460" y="12867"/>
                </a:lnTo>
                <a:cubicBezTo>
                  <a:pt x="9354" y="12875"/>
                  <a:pt x="9261" y="12881"/>
                  <a:pt x="9179" y="12881"/>
                </a:cubicBezTo>
                <a:cubicBezTo>
                  <a:pt x="9019" y="12881"/>
                  <a:pt x="8902" y="12857"/>
                  <a:pt x="8804" y="12765"/>
                </a:cubicBezTo>
                <a:cubicBezTo>
                  <a:pt x="8655" y="12628"/>
                  <a:pt x="8655" y="12443"/>
                  <a:pt x="8655" y="12135"/>
                </a:cubicBezTo>
                <a:lnTo>
                  <a:pt x="8655" y="12124"/>
                </a:lnTo>
                <a:cubicBezTo>
                  <a:pt x="8653" y="11261"/>
                  <a:pt x="8689" y="10386"/>
                  <a:pt x="8723" y="9540"/>
                </a:cubicBezTo>
                <a:cubicBezTo>
                  <a:pt x="8733" y="9279"/>
                  <a:pt x="8745" y="9006"/>
                  <a:pt x="8756" y="8740"/>
                </a:cubicBezTo>
                <a:cubicBezTo>
                  <a:pt x="8758" y="8456"/>
                  <a:pt x="8761" y="8169"/>
                  <a:pt x="8762" y="7889"/>
                </a:cubicBezTo>
                <a:cubicBezTo>
                  <a:pt x="8767" y="6989"/>
                  <a:pt x="8773" y="6059"/>
                  <a:pt x="8818" y="5141"/>
                </a:cubicBezTo>
                <a:cubicBezTo>
                  <a:pt x="8848" y="4270"/>
                  <a:pt x="8860" y="3403"/>
                  <a:pt x="8866" y="2667"/>
                </a:cubicBezTo>
                <a:cubicBezTo>
                  <a:pt x="8866" y="2597"/>
                  <a:pt x="8867" y="2388"/>
                  <a:pt x="9030" y="2249"/>
                </a:cubicBezTo>
                <a:cubicBezTo>
                  <a:pt x="9150" y="2146"/>
                  <a:pt x="9298" y="2129"/>
                  <a:pt x="9414" y="2127"/>
                </a:cubicBezTo>
                <a:cubicBezTo>
                  <a:pt x="9695" y="2122"/>
                  <a:pt x="9974" y="2117"/>
                  <a:pt x="10253" y="2112"/>
                </a:cubicBezTo>
                <a:cubicBezTo>
                  <a:pt x="11078" y="2097"/>
                  <a:pt x="11929" y="2082"/>
                  <a:pt x="12766" y="2060"/>
                </a:cubicBezTo>
                <a:cubicBezTo>
                  <a:pt x="13649" y="2036"/>
                  <a:pt x="14548" y="2013"/>
                  <a:pt x="15419" y="1990"/>
                </a:cubicBezTo>
                <a:cubicBezTo>
                  <a:pt x="16287" y="1967"/>
                  <a:pt x="17187" y="1942"/>
                  <a:pt x="18069" y="1919"/>
                </a:cubicBezTo>
                <a:cubicBezTo>
                  <a:pt x="18859" y="1898"/>
                  <a:pt x="19675" y="1877"/>
                  <a:pt x="20477" y="1854"/>
                </a:cubicBezTo>
                <a:cubicBezTo>
                  <a:pt x="21771" y="1809"/>
                  <a:pt x="23160" y="1767"/>
                  <a:pt x="24555" y="1746"/>
                </a:cubicBezTo>
                <a:cubicBezTo>
                  <a:pt x="25697" y="1727"/>
                  <a:pt x="26898" y="1695"/>
                  <a:pt x="28334" y="1643"/>
                </a:cubicBezTo>
                <a:cubicBezTo>
                  <a:pt x="29179" y="1611"/>
                  <a:pt x="30036" y="1591"/>
                  <a:pt x="30867" y="1572"/>
                </a:cubicBezTo>
                <a:cubicBezTo>
                  <a:pt x="31341" y="1560"/>
                  <a:pt x="31829" y="1549"/>
                  <a:pt x="32311" y="1536"/>
                </a:cubicBezTo>
                <a:cubicBezTo>
                  <a:pt x="32947" y="1518"/>
                  <a:pt x="33593" y="1501"/>
                  <a:pt x="34217" y="1484"/>
                </a:cubicBezTo>
                <a:cubicBezTo>
                  <a:pt x="34850" y="1468"/>
                  <a:pt x="35502" y="1451"/>
                  <a:pt x="36145" y="1432"/>
                </a:cubicBezTo>
                <a:cubicBezTo>
                  <a:pt x="36883" y="1410"/>
                  <a:pt x="37633" y="1390"/>
                  <a:pt x="38360" y="1372"/>
                </a:cubicBezTo>
                <a:cubicBezTo>
                  <a:pt x="38906" y="1359"/>
                  <a:pt x="39470" y="1345"/>
                  <a:pt x="40023" y="1328"/>
                </a:cubicBezTo>
                <a:cubicBezTo>
                  <a:pt x="40449" y="1317"/>
                  <a:pt x="40874" y="1307"/>
                  <a:pt x="41300" y="1294"/>
                </a:cubicBezTo>
                <a:cubicBezTo>
                  <a:pt x="42144" y="1271"/>
                  <a:pt x="43018" y="1248"/>
                  <a:pt x="43880" y="1229"/>
                </a:cubicBezTo>
                <a:cubicBezTo>
                  <a:pt x="45745" y="1189"/>
                  <a:pt x="47447" y="1142"/>
                  <a:pt x="49081" y="1088"/>
                </a:cubicBezTo>
                <a:cubicBezTo>
                  <a:pt x="49815" y="1065"/>
                  <a:pt x="50562" y="1045"/>
                  <a:pt x="51284" y="1028"/>
                </a:cubicBezTo>
                <a:cubicBezTo>
                  <a:pt x="51826" y="1014"/>
                  <a:pt x="52386" y="1000"/>
                  <a:pt x="52936" y="984"/>
                </a:cubicBezTo>
                <a:cubicBezTo>
                  <a:pt x="53596" y="964"/>
                  <a:pt x="54265" y="947"/>
                  <a:pt x="54913" y="932"/>
                </a:cubicBezTo>
                <a:cubicBezTo>
                  <a:pt x="55559" y="915"/>
                  <a:pt x="56228" y="899"/>
                  <a:pt x="56886" y="880"/>
                </a:cubicBezTo>
                <a:cubicBezTo>
                  <a:pt x="57667" y="861"/>
                  <a:pt x="58550" y="839"/>
                  <a:pt x="59416" y="814"/>
                </a:cubicBezTo>
                <a:cubicBezTo>
                  <a:pt x="60734" y="777"/>
                  <a:pt x="62061" y="744"/>
                  <a:pt x="63345" y="711"/>
                </a:cubicBezTo>
                <a:cubicBezTo>
                  <a:pt x="64238" y="685"/>
                  <a:pt x="65157" y="665"/>
                  <a:pt x="65970" y="646"/>
                </a:cubicBezTo>
                <a:cubicBezTo>
                  <a:pt x="66971" y="625"/>
                  <a:pt x="67978" y="582"/>
                  <a:pt x="68950" y="543"/>
                </a:cubicBezTo>
                <a:lnTo>
                  <a:pt x="68954" y="543"/>
                </a:lnTo>
                <a:cubicBezTo>
                  <a:pt x="68964" y="543"/>
                  <a:pt x="68973" y="542"/>
                  <a:pt x="68984" y="542"/>
                </a:cubicBezTo>
                <a:close/>
                <a:moveTo>
                  <a:pt x="67763" y="12659"/>
                </a:moveTo>
                <a:cubicBezTo>
                  <a:pt x="67791" y="12659"/>
                  <a:pt x="67819" y="12659"/>
                  <a:pt x="67849" y="12660"/>
                </a:cubicBezTo>
                <a:cubicBezTo>
                  <a:pt x="67984" y="12660"/>
                  <a:pt x="68123" y="12660"/>
                  <a:pt x="68263" y="12663"/>
                </a:cubicBezTo>
                <a:cubicBezTo>
                  <a:pt x="68349" y="12665"/>
                  <a:pt x="68407" y="12702"/>
                  <a:pt x="68436" y="12719"/>
                </a:cubicBezTo>
                <a:cubicBezTo>
                  <a:pt x="68438" y="12722"/>
                  <a:pt x="68442" y="12724"/>
                  <a:pt x="68447" y="12727"/>
                </a:cubicBezTo>
                <a:lnTo>
                  <a:pt x="68787" y="12920"/>
                </a:lnTo>
                <a:lnTo>
                  <a:pt x="68405" y="13220"/>
                </a:lnTo>
                <a:cubicBezTo>
                  <a:pt x="68292" y="13308"/>
                  <a:pt x="68187" y="13392"/>
                  <a:pt x="68080" y="13480"/>
                </a:cubicBezTo>
                <a:cubicBezTo>
                  <a:pt x="68040" y="13512"/>
                  <a:pt x="67930" y="13602"/>
                  <a:pt x="67787" y="13602"/>
                </a:cubicBezTo>
                <a:cubicBezTo>
                  <a:pt x="67763" y="13602"/>
                  <a:pt x="67740" y="13600"/>
                  <a:pt x="67716" y="13595"/>
                </a:cubicBezTo>
                <a:cubicBezTo>
                  <a:pt x="67536" y="13557"/>
                  <a:pt x="67452" y="13394"/>
                  <a:pt x="67426" y="13342"/>
                </a:cubicBezTo>
                <a:lnTo>
                  <a:pt x="67421" y="13333"/>
                </a:lnTo>
                <a:cubicBezTo>
                  <a:pt x="67323" y="13136"/>
                  <a:pt x="67245" y="12980"/>
                  <a:pt x="67347" y="12817"/>
                </a:cubicBezTo>
                <a:cubicBezTo>
                  <a:pt x="67435" y="12676"/>
                  <a:pt x="67581" y="12659"/>
                  <a:pt x="67763" y="12659"/>
                </a:cubicBezTo>
                <a:close/>
                <a:moveTo>
                  <a:pt x="66100" y="12689"/>
                </a:moveTo>
                <a:cubicBezTo>
                  <a:pt x="66214" y="12689"/>
                  <a:pt x="66373" y="12720"/>
                  <a:pt x="66482" y="12882"/>
                </a:cubicBezTo>
                <a:cubicBezTo>
                  <a:pt x="66511" y="12925"/>
                  <a:pt x="66539" y="12966"/>
                  <a:pt x="66569" y="13007"/>
                </a:cubicBezTo>
                <a:cubicBezTo>
                  <a:pt x="66645" y="13119"/>
                  <a:pt x="66724" y="13232"/>
                  <a:pt x="66796" y="13352"/>
                </a:cubicBezTo>
                <a:lnTo>
                  <a:pt x="66800" y="13358"/>
                </a:lnTo>
                <a:cubicBezTo>
                  <a:pt x="66890" y="13516"/>
                  <a:pt x="66971" y="13678"/>
                  <a:pt x="67049" y="13836"/>
                </a:cubicBezTo>
                <a:cubicBezTo>
                  <a:pt x="67088" y="13914"/>
                  <a:pt x="67182" y="14156"/>
                  <a:pt x="66895" y="14353"/>
                </a:cubicBezTo>
                <a:lnTo>
                  <a:pt x="66893" y="14356"/>
                </a:lnTo>
                <a:cubicBezTo>
                  <a:pt x="66816" y="14408"/>
                  <a:pt x="66743" y="14423"/>
                  <a:pt x="66684" y="14423"/>
                </a:cubicBezTo>
                <a:cubicBezTo>
                  <a:pt x="66655" y="14423"/>
                  <a:pt x="66629" y="14419"/>
                  <a:pt x="66606" y="14414"/>
                </a:cubicBezTo>
                <a:cubicBezTo>
                  <a:pt x="66539" y="14398"/>
                  <a:pt x="66446" y="14354"/>
                  <a:pt x="66378" y="14237"/>
                </a:cubicBezTo>
                <a:lnTo>
                  <a:pt x="66378" y="14235"/>
                </a:lnTo>
                <a:cubicBezTo>
                  <a:pt x="66176" y="13900"/>
                  <a:pt x="65966" y="13552"/>
                  <a:pt x="65764" y="13211"/>
                </a:cubicBezTo>
                <a:cubicBezTo>
                  <a:pt x="65734" y="13162"/>
                  <a:pt x="65723" y="13116"/>
                  <a:pt x="65717" y="13090"/>
                </a:cubicBezTo>
                <a:lnTo>
                  <a:pt x="65714" y="13079"/>
                </a:lnTo>
                <a:cubicBezTo>
                  <a:pt x="65694" y="12980"/>
                  <a:pt x="65718" y="12882"/>
                  <a:pt x="65776" y="12809"/>
                </a:cubicBezTo>
                <a:cubicBezTo>
                  <a:pt x="65831" y="12743"/>
                  <a:pt x="65911" y="12703"/>
                  <a:pt x="65998" y="12697"/>
                </a:cubicBezTo>
                <a:cubicBezTo>
                  <a:pt x="66024" y="12693"/>
                  <a:pt x="66059" y="12689"/>
                  <a:pt x="66100" y="12689"/>
                </a:cubicBezTo>
                <a:close/>
                <a:moveTo>
                  <a:pt x="10279" y="13434"/>
                </a:moveTo>
                <a:lnTo>
                  <a:pt x="10488" y="13436"/>
                </a:lnTo>
                <a:cubicBezTo>
                  <a:pt x="10742" y="13439"/>
                  <a:pt x="11003" y="13441"/>
                  <a:pt x="11263" y="13441"/>
                </a:cubicBezTo>
                <a:cubicBezTo>
                  <a:pt x="11370" y="13441"/>
                  <a:pt x="11477" y="13441"/>
                  <a:pt x="11583" y="13440"/>
                </a:cubicBezTo>
                <a:lnTo>
                  <a:pt x="11585" y="13440"/>
                </a:lnTo>
                <a:cubicBezTo>
                  <a:pt x="11745" y="13440"/>
                  <a:pt x="11862" y="13491"/>
                  <a:pt x="11932" y="13593"/>
                </a:cubicBezTo>
                <a:cubicBezTo>
                  <a:pt x="12003" y="13695"/>
                  <a:pt x="12012" y="13822"/>
                  <a:pt x="11957" y="13968"/>
                </a:cubicBezTo>
                <a:cubicBezTo>
                  <a:pt x="11917" y="14074"/>
                  <a:pt x="11889" y="14162"/>
                  <a:pt x="11865" y="14231"/>
                </a:cubicBezTo>
                <a:cubicBezTo>
                  <a:pt x="11802" y="14422"/>
                  <a:pt x="11751" y="14575"/>
                  <a:pt x="11585" y="14632"/>
                </a:cubicBezTo>
                <a:cubicBezTo>
                  <a:pt x="11549" y="14643"/>
                  <a:pt x="11516" y="14649"/>
                  <a:pt x="11482" y="14649"/>
                </a:cubicBezTo>
                <a:cubicBezTo>
                  <a:pt x="11363" y="14649"/>
                  <a:pt x="11258" y="14579"/>
                  <a:pt x="11141" y="14499"/>
                </a:cubicBezTo>
                <a:cubicBezTo>
                  <a:pt x="11084" y="14461"/>
                  <a:pt x="11014" y="14414"/>
                  <a:pt x="10928" y="14359"/>
                </a:cubicBezTo>
                <a:cubicBezTo>
                  <a:pt x="10722" y="14233"/>
                  <a:pt x="10517" y="14096"/>
                  <a:pt x="10320" y="13965"/>
                </a:cubicBezTo>
                <a:lnTo>
                  <a:pt x="10153" y="13854"/>
                </a:lnTo>
                <a:lnTo>
                  <a:pt x="10217" y="13662"/>
                </a:lnTo>
                <a:cubicBezTo>
                  <a:pt x="10221" y="13649"/>
                  <a:pt x="10226" y="13639"/>
                  <a:pt x="10228" y="13631"/>
                </a:cubicBezTo>
                <a:cubicBezTo>
                  <a:pt x="10228" y="13630"/>
                  <a:pt x="10228" y="13630"/>
                  <a:pt x="10230" y="13628"/>
                </a:cubicBezTo>
                <a:lnTo>
                  <a:pt x="10279" y="13434"/>
                </a:lnTo>
                <a:close/>
                <a:moveTo>
                  <a:pt x="65450" y="13749"/>
                </a:moveTo>
                <a:lnTo>
                  <a:pt x="65576" y="13963"/>
                </a:lnTo>
                <a:cubicBezTo>
                  <a:pt x="65639" y="14071"/>
                  <a:pt x="65705" y="14183"/>
                  <a:pt x="65769" y="14290"/>
                </a:cubicBezTo>
                <a:cubicBezTo>
                  <a:pt x="65834" y="14398"/>
                  <a:pt x="65901" y="14510"/>
                  <a:pt x="65965" y="14621"/>
                </a:cubicBezTo>
                <a:cubicBezTo>
                  <a:pt x="65992" y="14672"/>
                  <a:pt x="66109" y="14906"/>
                  <a:pt x="65832" y="15106"/>
                </a:cubicBezTo>
                <a:cubicBezTo>
                  <a:pt x="65707" y="15197"/>
                  <a:pt x="65579" y="15287"/>
                  <a:pt x="65440" y="15381"/>
                </a:cubicBezTo>
                <a:lnTo>
                  <a:pt x="65022" y="15664"/>
                </a:lnTo>
                <a:lnTo>
                  <a:pt x="65022" y="15664"/>
                </a:lnTo>
                <a:lnTo>
                  <a:pt x="65029" y="15067"/>
                </a:lnTo>
                <a:cubicBezTo>
                  <a:pt x="65032" y="14737"/>
                  <a:pt x="65037" y="14425"/>
                  <a:pt x="65037" y="14118"/>
                </a:cubicBezTo>
                <a:lnTo>
                  <a:pt x="65037" y="13955"/>
                </a:lnTo>
                <a:lnTo>
                  <a:pt x="65182" y="13880"/>
                </a:lnTo>
                <a:cubicBezTo>
                  <a:pt x="65198" y="13873"/>
                  <a:pt x="65211" y="13868"/>
                  <a:pt x="65220" y="13864"/>
                </a:cubicBezTo>
                <a:cubicBezTo>
                  <a:pt x="65222" y="13863"/>
                  <a:pt x="65225" y="13862"/>
                  <a:pt x="65228" y="13860"/>
                </a:cubicBezTo>
                <a:lnTo>
                  <a:pt x="65450" y="13749"/>
                </a:lnTo>
                <a:close/>
                <a:moveTo>
                  <a:pt x="13095" y="13402"/>
                </a:moveTo>
                <a:cubicBezTo>
                  <a:pt x="13138" y="13402"/>
                  <a:pt x="13185" y="13408"/>
                  <a:pt x="13237" y="13420"/>
                </a:cubicBezTo>
                <a:cubicBezTo>
                  <a:pt x="13469" y="13423"/>
                  <a:pt x="13627" y="13433"/>
                  <a:pt x="13731" y="13574"/>
                </a:cubicBezTo>
                <a:cubicBezTo>
                  <a:pt x="13838" y="13719"/>
                  <a:pt x="13793" y="13873"/>
                  <a:pt x="13734" y="14067"/>
                </a:cubicBezTo>
                <a:lnTo>
                  <a:pt x="13734" y="14068"/>
                </a:lnTo>
                <a:cubicBezTo>
                  <a:pt x="13601" y="14502"/>
                  <a:pt x="13471" y="14936"/>
                  <a:pt x="13345" y="15357"/>
                </a:cubicBezTo>
                <a:lnTo>
                  <a:pt x="13344" y="15360"/>
                </a:lnTo>
                <a:cubicBezTo>
                  <a:pt x="13316" y="15455"/>
                  <a:pt x="13267" y="15613"/>
                  <a:pt x="13101" y="15670"/>
                </a:cubicBezTo>
                <a:cubicBezTo>
                  <a:pt x="13065" y="15683"/>
                  <a:pt x="13030" y="15687"/>
                  <a:pt x="12997" y="15687"/>
                </a:cubicBezTo>
                <a:cubicBezTo>
                  <a:pt x="12868" y="15687"/>
                  <a:pt x="12763" y="15612"/>
                  <a:pt x="12722" y="15584"/>
                </a:cubicBezTo>
                <a:lnTo>
                  <a:pt x="12693" y="15564"/>
                </a:lnTo>
                <a:cubicBezTo>
                  <a:pt x="12464" y="15399"/>
                  <a:pt x="12326" y="15301"/>
                  <a:pt x="12267" y="15123"/>
                </a:cubicBezTo>
                <a:cubicBezTo>
                  <a:pt x="12212" y="14943"/>
                  <a:pt x="12266" y="14771"/>
                  <a:pt x="12352" y="14509"/>
                </a:cubicBezTo>
                <a:cubicBezTo>
                  <a:pt x="12380" y="14421"/>
                  <a:pt x="12413" y="14337"/>
                  <a:pt x="12442" y="14254"/>
                </a:cubicBezTo>
                <a:cubicBezTo>
                  <a:pt x="12486" y="14134"/>
                  <a:pt x="12528" y="14021"/>
                  <a:pt x="12560" y="13908"/>
                </a:cubicBezTo>
                <a:cubicBezTo>
                  <a:pt x="12600" y="13765"/>
                  <a:pt x="12674" y="13563"/>
                  <a:pt x="12864" y="13459"/>
                </a:cubicBezTo>
                <a:cubicBezTo>
                  <a:pt x="12918" y="13430"/>
                  <a:pt x="12996" y="13402"/>
                  <a:pt x="13095" y="13402"/>
                </a:cubicBezTo>
                <a:close/>
                <a:moveTo>
                  <a:pt x="76593" y="5196"/>
                </a:moveTo>
                <a:cubicBezTo>
                  <a:pt x="76614" y="5196"/>
                  <a:pt x="76635" y="5197"/>
                  <a:pt x="76658" y="5200"/>
                </a:cubicBezTo>
                <a:cubicBezTo>
                  <a:pt x="76777" y="5218"/>
                  <a:pt x="76873" y="5282"/>
                  <a:pt x="76928" y="5384"/>
                </a:cubicBezTo>
                <a:cubicBezTo>
                  <a:pt x="76985" y="5487"/>
                  <a:pt x="76987" y="5603"/>
                  <a:pt x="76935" y="5711"/>
                </a:cubicBezTo>
                <a:cubicBezTo>
                  <a:pt x="76908" y="5771"/>
                  <a:pt x="76867" y="5817"/>
                  <a:pt x="76837" y="5850"/>
                </a:cubicBezTo>
                <a:cubicBezTo>
                  <a:pt x="76830" y="5860"/>
                  <a:pt x="76818" y="5874"/>
                  <a:pt x="76815" y="5878"/>
                </a:cubicBezTo>
                <a:cubicBezTo>
                  <a:pt x="75881" y="7323"/>
                  <a:pt x="74924" y="8690"/>
                  <a:pt x="73973" y="9941"/>
                </a:cubicBezTo>
                <a:cubicBezTo>
                  <a:pt x="73894" y="10045"/>
                  <a:pt x="73798" y="10167"/>
                  <a:pt x="73669" y="10270"/>
                </a:cubicBezTo>
                <a:lnTo>
                  <a:pt x="73667" y="10271"/>
                </a:lnTo>
                <a:cubicBezTo>
                  <a:pt x="73593" y="10328"/>
                  <a:pt x="73552" y="10402"/>
                  <a:pt x="73551" y="10477"/>
                </a:cubicBezTo>
                <a:cubicBezTo>
                  <a:pt x="73549" y="10554"/>
                  <a:pt x="73590" y="10632"/>
                  <a:pt x="73663" y="10694"/>
                </a:cubicBezTo>
                <a:cubicBezTo>
                  <a:pt x="74375" y="11301"/>
                  <a:pt x="74995" y="12001"/>
                  <a:pt x="75597" y="12680"/>
                </a:cubicBezTo>
                <a:lnTo>
                  <a:pt x="75635" y="12724"/>
                </a:lnTo>
                <a:cubicBezTo>
                  <a:pt x="76078" y="13220"/>
                  <a:pt x="76512" y="13735"/>
                  <a:pt x="76933" y="14234"/>
                </a:cubicBezTo>
                <a:cubicBezTo>
                  <a:pt x="77122" y="14460"/>
                  <a:pt x="77320" y="14693"/>
                  <a:pt x="77513" y="14921"/>
                </a:cubicBezTo>
                <a:cubicBezTo>
                  <a:pt x="77538" y="14947"/>
                  <a:pt x="77555" y="14973"/>
                  <a:pt x="77569" y="14994"/>
                </a:cubicBezTo>
                <a:cubicBezTo>
                  <a:pt x="77578" y="15008"/>
                  <a:pt x="77587" y="15023"/>
                  <a:pt x="77601" y="15040"/>
                </a:cubicBezTo>
                <a:lnTo>
                  <a:pt x="77924" y="15460"/>
                </a:lnTo>
                <a:lnTo>
                  <a:pt x="77396" y="15468"/>
                </a:lnTo>
                <a:cubicBezTo>
                  <a:pt x="77373" y="15468"/>
                  <a:pt x="77351" y="15468"/>
                  <a:pt x="77329" y="15468"/>
                </a:cubicBezTo>
                <a:cubicBezTo>
                  <a:pt x="77129" y="15468"/>
                  <a:pt x="76948" y="15456"/>
                  <a:pt x="76774" y="15445"/>
                </a:cubicBezTo>
                <a:cubicBezTo>
                  <a:pt x="76688" y="15440"/>
                  <a:pt x="76605" y="15435"/>
                  <a:pt x="76524" y="15430"/>
                </a:cubicBezTo>
                <a:cubicBezTo>
                  <a:pt x="76241" y="15417"/>
                  <a:pt x="75977" y="15410"/>
                  <a:pt x="75727" y="15410"/>
                </a:cubicBezTo>
                <a:cubicBezTo>
                  <a:pt x="75052" y="15410"/>
                  <a:pt x="74482" y="15460"/>
                  <a:pt x="73944" y="15562"/>
                </a:cubicBezTo>
                <a:cubicBezTo>
                  <a:pt x="73291" y="15687"/>
                  <a:pt x="72594" y="15746"/>
                  <a:pt x="71683" y="15757"/>
                </a:cubicBezTo>
                <a:cubicBezTo>
                  <a:pt x="70577" y="15772"/>
                  <a:pt x="69451" y="15802"/>
                  <a:pt x="68363" y="15832"/>
                </a:cubicBezTo>
                <a:cubicBezTo>
                  <a:pt x="67992" y="15842"/>
                  <a:pt x="67622" y="15850"/>
                  <a:pt x="67253" y="15860"/>
                </a:cubicBezTo>
                <a:cubicBezTo>
                  <a:pt x="67199" y="15861"/>
                  <a:pt x="67141" y="15866"/>
                  <a:pt x="67079" y="15873"/>
                </a:cubicBezTo>
                <a:cubicBezTo>
                  <a:pt x="66996" y="15881"/>
                  <a:pt x="66909" y="15890"/>
                  <a:pt x="66812" y="15890"/>
                </a:cubicBezTo>
                <a:cubicBezTo>
                  <a:pt x="66733" y="15890"/>
                  <a:pt x="66651" y="15883"/>
                  <a:pt x="66560" y="15866"/>
                </a:cubicBezTo>
                <a:lnTo>
                  <a:pt x="65960" y="15754"/>
                </a:lnTo>
                <a:lnTo>
                  <a:pt x="66451" y="15393"/>
                </a:lnTo>
                <a:cubicBezTo>
                  <a:pt x="66626" y="15264"/>
                  <a:pt x="66799" y="15140"/>
                  <a:pt x="66965" y="15019"/>
                </a:cubicBezTo>
                <a:cubicBezTo>
                  <a:pt x="67224" y="14832"/>
                  <a:pt x="67468" y="14655"/>
                  <a:pt x="67713" y="14471"/>
                </a:cubicBezTo>
                <a:cubicBezTo>
                  <a:pt x="67878" y="14347"/>
                  <a:pt x="68046" y="14223"/>
                  <a:pt x="68209" y="14103"/>
                </a:cubicBezTo>
                <a:cubicBezTo>
                  <a:pt x="68721" y="13727"/>
                  <a:pt x="69251" y="13337"/>
                  <a:pt x="69720" y="12899"/>
                </a:cubicBezTo>
                <a:cubicBezTo>
                  <a:pt x="69846" y="12780"/>
                  <a:pt x="69957" y="12638"/>
                  <a:pt x="70073" y="12485"/>
                </a:cubicBezTo>
                <a:cubicBezTo>
                  <a:pt x="70109" y="12439"/>
                  <a:pt x="70146" y="12390"/>
                  <a:pt x="70184" y="12344"/>
                </a:cubicBezTo>
                <a:cubicBezTo>
                  <a:pt x="70212" y="12306"/>
                  <a:pt x="70225" y="12257"/>
                  <a:pt x="70223" y="12196"/>
                </a:cubicBezTo>
                <a:lnTo>
                  <a:pt x="70223" y="12194"/>
                </a:lnTo>
                <a:cubicBezTo>
                  <a:pt x="70192" y="10943"/>
                  <a:pt x="70158" y="9527"/>
                  <a:pt x="70128" y="8149"/>
                </a:cubicBezTo>
                <a:cubicBezTo>
                  <a:pt x="70120" y="7767"/>
                  <a:pt x="70115" y="7378"/>
                  <a:pt x="70112" y="7003"/>
                </a:cubicBezTo>
                <a:cubicBezTo>
                  <a:pt x="70108" y="6628"/>
                  <a:pt x="70104" y="6239"/>
                  <a:pt x="70094" y="5860"/>
                </a:cubicBezTo>
                <a:cubicBezTo>
                  <a:pt x="70089" y="5634"/>
                  <a:pt x="70192" y="5512"/>
                  <a:pt x="70279" y="5449"/>
                </a:cubicBezTo>
                <a:cubicBezTo>
                  <a:pt x="70392" y="5368"/>
                  <a:pt x="70523" y="5357"/>
                  <a:pt x="70612" y="5354"/>
                </a:cubicBezTo>
                <a:lnTo>
                  <a:pt x="70613" y="5354"/>
                </a:lnTo>
                <a:cubicBezTo>
                  <a:pt x="70784" y="5350"/>
                  <a:pt x="70958" y="5342"/>
                  <a:pt x="71126" y="5332"/>
                </a:cubicBezTo>
                <a:cubicBezTo>
                  <a:pt x="71330" y="5322"/>
                  <a:pt x="71538" y="5311"/>
                  <a:pt x="71746" y="5308"/>
                </a:cubicBezTo>
                <a:cubicBezTo>
                  <a:pt x="72429" y="5302"/>
                  <a:pt x="73122" y="5281"/>
                  <a:pt x="73793" y="5259"/>
                </a:cubicBezTo>
                <a:cubicBezTo>
                  <a:pt x="74580" y="5233"/>
                  <a:pt x="75390" y="5208"/>
                  <a:pt x="76194" y="5208"/>
                </a:cubicBezTo>
                <a:cubicBezTo>
                  <a:pt x="76279" y="5208"/>
                  <a:pt x="76364" y="5208"/>
                  <a:pt x="76448" y="5209"/>
                </a:cubicBezTo>
                <a:cubicBezTo>
                  <a:pt x="76456" y="5209"/>
                  <a:pt x="76474" y="5205"/>
                  <a:pt x="76487" y="5204"/>
                </a:cubicBezTo>
                <a:cubicBezTo>
                  <a:pt x="76517" y="5200"/>
                  <a:pt x="76553" y="5196"/>
                  <a:pt x="76593" y="5196"/>
                </a:cubicBezTo>
                <a:close/>
                <a:moveTo>
                  <a:pt x="14803" y="13396"/>
                </a:moveTo>
                <a:cubicBezTo>
                  <a:pt x="14819" y="13396"/>
                  <a:pt x="14835" y="13397"/>
                  <a:pt x="14852" y="13398"/>
                </a:cubicBezTo>
                <a:lnTo>
                  <a:pt x="14860" y="13399"/>
                </a:lnTo>
                <a:cubicBezTo>
                  <a:pt x="14993" y="13419"/>
                  <a:pt x="15097" y="13500"/>
                  <a:pt x="15144" y="13619"/>
                </a:cubicBezTo>
                <a:cubicBezTo>
                  <a:pt x="15174" y="13694"/>
                  <a:pt x="15174" y="13765"/>
                  <a:pt x="15174" y="13811"/>
                </a:cubicBezTo>
                <a:lnTo>
                  <a:pt x="15175" y="13814"/>
                </a:lnTo>
                <a:cubicBezTo>
                  <a:pt x="15172" y="14198"/>
                  <a:pt x="15153" y="14589"/>
                  <a:pt x="15134" y="14966"/>
                </a:cubicBezTo>
                <a:cubicBezTo>
                  <a:pt x="15106" y="15556"/>
                  <a:pt x="15077" y="16167"/>
                  <a:pt x="15103" y="16793"/>
                </a:cubicBezTo>
                <a:lnTo>
                  <a:pt x="15128" y="17357"/>
                </a:lnTo>
                <a:lnTo>
                  <a:pt x="14679" y="17015"/>
                </a:lnTo>
                <a:cubicBezTo>
                  <a:pt x="14607" y="16959"/>
                  <a:pt x="14537" y="16906"/>
                  <a:pt x="14471" y="16856"/>
                </a:cubicBezTo>
                <a:cubicBezTo>
                  <a:pt x="14266" y="16700"/>
                  <a:pt x="14088" y="16565"/>
                  <a:pt x="13912" y="16426"/>
                </a:cubicBezTo>
                <a:cubicBezTo>
                  <a:pt x="13813" y="16350"/>
                  <a:pt x="13708" y="16211"/>
                  <a:pt x="13758" y="15972"/>
                </a:cubicBezTo>
                <a:lnTo>
                  <a:pt x="13758" y="15969"/>
                </a:lnTo>
                <a:cubicBezTo>
                  <a:pt x="13927" y="15201"/>
                  <a:pt x="14177" y="14453"/>
                  <a:pt x="14419" y="13731"/>
                </a:cubicBezTo>
                <a:cubicBezTo>
                  <a:pt x="14421" y="13727"/>
                  <a:pt x="14423" y="13719"/>
                  <a:pt x="14424" y="13713"/>
                </a:cubicBezTo>
                <a:cubicBezTo>
                  <a:pt x="14440" y="13666"/>
                  <a:pt x="14463" y="13595"/>
                  <a:pt x="14516" y="13528"/>
                </a:cubicBezTo>
                <a:cubicBezTo>
                  <a:pt x="14588" y="13441"/>
                  <a:pt x="14689" y="13396"/>
                  <a:pt x="14803" y="13396"/>
                </a:cubicBezTo>
                <a:close/>
                <a:moveTo>
                  <a:pt x="2420" y="7010"/>
                </a:moveTo>
                <a:cubicBezTo>
                  <a:pt x="2611" y="7010"/>
                  <a:pt x="2794" y="7029"/>
                  <a:pt x="2962" y="7051"/>
                </a:cubicBezTo>
                <a:cubicBezTo>
                  <a:pt x="3178" y="7077"/>
                  <a:pt x="3390" y="7089"/>
                  <a:pt x="3615" y="7100"/>
                </a:cubicBezTo>
                <a:cubicBezTo>
                  <a:pt x="3782" y="7109"/>
                  <a:pt x="3956" y="7119"/>
                  <a:pt x="4129" y="7135"/>
                </a:cubicBezTo>
                <a:cubicBezTo>
                  <a:pt x="4919" y="7211"/>
                  <a:pt x="5728" y="7223"/>
                  <a:pt x="6524" y="7223"/>
                </a:cubicBezTo>
                <a:cubicBezTo>
                  <a:pt x="6710" y="7223"/>
                  <a:pt x="6895" y="7223"/>
                  <a:pt x="7080" y="7222"/>
                </a:cubicBezTo>
                <a:cubicBezTo>
                  <a:pt x="7258" y="7222"/>
                  <a:pt x="7442" y="7221"/>
                  <a:pt x="7622" y="7221"/>
                </a:cubicBezTo>
                <a:cubicBezTo>
                  <a:pt x="7760" y="7221"/>
                  <a:pt x="7932" y="7237"/>
                  <a:pt x="8056" y="7365"/>
                </a:cubicBezTo>
                <a:cubicBezTo>
                  <a:pt x="8182" y="7494"/>
                  <a:pt x="8190" y="7670"/>
                  <a:pt x="8185" y="7791"/>
                </a:cubicBezTo>
                <a:cubicBezTo>
                  <a:pt x="8157" y="8736"/>
                  <a:pt x="8133" y="9698"/>
                  <a:pt x="8111" y="10628"/>
                </a:cubicBezTo>
                <a:cubicBezTo>
                  <a:pt x="8094" y="11325"/>
                  <a:pt x="8075" y="12047"/>
                  <a:pt x="8056" y="12758"/>
                </a:cubicBezTo>
                <a:cubicBezTo>
                  <a:pt x="8048" y="13109"/>
                  <a:pt x="8416" y="13622"/>
                  <a:pt x="8750" y="13720"/>
                </a:cubicBezTo>
                <a:cubicBezTo>
                  <a:pt x="8833" y="13744"/>
                  <a:pt x="8900" y="13780"/>
                  <a:pt x="8942" y="13806"/>
                </a:cubicBezTo>
                <a:lnTo>
                  <a:pt x="8947" y="13808"/>
                </a:lnTo>
                <a:cubicBezTo>
                  <a:pt x="10623" y="14858"/>
                  <a:pt x="12080" y="15838"/>
                  <a:pt x="13402" y="16806"/>
                </a:cubicBezTo>
                <a:cubicBezTo>
                  <a:pt x="13461" y="16847"/>
                  <a:pt x="13515" y="16893"/>
                  <a:pt x="13603" y="16965"/>
                </a:cubicBezTo>
                <a:lnTo>
                  <a:pt x="14194" y="17453"/>
                </a:lnTo>
                <a:lnTo>
                  <a:pt x="14194" y="17453"/>
                </a:lnTo>
                <a:lnTo>
                  <a:pt x="13445" y="17446"/>
                </a:lnTo>
                <a:cubicBezTo>
                  <a:pt x="13277" y="17444"/>
                  <a:pt x="13111" y="17443"/>
                  <a:pt x="12950" y="17442"/>
                </a:cubicBezTo>
                <a:cubicBezTo>
                  <a:pt x="12498" y="17438"/>
                  <a:pt x="12070" y="17435"/>
                  <a:pt x="11640" y="17413"/>
                </a:cubicBezTo>
                <a:cubicBezTo>
                  <a:pt x="11406" y="17406"/>
                  <a:pt x="11170" y="17402"/>
                  <a:pt x="10934" y="17402"/>
                </a:cubicBezTo>
                <a:cubicBezTo>
                  <a:pt x="10312" y="17402"/>
                  <a:pt x="9688" y="17424"/>
                  <a:pt x="9078" y="17445"/>
                </a:cubicBezTo>
                <a:cubicBezTo>
                  <a:pt x="8667" y="17459"/>
                  <a:pt x="8242" y="17475"/>
                  <a:pt x="7823" y="17482"/>
                </a:cubicBezTo>
                <a:cubicBezTo>
                  <a:pt x="7282" y="17492"/>
                  <a:pt x="6731" y="17515"/>
                  <a:pt x="6198" y="17537"/>
                </a:cubicBezTo>
                <a:cubicBezTo>
                  <a:pt x="5619" y="17559"/>
                  <a:pt x="5020" y="17585"/>
                  <a:pt x="4427" y="17594"/>
                </a:cubicBezTo>
                <a:cubicBezTo>
                  <a:pt x="3932" y="17602"/>
                  <a:pt x="3431" y="17603"/>
                  <a:pt x="2941" y="17603"/>
                </a:cubicBezTo>
                <a:cubicBezTo>
                  <a:pt x="2843" y="17603"/>
                  <a:pt x="2745" y="17603"/>
                  <a:pt x="2648" y="17603"/>
                </a:cubicBezTo>
                <a:lnTo>
                  <a:pt x="2204" y="17603"/>
                </a:lnTo>
                <a:cubicBezTo>
                  <a:pt x="2067" y="17603"/>
                  <a:pt x="1933" y="17588"/>
                  <a:pt x="1804" y="17574"/>
                </a:cubicBezTo>
                <a:cubicBezTo>
                  <a:pt x="1673" y="17560"/>
                  <a:pt x="1546" y="17546"/>
                  <a:pt x="1414" y="17546"/>
                </a:cubicBezTo>
                <a:cubicBezTo>
                  <a:pt x="1365" y="17546"/>
                  <a:pt x="1316" y="17548"/>
                  <a:pt x="1265" y="17552"/>
                </a:cubicBezTo>
                <a:lnTo>
                  <a:pt x="582" y="17608"/>
                </a:lnTo>
                <a:lnTo>
                  <a:pt x="1052" y="17108"/>
                </a:lnTo>
                <a:cubicBezTo>
                  <a:pt x="1134" y="17020"/>
                  <a:pt x="1213" y="16934"/>
                  <a:pt x="1288" y="16852"/>
                </a:cubicBezTo>
                <a:cubicBezTo>
                  <a:pt x="1445" y="16680"/>
                  <a:pt x="1592" y="16519"/>
                  <a:pt x="1752" y="16365"/>
                </a:cubicBezTo>
                <a:cubicBezTo>
                  <a:pt x="2390" y="15748"/>
                  <a:pt x="2942" y="15029"/>
                  <a:pt x="3477" y="14332"/>
                </a:cubicBezTo>
                <a:cubicBezTo>
                  <a:pt x="3631" y="14133"/>
                  <a:pt x="3788" y="13927"/>
                  <a:pt x="3946" y="13726"/>
                </a:cubicBezTo>
                <a:cubicBezTo>
                  <a:pt x="4206" y="13397"/>
                  <a:pt x="4483" y="13073"/>
                  <a:pt x="4751" y="12760"/>
                </a:cubicBezTo>
                <a:cubicBezTo>
                  <a:pt x="4836" y="12661"/>
                  <a:pt x="4921" y="12563"/>
                  <a:pt x="5004" y="12464"/>
                </a:cubicBezTo>
                <a:cubicBezTo>
                  <a:pt x="5204" y="12231"/>
                  <a:pt x="5242" y="11979"/>
                  <a:pt x="5124" y="11670"/>
                </a:cubicBezTo>
                <a:cubicBezTo>
                  <a:pt x="4928" y="11160"/>
                  <a:pt x="4578" y="10725"/>
                  <a:pt x="4238" y="10323"/>
                </a:cubicBezTo>
                <a:cubicBezTo>
                  <a:pt x="3417" y="9358"/>
                  <a:pt x="2513" y="8434"/>
                  <a:pt x="1639" y="7538"/>
                </a:cubicBezTo>
                <a:lnTo>
                  <a:pt x="1329" y="7222"/>
                </a:lnTo>
                <a:lnTo>
                  <a:pt x="1753" y="7099"/>
                </a:lnTo>
                <a:cubicBezTo>
                  <a:pt x="1982" y="7033"/>
                  <a:pt x="2206" y="7010"/>
                  <a:pt x="2420" y="7010"/>
                </a:cubicBezTo>
                <a:close/>
                <a:moveTo>
                  <a:pt x="69568" y="1"/>
                </a:moveTo>
                <a:cubicBezTo>
                  <a:pt x="69563" y="1"/>
                  <a:pt x="69557" y="1"/>
                  <a:pt x="69550" y="1"/>
                </a:cubicBezTo>
                <a:cubicBezTo>
                  <a:pt x="68442" y="11"/>
                  <a:pt x="67316" y="50"/>
                  <a:pt x="66226" y="86"/>
                </a:cubicBezTo>
                <a:cubicBezTo>
                  <a:pt x="66083" y="91"/>
                  <a:pt x="65941" y="95"/>
                  <a:pt x="65798" y="100"/>
                </a:cubicBezTo>
                <a:cubicBezTo>
                  <a:pt x="64926" y="130"/>
                  <a:pt x="64056" y="151"/>
                  <a:pt x="63216" y="171"/>
                </a:cubicBezTo>
                <a:cubicBezTo>
                  <a:pt x="62441" y="189"/>
                  <a:pt x="61652" y="211"/>
                  <a:pt x="60888" y="231"/>
                </a:cubicBezTo>
                <a:cubicBezTo>
                  <a:pt x="60380" y="246"/>
                  <a:pt x="59855" y="260"/>
                  <a:pt x="59339" y="275"/>
                </a:cubicBezTo>
                <a:cubicBezTo>
                  <a:pt x="58572" y="292"/>
                  <a:pt x="57793" y="314"/>
                  <a:pt x="57040" y="334"/>
                </a:cubicBezTo>
                <a:cubicBezTo>
                  <a:pt x="56538" y="349"/>
                  <a:pt x="56019" y="364"/>
                  <a:pt x="55510" y="378"/>
                </a:cubicBezTo>
                <a:cubicBezTo>
                  <a:pt x="55186" y="385"/>
                  <a:pt x="54861" y="394"/>
                  <a:pt x="54537" y="401"/>
                </a:cubicBezTo>
                <a:cubicBezTo>
                  <a:pt x="53593" y="425"/>
                  <a:pt x="52616" y="450"/>
                  <a:pt x="51658" y="481"/>
                </a:cubicBezTo>
                <a:cubicBezTo>
                  <a:pt x="50735" y="513"/>
                  <a:pt x="49923" y="536"/>
                  <a:pt x="49175" y="551"/>
                </a:cubicBezTo>
                <a:cubicBezTo>
                  <a:pt x="47490" y="591"/>
                  <a:pt x="45745" y="634"/>
                  <a:pt x="44020" y="693"/>
                </a:cubicBezTo>
                <a:cubicBezTo>
                  <a:pt x="43520" y="709"/>
                  <a:pt x="43016" y="720"/>
                  <a:pt x="42528" y="731"/>
                </a:cubicBezTo>
                <a:cubicBezTo>
                  <a:pt x="42162" y="739"/>
                  <a:pt x="41786" y="747"/>
                  <a:pt x="41414" y="758"/>
                </a:cubicBezTo>
                <a:cubicBezTo>
                  <a:pt x="40775" y="775"/>
                  <a:pt x="40126" y="793"/>
                  <a:pt x="39499" y="809"/>
                </a:cubicBezTo>
                <a:cubicBezTo>
                  <a:pt x="38870" y="827"/>
                  <a:pt x="38221" y="844"/>
                  <a:pt x="37582" y="861"/>
                </a:cubicBezTo>
                <a:lnTo>
                  <a:pt x="37581" y="861"/>
                </a:lnTo>
                <a:cubicBezTo>
                  <a:pt x="36320" y="897"/>
                  <a:pt x="35016" y="936"/>
                  <a:pt x="33728" y="964"/>
                </a:cubicBezTo>
                <a:cubicBezTo>
                  <a:pt x="32577" y="989"/>
                  <a:pt x="31409" y="1023"/>
                  <a:pt x="30279" y="1054"/>
                </a:cubicBezTo>
                <a:cubicBezTo>
                  <a:pt x="29719" y="1069"/>
                  <a:pt x="29140" y="1086"/>
                  <a:pt x="28571" y="1100"/>
                </a:cubicBezTo>
                <a:cubicBezTo>
                  <a:pt x="27393" y="1131"/>
                  <a:pt x="26058" y="1164"/>
                  <a:pt x="24738" y="1203"/>
                </a:cubicBezTo>
                <a:cubicBezTo>
                  <a:pt x="24092" y="1221"/>
                  <a:pt x="23434" y="1239"/>
                  <a:pt x="22798" y="1255"/>
                </a:cubicBezTo>
                <a:cubicBezTo>
                  <a:pt x="22162" y="1271"/>
                  <a:pt x="21504" y="1288"/>
                  <a:pt x="20859" y="1307"/>
                </a:cubicBezTo>
                <a:lnTo>
                  <a:pt x="20807" y="1308"/>
                </a:lnTo>
                <a:cubicBezTo>
                  <a:pt x="19577" y="1344"/>
                  <a:pt x="18304" y="1381"/>
                  <a:pt x="17049" y="1410"/>
                </a:cubicBezTo>
                <a:cubicBezTo>
                  <a:pt x="15882" y="1436"/>
                  <a:pt x="14613" y="1472"/>
                  <a:pt x="13173" y="1516"/>
                </a:cubicBezTo>
                <a:cubicBezTo>
                  <a:pt x="12612" y="1536"/>
                  <a:pt x="12044" y="1546"/>
                  <a:pt x="11493" y="1556"/>
                </a:cubicBezTo>
                <a:cubicBezTo>
                  <a:pt x="10945" y="1567"/>
                  <a:pt x="10379" y="1577"/>
                  <a:pt x="9824" y="1596"/>
                </a:cubicBezTo>
                <a:cubicBezTo>
                  <a:pt x="9450" y="1608"/>
                  <a:pt x="9077" y="1616"/>
                  <a:pt x="8714" y="1623"/>
                </a:cubicBezTo>
                <a:lnTo>
                  <a:pt x="8709" y="1623"/>
                </a:lnTo>
                <a:cubicBezTo>
                  <a:pt x="8536" y="1626"/>
                  <a:pt x="8433" y="1695"/>
                  <a:pt x="8363" y="1854"/>
                </a:cubicBezTo>
                <a:cubicBezTo>
                  <a:pt x="8310" y="1974"/>
                  <a:pt x="8286" y="2097"/>
                  <a:pt x="8286" y="2238"/>
                </a:cubicBezTo>
                <a:cubicBezTo>
                  <a:pt x="8291" y="3000"/>
                  <a:pt x="8265" y="3770"/>
                  <a:pt x="8240" y="4514"/>
                </a:cubicBezTo>
                <a:cubicBezTo>
                  <a:pt x="8222" y="4996"/>
                  <a:pt x="8206" y="5493"/>
                  <a:pt x="8198" y="5983"/>
                </a:cubicBezTo>
                <a:lnTo>
                  <a:pt x="8198" y="5987"/>
                </a:lnTo>
                <a:lnTo>
                  <a:pt x="8198" y="6010"/>
                </a:lnTo>
                <a:cubicBezTo>
                  <a:pt x="8195" y="6108"/>
                  <a:pt x="8191" y="6273"/>
                  <a:pt x="8056" y="6386"/>
                </a:cubicBezTo>
                <a:cubicBezTo>
                  <a:pt x="7986" y="6445"/>
                  <a:pt x="7897" y="6475"/>
                  <a:pt x="7792" y="6475"/>
                </a:cubicBezTo>
                <a:cubicBezTo>
                  <a:pt x="7759" y="6475"/>
                  <a:pt x="7726" y="6472"/>
                  <a:pt x="7691" y="6467"/>
                </a:cubicBezTo>
                <a:lnTo>
                  <a:pt x="7689" y="6467"/>
                </a:lnTo>
                <a:cubicBezTo>
                  <a:pt x="7331" y="6407"/>
                  <a:pt x="6967" y="6375"/>
                  <a:pt x="6605" y="6371"/>
                </a:cubicBezTo>
                <a:lnTo>
                  <a:pt x="6466" y="6371"/>
                </a:lnTo>
                <a:cubicBezTo>
                  <a:pt x="5663" y="6371"/>
                  <a:pt x="4853" y="6403"/>
                  <a:pt x="4089" y="6438"/>
                </a:cubicBezTo>
                <a:cubicBezTo>
                  <a:pt x="3942" y="6444"/>
                  <a:pt x="3795" y="6447"/>
                  <a:pt x="3648" y="6447"/>
                </a:cubicBezTo>
                <a:cubicBezTo>
                  <a:pt x="2914" y="6447"/>
                  <a:pt x="2184" y="6377"/>
                  <a:pt x="1475" y="6309"/>
                </a:cubicBezTo>
                <a:cubicBezTo>
                  <a:pt x="1357" y="6297"/>
                  <a:pt x="1240" y="6286"/>
                  <a:pt x="1122" y="6276"/>
                </a:cubicBezTo>
                <a:lnTo>
                  <a:pt x="1120" y="6276"/>
                </a:lnTo>
                <a:cubicBezTo>
                  <a:pt x="983" y="6261"/>
                  <a:pt x="857" y="6252"/>
                  <a:pt x="739" y="6252"/>
                </a:cubicBezTo>
                <a:cubicBezTo>
                  <a:pt x="609" y="6252"/>
                  <a:pt x="488" y="6263"/>
                  <a:pt x="372" y="6293"/>
                </a:cubicBezTo>
                <a:cubicBezTo>
                  <a:pt x="223" y="6330"/>
                  <a:pt x="116" y="6422"/>
                  <a:pt x="79" y="6545"/>
                </a:cubicBezTo>
                <a:cubicBezTo>
                  <a:pt x="42" y="6663"/>
                  <a:pt x="76" y="6786"/>
                  <a:pt x="171" y="6895"/>
                </a:cubicBezTo>
                <a:lnTo>
                  <a:pt x="233" y="6963"/>
                </a:lnTo>
                <a:cubicBezTo>
                  <a:pt x="512" y="7271"/>
                  <a:pt x="800" y="7591"/>
                  <a:pt x="1101" y="7877"/>
                </a:cubicBezTo>
                <a:cubicBezTo>
                  <a:pt x="1957" y="8692"/>
                  <a:pt x="2760" y="9571"/>
                  <a:pt x="3575" y="10476"/>
                </a:cubicBezTo>
                <a:cubicBezTo>
                  <a:pt x="3844" y="10773"/>
                  <a:pt x="4186" y="11176"/>
                  <a:pt x="4445" y="11641"/>
                </a:cubicBezTo>
                <a:cubicBezTo>
                  <a:pt x="4578" y="11880"/>
                  <a:pt x="4555" y="12089"/>
                  <a:pt x="4372" y="12299"/>
                </a:cubicBezTo>
                <a:cubicBezTo>
                  <a:pt x="4021" y="12701"/>
                  <a:pt x="3679" y="13095"/>
                  <a:pt x="3370" y="13507"/>
                </a:cubicBezTo>
                <a:cubicBezTo>
                  <a:pt x="2629" y="14493"/>
                  <a:pt x="1730" y="15638"/>
                  <a:pt x="670" y="16640"/>
                </a:cubicBezTo>
                <a:cubicBezTo>
                  <a:pt x="305" y="16984"/>
                  <a:pt x="99" y="17334"/>
                  <a:pt x="23" y="17743"/>
                </a:cubicBezTo>
                <a:cubicBezTo>
                  <a:pt x="0" y="17867"/>
                  <a:pt x="28" y="17988"/>
                  <a:pt x="99" y="18067"/>
                </a:cubicBezTo>
                <a:cubicBezTo>
                  <a:pt x="146" y="18120"/>
                  <a:pt x="208" y="18148"/>
                  <a:pt x="284" y="18148"/>
                </a:cubicBezTo>
                <a:cubicBezTo>
                  <a:pt x="293" y="18148"/>
                  <a:pt x="302" y="18147"/>
                  <a:pt x="311" y="18147"/>
                </a:cubicBezTo>
                <a:cubicBezTo>
                  <a:pt x="421" y="18138"/>
                  <a:pt x="531" y="18135"/>
                  <a:pt x="640" y="18135"/>
                </a:cubicBezTo>
                <a:cubicBezTo>
                  <a:pt x="815" y="18135"/>
                  <a:pt x="987" y="18143"/>
                  <a:pt x="1155" y="18151"/>
                </a:cubicBezTo>
                <a:cubicBezTo>
                  <a:pt x="1303" y="18159"/>
                  <a:pt x="1442" y="18165"/>
                  <a:pt x="1583" y="18166"/>
                </a:cubicBezTo>
                <a:cubicBezTo>
                  <a:pt x="2182" y="18169"/>
                  <a:pt x="2791" y="18180"/>
                  <a:pt x="3379" y="18190"/>
                </a:cubicBezTo>
                <a:cubicBezTo>
                  <a:pt x="4074" y="18201"/>
                  <a:pt x="4783" y="18213"/>
                  <a:pt x="5493" y="18213"/>
                </a:cubicBezTo>
                <a:cubicBezTo>
                  <a:pt x="5982" y="18213"/>
                  <a:pt x="6470" y="18207"/>
                  <a:pt x="6955" y="18192"/>
                </a:cubicBezTo>
                <a:cubicBezTo>
                  <a:pt x="8341" y="18147"/>
                  <a:pt x="9748" y="18142"/>
                  <a:pt x="11111" y="18138"/>
                </a:cubicBezTo>
                <a:cubicBezTo>
                  <a:pt x="11188" y="18138"/>
                  <a:pt x="11266" y="18137"/>
                  <a:pt x="11345" y="18137"/>
                </a:cubicBezTo>
                <a:cubicBezTo>
                  <a:pt x="11501" y="18137"/>
                  <a:pt x="11657" y="18138"/>
                  <a:pt x="11810" y="18138"/>
                </a:cubicBezTo>
                <a:cubicBezTo>
                  <a:pt x="11914" y="18139"/>
                  <a:pt x="12019" y="18139"/>
                  <a:pt x="12124" y="18139"/>
                </a:cubicBezTo>
                <a:cubicBezTo>
                  <a:pt x="12937" y="18139"/>
                  <a:pt x="13771" y="18132"/>
                  <a:pt x="14587" y="18078"/>
                </a:cubicBezTo>
                <a:cubicBezTo>
                  <a:pt x="14650" y="18072"/>
                  <a:pt x="14717" y="18063"/>
                  <a:pt x="14788" y="18054"/>
                </a:cubicBezTo>
                <a:cubicBezTo>
                  <a:pt x="14896" y="18039"/>
                  <a:pt x="15014" y="18022"/>
                  <a:pt x="15140" y="18022"/>
                </a:cubicBezTo>
                <a:cubicBezTo>
                  <a:pt x="15207" y="18022"/>
                  <a:pt x="15276" y="18027"/>
                  <a:pt x="15346" y="18039"/>
                </a:cubicBezTo>
                <a:lnTo>
                  <a:pt x="15347" y="18039"/>
                </a:lnTo>
                <a:cubicBezTo>
                  <a:pt x="15375" y="18045"/>
                  <a:pt x="15402" y="18047"/>
                  <a:pt x="15429" y="18047"/>
                </a:cubicBezTo>
                <a:cubicBezTo>
                  <a:pt x="15522" y="18047"/>
                  <a:pt x="15601" y="18014"/>
                  <a:pt x="15665" y="17949"/>
                </a:cubicBezTo>
                <a:cubicBezTo>
                  <a:pt x="15763" y="17846"/>
                  <a:pt x="15794" y="17700"/>
                  <a:pt x="15774" y="17606"/>
                </a:cubicBezTo>
                <a:cubicBezTo>
                  <a:pt x="15698" y="17250"/>
                  <a:pt x="15693" y="16876"/>
                  <a:pt x="15756" y="16428"/>
                </a:cubicBezTo>
                <a:cubicBezTo>
                  <a:pt x="15764" y="15803"/>
                  <a:pt x="15773" y="15157"/>
                  <a:pt x="15768" y="14535"/>
                </a:cubicBezTo>
                <a:lnTo>
                  <a:pt x="15768" y="14532"/>
                </a:lnTo>
                <a:lnTo>
                  <a:pt x="15768" y="14527"/>
                </a:lnTo>
                <a:lnTo>
                  <a:pt x="15780" y="13923"/>
                </a:lnTo>
                <a:cubicBezTo>
                  <a:pt x="15789" y="13558"/>
                  <a:pt x="15990" y="13365"/>
                  <a:pt x="16363" y="13365"/>
                </a:cubicBezTo>
                <a:cubicBezTo>
                  <a:pt x="16447" y="13366"/>
                  <a:pt x="16530" y="13366"/>
                  <a:pt x="16613" y="13366"/>
                </a:cubicBezTo>
                <a:cubicBezTo>
                  <a:pt x="17482" y="13366"/>
                  <a:pt x="18360" y="13352"/>
                  <a:pt x="19212" y="13340"/>
                </a:cubicBezTo>
                <a:lnTo>
                  <a:pt x="19688" y="13331"/>
                </a:lnTo>
                <a:cubicBezTo>
                  <a:pt x="20285" y="13322"/>
                  <a:pt x="20894" y="13312"/>
                  <a:pt x="21482" y="13301"/>
                </a:cubicBezTo>
                <a:cubicBezTo>
                  <a:pt x="22951" y="13278"/>
                  <a:pt x="24469" y="13252"/>
                  <a:pt x="25961" y="13236"/>
                </a:cubicBezTo>
                <a:cubicBezTo>
                  <a:pt x="26774" y="13231"/>
                  <a:pt x="27601" y="13217"/>
                  <a:pt x="28401" y="13205"/>
                </a:cubicBezTo>
                <a:cubicBezTo>
                  <a:pt x="28802" y="13198"/>
                  <a:pt x="29216" y="13192"/>
                  <a:pt x="29624" y="13187"/>
                </a:cubicBezTo>
                <a:cubicBezTo>
                  <a:pt x="30945" y="13170"/>
                  <a:pt x="32311" y="13154"/>
                  <a:pt x="33676" y="13133"/>
                </a:cubicBezTo>
                <a:lnTo>
                  <a:pt x="33715" y="13133"/>
                </a:lnTo>
                <a:cubicBezTo>
                  <a:pt x="34950" y="13116"/>
                  <a:pt x="36227" y="13100"/>
                  <a:pt x="37484" y="13080"/>
                </a:cubicBezTo>
                <a:cubicBezTo>
                  <a:pt x="38155" y="13069"/>
                  <a:pt x="38836" y="13061"/>
                  <a:pt x="39496" y="13053"/>
                </a:cubicBezTo>
                <a:cubicBezTo>
                  <a:pt x="40157" y="13046"/>
                  <a:pt x="40841" y="13036"/>
                  <a:pt x="41513" y="13026"/>
                </a:cubicBezTo>
                <a:cubicBezTo>
                  <a:pt x="42142" y="13018"/>
                  <a:pt x="42778" y="13007"/>
                  <a:pt x="43396" y="12999"/>
                </a:cubicBezTo>
                <a:cubicBezTo>
                  <a:pt x="44012" y="12990"/>
                  <a:pt x="44649" y="12979"/>
                  <a:pt x="45278" y="12971"/>
                </a:cubicBezTo>
                <a:cubicBezTo>
                  <a:pt x="46637" y="12955"/>
                  <a:pt x="48044" y="12938"/>
                  <a:pt x="49424" y="12918"/>
                </a:cubicBezTo>
                <a:cubicBezTo>
                  <a:pt x="49887" y="12910"/>
                  <a:pt x="50355" y="12903"/>
                  <a:pt x="50807" y="12895"/>
                </a:cubicBezTo>
                <a:cubicBezTo>
                  <a:pt x="51564" y="12882"/>
                  <a:pt x="52345" y="12868"/>
                  <a:pt x="53116" y="12863"/>
                </a:cubicBezTo>
                <a:cubicBezTo>
                  <a:pt x="53847" y="12857"/>
                  <a:pt x="54590" y="12846"/>
                  <a:pt x="55309" y="12835"/>
                </a:cubicBezTo>
                <a:cubicBezTo>
                  <a:pt x="56147" y="12822"/>
                  <a:pt x="57014" y="12809"/>
                  <a:pt x="57869" y="12805"/>
                </a:cubicBezTo>
                <a:lnTo>
                  <a:pt x="60644" y="12780"/>
                </a:lnTo>
                <a:cubicBezTo>
                  <a:pt x="60658" y="12780"/>
                  <a:pt x="60672" y="12779"/>
                  <a:pt x="60691" y="12779"/>
                </a:cubicBezTo>
                <a:cubicBezTo>
                  <a:pt x="60711" y="12778"/>
                  <a:pt x="60735" y="12776"/>
                  <a:pt x="60763" y="12776"/>
                </a:cubicBezTo>
                <a:cubicBezTo>
                  <a:pt x="61750" y="12761"/>
                  <a:pt x="62768" y="12744"/>
                  <a:pt x="63798" y="12722"/>
                </a:cubicBezTo>
                <a:cubicBezTo>
                  <a:pt x="63805" y="12722"/>
                  <a:pt x="63813" y="12722"/>
                  <a:pt x="63822" y="12722"/>
                </a:cubicBezTo>
                <a:cubicBezTo>
                  <a:pt x="63894" y="12722"/>
                  <a:pt x="64044" y="12732"/>
                  <a:pt x="64158" y="12842"/>
                </a:cubicBezTo>
                <a:cubicBezTo>
                  <a:pt x="64274" y="12956"/>
                  <a:pt x="64287" y="13109"/>
                  <a:pt x="64287" y="13215"/>
                </a:cubicBezTo>
                <a:lnTo>
                  <a:pt x="64287" y="13457"/>
                </a:lnTo>
                <a:cubicBezTo>
                  <a:pt x="64285" y="13824"/>
                  <a:pt x="64284" y="14169"/>
                  <a:pt x="64308" y="14522"/>
                </a:cubicBezTo>
                <a:cubicBezTo>
                  <a:pt x="64313" y="14603"/>
                  <a:pt x="64320" y="14684"/>
                  <a:pt x="64330" y="14771"/>
                </a:cubicBezTo>
                <a:cubicBezTo>
                  <a:pt x="64360" y="15075"/>
                  <a:pt x="64391" y="15389"/>
                  <a:pt x="64314" y="15725"/>
                </a:cubicBezTo>
                <a:lnTo>
                  <a:pt x="64313" y="15727"/>
                </a:lnTo>
                <a:cubicBezTo>
                  <a:pt x="64290" y="15820"/>
                  <a:pt x="64303" y="15944"/>
                  <a:pt x="64314" y="16076"/>
                </a:cubicBezTo>
                <a:cubicBezTo>
                  <a:pt x="64319" y="16139"/>
                  <a:pt x="64325" y="16204"/>
                  <a:pt x="64329" y="16272"/>
                </a:cubicBezTo>
                <a:cubicBezTo>
                  <a:pt x="64331" y="16320"/>
                  <a:pt x="64345" y="16392"/>
                  <a:pt x="64440" y="16452"/>
                </a:cubicBezTo>
                <a:cubicBezTo>
                  <a:pt x="64525" y="16504"/>
                  <a:pt x="64649" y="16533"/>
                  <a:pt x="64795" y="16533"/>
                </a:cubicBezTo>
                <a:cubicBezTo>
                  <a:pt x="64813" y="16533"/>
                  <a:pt x="64832" y="16533"/>
                  <a:pt x="64851" y="16532"/>
                </a:cubicBezTo>
                <a:cubicBezTo>
                  <a:pt x="65491" y="16504"/>
                  <a:pt x="66137" y="16485"/>
                  <a:pt x="66760" y="16470"/>
                </a:cubicBezTo>
                <a:cubicBezTo>
                  <a:pt x="67012" y="16463"/>
                  <a:pt x="67265" y="16462"/>
                  <a:pt x="67510" y="16460"/>
                </a:cubicBezTo>
                <a:cubicBezTo>
                  <a:pt x="67935" y="16458"/>
                  <a:pt x="68372" y="16455"/>
                  <a:pt x="68800" y="16428"/>
                </a:cubicBezTo>
                <a:cubicBezTo>
                  <a:pt x="69091" y="16412"/>
                  <a:pt x="69383" y="16409"/>
                  <a:pt x="69666" y="16408"/>
                </a:cubicBezTo>
                <a:cubicBezTo>
                  <a:pt x="69867" y="16407"/>
                  <a:pt x="70076" y="16406"/>
                  <a:pt x="70278" y="16398"/>
                </a:cubicBezTo>
                <a:cubicBezTo>
                  <a:pt x="71823" y="16350"/>
                  <a:pt x="73397" y="16309"/>
                  <a:pt x="74918" y="16268"/>
                </a:cubicBezTo>
                <a:lnTo>
                  <a:pt x="74979" y="16267"/>
                </a:lnTo>
                <a:cubicBezTo>
                  <a:pt x="75417" y="16254"/>
                  <a:pt x="75863" y="16249"/>
                  <a:pt x="76295" y="16244"/>
                </a:cubicBezTo>
                <a:cubicBezTo>
                  <a:pt x="76553" y="16242"/>
                  <a:pt x="76818" y="16237"/>
                  <a:pt x="77080" y="16233"/>
                </a:cubicBezTo>
                <a:lnTo>
                  <a:pt x="77085" y="16233"/>
                </a:lnTo>
                <a:cubicBezTo>
                  <a:pt x="77121" y="16233"/>
                  <a:pt x="77230" y="16233"/>
                  <a:pt x="77300" y="16207"/>
                </a:cubicBezTo>
                <a:lnTo>
                  <a:pt x="77306" y="16204"/>
                </a:lnTo>
                <a:cubicBezTo>
                  <a:pt x="77439" y="16156"/>
                  <a:pt x="77569" y="16140"/>
                  <a:pt x="77694" y="16140"/>
                </a:cubicBezTo>
                <a:cubicBezTo>
                  <a:pt x="77830" y="16140"/>
                  <a:pt x="77960" y="16159"/>
                  <a:pt x="78082" y="16177"/>
                </a:cubicBezTo>
                <a:lnTo>
                  <a:pt x="78122" y="16184"/>
                </a:lnTo>
                <a:cubicBezTo>
                  <a:pt x="78247" y="16201"/>
                  <a:pt x="78359" y="16210"/>
                  <a:pt x="78461" y="16210"/>
                </a:cubicBezTo>
                <a:cubicBezTo>
                  <a:pt x="78499" y="16210"/>
                  <a:pt x="78535" y="16209"/>
                  <a:pt x="78570" y="16207"/>
                </a:cubicBezTo>
                <a:lnTo>
                  <a:pt x="78571" y="16207"/>
                </a:lnTo>
                <a:cubicBezTo>
                  <a:pt x="78681" y="16199"/>
                  <a:pt x="78783" y="16149"/>
                  <a:pt x="78851" y="16067"/>
                </a:cubicBezTo>
                <a:cubicBezTo>
                  <a:pt x="78902" y="16000"/>
                  <a:pt x="78930" y="15921"/>
                  <a:pt x="78922" y="15843"/>
                </a:cubicBezTo>
                <a:cubicBezTo>
                  <a:pt x="78911" y="15734"/>
                  <a:pt x="78856" y="15625"/>
                  <a:pt x="78745" y="15482"/>
                </a:cubicBezTo>
                <a:cubicBezTo>
                  <a:pt x="78487" y="15148"/>
                  <a:pt x="78199" y="14826"/>
                  <a:pt x="77920" y="14514"/>
                </a:cubicBezTo>
                <a:cubicBezTo>
                  <a:pt x="77704" y="14275"/>
                  <a:pt x="77481" y="14026"/>
                  <a:pt x="77271" y="13769"/>
                </a:cubicBezTo>
                <a:cubicBezTo>
                  <a:pt x="76469" y="12801"/>
                  <a:pt x="75603" y="11776"/>
                  <a:pt x="74643" y="10816"/>
                </a:cubicBezTo>
                <a:cubicBezTo>
                  <a:pt x="74420" y="10592"/>
                  <a:pt x="74405" y="10363"/>
                  <a:pt x="74596" y="10113"/>
                </a:cubicBezTo>
                <a:cubicBezTo>
                  <a:pt x="75491" y="8923"/>
                  <a:pt x="76274" y="7804"/>
                  <a:pt x="76988" y="6695"/>
                </a:cubicBezTo>
                <a:cubicBezTo>
                  <a:pt x="77013" y="6657"/>
                  <a:pt x="77038" y="6618"/>
                  <a:pt x="77062" y="6580"/>
                </a:cubicBezTo>
                <a:cubicBezTo>
                  <a:pt x="77313" y="6186"/>
                  <a:pt x="77573" y="5778"/>
                  <a:pt x="77915" y="5429"/>
                </a:cubicBezTo>
                <a:cubicBezTo>
                  <a:pt x="78128" y="5204"/>
                  <a:pt x="78115" y="5126"/>
                  <a:pt x="78077" y="5051"/>
                </a:cubicBezTo>
                <a:cubicBezTo>
                  <a:pt x="77923" y="4751"/>
                  <a:pt x="77822" y="4622"/>
                  <a:pt x="77606" y="4622"/>
                </a:cubicBezTo>
                <a:cubicBezTo>
                  <a:pt x="77601" y="4622"/>
                  <a:pt x="77596" y="4622"/>
                  <a:pt x="77591" y="4622"/>
                </a:cubicBezTo>
                <a:cubicBezTo>
                  <a:pt x="77302" y="4632"/>
                  <a:pt x="77011" y="4633"/>
                  <a:pt x="76728" y="4636"/>
                </a:cubicBezTo>
                <a:cubicBezTo>
                  <a:pt x="76448" y="4638"/>
                  <a:pt x="76159" y="4640"/>
                  <a:pt x="75877" y="4648"/>
                </a:cubicBezTo>
                <a:cubicBezTo>
                  <a:pt x="75491" y="4661"/>
                  <a:pt x="75097" y="4667"/>
                  <a:pt x="74718" y="4673"/>
                </a:cubicBezTo>
                <a:cubicBezTo>
                  <a:pt x="74152" y="4682"/>
                  <a:pt x="73566" y="4693"/>
                  <a:pt x="72992" y="4719"/>
                </a:cubicBezTo>
                <a:cubicBezTo>
                  <a:pt x="72575" y="4739"/>
                  <a:pt x="72153" y="4750"/>
                  <a:pt x="71746" y="4764"/>
                </a:cubicBezTo>
                <a:cubicBezTo>
                  <a:pt x="71340" y="4775"/>
                  <a:pt x="70920" y="4787"/>
                  <a:pt x="70507" y="4807"/>
                </a:cubicBezTo>
                <a:lnTo>
                  <a:pt x="70504" y="4807"/>
                </a:lnTo>
                <a:cubicBezTo>
                  <a:pt x="70496" y="4807"/>
                  <a:pt x="70486" y="4807"/>
                  <a:pt x="70476" y="4807"/>
                </a:cubicBezTo>
                <a:cubicBezTo>
                  <a:pt x="70402" y="4807"/>
                  <a:pt x="70269" y="4798"/>
                  <a:pt x="70169" y="4699"/>
                </a:cubicBezTo>
                <a:cubicBezTo>
                  <a:pt x="70055" y="4584"/>
                  <a:pt x="70058" y="4431"/>
                  <a:pt x="70061" y="4382"/>
                </a:cubicBezTo>
                <a:cubicBezTo>
                  <a:pt x="70069" y="4121"/>
                  <a:pt x="70056" y="3862"/>
                  <a:pt x="70043" y="3587"/>
                </a:cubicBezTo>
                <a:cubicBezTo>
                  <a:pt x="70029" y="3288"/>
                  <a:pt x="70015" y="2979"/>
                  <a:pt x="70027" y="2669"/>
                </a:cubicBezTo>
                <a:cubicBezTo>
                  <a:pt x="70034" y="2527"/>
                  <a:pt x="70024" y="2383"/>
                  <a:pt x="70012" y="2228"/>
                </a:cubicBezTo>
                <a:cubicBezTo>
                  <a:pt x="70010" y="2185"/>
                  <a:pt x="70006" y="2139"/>
                  <a:pt x="70004" y="2096"/>
                </a:cubicBezTo>
                <a:lnTo>
                  <a:pt x="70004" y="2093"/>
                </a:lnTo>
                <a:cubicBezTo>
                  <a:pt x="69991" y="1881"/>
                  <a:pt x="69989" y="1670"/>
                  <a:pt x="69986" y="1464"/>
                </a:cubicBezTo>
                <a:cubicBezTo>
                  <a:pt x="69981" y="1108"/>
                  <a:pt x="69978" y="772"/>
                  <a:pt x="69934" y="431"/>
                </a:cubicBezTo>
                <a:cubicBezTo>
                  <a:pt x="69919" y="311"/>
                  <a:pt x="69892" y="140"/>
                  <a:pt x="69829" y="69"/>
                </a:cubicBezTo>
                <a:cubicBezTo>
                  <a:pt x="69814" y="51"/>
                  <a:pt x="69769" y="1"/>
                  <a:pt x="695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B67E607-909E-8897-2E33-A1D935F166E8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62846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1">
          <a:extLst>
            <a:ext uri="{FF2B5EF4-FFF2-40B4-BE49-F238E27FC236}">
              <a16:creationId xmlns:a16="http://schemas.microsoft.com/office/drawing/2014/main" id="{B8DA8F8F-3E99-D685-11FD-3318DEB7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3" name="Google Shape;2083;p38">
            <a:extLst>
              <a:ext uri="{FF2B5EF4-FFF2-40B4-BE49-F238E27FC236}">
                <a16:creationId xmlns:a16="http://schemas.microsoft.com/office/drawing/2014/main" id="{317EB38D-C28B-20E9-B3EE-FE6310FD79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92131" y="669378"/>
            <a:ext cx="9692700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r>
              <a:rPr lang="pt-BR" dirty="0"/>
              <a:t>Como diz um homem velho: </a:t>
            </a:r>
            <a:endParaRPr dirty="0"/>
          </a:p>
        </p:txBody>
      </p:sp>
      <p:grpSp>
        <p:nvGrpSpPr>
          <p:cNvPr id="2084" name="Google Shape;2084;p38">
            <a:extLst>
              <a:ext uri="{FF2B5EF4-FFF2-40B4-BE49-F238E27FC236}">
                <a16:creationId xmlns:a16="http://schemas.microsoft.com/office/drawing/2014/main" id="{B9D78113-9F22-DF84-C088-ED23A928E150}"/>
              </a:ext>
            </a:extLst>
          </p:cNvPr>
          <p:cNvGrpSpPr/>
          <p:nvPr/>
        </p:nvGrpSpPr>
        <p:grpSpPr>
          <a:xfrm>
            <a:off x="1837873" y="1810779"/>
            <a:ext cx="9764027" cy="4892262"/>
            <a:chOff x="465091" y="1845069"/>
            <a:chExt cx="9764027" cy="4892262"/>
          </a:xfrm>
        </p:grpSpPr>
        <p:sp>
          <p:nvSpPr>
            <p:cNvPr id="2085" name="Google Shape;2085;p38">
              <a:extLst>
                <a:ext uri="{FF2B5EF4-FFF2-40B4-BE49-F238E27FC236}">
                  <a16:creationId xmlns:a16="http://schemas.microsoft.com/office/drawing/2014/main" id="{4166D0C3-B405-BB96-BC24-1E593546CD35}"/>
                </a:ext>
              </a:extLst>
            </p:cNvPr>
            <p:cNvSpPr/>
            <p:nvPr/>
          </p:nvSpPr>
          <p:spPr>
            <a:xfrm>
              <a:off x="685978" y="1845071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6" name="Google Shape;2086;p38">
              <a:extLst>
                <a:ext uri="{FF2B5EF4-FFF2-40B4-BE49-F238E27FC236}">
                  <a16:creationId xmlns:a16="http://schemas.microsoft.com/office/drawing/2014/main" id="{CDD6641E-64E8-9E95-14E5-41D9DFDB0077}"/>
                </a:ext>
              </a:extLst>
            </p:cNvPr>
            <p:cNvSpPr/>
            <p:nvPr/>
          </p:nvSpPr>
          <p:spPr>
            <a:xfrm rot="5400000">
              <a:off x="-566617" y="2963339"/>
              <a:ext cx="2369536" cy="306116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7" name="Google Shape;2087;p38">
              <a:extLst>
                <a:ext uri="{FF2B5EF4-FFF2-40B4-BE49-F238E27FC236}">
                  <a16:creationId xmlns:a16="http://schemas.microsoft.com/office/drawing/2014/main" id="{E1E00BA9-E9C9-F502-118D-906D32B5002F}"/>
                </a:ext>
              </a:extLst>
            </p:cNvPr>
            <p:cNvSpPr/>
            <p:nvPr/>
          </p:nvSpPr>
          <p:spPr>
            <a:xfrm rot="-5400000" flipH="1">
              <a:off x="-566620" y="5181698"/>
              <a:ext cx="2369536" cy="306116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8" name="Google Shape;2088;p38">
              <a:extLst>
                <a:ext uri="{FF2B5EF4-FFF2-40B4-BE49-F238E27FC236}">
                  <a16:creationId xmlns:a16="http://schemas.microsoft.com/office/drawing/2014/main" id="{10F0CE99-06CE-2418-8A24-183D05CE41FB}"/>
                </a:ext>
              </a:extLst>
            </p:cNvPr>
            <p:cNvSpPr/>
            <p:nvPr/>
          </p:nvSpPr>
          <p:spPr>
            <a:xfrm>
              <a:off x="685978" y="6431372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9" name="Google Shape;2089;p38">
              <a:extLst>
                <a:ext uri="{FF2B5EF4-FFF2-40B4-BE49-F238E27FC236}">
                  <a16:creationId xmlns:a16="http://schemas.microsoft.com/office/drawing/2014/main" id="{95838065-C699-0964-8CA1-09C24B75819D}"/>
                </a:ext>
              </a:extLst>
            </p:cNvPr>
            <p:cNvSpPr/>
            <p:nvPr/>
          </p:nvSpPr>
          <p:spPr>
            <a:xfrm flipH="1">
              <a:off x="7637477" y="1845071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0" name="Google Shape;2090;p38">
              <a:extLst>
                <a:ext uri="{FF2B5EF4-FFF2-40B4-BE49-F238E27FC236}">
                  <a16:creationId xmlns:a16="http://schemas.microsoft.com/office/drawing/2014/main" id="{AF684381-71E1-F1A3-AA44-8F6D30B6EE73}"/>
                </a:ext>
              </a:extLst>
            </p:cNvPr>
            <p:cNvSpPr/>
            <p:nvPr/>
          </p:nvSpPr>
          <p:spPr>
            <a:xfrm rot="-5400000" flipH="1">
              <a:off x="8891290" y="2963339"/>
              <a:ext cx="2369536" cy="306116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1" name="Google Shape;2091;p38">
              <a:extLst>
                <a:ext uri="{FF2B5EF4-FFF2-40B4-BE49-F238E27FC236}">
                  <a16:creationId xmlns:a16="http://schemas.microsoft.com/office/drawing/2014/main" id="{9B2C8920-5965-B551-BFC5-E1510DD1DC62}"/>
                </a:ext>
              </a:extLst>
            </p:cNvPr>
            <p:cNvSpPr/>
            <p:nvPr/>
          </p:nvSpPr>
          <p:spPr>
            <a:xfrm rot="5400000">
              <a:off x="8891292" y="5181698"/>
              <a:ext cx="2369536" cy="306116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2" name="Google Shape;2092;p38">
              <a:extLst>
                <a:ext uri="{FF2B5EF4-FFF2-40B4-BE49-F238E27FC236}">
                  <a16:creationId xmlns:a16="http://schemas.microsoft.com/office/drawing/2014/main" id="{07F8B4EB-1933-FB4E-E9D3-D1E0FFDFB560}"/>
                </a:ext>
              </a:extLst>
            </p:cNvPr>
            <p:cNvSpPr/>
            <p:nvPr/>
          </p:nvSpPr>
          <p:spPr>
            <a:xfrm flipH="1">
              <a:off x="7637477" y="6431372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3" name="Google Shape;2093;p38">
              <a:extLst>
                <a:ext uri="{FF2B5EF4-FFF2-40B4-BE49-F238E27FC236}">
                  <a16:creationId xmlns:a16="http://schemas.microsoft.com/office/drawing/2014/main" id="{DEF306B2-48DD-4D1E-1018-DB422D2D40A5}"/>
                </a:ext>
              </a:extLst>
            </p:cNvPr>
            <p:cNvSpPr/>
            <p:nvPr/>
          </p:nvSpPr>
          <p:spPr>
            <a:xfrm flipH="1">
              <a:off x="2980612" y="1845071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4" name="Google Shape;2094;p38">
              <a:extLst>
                <a:ext uri="{FF2B5EF4-FFF2-40B4-BE49-F238E27FC236}">
                  <a16:creationId xmlns:a16="http://schemas.microsoft.com/office/drawing/2014/main" id="{D9AF13ED-0DF5-B592-4121-FE1940E1F007}"/>
                </a:ext>
              </a:extLst>
            </p:cNvPr>
            <p:cNvSpPr/>
            <p:nvPr/>
          </p:nvSpPr>
          <p:spPr>
            <a:xfrm flipH="1">
              <a:off x="2904393" y="6431372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5" name="Google Shape;2095;p38">
              <a:extLst>
                <a:ext uri="{FF2B5EF4-FFF2-40B4-BE49-F238E27FC236}">
                  <a16:creationId xmlns:a16="http://schemas.microsoft.com/office/drawing/2014/main" id="{6491E741-9B33-FD9A-83C5-7A6DBD256CFC}"/>
                </a:ext>
              </a:extLst>
            </p:cNvPr>
            <p:cNvSpPr/>
            <p:nvPr/>
          </p:nvSpPr>
          <p:spPr>
            <a:xfrm rot="10800000">
              <a:off x="5275161" y="6431370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6" name="Google Shape;2096;p38">
              <a:extLst>
                <a:ext uri="{FF2B5EF4-FFF2-40B4-BE49-F238E27FC236}">
                  <a16:creationId xmlns:a16="http://schemas.microsoft.com/office/drawing/2014/main" id="{D5CD8E47-6992-06A1-8188-50C0113C725A}"/>
                </a:ext>
              </a:extLst>
            </p:cNvPr>
            <p:cNvSpPr/>
            <p:nvPr/>
          </p:nvSpPr>
          <p:spPr>
            <a:xfrm rot="10800000">
              <a:off x="5351380" y="1845069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3905482E-B5E9-F5BE-452D-EF3A140F91BF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5" name="Google Shape;1928;p34">
            <a:extLst>
              <a:ext uri="{FF2B5EF4-FFF2-40B4-BE49-F238E27FC236}">
                <a16:creationId xmlns:a16="http://schemas.microsoft.com/office/drawing/2014/main" id="{F822E359-2F3A-BF31-1A92-17138857382A}"/>
              </a:ext>
            </a:extLst>
          </p:cNvPr>
          <p:cNvSpPr txBox="1">
            <a:spLocks/>
          </p:cNvSpPr>
          <p:nvPr/>
        </p:nvSpPr>
        <p:spPr>
          <a:xfrm>
            <a:off x="2066789" y="2305540"/>
            <a:ext cx="9314718" cy="4228716"/>
          </a:xfrm>
          <a:prstGeom prst="rect">
            <a:avLst/>
          </a:prstGeom>
        </p:spPr>
        <p:txBody>
          <a:bodyPr spcFirstLastPara="1" wrap="square" lIns="110750" tIns="110750" rIns="110750" bIns="1107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sz="5400" dirty="0">
                <a:latin typeface="Gaegu" pitchFamily="2" charset="0"/>
                <a:ea typeface="Gaegu" pitchFamily="2" charset="0"/>
              </a:rPr>
              <a:t>Se chorei</a:t>
            </a:r>
          </a:p>
          <a:p>
            <a:pPr algn="ctr"/>
            <a:r>
              <a:rPr lang="pt-BR" sz="5400" dirty="0">
                <a:latin typeface="Gaegu" pitchFamily="2" charset="0"/>
                <a:ea typeface="Gaegu" pitchFamily="2" charset="0"/>
              </a:rPr>
              <a:t>Ou se sorri</a:t>
            </a:r>
          </a:p>
          <a:p>
            <a:pPr algn="ctr"/>
            <a:r>
              <a:rPr lang="pt-BR" sz="5400" dirty="0">
                <a:latin typeface="Gaegu" pitchFamily="2" charset="0"/>
                <a:ea typeface="Gaegu" pitchFamily="2" charset="0"/>
              </a:rPr>
              <a:t>O importante</a:t>
            </a:r>
          </a:p>
          <a:p>
            <a:pPr algn="ctr"/>
            <a:r>
              <a:rPr lang="pt-BR" sz="5400" dirty="0">
                <a:latin typeface="Gaegu" pitchFamily="2" charset="0"/>
                <a:ea typeface="Gaegu" pitchFamily="2" charset="0"/>
              </a:rPr>
              <a:t>É que emoções eu vivi</a:t>
            </a:r>
          </a:p>
          <a:p>
            <a:pPr algn="ctr"/>
            <a:endParaRPr lang="en-US" sz="4400" dirty="0">
              <a:latin typeface="Gaegu" pitchFamily="2" charset="0"/>
              <a:ea typeface="Gaegu" pitchFamily="2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746198F-F894-4C8A-488A-FBB98F9DB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4397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3181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4">
          <a:extLst>
            <a:ext uri="{FF2B5EF4-FFF2-40B4-BE49-F238E27FC236}">
              <a16:creationId xmlns:a16="http://schemas.microsoft.com/office/drawing/2014/main" id="{440D3D53-FA13-EA17-EAD3-931496521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Google Shape;2055;p37">
            <a:extLst>
              <a:ext uri="{FF2B5EF4-FFF2-40B4-BE49-F238E27FC236}">
                <a16:creationId xmlns:a16="http://schemas.microsoft.com/office/drawing/2014/main" id="{9D96D274-9FC7-D37D-3047-E7BDACE193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5347" y="452594"/>
            <a:ext cx="9692700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r>
              <a:rPr lang="en" dirty="0"/>
              <a:t>Emoções estão no HYPE!!!</a:t>
            </a:r>
            <a:endParaRPr dirty="0"/>
          </a:p>
        </p:txBody>
      </p:sp>
      <p:grpSp>
        <p:nvGrpSpPr>
          <p:cNvPr id="2057" name="Google Shape;2057;p37">
            <a:extLst>
              <a:ext uri="{FF2B5EF4-FFF2-40B4-BE49-F238E27FC236}">
                <a16:creationId xmlns:a16="http://schemas.microsoft.com/office/drawing/2014/main" id="{DEA05A71-D4F8-3953-DF63-E03778D380BC}"/>
              </a:ext>
            </a:extLst>
          </p:cNvPr>
          <p:cNvGrpSpPr/>
          <p:nvPr/>
        </p:nvGrpSpPr>
        <p:grpSpPr>
          <a:xfrm>
            <a:off x="377190" y="1470179"/>
            <a:ext cx="12790169" cy="5648119"/>
            <a:chOff x="368484" y="1470176"/>
            <a:chExt cx="10017860" cy="5648119"/>
          </a:xfrm>
        </p:grpSpPr>
        <p:sp>
          <p:nvSpPr>
            <p:cNvPr id="2058" name="Google Shape;2058;p37">
              <a:extLst>
                <a:ext uri="{FF2B5EF4-FFF2-40B4-BE49-F238E27FC236}">
                  <a16:creationId xmlns:a16="http://schemas.microsoft.com/office/drawing/2014/main" id="{69CFB6DB-65A7-44C4-3957-89CBFCB11943}"/>
                </a:ext>
              </a:extLst>
            </p:cNvPr>
            <p:cNvSpPr/>
            <p:nvPr/>
          </p:nvSpPr>
          <p:spPr>
            <a:xfrm>
              <a:off x="5235568" y="1964135"/>
              <a:ext cx="2074629" cy="230694"/>
            </a:xfrm>
            <a:custGeom>
              <a:avLst/>
              <a:gdLst/>
              <a:ahLst/>
              <a:cxnLst/>
              <a:rect l="l" t="t" r="r" b="b"/>
              <a:pathLst>
                <a:path w="22426" h="2495" extrusionOk="0">
                  <a:moveTo>
                    <a:pt x="18352" y="0"/>
                  </a:moveTo>
                  <a:cubicBezTo>
                    <a:pt x="18240" y="0"/>
                    <a:pt x="18127" y="10"/>
                    <a:pt x="18012" y="31"/>
                  </a:cubicBezTo>
                  <a:cubicBezTo>
                    <a:pt x="17476" y="130"/>
                    <a:pt x="16985" y="344"/>
                    <a:pt x="16508" y="603"/>
                  </a:cubicBezTo>
                  <a:cubicBezTo>
                    <a:pt x="16204" y="769"/>
                    <a:pt x="15953" y="1004"/>
                    <a:pt x="15689" y="1222"/>
                  </a:cubicBezTo>
                  <a:cubicBezTo>
                    <a:pt x="15289" y="1554"/>
                    <a:pt x="14853" y="1732"/>
                    <a:pt x="14370" y="1732"/>
                  </a:cubicBezTo>
                  <a:cubicBezTo>
                    <a:pt x="14207" y="1732"/>
                    <a:pt x="14038" y="1712"/>
                    <a:pt x="13863" y="1670"/>
                  </a:cubicBezTo>
                  <a:cubicBezTo>
                    <a:pt x="13502" y="1584"/>
                    <a:pt x="13214" y="1377"/>
                    <a:pt x="12929" y="1154"/>
                  </a:cubicBezTo>
                  <a:cubicBezTo>
                    <a:pt x="12658" y="943"/>
                    <a:pt x="12380" y="742"/>
                    <a:pt x="12070" y="592"/>
                  </a:cubicBezTo>
                  <a:cubicBezTo>
                    <a:pt x="11885" y="502"/>
                    <a:pt x="11693" y="438"/>
                    <a:pt x="11487" y="425"/>
                  </a:cubicBezTo>
                  <a:cubicBezTo>
                    <a:pt x="11436" y="421"/>
                    <a:pt x="11386" y="420"/>
                    <a:pt x="11337" y="420"/>
                  </a:cubicBezTo>
                  <a:cubicBezTo>
                    <a:pt x="10939" y="420"/>
                    <a:pt x="10559" y="523"/>
                    <a:pt x="10188" y="670"/>
                  </a:cubicBezTo>
                  <a:cubicBezTo>
                    <a:pt x="9755" y="842"/>
                    <a:pt x="9359" y="1088"/>
                    <a:pt x="8966" y="1332"/>
                  </a:cubicBezTo>
                  <a:cubicBezTo>
                    <a:pt x="8674" y="1514"/>
                    <a:pt x="8393" y="1717"/>
                    <a:pt x="8070" y="1850"/>
                  </a:cubicBezTo>
                  <a:cubicBezTo>
                    <a:pt x="7621" y="2034"/>
                    <a:pt x="7163" y="2165"/>
                    <a:pt x="6683" y="2165"/>
                  </a:cubicBezTo>
                  <a:cubicBezTo>
                    <a:pt x="6576" y="2165"/>
                    <a:pt x="6468" y="2159"/>
                    <a:pt x="6358" y="2145"/>
                  </a:cubicBezTo>
                  <a:cubicBezTo>
                    <a:pt x="6081" y="2110"/>
                    <a:pt x="5825" y="2020"/>
                    <a:pt x="5598" y="1855"/>
                  </a:cubicBezTo>
                  <a:cubicBezTo>
                    <a:pt x="5264" y="1614"/>
                    <a:pt x="4974" y="1326"/>
                    <a:pt x="4688" y="1032"/>
                  </a:cubicBezTo>
                  <a:cubicBezTo>
                    <a:pt x="4466" y="805"/>
                    <a:pt x="4227" y="602"/>
                    <a:pt x="3951" y="446"/>
                  </a:cubicBezTo>
                  <a:cubicBezTo>
                    <a:pt x="3670" y="284"/>
                    <a:pt x="3373" y="171"/>
                    <a:pt x="3046" y="171"/>
                  </a:cubicBezTo>
                  <a:cubicBezTo>
                    <a:pt x="3039" y="171"/>
                    <a:pt x="3032" y="171"/>
                    <a:pt x="3025" y="171"/>
                  </a:cubicBezTo>
                  <a:cubicBezTo>
                    <a:pt x="2792" y="174"/>
                    <a:pt x="2565" y="225"/>
                    <a:pt x="2347" y="312"/>
                  </a:cubicBezTo>
                  <a:cubicBezTo>
                    <a:pt x="1523" y="643"/>
                    <a:pt x="816" y="1134"/>
                    <a:pt x="265" y="1838"/>
                  </a:cubicBezTo>
                  <a:cubicBezTo>
                    <a:pt x="193" y="1929"/>
                    <a:pt x="120" y="2020"/>
                    <a:pt x="51" y="2113"/>
                  </a:cubicBezTo>
                  <a:cubicBezTo>
                    <a:pt x="1" y="2181"/>
                    <a:pt x="10" y="2265"/>
                    <a:pt x="65" y="2312"/>
                  </a:cubicBezTo>
                  <a:cubicBezTo>
                    <a:pt x="92" y="2335"/>
                    <a:pt x="122" y="2346"/>
                    <a:pt x="152" y="2346"/>
                  </a:cubicBezTo>
                  <a:cubicBezTo>
                    <a:pt x="188" y="2346"/>
                    <a:pt x="226" y="2329"/>
                    <a:pt x="262" y="2294"/>
                  </a:cubicBezTo>
                  <a:cubicBezTo>
                    <a:pt x="296" y="2260"/>
                    <a:pt x="328" y="2226"/>
                    <a:pt x="359" y="2191"/>
                  </a:cubicBezTo>
                  <a:cubicBezTo>
                    <a:pt x="489" y="2040"/>
                    <a:pt x="614" y="1885"/>
                    <a:pt x="751" y="1741"/>
                  </a:cubicBezTo>
                  <a:cubicBezTo>
                    <a:pt x="1223" y="1246"/>
                    <a:pt x="1784" y="886"/>
                    <a:pt x="2415" y="628"/>
                  </a:cubicBezTo>
                  <a:cubicBezTo>
                    <a:pt x="2621" y="544"/>
                    <a:pt x="2827" y="495"/>
                    <a:pt x="3034" y="495"/>
                  </a:cubicBezTo>
                  <a:cubicBezTo>
                    <a:pt x="3217" y="495"/>
                    <a:pt x="3400" y="533"/>
                    <a:pt x="3584" y="618"/>
                  </a:cubicBezTo>
                  <a:cubicBezTo>
                    <a:pt x="3880" y="757"/>
                    <a:pt x="4140" y="949"/>
                    <a:pt x="4375" y="1177"/>
                  </a:cubicBezTo>
                  <a:cubicBezTo>
                    <a:pt x="4604" y="1399"/>
                    <a:pt x="4816" y="1640"/>
                    <a:pt x="5061" y="1846"/>
                  </a:cubicBezTo>
                  <a:cubicBezTo>
                    <a:pt x="5250" y="2005"/>
                    <a:pt x="5436" y="2166"/>
                    <a:pt x="5659" y="2275"/>
                  </a:cubicBezTo>
                  <a:cubicBezTo>
                    <a:pt x="5906" y="2398"/>
                    <a:pt x="6168" y="2461"/>
                    <a:pt x="6442" y="2483"/>
                  </a:cubicBezTo>
                  <a:cubicBezTo>
                    <a:pt x="6534" y="2490"/>
                    <a:pt x="6625" y="2494"/>
                    <a:pt x="6715" y="2494"/>
                  </a:cubicBezTo>
                  <a:cubicBezTo>
                    <a:pt x="6830" y="2494"/>
                    <a:pt x="6944" y="2488"/>
                    <a:pt x="7058" y="2475"/>
                  </a:cubicBezTo>
                  <a:cubicBezTo>
                    <a:pt x="7352" y="2441"/>
                    <a:pt x="7634" y="2350"/>
                    <a:pt x="7915" y="2260"/>
                  </a:cubicBezTo>
                  <a:cubicBezTo>
                    <a:pt x="8336" y="2127"/>
                    <a:pt x="8701" y="1890"/>
                    <a:pt x="9068" y="1657"/>
                  </a:cubicBezTo>
                  <a:cubicBezTo>
                    <a:pt x="9466" y="1404"/>
                    <a:pt x="9866" y="1156"/>
                    <a:pt x="10305" y="978"/>
                  </a:cubicBezTo>
                  <a:cubicBezTo>
                    <a:pt x="10594" y="860"/>
                    <a:pt x="10891" y="777"/>
                    <a:pt x="11201" y="748"/>
                  </a:cubicBezTo>
                  <a:cubicBezTo>
                    <a:pt x="11242" y="744"/>
                    <a:pt x="11282" y="742"/>
                    <a:pt x="11323" y="742"/>
                  </a:cubicBezTo>
                  <a:cubicBezTo>
                    <a:pt x="11575" y="742"/>
                    <a:pt x="11813" y="816"/>
                    <a:pt x="12036" y="944"/>
                  </a:cubicBezTo>
                  <a:cubicBezTo>
                    <a:pt x="12356" y="1125"/>
                    <a:pt x="12647" y="1348"/>
                    <a:pt x="12936" y="1574"/>
                  </a:cubicBezTo>
                  <a:cubicBezTo>
                    <a:pt x="13363" y="1910"/>
                    <a:pt x="13844" y="2063"/>
                    <a:pt x="14359" y="2063"/>
                  </a:cubicBezTo>
                  <a:cubicBezTo>
                    <a:pt x="14461" y="2063"/>
                    <a:pt x="14565" y="2057"/>
                    <a:pt x="14670" y="2046"/>
                  </a:cubicBezTo>
                  <a:cubicBezTo>
                    <a:pt x="15105" y="1996"/>
                    <a:pt x="15492" y="1799"/>
                    <a:pt x="15836" y="1528"/>
                  </a:cubicBezTo>
                  <a:cubicBezTo>
                    <a:pt x="16024" y="1380"/>
                    <a:pt x="16192" y="1208"/>
                    <a:pt x="16389" y="1072"/>
                  </a:cubicBezTo>
                  <a:cubicBezTo>
                    <a:pt x="16852" y="753"/>
                    <a:pt x="17357" y="529"/>
                    <a:pt x="17901" y="390"/>
                  </a:cubicBezTo>
                  <a:cubicBezTo>
                    <a:pt x="18054" y="350"/>
                    <a:pt x="18206" y="330"/>
                    <a:pt x="18357" y="330"/>
                  </a:cubicBezTo>
                  <a:cubicBezTo>
                    <a:pt x="18548" y="330"/>
                    <a:pt x="18737" y="363"/>
                    <a:pt x="18925" y="432"/>
                  </a:cubicBezTo>
                  <a:cubicBezTo>
                    <a:pt x="19175" y="525"/>
                    <a:pt x="19405" y="656"/>
                    <a:pt x="19622" y="809"/>
                  </a:cubicBezTo>
                  <a:cubicBezTo>
                    <a:pt x="19870" y="982"/>
                    <a:pt x="20111" y="1167"/>
                    <a:pt x="20391" y="1291"/>
                  </a:cubicBezTo>
                  <a:cubicBezTo>
                    <a:pt x="20573" y="1370"/>
                    <a:pt x="20760" y="1412"/>
                    <a:pt x="20953" y="1412"/>
                  </a:cubicBezTo>
                  <a:cubicBezTo>
                    <a:pt x="21012" y="1412"/>
                    <a:pt x="21071" y="1408"/>
                    <a:pt x="21131" y="1400"/>
                  </a:cubicBezTo>
                  <a:cubicBezTo>
                    <a:pt x="21138" y="1399"/>
                    <a:pt x="21143" y="1399"/>
                    <a:pt x="21148" y="1399"/>
                  </a:cubicBezTo>
                  <a:cubicBezTo>
                    <a:pt x="21178" y="1399"/>
                    <a:pt x="21179" y="1416"/>
                    <a:pt x="21175" y="1451"/>
                  </a:cubicBezTo>
                  <a:cubicBezTo>
                    <a:pt x="21160" y="1581"/>
                    <a:pt x="21148" y="1710"/>
                    <a:pt x="21142" y="1839"/>
                  </a:cubicBezTo>
                  <a:cubicBezTo>
                    <a:pt x="21136" y="1927"/>
                    <a:pt x="21185" y="1994"/>
                    <a:pt x="21256" y="2015"/>
                  </a:cubicBezTo>
                  <a:cubicBezTo>
                    <a:pt x="21274" y="2021"/>
                    <a:pt x="21292" y="2024"/>
                    <a:pt x="21309" y="2024"/>
                  </a:cubicBezTo>
                  <a:cubicBezTo>
                    <a:pt x="21367" y="2024"/>
                    <a:pt x="21420" y="1993"/>
                    <a:pt x="21459" y="1937"/>
                  </a:cubicBezTo>
                  <a:cubicBezTo>
                    <a:pt x="21476" y="1911"/>
                    <a:pt x="21492" y="1886"/>
                    <a:pt x="21521" y="1869"/>
                  </a:cubicBezTo>
                  <a:cubicBezTo>
                    <a:pt x="21738" y="1735"/>
                    <a:pt x="21947" y="1590"/>
                    <a:pt x="22151" y="1435"/>
                  </a:cubicBezTo>
                  <a:cubicBezTo>
                    <a:pt x="22269" y="1343"/>
                    <a:pt x="22386" y="1249"/>
                    <a:pt x="22425" y="1093"/>
                  </a:cubicBezTo>
                  <a:cubicBezTo>
                    <a:pt x="22425" y="1064"/>
                    <a:pt x="22425" y="1036"/>
                    <a:pt x="22426" y="1010"/>
                  </a:cubicBezTo>
                  <a:cubicBezTo>
                    <a:pt x="22397" y="919"/>
                    <a:pt x="22335" y="857"/>
                    <a:pt x="22257" y="807"/>
                  </a:cubicBezTo>
                  <a:cubicBezTo>
                    <a:pt x="22103" y="709"/>
                    <a:pt x="21937" y="633"/>
                    <a:pt x="21774" y="551"/>
                  </a:cubicBezTo>
                  <a:cubicBezTo>
                    <a:pt x="21685" y="508"/>
                    <a:pt x="21595" y="468"/>
                    <a:pt x="21530" y="388"/>
                  </a:cubicBezTo>
                  <a:cubicBezTo>
                    <a:pt x="21502" y="353"/>
                    <a:pt x="21465" y="338"/>
                    <a:pt x="21426" y="338"/>
                  </a:cubicBezTo>
                  <a:cubicBezTo>
                    <a:pt x="21397" y="338"/>
                    <a:pt x="21365" y="347"/>
                    <a:pt x="21334" y="363"/>
                  </a:cubicBezTo>
                  <a:cubicBezTo>
                    <a:pt x="21248" y="406"/>
                    <a:pt x="21198" y="473"/>
                    <a:pt x="21212" y="544"/>
                  </a:cubicBezTo>
                  <a:cubicBezTo>
                    <a:pt x="21245" y="696"/>
                    <a:pt x="21207" y="845"/>
                    <a:pt x="21201" y="995"/>
                  </a:cubicBezTo>
                  <a:cubicBezTo>
                    <a:pt x="21200" y="1040"/>
                    <a:pt x="21178" y="1055"/>
                    <a:pt x="21137" y="1067"/>
                  </a:cubicBezTo>
                  <a:cubicBezTo>
                    <a:pt x="21079" y="1084"/>
                    <a:pt x="21020" y="1091"/>
                    <a:pt x="20962" y="1091"/>
                  </a:cubicBezTo>
                  <a:cubicBezTo>
                    <a:pt x="20898" y="1091"/>
                    <a:pt x="20835" y="1082"/>
                    <a:pt x="20772" y="1069"/>
                  </a:cubicBezTo>
                  <a:cubicBezTo>
                    <a:pt x="20539" y="1019"/>
                    <a:pt x="20332" y="912"/>
                    <a:pt x="20140" y="773"/>
                  </a:cubicBezTo>
                  <a:cubicBezTo>
                    <a:pt x="19849" y="564"/>
                    <a:pt x="19557" y="353"/>
                    <a:pt x="19228" y="202"/>
                  </a:cubicBezTo>
                  <a:cubicBezTo>
                    <a:pt x="18945" y="73"/>
                    <a:pt x="18653" y="0"/>
                    <a:pt x="183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9" name="Google Shape;2059;p37">
              <a:extLst>
                <a:ext uri="{FF2B5EF4-FFF2-40B4-BE49-F238E27FC236}">
                  <a16:creationId xmlns:a16="http://schemas.microsoft.com/office/drawing/2014/main" id="{EFAC0140-0131-B5B4-0895-C3C7C9139B3B}"/>
                </a:ext>
              </a:extLst>
            </p:cNvPr>
            <p:cNvSpPr/>
            <p:nvPr/>
          </p:nvSpPr>
          <p:spPr>
            <a:xfrm rot="-6300429">
              <a:off x="333215" y="5635326"/>
              <a:ext cx="804711" cy="396667"/>
            </a:xfrm>
            <a:custGeom>
              <a:avLst/>
              <a:gdLst/>
              <a:ahLst/>
              <a:cxnLst/>
              <a:rect l="l" t="t" r="r" b="b"/>
              <a:pathLst>
                <a:path w="8703" h="4288" extrusionOk="0">
                  <a:moveTo>
                    <a:pt x="7196" y="2622"/>
                  </a:moveTo>
                  <a:cubicBezTo>
                    <a:pt x="7305" y="2341"/>
                    <a:pt x="7405" y="2087"/>
                    <a:pt x="7503" y="1833"/>
                  </a:cubicBezTo>
                  <a:cubicBezTo>
                    <a:pt x="7538" y="1744"/>
                    <a:pt x="7563" y="1647"/>
                    <a:pt x="7611" y="1566"/>
                  </a:cubicBezTo>
                  <a:cubicBezTo>
                    <a:pt x="7706" y="1401"/>
                    <a:pt x="7851" y="1402"/>
                    <a:pt x="7928" y="1569"/>
                  </a:cubicBezTo>
                  <a:cubicBezTo>
                    <a:pt x="8046" y="1823"/>
                    <a:pt x="8156" y="2081"/>
                    <a:pt x="8259" y="2339"/>
                  </a:cubicBezTo>
                  <a:cubicBezTo>
                    <a:pt x="8390" y="2667"/>
                    <a:pt x="8514" y="2997"/>
                    <a:pt x="8637" y="3327"/>
                  </a:cubicBezTo>
                  <a:cubicBezTo>
                    <a:pt x="8702" y="3502"/>
                    <a:pt x="8683" y="3519"/>
                    <a:pt x="8523" y="3617"/>
                  </a:cubicBezTo>
                  <a:cubicBezTo>
                    <a:pt x="8036" y="3918"/>
                    <a:pt x="7484" y="4053"/>
                    <a:pt x="6947" y="4223"/>
                  </a:cubicBezTo>
                  <a:cubicBezTo>
                    <a:pt x="6742" y="4287"/>
                    <a:pt x="6658" y="4219"/>
                    <a:pt x="6702" y="4000"/>
                  </a:cubicBezTo>
                  <a:cubicBezTo>
                    <a:pt x="6757" y="3723"/>
                    <a:pt x="6845" y="3453"/>
                    <a:pt x="6921" y="3182"/>
                  </a:cubicBezTo>
                  <a:cubicBezTo>
                    <a:pt x="6947" y="3090"/>
                    <a:pt x="6984" y="3001"/>
                    <a:pt x="7026" y="2887"/>
                  </a:cubicBezTo>
                  <a:cubicBezTo>
                    <a:pt x="6567" y="2669"/>
                    <a:pt x="6100" y="2571"/>
                    <a:pt x="5611" y="2702"/>
                  </a:cubicBezTo>
                  <a:cubicBezTo>
                    <a:pt x="5280" y="2790"/>
                    <a:pt x="4960" y="2923"/>
                    <a:pt x="4636" y="3039"/>
                  </a:cubicBezTo>
                  <a:cubicBezTo>
                    <a:pt x="4420" y="3116"/>
                    <a:pt x="4205" y="3194"/>
                    <a:pt x="3994" y="3283"/>
                  </a:cubicBezTo>
                  <a:cubicBezTo>
                    <a:pt x="3450" y="3515"/>
                    <a:pt x="2979" y="3354"/>
                    <a:pt x="2536" y="3027"/>
                  </a:cubicBezTo>
                  <a:cubicBezTo>
                    <a:pt x="2220" y="2791"/>
                    <a:pt x="1979" y="2487"/>
                    <a:pt x="1776" y="2152"/>
                  </a:cubicBezTo>
                  <a:cubicBezTo>
                    <a:pt x="1547" y="1774"/>
                    <a:pt x="1325" y="1392"/>
                    <a:pt x="1082" y="1023"/>
                  </a:cubicBezTo>
                  <a:cubicBezTo>
                    <a:pt x="901" y="749"/>
                    <a:pt x="668" y="519"/>
                    <a:pt x="371" y="362"/>
                  </a:cubicBezTo>
                  <a:cubicBezTo>
                    <a:pt x="242" y="295"/>
                    <a:pt x="120" y="212"/>
                    <a:pt x="0" y="139"/>
                  </a:cubicBezTo>
                  <a:cubicBezTo>
                    <a:pt x="50" y="0"/>
                    <a:pt x="130" y="25"/>
                    <a:pt x="206" y="45"/>
                  </a:cubicBezTo>
                  <a:cubicBezTo>
                    <a:pt x="470" y="110"/>
                    <a:pt x="702" y="247"/>
                    <a:pt x="894" y="429"/>
                  </a:cubicBezTo>
                  <a:cubicBezTo>
                    <a:pt x="1103" y="628"/>
                    <a:pt x="1300" y="848"/>
                    <a:pt x="1466" y="1085"/>
                  </a:cubicBezTo>
                  <a:cubicBezTo>
                    <a:pt x="1693" y="1410"/>
                    <a:pt x="1883" y="1762"/>
                    <a:pt x="2097" y="2096"/>
                  </a:cubicBezTo>
                  <a:cubicBezTo>
                    <a:pt x="2350" y="2490"/>
                    <a:pt x="2668" y="2815"/>
                    <a:pt x="3106" y="3006"/>
                  </a:cubicBezTo>
                  <a:cubicBezTo>
                    <a:pt x="3256" y="3072"/>
                    <a:pt x="3405" y="3112"/>
                    <a:pt x="3567" y="3058"/>
                  </a:cubicBezTo>
                  <a:cubicBezTo>
                    <a:pt x="4027" y="2904"/>
                    <a:pt x="4488" y="2751"/>
                    <a:pt x="4946" y="2600"/>
                  </a:cubicBezTo>
                  <a:cubicBezTo>
                    <a:pt x="5157" y="2532"/>
                    <a:pt x="5365" y="2459"/>
                    <a:pt x="5578" y="2407"/>
                  </a:cubicBezTo>
                  <a:cubicBezTo>
                    <a:pt x="6033" y="2295"/>
                    <a:pt x="6473" y="2375"/>
                    <a:pt x="6904" y="2530"/>
                  </a:cubicBezTo>
                  <a:cubicBezTo>
                    <a:pt x="6990" y="2556"/>
                    <a:pt x="7073" y="2582"/>
                    <a:pt x="7196" y="26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0" name="Google Shape;2060;p37">
              <a:extLst>
                <a:ext uri="{FF2B5EF4-FFF2-40B4-BE49-F238E27FC236}">
                  <a16:creationId xmlns:a16="http://schemas.microsoft.com/office/drawing/2014/main" id="{1ADCBB66-4385-B496-9704-0743E0C1C79A}"/>
                </a:ext>
              </a:extLst>
            </p:cNvPr>
            <p:cNvSpPr/>
            <p:nvPr/>
          </p:nvSpPr>
          <p:spPr>
            <a:xfrm rot="-9900476">
              <a:off x="484263" y="3709248"/>
              <a:ext cx="502586" cy="960327"/>
            </a:xfrm>
            <a:custGeom>
              <a:avLst/>
              <a:gdLst/>
              <a:ahLst/>
              <a:cxnLst/>
              <a:rect l="l" t="t" r="r" b="b"/>
              <a:pathLst>
                <a:path w="5433" h="10386" extrusionOk="0">
                  <a:moveTo>
                    <a:pt x="3089" y="8379"/>
                  </a:moveTo>
                  <a:cubicBezTo>
                    <a:pt x="3280" y="8509"/>
                    <a:pt x="3493" y="8503"/>
                    <a:pt x="3704" y="8498"/>
                  </a:cubicBezTo>
                  <a:cubicBezTo>
                    <a:pt x="3854" y="8494"/>
                    <a:pt x="4004" y="8481"/>
                    <a:pt x="4154" y="8476"/>
                  </a:cubicBezTo>
                  <a:cubicBezTo>
                    <a:pt x="4306" y="8472"/>
                    <a:pt x="4411" y="8542"/>
                    <a:pt x="4444" y="8693"/>
                  </a:cubicBezTo>
                  <a:cubicBezTo>
                    <a:pt x="4485" y="8872"/>
                    <a:pt x="4521" y="9055"/>
                    <a:pt x="4549" y="9237"/>
                  </a:cubicBezTo>
                  <a:cubicBezTo>
                    <a:pt x="4583" y="9452"/>
                    <a:pt x="4608" y="9667"/>
                    <a:pt x="4637" y="9897"/>
                  </a:cubicBezTo>
                  <a:cubicBezTo>
                    <a:pt x="4785" y="9788"/>
                    <a:pt x="5009" y="9513"/>
                    <a:pt x="5084" y="9358"/>
                  </a:cubicBezTo>
                  <a:cubicBezTo>
                    <a:pt x="5107" y="9311"/>
                    <a:pt x="5126" y="9260"/>
                    <a:pt x="5152" y="9216"/>
                  </a:cubicBezTo>
                  <a:cubicBezTo>
                    <a:pt x="5194" y="9141"/>
                    <a:pt x="5253" y="9079"/>
                    <a:pt x="5343" y="9129"/>
                  </a:cubicBezTo>
                  <a:cubicBezTo>
                    <a:pt x="5432" y="9177"/>
                    <a:pt x="5417" y="9258"/>
                    <a:pt x="5372" y="9335"/>
                  </a:cubicBezTo>
                  <a:cubicBezTo>
                    <a:pt x="5319" y="9426"/>
                    <a:pt x="5266" y="9517"/>
                    <a:pt x="5211" y="9607"/>
                  </a:cubicBezTo>
                  <a:cubicBezTo>
                    <a:pt x="5093" y="9804"/>
                    <a:pt x="4977" y="10003"/>
                    <a:pt x="4857" y="10197"/>
                  </a:cubicBezTo>
                  <a:cubicBezTo>
                    <a:pt x="4755" y="10361"/>
                    <a:pt x="4713" y="10386"/>
                    <a:pt x="4533" y="10313"/>
                  </a:cubicBezTo>
                  <a:cubicBezTo>
                    <a:pt x="4192" y="10171"/>
                    <a:pt x="3857" y="10015"/>
                    <a:pt x="3519" y="9865"/>
                  </a:cubicBezTo>
                  <a:cubicBezTo>
                    <a:pt x="3511" y="9861"/>
                    <a:pt x="3503" y="9858"/>
                    <a:pt x="3496" y="9852"/>
                  </a:cubicBezTo>
                  <a:cubicBezTo>
                    <a:pt x="3365" y="9771"/>
                    <a:pt x="3311" y="9672"/>
                    <a:pt x="3368" y="9602"/>
                  </a:cubicBezTo>
                  <a:cubicBezTo>
                    <a:pt x="3455" y="9498"/>
                    <a:pt x="3553" y="9537"/>
                    <a:pt x="3653" y="9590"/>
                  </a:cubicBezTo>
                  <a:cubicBezTo>
                    <a:pt x="3878" y="9710"/>
                    <a:pt x="4106" y="9822"/>
                    <a:pt x="4375" y="9959"/>
                  </a:cubicBezTo>
                  <a:cubicBezTo>
                    <a:pt x="4375" y="9849"/>
                    <a:pt x="4380" y="9792"/>
                    <a:pt x="4373" y="9736"/>
                  </a:cubicBezTo>
                  <a:cubicBezTo>
                    <a:pt x="4350" y="9498"/>
                    <a:pt x="4329" y="9262"/>
                    <a:pt x="4299" y="9025"/>
                  </a:cubicBezTo>
                  <a:cubicBezTo>
                    <a:pt x="4262" y="8727"/>
                    <a:pt x="4181" y="8659"/>
                    <a:pt x="3885" y="8674"/>
                  </a:cubicBezTo>
                  <a:cubicBezTo>
                    <a:pt x="3594" y="8687"/>
                    <a:pt x="3304" y="8701"/>
                    <a:pt x="3019" y="8613"/>
                  </a:cubicBezTo>
                  <a:cubicBezTo>
                    <a:pt x="2811" y="8549"/>
                    <a:pt x="2796" y="8530"/>
                    <a:pt x="2856" y="8315"/>
                  </a:cubicBezTo>
                  <a:cubicBezTo>
                    <a:pt x="2970" y="7917"/>
                    <a:pt x="3192" y="7574"/>
                    <a:pt x="3440" y="7253"/>
                  </a:cubicBezTo>
                  <a:cubicBezTo>
                    <a:pt x="3612" y="7030"/>
                    <a:pt x="3819" y="6835"/>
                    <a:pt x="4021" y="6638"/>
                  </a:cubicBezTo>
                  <a:cubicBezTo>
                    <a:pt x="4227" y="6438"/>
                    <a:pt x="4399" y="6220"/>
                    <a:pt x="4520" y="5959"/>
                  </a:cubicBezTo>
                  <a:cubicBezTo>
                    <a:pt x="4668" y="5632"/>
                    <a:pt x="4584" y="5464"/>
                    <a:pt x="4225" y="5442"/>
                  </a:cubicBezTo>
                  <a:cubicBezTo>
                    <a:pt x="4025" y="5430"/>
                    <a:pt x="3818" y="5461"/>
                    <a:pt x="3624" y="5510"/>
                  </a:cubicBezTo>
                  <a:cubicBezTo>
                    <a:pt x="3205" y="5615"/>
                    <a:pt x="2790" y="5743"/>
                    <a:pt x="2374" y="5865"/>
                  </a:cubicBezTo>
                  <a:cubicBezTo>
                    <a:pt x="2139" y="5934"/>
                    <a:pt x="1908" y="5950"/>
                    <a:pt x="1673" y="5861"/>
                  </a:cubicBezTo>
                  <a:cubicBezTo>
                    <a:pt x="1497" y="5794"/>
                    <a:pt x="1476" y="5774"/>
                    <a:pt x="1513" y="5594"/>
                  </a:cubicBezTo>
                  <a:cubicBezTo>
                    <a:pt x="1591" y="5203"/>
                    <a:pt x="1726" y="4830"/>
                    <a:pt x="1922" y="4480"/>
                  </a:cubicBezTo>
                  <a:cubicBezTo>
                    <a:pt x="2176" y="4023"/>
                    <a:pt x="2464" y="3588"/>
                    <a:pt x="2840" y="3221"/>
                  </a:cubicBezTo>
                  <a:cubicBezTo>
                    <a:pt x="3056" y="3013"/>
                    <a:pt x="3196" y="2761"/>
                    <a:pt x="3304" y="2487"/>
                  </a:cubicBezTo>
                  <a:cubicBezTo>
                    <a:pt x="3376" y="2306"/>
                    <a:pt x="3345" y="2251"/>
                    <a:pt x="3158" y="2200"/>
                  </a:cubicBezTo>
                  <a:cubicBezTo>
                    <a:pt x="3047" y="2170"/>
                    <a:pt x="2932" y="2144"/>
                    <a:pt x="2819" y="2138"/>
                  </a:cubicBezTo>
                  <a:cubicBezTo>
                    <a:pt x="2139" y="2102"/>
                    <a:pt x="1461" y="2096"/>
                    <a:pt x="792" y="2265"/>
                  </a:cubicBezTo>
                  <a:cubicBezTo>
                    <a:pt x="596" y="2314"/>
                    <a:pt x="396" y="2353"/>
                    <a:pt x="189" y="2299"/>
                  </a:cubicBezTo>
                  <a:cubicBezTo>
                    <a:pt x="13" y="2252"/>
                    <a:pt x="1" y="2238"/>
                    <a:pt x="38" y="2068"/>
                  </a:cubicBezTo>
                  <a:cubicBezTo>
                    <a:pt x="202" y="1312"/>
                    <a:pt x="588" y="679"/>
                    <a:pt x="1113" y="123"/>
                  </a:cubicBezTo>
                  <a:cubicBezTo>
                    <a:pt x="1227" y="1"/>
                    <a:pt x="1229" y="4"/>
                    <a:pt x="1426" y="17"/>
                  </a:cubicBezTo>
                  <a:cubicBezTo>
                    <a:pt x="1405" y="67"/>
                    <a:pt x="1399" y="121"/>
                    <a:pt x="1368" y="150"/>
                  </a:cubicBezTo>
                  <a:cubicBezTo>
                    <a:pt x="841" y="622"/>
                    <a:pt x="487" y="1202"/>
                    <a:pt x="281" y="1875"/>
                  </a:cubicBezTo>
                  <a:cubicBezTo>
                    <a:pt x="214" y="2097"/>
                    <a:pt x="280" y="2171"/>
                    <a:pt x="513" y="2149"/>
                  </a:cubicBezTo>
                  <a:cubicBezTo>
                    <a:pt x="653" y="2134"/>
                    <a:pt x="793" y="2109"/>
                    <a:pt x="932" y="2077"/>
                  </a:cubicBezTo>
                  <a:cubicBezTo>
                    <a:pt x="1504" y="1947"/>
                    <a:pt x="2088" y="1928"/>
                    <a:pt x="2672" y="1953"/>
                  </a:cubicBezTo>
                  <a:cubicBezTo>
                    <a:pt x="2917" y="1963"/>
                    <a:pt x="3161" y="2019"/>
                    <a:pt x="3401" y="2077"/>
                  </a:cubicBezTo>
                  <a:cubicBezTo>
                    <a:pt x="3590" y="2124"/>
                    <a:pt x="3619" y="2207"/>
                    <a:pt x="3557" y="2394"/>
                  </a:cubicBezTo>
                  <a:cubicBezTo>
                    <a:pt x="3423" y="2796"/>
                    <a:pt x="3206" y="3139"/>
                    <a:pt x="2905" y="3442"/>
                  </a:cubicBezTo>
                  <a:cubicBezTo>
                    <a:pt x="2388" y="3965"/>
                    <a:pt x="2022" y="4586"/>
                    <a:pt x="1789" y="5285"/>
                  </a:cubicBezTo>
                  <a:cubicBezTo>
                    <a:pt x="1778" y="5319"/>
                    <a:pt x="1765" y="5353"/>
                    <a:pt x="1757" y="5386"/>
                  </a:cubicBezTo>
                  <a:cubicBezTo>
                    <a:pt x="1699" y="5620"/>
                    <a:pt x="1767" y="5731"/>
                    <a:pt x="2009" y="5733"/>
                  </a:cubicBezTo>
                  <a:cubicBezTo>
                    <a:pt x="2155" y="5734"/>
                    <a:pt x="2305" y="5696"/>
                    <a:pt x="2449" y="5658"/>
                  </a:cubicBezTo>
                  <a:cubicBezTo>
                    <a:pt x="2944" y="5530"/>
                    <a:pt x="3434" y="5377"/>
                    <a:pt x="3933" y="5268"/>
                  </a:cubicBezTo>
                  <a:cubicBezTo>
                    <a:pt x="4123" y="5226"/>
                    <a:pt x="4336" y="5257"/>
                    <a:pt x="4535" y="5285"/>
                  </a:cubicBezTo>
                  <a:cubicBezTo>
                    <a:pt x="4723" y="5311"/>
                    <a:pt x="4817" y="5422"/>
                    <a:pt x="4813" y="5610"/>
                  </a:cubicBezTo>
                  <a:cubicBezTo>
                    <a:pt x="4811" y="5746"/>
                    <a:pt x="4781" y="5892"/>
                    <a:pt x="4725" y="6016"/>
                  </a:cubicBezTo>
                  <a:cubicBezTo>
                    <a:pt x="4569" y="6357"/>
                    <a:pt x="4324" y="6640"/>
                    <a:pt x="4044" y="6885"/>
                  </a:cubicBezTo>
                  <a:cubicBezTo>
                    <a:pt x="3632" y="7243"/>
                    <a:pt x="3365" y="7695"/>
                    <a:pt x="3128" y="8172"/>
                  </a:cubicBezTo>
                  <a:cubicBezTo>
                    <a:pt x="3108" y="8211"/>
                    <a:pt x="3097" y="8255"/>
                    <a:pt x="3086" y="8296"/>
                  </a:cubicBezTo>
                  <a:cubicBezTo>
                    <a:pt x="3081" y="8315"/>
                    <a:pt x="3087" y="8332"/>
                    <a:pt x="3089" y="83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1" name="Google Shape;2061;p37">
              <a:extLst>
                <a:ext uri="{FF2B5EF4-FFF2-40B4-BE49-F238E27FC236}">
                  <a16:creationId xmlns:a16="http://schemas.microsoft.com/office/drawing/2014/main" id="{441AF0DA-81AC-238E-6163-BB33CA0773A0}"/>
                </a:ext>
              </a:extLst>
            </p:cNvPr>
            <p:cNvSpPr/>
            <p:nvPr/>
          </p:nvSpPr>
          <p:spPr>
            <a:xfrm rot="9900476">
              <a:off x="550144" y="2301305"/>
              <a:ext cx="370858" cy="864627"/>
            </a:xfrm>
            <a:custGeom>
              <a:avLst/>
              <a:gdLst/>
              <a:ahLst/>
              <a:cxnLst/>
              <a:rect l="l" t="t" r="r" b="b"/>
              <a:pathLst>
                <a:path w="4009" h="9351" extrusionOk="0">
                  <a:moveTo>
                    <a:pt x="2180" y="6638"/>
                  </a:moveTo>
                  <a:cubicBezTo>
                    <a:pt x="2063" y="6642"/>
                    <a:pt x="2081" y="6748"/>
                    <a:pt x="2056" y="6813"/>
                  </a:cubicBezTo>
                  <a:cubicBezTo>
                    <a:pt x="1934" y="7131"/>
                    <a:pt x="1819" y="7455"/>
                    <a:pt x="1653" y="7765"/>
                  </a:cubicBezTo>
                  <a:cubicBezTo>
                    <a:pt x="1689" y="7576"/>
                    <a:pt x="1715" y="7385"/>
                    <a:pt x="1764" y="7201"/>
                  </a:cubicBezTo>
                  <a:cubicBezTo>
                    <a:pt x="1981" y="6354"/>
                    <a:pt x="2206" y="5511"/>
                    <a:pt x="2423" y="4665"/>
                  </a:cubicBezTo>
                  <a:cubicBezTo>
                    <a:pt x="2592" y="4007"/>
                    <a:pt x="2743" y="3344"/>
                    <a:pt x="2914" y="2688"/>
                  </a:cubicBezTo>
                  <a:cubicBezTo>
                    <a:pt x="3084" y="2038"/>
                    <a:pt x="3266" y="1392"/>
                    <a:pt x="3449" y="746"/>
                  </a:cubicBezTo>
                  <a:cubicBezTo>
                    <a:pt x="3491" y="596"/>
                    <a:pt x="3555" y="452"/>
                    <a:pt x="3652" y="312"/>
                  </a:cubicBezTo>
                  <a:lnTo>
                    <a:pt x="3605" y="891"/>
                  </a:lnTo>
                  <a:cubicBezTo>
                    <a:pt x="3621" y="894"/>
                    <a:pt x="3636" y="896"/>
                    <a:pt x="3652" y="897"/>
                  </a:cubicBezTo>
                  <a:cubicBezTo>
                    <a:pt x="3685" y="745"/>
                    <a:pt x="3718" y="594"/>
                    <a:pt x="3750" y="440"/>
                  </a:cubicBezTo>
                  <a:cubicBezTo>
                    <a:pt x="3763" y="381"/>
                    <a:pt x="3758" y="311"/>
                    <a:pt x="3788" y="263"/>
                  </a:cubicBezTo>
                  <a:cubicBezTo>
                    <a:pt x="3810" y="228"/>
                    <a:pt x="3877" y="207"/>
                    <a:pt x="3923" y="208"/>
                  </a:cubicBezTo>
                  <a:cubicBezTo>
                    <a:pt x="3952" y="210"/>
                    <a:pt x="4001" y="263"/>
                    <a:pt x="4003" y="296"/>
                  </a:cubicBezTo>
                  <a:cubicBezTo>
                    <a:pt x="4009" y="374"/>
                    <a:pt x="4003" y="457"/>
                    <a:pt x="3985" y="532"/>
                  </a:cubicBezTo>
                  <a:cubicBezTo>
                    <a:pt x="3691" y="1779"/>
                    <a:pt x="3395" y="3024"/>
                    <a:pt x="3098" y="4271"/>
                  </a:cubicBezTo>
                  <a:cubicBezTo>
                    <a:pt x="3086" y="4323"/>
                    <a:pt x="3067" y="4374"/>
                    <a:pt x="3058" y="4425"/>
                  </a:cubicBezTo>
                  <a:cubicBezTo>
                    <a:pt x="2909" y="5291"/>
                    <a:pt x="2594" y="6109"/>
                    <a:pt x="2318" y="6938"/>
                  </a:cubicBezTo>
                  <a:cubicBezTo>
                    <a:pt x="2266" y="7094"/>
                    <a:pt x="2240" y="7259"/>
                    <a:pt x="2226" y="7435"/>
                  </a:cubicBezTo>
                  <a:cubicBezTo>
                    <a:pt x="2460" y="7330"/>
                    <a:pt x="2618" y="7144"/>
                    <a:pt x="2795" y="6981"/>
                  </a:cubicBezTo>
                  <a:cubicBezTo>
                    <a:pt x="2834" y="6947"/>
                    <a:pt x="2859" y="6885"/>
                    <a:pt x="2904" y="6869"/>
                  </a:cubicBezTo>
                  <a:cubicBezTo>
                    <a:pt x="2961" y="6849"/>
                    <a:pt x="3029" y="6862"/>
                    <a:pt x="3092" y="6861"/>
                  </a:cubicBezTo>
                  <a:cubicBezTo>
                    <a:pt x="3087" y="6918"/>
                    <a:pt x="3102" y="6988"/>
                    <a:pt x="3074" y="7028"/>
                  </a:cubicBezTo>
                  <a:cubicBezTo>
                    <a:pt x="3018" y="7108"/>
                    <a:pt x="2939" y="7167"/>
                    <a:pt x="2870" y="7237"/>
                  </a:cubicBezTo>
                  <a:cubicBezTo>
                    <a:pt x="2774" y="7333"/>
                    <a:pt x="2639" y="7400"/>
                    <a:pt x="2639" y="7571"/>
                  </a:cubicBezTo>
                  <a:cubicBezTo>
                    <a:pt x="2639" y="7611"/>
                    <a:pt x="2577" y="7652"/>
                    <a:pt x="2544" y="7694"/>
                  </a:cubicBezTo>
                  <a:cubicBezTo>
                    <a:pt x="2492" y="7758"/>
                    <a:pt x="2442" y="7824"/>
                    <a:pt x="2391" y="7889"/>
                  </a:cubicBezTo>
                  <a:cubicBezTo>
                    <a:pt x="2407" y="7902"/>
                    <a:pt x="2421" y="7913"/>
                    <a:pt x="2437" y="7927"/>
                  </a:cubicBezTo>
                  <a:cubicBezTo>
                    <a:pt x="2526" y="7824"/>
                    <a:pt x="2616" y="7724"/>
                    <a:pt x="2706" y="7620"/>
                  </a:cubicBezTo>
                  <a:cubicBezTo>
                    <a:pt x="2786" y="7525"/>
                    <a:pt x="2863" y="7430"/>
                    <a:pt x="2941" y="7333"/>
                  </a:cubicBezTo>
                  <a:cubicBezTo>
                    <a:pt x="3014" y="7244"/>
                    <a:pt x="3075" y="7281"/>
                    <a:pt x="3133" y="7349"/>
                  </a:cubicBezTo>
                  <a:cubicBezTo>
                    <a:pt x="3013" y="7705"/>
                    <a:pt x="1598" y="9189"/>
                    <a:pt x="1211" y="9351"/>
                  </a:cubicBezTo>
                  <a:cubicBezTo>
                    <a:pt x="799" y="8763"/>
                    <a:pt x="423" y="8150"/>
                    <a:pt x="200" y="7458"/>
                  </a:cubicBezTo>
                  <a:cubicBezTo>
                    <a:pt x="135" y="7256"/>
                    <a:pt x="0" y="7059"/>
                    <a:pt x="76" y="6829"/>
                  </a:cubicBezTo>
                  <a:cubicBezTo>
                    <a:pt x="236" y="6781"/>
                    <a:pt x="263" y="6893"/>
                    <a:pt x="305" y="6991"/>
                  </a:cubicBezTo>
                  <a:cubicBezTo>
                    <a:pt x="426" y="7285"/>
                    <a:pt x="545" y="7579"/>
                    <a:pt x="674" y="7870"/>
                  </a:cubicBezTo>
                  <a:cubicBezTo>
                    <a:pt x="734" y="8004"/>
                    <a:pt x="813" y="8131"/>
                    <a:pt x="904" y="8255"/>
                  </a:cubicBezTo>
                  <a:cubicBezTo>
                    <a:pt x="947" y="8107"/>
                    <a:pt x="900" y="7968"/>
                    <a:pt x="869" y="7834"/>
                  </a:cubicBezTo>
                  <a:cubicBezTo>
                    <a:pt x="828" y="7653"/>
                    <a:pt x="757" y="7480"/>
                    <a:pt x="711" y="7300"/>
                  </a:cubicBezTo>
                  <a:cubicBezTo>
                    <a:pt x="687" y="7208"/>
                    <a:pt x="585" y="7119"/>
                    <a:pt x="711" y="7009"/>
                  </a:cubicBezTo>
                  <a:cubicBezTo>
                    <a:pt x="742" y="6981"/>
                    <a:pt x="679" y="6846"/>
                    <a:pt x="658" y="6762"/>
                  </a:cubicBezTo>
                  <a:cubicBezTo>
                    <a:pt x="636" y="6676"/>
                    <a:pt x="601" y="6593"/>
                    <a:pt x="588" y="6508"/>
                  </a:cubicBezTo>
                  <a:cubicBezTo>
                    <a:pt x="583" y="6474"/>
                    <a:pt x="615" y="6409"/>
                    <a:pt x="641" y="6401"/>
                  </a:cubicBezTo>
                  <a:cubicBezTo>
                    <a:pt x="684" y="6390"/>
                    <a:pt x="755" y="6399"/>
                    <a:pt x="780" y="6429"/>
                  </a:cubicBezTo>
                  <a:cubicBezTo>
                    <a:pt x="829" y="6488"/>
                    <a:pt x="858" y="6565"/>
                    <a:pt x="887" y="6638"/>
                  </a:cubicBezTo>
                  <a:cubicBezTo>
                    <a:pt x="990" y="6892"/>
                    <a:pt x="1089" y="7147"/>
                    <a:pt x="1194" y="7401"/>
                  </a:cubicBezTo>
                  <a:cubicBezTo>
                    <a:pt x="1218" y="7462"/>
                    <a:pt x="1261" y="7515"/>
                    <a:pt x="1311" y="7601"/>
                  </a:cubicBezTo>
                  <a:cubicBezTo>
                    <a:pt x="1434" y="7429"/>
                    <a:pt x="1470" y="7256"/>
                    <a:pt x="1526" y="7093"/>
                  </a:cubicBezTo>
                  <a:cubicBezTo>
                    <a:pt x="1534" y="7066"/>
                    <a:pt x="1527" y="7015"/>
                    <a:pt x="1506" y="6996"/>
                  </a:cubicBezTo>
                  <a:cubicBezTo>
                    <a:pt x="1397" y="6887"/>
                    <a:pt x="1441" y="6772"/>
                    <a:pt x="1471" y="6650"/>
                  </a:cubicBezTo>
                  <a:cubicBezTo>
                    <a:pt x="1710" y="5700"/>
                    <a:pt x="1931" y="4744"/>
                    <a:pt x="2188" y="3799"/>
                  </a:cubicBezTo>
                  <a:cubicBezTo>
                    <a:pt x="2487" y="2691"/>
                    <a:pt x="2815" y="1589"/>
                    <a:pt x="3133" y="486"/>
                  </a:cubicBezTo>
                  <a:cubicBezTo>
                    <a:pt x="3172" y="350"/>
                    <a:pt x="3219" y="216"/>
                    <a:pt x="3283" y="91"/>
                  </a:cubicBezTo>
                  <a:cubicBezTo>
                    <a:pt x="3307" y="46"/>
                    <a:pt x="3401" y="0"/>
                    <a:pt x="3448" y="12"/>
                  </a:cubicBezTo>
                  <a:cubicBezTo>
                    <a:pt x="3533" y="34"/>
                    <a:pt x="3514" y="117"/>
                    <a:pt x="3490" y="190"/>
                  </a:cubicBezTo>
                  <a:cubicBezTo>
                    <a:pt x="2910" y="1972"/>
                    <a:pt x="2460" y="3789"/>
                    <a:pt x="2004" y="5606"/>
                  </a:cubicBezTo>
                  <a:cubicBezTo>
                    <a:pt x="1868" y="6144"/>
                    <a:pt x="1729" y="6681"/>
                    <a:pt x="1596" y="7219"/>
                  </a:cubicBezTo>
                  <a:cubicBezTo>
                    <a:pt x="1572" y="7322"/>
                    <a:pt x="1577" y="7432"/>
                    <a:pt x="1552" y="7533"/>
                  </a:cubicBezTo>
                  <a:cubicBezTo>
                    <a:pt x="1528" y="7632"/>
                    <a:pt x="1482" y="7725"/>
                    <a:pt x="1428" y="7870"/>
                  </a:cubicBezTo>
                  <a:cubicBezTo>
                    <a:pt x="1449" y="7903"/>
                    <a:pt x="1495" y="7981"/>
                    <a:pt x="1547" y="8063"/>
                  </a:cubicBezTo>
                  <a:cubicBezTo>
                    <a:pt x="1766" y="7986"/>
                    <a:pt x="1873" y="7817"/>
                    <a:pt x="2014" y="7689"/>
                  </a:cubicBezTo>
                  <a:cubicBezTo>
                    <a:pt x="2026" y="7677"/>
                    <a:pt x="2040" y="7656"/>
                    <a:pt x="2038" y="7643"/>
                  </a:cubicBezTo>
                  <a:cubicBezTo>
                    <a:pt x="1969" y="7290"/>
                    <a:pt x="2199" y="6980"/>
                    <a:pt x="2181" y="6633"/>
                  </a:cubicBezTo>
                  <a:cubicBezTo>
                    <a:pt x="2205" y="6557"/>
                    <a:pt x="2232" y="6482"/>
                    <a:pt x="2255" y="6406"/>
                  </a:cubicBezTo>
                  <a:cubicBezTo>
                    <a:pt x="2411" y="5866"/>
                    <a:pt x="2569" y="5324"/>
                    <a:pt x="2718" y="4783"/>
                  </a:cubicBezTo>
                  <a:cubicBezTo>
                    <a:pt x="2743" y="4685"/>
                    <a:pt x="2727" y="4577"/>
                    <a:pt x="2729" y="4473"/>
                  </a:cubicBezTo>
                  <a:cubicBezTo>
                    <a:pt x="2768" y="4399"/>
                    <a:pt x="2822" y="4329"/>
                    <a:pt x="2842" y="4250"/>
                  </a:cubicBezTo>
                  <a:cubicBezTo>
                    <a:pt x="3018" y="3558"/>
                    <a:pt x="3189" y="2863"/>
                    <a:pt x="3360" y="2169"/>
                  </a:cubicBezTo>
                  <a:cubicBezTo>
                    <a:pt x="3371" y="2121"/>
                    <a:pt x="3372" y="2069"/>
                    <a:pt x="3379" y="2020"/>
                  </a:cubicBezTo>
                  <a:cubicBezTo>
                    <a:pt x="3028" y="2807"/>
                    <a:pt x="2905" y="3649"/>
                    <a:pt x="2737" y="4479"/>
                  </a:cubicBezTo>
                  <a:cubicBezTo>
                    <a:pt x="2698" y="4567"/>
                    <a:pt x="2647" y="4651"/>
                    <a:pt x="2621" y="4742"/>
                  </a:cubicBezTo>
                  <a:cubicBezTo>
                    <a:pt x="2497" y="5193"/>
                    <a:pt x="2374" y="5643"/>
                    <a:pt x="2262" y="6098"/>
                  </a:cubicBezTo>
                  <a:cubicBezTo>
                    <a:pt x="2214" y="6272"/>
                    <a:pt x="2205" y="6457"/>
                    <a:pt x="2180" y="6638"/>
                  </a:cubicBezTo>
                  <a:close/>
                  <a:moveTo>
                    <a:pt x="1532" y="8535"/>
                  </a:moveTo>
                  <a:cubicBezTo>
                    <a:pt x="1341" y="8258"/>
                    <a:pt x="1184" y="8029"/>
                    <a:pt x="1019" y="7789"/>
                  </a:cubicBezTo>
                  <a:cubicBezTo>
                    <a:pt x="1051" y="8135"/>
                    <a:pt x="1174" y="8475"/>
                    <a:pt x="1330" y="8649"/>
                  </a:cubicBezTo>
                  <a:cubicBezTo>
                    <a:pt x="1360" y="8635"/>
                    <a:pt x="1392" y="8622"/>
                    <a:pt x="1422" y="8605"/>
                  </a:cubicBezTo>
                  <a:cubicBezTo>
                    <a:pt x="1460" y="8583"/>
                    <a:pt x="1497" y="8558"/>
                    <a:pt x="1532" y="8535"/>
                  </a:cubicBezTo>
                  <a:close/>
                  <a:moveTo>
                    <a:pt x="2309" y="8036"/>
                  </a:moveTo>
                  <a:cubicBezTo>
                    <a:pt x="1962" y="8200"/>
                    <a:pt x="1505" y="8669"/>
                    <a:pt x="1454" y="8892"/>
                  </a:cubicBezTo>
                  <a:cubicBezTo>
                    <a:pt x="1724" y="8628"/>
                    <a:pt x="1970" y="8392"/>
                    <a:pt x="2213" y="8154"/>
                  </a:cubicBezTo>
                  <a:cubicBezTo>
                    <a:pt x="2249" y="8117"/>
                    <a:pt x="2277" y="8074"/>
                    <a:pt x="2309" y="80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2" name="Google Shape;2062;p37">
              <a:extLst>
                <a:ext uri="{FF2B5EF4-FFF2-40B4-BE49-F238E27FC236}">
                  <a16:creationId xmlns:a16="http://schemas.microsoft.com/office/drawing/2014/main" id="{3E45E7A2-102B-45B7-EC52-1E896DB4431D}"/>
                </a:ext>
              </a:extLst>
            </p:cNvPr>
            <p:cNvSpPr/>
            <p:nvPr/>
          </p:nvSpPr>
          <p:spPr>
            <a:xfrm rot="3098582">
              <a:off x="1989473" y="1650632"/>
              <a:ext cx="875704" cy="857678"/>
            </a:xfrm>
            <a:custGeom>
              <a:avLst/>
              <a:gdLst/>
              <a:ahLst/>
              <a:cxnLst/>
              <a:rect l="l" t="t" r="r" b="b"/>
              <a:pathLst>
                <a:path w="9469" h="9273" extrusionOk="0">
                  <a:moveTo>
                    <a:pt x="8122" y="1675"/>
                  </a:moveTo>
                  <a:cubicBezTo>
                    <a:pt x="7854" y="1455"/>
                    <a:pt x="7582" y="1277"/>
                    <a:pt x="7380" y="1044"/>
                  </a:cubicBezTo>
                  <a:cubicBezTo>
                    <a:pt x="7416" y="878"/>
                    <a:pt x="7530" y="842"/>
                    <a:pt x="7633" y="792"/>
                  </a:cubicBezTo>
                  <a:cubicBezTo>
                    <a:pt x="8094" y="569"/>
                    <a:pt x="8556" y="348"/>
                    <a:pt x="9013" y="119"/>
                  </a:cubicBezTo>
                  <a:cubicBezTo>
                    <a:pt x="9251" y="1"/>
                    <a:pt x="9331" y="56"/>
                    <a:pt x="9374" y="325"/>
                  </a:cubicBezTo>
                  <a:cubicBezTo>
                    <a:pt x="9468" y="938"/>
                    <a:pt x="9364" y="1541"/>
                    <a:pt x="9296" y="2147"/>
                  </a:cubicBezTo>
                  <a:cubicBezTo>
                    <a:pt x="9269" y="2384"/>
                    <a:pt x="9110" y="2434"/>
                    <a:pt x="8953" y="2295"/>
                  </a:cubicBezTo>
                  <a:cubicBezTo>
                    <a:pt x="8770" y="2132"/>
                    <a:pt x="8568" y="1991"/>
                    <a:pt x="8355" y="1827"/>
                  </a:cubicBezTo>
                  <a:cubicBezTo>
                    <a:pt x="8275" y="1935"/>
                    <a:pt x="8214" y="2019"/>
                    <a:pt x="8152" y="2103"/>
                  </a:cubicBezTo>
                  <a:cubicBezTo>
                    <a:pt x="7967" y="2356"/>
                    <a:pt x="7744" y="2567"/>
                    <a:pt x="7485" y="2743"/>
                  </a:cubicBezTo>
                  <a:cubicBezTo>
                    <a:pt x="7328" y="2849"/>
                    <a:pt x="7162" y="2874"/>
                    <a:pt x="6980" y="2833"/>
                  </a:cubicBezTo>
                  <a:cubicBezTo>
                    <a:pt x="6636" y="2758"/>
                    <a:pt x="6345" y="2570"/>
                    <a:pt x="6055" y="2386"/>
                  </a:cubicBezTo>
                  <a:cubicBezTo>
                    <a:pt x="5697" y="2158"/>
                    <a:pt x="5353" y="1905"/>
                    <a:pt x="4983" y="1698"/>
                  </a:cubicBezTo>
                  <a:cubicBezTo>
                    <a:pt x="4576" y="1471"/>
                    <a:pt x="4156" y="1462"/>
                    <a:pt x="3758" y="1746"/>
                  </a:cubicBezTo>
                  <a:cubicBezTo>
                    <a:pt x="3568" y="1881"/>
                    <a:pt x="3455" y="2060"/>
                    <a:pt x="3424" y="2294"/>
                  </a:cubicBezTo>
                  <a:cubicBezTo>
                    <a:pt x="3377" y="2661"/>
                    <a:pt x="3437" y="3004"/>
                    <a:pt x="3661" y="3300"/>
                  </a:cubicBezTo>
                  <a:cubicBezTo>
                    <a:pt x="3917" y="3639"/>
                    <a:pt x="4190" y="3965"/>
                    <a:pt x="4462" y="4288"/>
                  </a:cubicBezTo>
                  <a:cubicBezTo>
                    <a:pt x="4534" y="4374"/>
                    <a:pt x="4633" y="4444"/>
                    <a:pt x="4733" y="4499"/>
                  </a:cubicBezTo>
                  <a:cubicBezTo>
                    <a:pt x="5050" y="4678"/>
                    <a:pt x="5279" y="4941"/>
                    <a:pt x="5485" y="5234"/>
                  </a:cubicBezTo>
                  <a:cubicBezTo>
                    <a:pt x="5655" y="5475"/>
                    <a:pt x="5641" y="5717"/>
                    <a:pt x="5518" y="5957"/>
                  </a:cubicBezTo>
                  <a:cubicBezTo>
                    <a:pt x="5295" y="6395"/>
                    <a:pt x="4909" y="6609"/>
                    <a:pt x="4435" y="6668"/>
                  </a:cubicBezTo>
                  <a:cubicBezTo>
                    <a:pt x="4017" y="6718"/>
                    <a:pt x="3630" y="6577"/>
                    <a:pt x="3254" y="6420"/>
                  </a:cubicBezTo>
                  <a:cubicBezTo>
                    <a:pt x="2944" y="6291"/>
                    <a:pt x="2668" y="6100"/>
                    <a:pt x="2413" y="5876"/>
                  </a:cubicBezTo>
                  <a:cubicBezTo>
                    <a:pt x="2142" y="5635"/>
                    <a:pt x="1851" y="5418"/>
                    <a:pt x="1557" y="5209"/>
                  </a:cubicBezTo>
                  <a:cubicBezTo>
                    <a:pt x="1462" y="5140"/>
                    <a:pt x="1328" y="5081"/>
                    <a:pt x="1215" y="5089"/>
                  </a:cubicBezTo>
                  <a:cubicBezTo>
                    <a:pt x="749" y="5113"/>
                    <a:pt x="556" y="5304"/>
                    <a:pt x="594" y="5722"/>
                  </a:cubicBezTo>
                  <a:cubicBezTo>
                    <a:pt x="619" y="5987"/>
                    <a:pt x="720" y="6220"/>
                    <a:pt x="889" y="6420"/>
                  </a:cubicBezTo>
                  <a:cubicBezTo>
                    <a:pt x="1188" y="6772"/>
                    <a:pt x="1515" y="7087"/>
                    <a:pt x="1893" y="7360"/>
                  </a:cubicBezTo>
                  <a:cubicBezTo>
                    <a:pt x="2155" y="7548"/>
                    <a:pt x="2359" y="7813"/>
                    <a:pt x="2587" y="8045"/>
                  </a:cubicBezTo>
                  <a:cubicBezTo>
                    <a:pt x="2612" y="8069"/>
                    <a:pt x="2628" y="8104"/>
                    <a:pt x="2654" y="8128"/>
                  </a:cubicBezTo>
                  <a:cubicBezTo>
                    <a:pt x="2940" y="8400"/>
                    <a:pt x="2843" y="8470"/>
                    <a:pt x="2659" y="8706"/>
                  </a:cubicBezTo>
                  <a:cubicBezTo>
                    <a:pt x="2571" y="8820"/>
                    <a:pt x="2439" y="8918"/>
                    <a:pt x="2306" y="8974"/>
                  </a:cubicBezTo>
                  <a:cubicBezTo>
                    <a:pt x="1585" y="9273"/>
                    <a:pt x="877" y="9245"/>
                    <a:pt x="195" y="8845"/>
                  </a:cubicBezTo>
                  <a:cubicBezTo>
                    <a:pt x="180" y="8836"/>
                    <a:pt x="164" y="8828"/>
                    <a:pt x="151" y="8818"/>
                  </a:cubicBezTo>
                  <a:cubicBezTo>
                    <a:pt x="34" y="8736"/>
                    <a:pt x="0" y="8654"/>
                    <a:pt x="63" y="8582"/>
                  </a:cubicBezTo>
                  <a:cubicBezTo>
                    <a:pt x="147" y="8482"/>
                    <a:pt x="235" y="8528"/>
                    <a:pt x="319" y="8587"/>
                  </a:cubicBezTo>
                  <a:cubicBezTo>
                    <a:pt x="898" y="8995"/>
                    <a:pt x="1518" y="9008"/>
                    <a:pt x="2161" y="8777"/>
                  </a:cubicBezTo>
                  <a:cubicBezTo>
                    <a:pt x="2218" y="8756"/>
                    <a:pt x="2274" y="8725"/>
                    <a:pt x="2325" y="8693"/>
                  </a:cubicBezTo>
                  <a:cubicBezTo>
                    <a:pt x="2558" y="8542"/>
                    <a:pt x="2574" y="8447"/>
                    <a:pt x="2396" y="8230"/>
                  </a:cubicBezTo>
                  <a:cubicBezTo>
                    <a:pt x="2172" y="7955"/>
                    <a:pt x="1930" y="7709"/>
                    <a:pt x="1632" y="7504"/>
                  </a:cubicBezTo>
                  <a:cubicBezTo>
                    <a:pt x="1207" y="7214"/>
                    <a:pt x="842" y="6850"/>
                    <a:pt x="563" y="6410"/>
                  </a:cubicBezTo>
                  <a:cubicBezTo>
                    <a:pt x="370" y="6105"/>
                    <a:pt x="317" y="5769"/>
                    <a:pt x="361" y="5418"/>
                  </a:cubicBezTo>
                  <a:cubicBezTo>
                    <a:pt x="385" y="5235"/>
                    <a:pt x="480" y="5091"/>
                    <a:pt x="639" y="4987"/>
                  </a:cubicBezTo>
                  <a:cubicBezTo>
                    <a:pt x="979" y="4768"/>
                    <a:pt x="1462" y="4762"/>
                    <a:pt x="1785" y="5004"/>
                  </a:cubicBezTo>
                  <a:cubicBezTo>
                    <a:pt x="2047" y="5199"/>
                    <a:pt x="2300" y="5410"/>
                    <a:pt x="2539" y="5632"/>
                  </a:cubicBezTo>
                  <a:cubicBezTo>
                    <a:pt x="3016" y="6076"/>
                    <a:pt x="3580" y="6322"/>
                    <a:pt x="4217" y="6416"/>
                  </a:cubicBezTo>
                  <a:cubicBezTo>
                    <a:pt x="4570" y="6468"/>
                    <a:pt x="4863" y="6342"/>
                    <a:pt x="5111" y="6104"/>
                  </a:cubicBezTo>
                  <a:cubicBezTo>
                    <a:pt x="5347" y="5876"/>
                    <a:pt x="5382" y="5635"/>
                    <a:pt x="5194" y="5366"/>
                  </a:cubicBezTo>
                  <a:cubicBezTo>
                    <a:pt x="5070" y="5188"/>
                    <a:pt x="4927" y="4997"/>
                    <a:pt x="4746" y="4888"/>
                  </a:cubicBezTo>
                  <a:cubicBezTo>
                    <a:pt x="4273" y="4605"/>
                    <a:pt x="3957" y="4188"/>
                    <a:pt x="3637" y="3763"/>
                  </a:cubicBezTo>
                  <a:cubicBezTo>
                    <a:pt x="3594" y="3706"/>
                    <a:pt x="3556" y="3646"/>
                    <a:pt x="3511" y="3592"/>
                  </a:cubicBezTo>
                  <a:cubicBezTo>
                    <a:pt x="3103" y="3102"/>
                    <a:pt x="3069" y="2551"/>
                    <a:pt x="3240" y="1966"/>
                  </a:cubicBezTo>
                  <a:cubicBezTo>
                    <a:pt x="3301" y="1755"/>
                    <a:pt x="3471" y="1633"/>
                    <a:pt x="3630" y="1511"/>
                  </a:cubicBezTo>
                  <a:cubicBezTo>
                    <a:pt x="4120" y="1134"/>
                    <a:pt x="4792" y="1210"/>
                    <a:pt x="5180" y="1457"/>
                  </a:cubicBezTo>
                  <a:cubicBezTo>
                    <a:pt x="5656" y="1762"/>
                    <a:pt x="6131" y="2070"/>
                    <a:pt x="6610" y="2368"/>
                  </a:cubicBezTo>
                  <a:cubicBezTo>
                    <a:pt x="6792" y="2482"/>
                    <a:pt x="6996" y="2554"/>
                    <a:pt x="7216" y="2517"/>
                  </a:cubicBezTo>
                  <a:cubicBezTo>
                    <a:pt x="7299" y="2503"/>
                    <a:pt x="7393" y="2480"/>
                    <a:pt x="7458" y="2428"/>
                  </a:cubicBezTo>
                  <a:cubicBezTo>
                    <a:pt x="7717" y="2221"/>
                    <a:pt x="7930" y="1976"/>
                    <a:pt x="8122" y="16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3" name="Google Shape;2063;p37">
              <a:extLst>
                <a:ext uri="{FF2B5EF4-FFF2-40B4-BE49-F238E27FC236}">
                  <a16:creationId xmlns:a16="http://schemas.microsoft.com/office/drawing/2014/main" id="{97B786F8-15AC-1A11-2EDF-FC42B4DA15F5}"/>
                </a:ext>
              </a:extLst>
            </p:cNvPr>
            <p:cNvSpPr/>
            <p:nvPr/>
          </p:nvSpPr>
          <p:spPr>
            <a:xfrm rot="-1958134">
              <a:off x="9539718" y="2288847"/>
              <a:ext cx="658571" cy="889517"/>
            </a:xfrm>
            <a:custGeom>
              <a:avLst/>
              <a:gdLst/>
              <a:ahLst/>
              <a:cxnLst/>
              <a:rect l="l" t="t" r="r" b="b"/>
              <a:pathLst>
                <a:path w="7120" h="9619" extrusionOk="0">
                  <a:moveTo>
                    <a:pt x="970" y="7716"/>
                  </a:moveTo>
                  <a:cubicBezTo>
                    <a:pt x="1038" y="7598"/>
                    <a:pt x="1099" y="7494"/>
                    <a:pt x="1160" y="7388"/>
                  </a:cubicBezTo>
                  <a:cubicBezTo>
                    <a:pt x="1322" y="7104"/>
                    <a:pt x="1484" y="6821"/>
                    <a:pt x="1647" y="6538"/>
                  </a:cubicBezTo>
                  <a:cubicBezTo>
                    <a:pt x="1704" y="6436"/>
                    <a:pt x="1800" y="6436"/>
                    <a:pt x="1898" y="6430"/>
                  </a:cubicBezTo>
                  <a:cubicBezTo>
                    <a:pt x="2233" y="6406"/>
                    <a:pt x="2566" y="6379"/>
                    <a:pt x="2901" y="6348"/>
                  </a:cubicBezTo>
                  <a:cubicBezTo>
                    <a:pt x="2958" y="6343"/>
                    <a:pt x="3014" y="6313"/>
                    <a:pt x="3105" y="6284"/>
                  </a:cubicBezTo>
                  <a:cubicBezTo>
                    <a:pt x="2996" y="6145"/>
                    <a:pt x="2908" y="6028"/>
                    <a:pt x="2815" y="5917"/>
                  </a:cubicBezTo>
                  <a:cubicBezTo>
                    <a:pt x="2612" y="5671"/>
                    <a:pt x="2406" y="5430"/>
                    <a:pt x="2203" y="5186"/>
                  </a:cubicBezTo>
                  <a:cubicBezTo>
                    <a:pt x="2170" y="5146"/>
                    <a:pt x="2139" y="5101"/>
                    <a:pt x="2123" y="5052"/>
                  </a:cubicBezTo>
                  <a:cubicBezTo>
                    <a:pt x="2088" y="4941"/>
                    <a:pt x="2139" y="4858"/>
                    <a:pt x="2248" y="4832"/>
                  </a:cubicBezTo>
                  <a:cubicBezTo>
                    <a:pt x="2291" y="4824"/>
                    <a:pt x="2336" y="4824"/>
                    <a:pt x="2380" y="4825"/>
                  </a:cubicBezTo>
                  <a:cubicBezTo>
                    <a:pt x="3062" y="4831"/>
                    <a:pt x="3739" y="4768"/>
                    <a:pt x="4413" y="4667"/>
                  </a:cubicBezTo>
                  <a:cubicBezTo>
                    <a:pt x="4648" y="4632"/>
                    <a:pt x="4888" y="4625"/>
                    <a:pt x="5126" y="4602"/>
                  </a:cubicBezTo>
                  <a:cubicBezTo>
                    <a:pt x="5292" y="4586"/>
                    <a:pt x="5458" y="4563"/>
                    <a:pt x="5684" y="4535"/>
                  </a:cubicBezTo>
                  <a:cubicBezTo>
                    <a:pt x="5588" y="4432"/>
                    <a:pt x="5533" y="4356"/>
                    <a:pt x="5464" y="4299"/>
                  </a:cubicBezTo>
                  <a:cubicBezTo>
                    <a:pt x="5076" y="3980"/>
                    <a:pt x="4682" y="3665"/>
                    <a:pt x="4291" y="3346"/>
                  </a:cubicBezTo>
                  <a:cubicBezTo>
                    <a:pt x="4099" y="3190"/>
                    <a:pt x="3901" y="3040"/>
                    <a:pt x="3723" y="2870"/>
                  </a:cubicBezTo>
                  <a:cubicBezTo>
                    <a:pt x="3553" y="2711"/>
                    <a:pt x="3586" y="2615"/>
                    <a:pt x="3807" y="2530"/>
                  </a:cubicBezTo>
                  <a:cubicBezTo>
                    <a:pt x="4306" y="2335"/>
                    <a:pt x="4842" y="2310"/>
                    <a:pt x="5357" y="2199"/>
                  </a:cubicBezTo>
                  <a:cubicBezTo>
                    <a:pt x="5720" y="2121"/>
                    <a:pt x="6079" y="2029"/>
                    <a:pt x="6438" y="1940"/>
                  </a:cubicBezTo>
                  <a:cubicBezTo>
                    <a:pt x="6504" y="1922"/>
                    <a:pt x="6562" y="1884"/>
                    <a:pt x="6649" y="1844"/>
                  </a:cubicBezTo>
                  <a:cubicBezTo>
                    <a:pt x="6582" y="1759"/>
                    <a:pt x="6532" y="1688"/>
                    <a:pt x="6476" y="1622"/>
                  </a:cubicBezTo>
                  <a:cubicBezTo>
                    <a:pt x="6101" y="1173"/>
                    <a:pt x="5665" y="786"/>
                    <a:pt x="5223" y="404"/>
                  </a:cubicBezTo>
                  <a:cubicBezTo>
                    <a:pt x="5176" y="364"/>
                    <a:pt x="5124" y="326"/>
                    <a:pt x="5087" y="279"/>
                  </a:cubicBezTo>
                  <a:cubicBezTo>
                    <a:pt x="5031" y="208"/>
                    <a:pt x="5029" y="128"/>
                    <a:pt x="5098" y="65"/>
                  </a:cubicBezTo>
                  <a:cubicBezTo>
                    <a:pt x="5173" y="0"/>
                    <a:pt x="5242" y="27"/>
                    <a:pt x="5308" y="93"/>
                  </a:cubicBezTo>
                  <a:cubicBezTo>
                    <a:pt x="5709" y="502"/>
                    <a:pt x="6116" y="907"/>
                    <a:pt x="6519" y="1316"/>
                  </a:cubicBezTo>
                  <a:cubicBezTo>
                    <a:pt x="6661" y="1461"/>
                    <a:pt x="6797" y="1614"/>
                    <a:pt x="6941" y="1757"/>
                  </a:cubicBezTo>
                  <a:cubicBezTo>
                    <a:pt x="7120" y="1938"/>
                    <a:pt x="7100" y="2026"/>
                    <a:pt x="6861" y="2106"/>
                  </a:cubicBezTo>
                  <a:cubicBezTo>
                    <a:pt x="6195" y="2321"/>
                    <a:pt x="5507" y="2443"/>
                    <a:pt x="4821" y="2558"/>
                  </a:cubicBezTo>
                  <a:cubicBezTo>
                    <a:pt x="4570" y="2600"/>
                    <a:pt x="4313" y="2621"/>
                    <a:pt x="4052" y="2782"/>
                  </a:cubicBezTo>
                  <a:cubicBezTo>
                    <a:pt x="4133" y="2864"/>
                    <a:pt x="4197" y="2940"/>
                    <a:pt x="4274" y="3002"/>
                  </a:cubicBezTo>
                  <a:cubicBezTo>
                    <a:pt x="4860" y="3485"/>
                    <a:pt x="5451" y="3964"/>
                    <a:pt x="6035" y="4449"/>
                  </a:cubicBezTo>
                  <a:cubicBezTo>
                    <a:pt x="6087" y="4494"/>
                    <a:pt x="6133" y="4582"/>
                    <a:pt x="6131" y="4648"/>
                  </a:cubicBezTo>
                  <a:cubicBezTo>
                    <a:pt x="6127" y="4744"/>
                    <a:pt x="6040" y="4785"/>
                    <a:pt x="5941" y="4795"/>
                  </a:cubicBezTo>
                  <a:cubicBezTo>
                    <a:pt x="5704" y="4820"/>
                    <a:pt x="5468" y="4857"/>
                    <a:pt x="5231" y="4881"/>
                  </a:cubicBezTo>
                  <a:cubicBezTo>
                    <a:pt x="4774" y="4928"/>
                    <a:pt x="4317" y="4969"/>
                    <a:pt x="3859" y="5011"/>
                  </a:cubicBezTo>
                  <a:cubicBezTo>
                    <a:pt x="3524" y="5043"/>
                    <a:pt x="3190" y="5073"/>
                    <a:pt x="2855" y="5104"/>
                  </a:cubicBezTo>
                  <a:cubicBezTo>
                    <a:pt x="2762" y="5112"/>
                    <a:pt x="2669" y="5125"/>
                    <a:pt x="2545" y="5140"/>
                  </a:cubicBezTo>
                  <a:cubicBezTo>
                    <a:pt x="2592" y="5220"/>
                    <a:pt x="2616" y="5276"/>
                    <a:pt x="2653" y="5318"/>
                  </a:cubicBezTo>
                  <a:cubicBezTo>
                    <a:pt x="2897" y="5598"/>
                    <a:pt x="3143" y="5876"/>
                    <a:pt x="3389" y="6155"/>
                  </a:cubicBezTo>
                  <a:cubicBezTo>
                    <a:pt x="3424" y="6194"/>
                    <a:pt x="3467" y="6227"/>
                    <a:pt x="3497" y="6270"/>
                  </a:cubicBezTo>
                  <a:cubicBezTo>
                    <a:pt x="3606" y="6422"/>
                    <a:pt x="3564" y="6553"/>
                    <a:pt x="3382" y="6580"/>
                  </a:cubicBezTo>
                  <a:cubicBezTo>
                    <a:pt x="3032" y="6631"/>
                    <a:pt x="2682" y="6691"/>
                    <a:pt x="2331" y="6698"/>
                  </a:cubicBezTo>
                  <a:cubicBezTo>
                    <a:pt x="2014" y="6705"/>
                    <a:pt x="1799" y="6800"/>
                    <a:pt x="1659" y="7098"/>
                  </a:cubicBezTo>
                  <a:cubicBezTo>
                    <a:pt x="1536" y="7359"/>
                    <a:pt x="1360" y="7595"/>
                    <a:pt x="1275" y="7901"/>
                  </a:cubicBezTo>
                  <a:cubicBezTo>
                    <a:pt x="1414" y="7981"/>
                    <a:pt x="1540" y="8058"/>
                    <a:pt x="1670" y="8130"/>
                  </a:cubicBezTo>
                  <a:cubicBezTo>
                    <a:pt x="1871" y="8243"/>
                    <a:pt x="1886" y="8335"/>
                    <a:pt x="1701" y="8482"/>
                  </a:cubicBezTo>
                  <a:cubicBezTo>
                    <a:pt x="1266" y="8828"/>
                    <a:pt x="825" y="9168"/>
                    <a:pt x="385" y="9507"/>
                  </a:cubicBezTo>
                  <a:cubicBezTo>
                    <a:pt x="241" y="9619"/>
                    <a:pt x="130" y="9581"/>
                    <a:pt x="106" y="9402"/>
                  </a:cubicBezTo>
                  <a:cubicBezTo>
                    <a:pt x="74" y="9149"/>
                    <a:pt x="67" y="8892"/>
                    <a:pt x="54" y="8636"/>
                  </a:cubicBezTo>
                  <a:cubicBezTo>
                    <a:pt x="36" y="8291"/>
                    <a:pt x="22" y="7948"/>
                    <a:pt x="6" y="7605"/>
                  </a:cubicBezTo>
                  <a:cubicBezTo>
                    <a:pt x="5" y="7560"/>
                    <a:pt x="0" y="7515"/>
                    <a:pt x="3" y="7472"/>
                  </a:cubicBezTo>
                  <a:cubicBezTo>
                    <a:pt x="19" y="7311"/>
                    <a:pt x="114" y="7261"/>
                    <a:pt x="260" y="7337"/>
                  </a:cubicBezTo>
                  <a:cubicBezTo>
                    <a:pt x="483" y="7457"/>
                    <a:pt x="707" y="7577"/>
                    <a:pt x="970" y="77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4" name="Google Shape;2064;p37">
              <a:extLst>
                <a:ext uri="{FF2B5EF4-FFF2-40B4-BE49-F238E27FC236}">
                  <a16:creationId xmlns:a16="http://schemas.microsoft.com/office/drawing/2014/main" id="{4C1344FB-A2F0-A104-E8F7-F2A6C95DE7F3}"/>
                </a:ext>
              </a:extLst>
            </p:cNvPr>
            <p:cNvSpPr/>
            <p:nvPr/>
          </p:nvSpPr>
          <p:spPr>
            <a:xfrm rot="1054681">
              <a:off x="9675628" y="5443018"/>
              <a:ext cx="502590" cy="960354"/>
            </a:xfrm>
            <a:custGeom>
              <a:avLst/>
              <a:gdLst/>
              <a:ahLst/>
              <a:cxnLst/>
              <a:rect l="l" t="t" r="r" b="b"/>
              <a:pathLst>
                <a:path w="5433" h="10386" extrusionOk="0">
                  <a:moveTo>
                    <a:pt x="3089" y="8379"/>
                  </a:moveTo>
                  <a:cubicBezTo>
                    <a:pt x="3280" y="8509"/>
                    <a:pt x="3493" y="8503"/>
                    <a:pt x="3704" y="8498"/>
                  </a:cubicBezTo>
                  <a:cubicBezTo>
                    <a:pt x="3854" y="8494"/>
                    <a:pt x="4004" y="8481"/>
                    <a:pt x="4154" y="8476"/>
                  </a:cubicBezTo>
                  <a:cubicBezTo>
                    <a:pt x="4306" y="8472"/>
                    <a:pt x="4411" y="8542"/>
                    <a:pt x="4444" y="8693"/>
                  </a:cubicBezTo>
                  <a:cubicBezTo>
                    <a:pt x="4485" y="8872"/>
                    <a:pt x="4521" y="9055"/>
                    <a:pt x="4549" y="9237"/>
                  </a:cubicBezTo>
                  <a:cubicBezTo>
                    <a:pt x="4583" y="9452"/>
                    <a:pt x="4608" y="9667"/>
                    <a:pt x="4637" y="9897"/>
                  </a:cubicBezTo>
                  <a:cubicBezTo>
                    <a:pt x="4785" y="9788"/>
                    <a:pt x="5009" y="9513"/>
                    <a:pt x="5084" y="9358"/>
                  </a:cubicBezTo>
                  <a:cubicBezTo>
                    <a:pt x="5107" y="9311"/>
                    <a:pt x="5126" y="9260"/>
                    <a:pt x="5152" y="9216"/>
                  </a:cubicBezTo>
                  <a:cubicBezTo>
                    <a:pt x="5194" y="9141"/>
                    <a:pt x="5253" y="9079"/>
                    <a:pt x="5343" y="9129"/>
                  </a:cubicBezTo>
                  <a:cubicBezTo>
                    <a:pt x="5432" y="9177"/>
                    <a:pt x="5417" y="9258"/>
                    <a:pt x="5372" y="9335"/>
                  </a:cubicBezTo>
                  <a:cubicBezTo>
                    <a:pt x="5319" y="9426"/>
                    <a:pt x="5266" y="9517"/>
                    <a:pt x="5211" y="9607"/>
                  </a:cubicBezTo>
                  <a:cubicBezTo>
                    <a:pt x="5093" y="9804"/>
                    <a:pt x="4977" y="10003"/>
                    <a:pt x="4857" y="10197"/>
                  </a:cubicBezTo>
                  <a:cubicBezTo>
                    <a:pt x="4755" y="10361"/>
                    <a:pt x="4713" y="10386"/>
                    <a:pt x="4533" y="10313"/>
                  </a:cubicBezTo>
                  <a:cubicBezTo>
                    <a:pt x="4192" y="10171"/>
                    <a:pt x="3857" y="10015"/>
                    <a:pt x="3519" y="9865"/>
                  </a:cubicBezTo>
                  <a:cubicBezTo>
                    <a:pt x="3511" y="9861"/>
                    <a:pt x="3503" y="9858"/>
                    <a:pt x="3496" y="9852"/>
                  </a:cubicBezTo>
                  <a:cubicBezTo>
                    <a:pt x="3365" y="9771"/>
                    <a:pt x="3311" y="9672"/>
                    <a:pt x="3368" y="9602"/>
                  </a:cubicBezTo>
                  <a:cubicBezTo>
                    <a:pt x="3455" y="9498"/>
                    <a:pt x="3553" y="9537"/>
                    <a:pt x="3653" y="9590"/>
                  </a:cubicBezTo>
                  <a:cubicBezTo>
                    <a:pt x="3878" y="9710"/>
                    <a:pt x="4106" y="9822"/>
                    <a:pt x="4375" y="9959"/>
                  </a:cubicBezTo>
                  <a:cubicBezTo>
                    <a:pt x="4375" y="9849"/>
                    <a:pt x="4380" y="9792"/>
                    <a:pt x="4373" y="9736"/>
                  </a:cubicBezTo>
                  <a:cubicBezTo>
                    <a:pt x="4350" y="9498"/>
                    <a:pt x="4329" y="9262"/>
                    <a:pt x="4299" y="9025"/>
                  </a:cubicBezTo>
                  <a:cubicBezTo>
                    <a:pt x="4262" y="8727"/>
                    <a:pt x="4181" y="8659"/>
                    <a:pt x="3885" y="8674"/>
                  </a:cubicBezTo>
                  <a:cubicBezTo>
                    <a:pt x="3594" y="8687"/>
                    <a:pt x="3304" y="8701"/>
                    <a:pt x="3019" y="8613"/>
                  </a:cubicBezTo>
                  <a:cubicBezTo>
                    <a:pt x="2811" y="8549"/>
                    <a:pt x="2796" y="8530"/>
                    <a:pt x="2856" y="8315"/>
                  </a:cubicBezTo>
                  <a:cubicBezTo>
                    <a:pt x="2970" y="7917"/>
                    <a:pt x="3192" y="7574"/>
                    <a:pt x="3440" y="7253"/>
                  </a:cubicBezTo>
                  <a:cubicBezTo>
                    <a:pt x="3612" y="7030"/>
                    <a:pt x="3819" y="6835"/>
                    <a:pt x="4021" y="6638"/>
                  </a:cubicBezTo>
                  <a:cubicBezTo>
                    <a:pt x="4227" y="6438"/>
                    <a:pt x="4399" y="6220"/>
                    <a:pt x="4520" y="5959"/>
                  </a:cubicBezTo>
                  <a:cubicBezTo>
                    <a:pt x="4668" y="5632"/>
                    <a:pt x="4584" y="5464"/>
                    <a:pt x="4225" y="5442"/>
                  </a:cubicBezTo>
                  <a:cubicBezTo>
                    <a:pt x="4025" y="5430"/>
                    <a:pt x="3818" y="5461"/>
                    <a:pt x="3624" y="5510"/>
                  </a:cubicBezTo>
                  <a:cubicBezTo>
                    <a:pt x="3205" y="5615"/>
                    <a:pt x="2790" y="5743"/>
                    <a:pt x="2374" y="5865"/>
                  </a:cubicBezTo>
                  <a:cubicBezTo>
                    <a:pt x="2139" y="5934"/>
                    <a:pt x="1908" y="5950"/>
                    <a:pt x="1673" y="5861"/>
                  </a:cubicBezTo>
                  <a:cubicBezTo>
                    <a:pt x="1497" y="5794"/>
                    <a:pt x="1476" y="5774"/>
                    <a:pt x="1513" y="5594"/>
                  </a:cubicBezTo>
                  <a:cubicBezTo>
                    <a:pt x="1591" y="5203"/>
                    <a:pt x="1726" y="4830"/>
                    <a:pt x="1922" y="4480"/>
                  </a:cubicBezTo>
                  <a:cubicBezTo>
                    <a:pt x="2176" y="4023"/>
                    <a:pt x="2464" y="3588"/>
                    <a:pt x="2840" y="3221"/>
                  </a:cubicBezTo>
                  <a:cubicBezTo>
                    <a:pt x="3056" y="3013"/>
                    <a:pt x="3196" y="2761"/>
                    <a:pt x="3304" y="2487"/>
                  </a:cubicBezTo>
                  <a:cubicBezTo>
                    <a:pt x="3376" y="2306"/>
                    <a:pt x="3345" y="2251"/>
                    <a:pt x="3158" y="2200"/>
                  </a:cubicBezTo>
                  <a:cubicBezTo>
                    <a:pt x="3047" y="2170"/>
                    <a:pt x="2932" y="2144"/>
                    <a:pt x="2819" y="2138"/>
                  </a:cubicBezTo>
                  <a:cubicBezTo>
                    <a:pt x="2139" y="2102"/>
                    <a:pt x="1461" y="2096"/>
                    <a:pt x="792" y="2265"/>
                  </a:cubicBezTo>
                  <a:cubicBezTo>
                    <a:pt x="596" y="2314"/>
                    <a:pt x="396" y="2353"/>
                    <a:pt x="189" y="2299"/>
                  </a:cubicBezTo>
                  <a:cubicBezTo>
                    <a:pt x="13" y="2252"/>
                    <a:pt x="1" y="2238"/>
                    <a:pt x="38" y="2068"/>
                  </a:cubicBezTo>
                  <a:cubicBezTo>
                    <a:pt x="202" y="1312"/>
                    <a:pt x="588" y="679"/>
                    <a:pt x="1113" y="123"/>
                  </a:cubicBezTo>
                  <a:cubicBezTo>
                    <a:pt x="1227" y="1"/>
                    <a:pt x="1229" y="4"/>
                    <a:pt x="1426" y="17"/>
                  </a:cubicBezTo>
                  <a:cubicBezTo>
                    <a:pt x="1405" y="67"/>
                    <a:pt x="1399" y="121"/>
                    <a:pt x="1368" y="150"/>
                  </a:cubicBezTo>
                  <a:cubicBezTo>
                    <a:pt x="841" y="622"/>
                    <a:pt x="487" y="1202"/>
                    <a:pt x="281" y="1875"/>
                  </a:cubicBezTo>
                  <a:cubicBezTo>
                    <a:pt x="214" y="2097"/>
                    <a:pt x="280" y="2171"/>
                    <a:pt x="513" y="2149"/>
                  </a:cubicBezTo>
                  <a:cubicBezTo>
                    <a:pt x="653" y="2134"/>
                    <a:pt x="793" y="2109"/>
                    <a:pt x="932" y="2077"/>
                  </a:cubicBezTo>
                  <a:cubicBezTo>
                    <a:pt x="1504" y="1947"/>
                    <a:pt x="2088" y="1928"/>
                    <a:pt x="2672" y="1953"/>
                  </a:cubicBezTo>
                  <a:cubicBezTo>
                    <a:pt x="2917" y="1963"/>
                    <a:pt x="3161" y="2019"/>
                    <a:pt x="3401" y="2077"/>
                  </a:cubicBezTo>
                  <a:cubicBezTo>
                    <a:pt x="3590" y="2124"/>
                    <a:pt x="3619" y="2207"/>
                    <a:pt x="3557" y="2394"/>
                  </a:cubicBezTo>
                  <a:cubicBezTo>
                    <a:pt x="3423" y="2796"/>
                    <a:pt x="3206" y="3139"/>
                    <a:pt x="2905" y="3442"/>
                  </a:cubicBezTo>
                  <a:cubicBezTo>
                    <a:pt x="2388" y="3965"/>
                    <a:pt x="2022" y="4586"/>
                    <a:pt x="1789" y="5285"/>
                  </a:cubicBezTo>
                  <a:cubicBezTo>
                    <a:pt x="1778" y="5319"/>
                    <a:pt x="1765" y="5353"/>
                    <a:pt x="1757" y="5386"/>
                  </a:cubicBezTo>
                  <a:cubicBezTo>
                    <a:pt x="1699" y="5620"/>
                    <a:pt x="1767" y="5731"/>
                    <a:pt x="2009" y="5733"/>
                  </a:cubicBezTo>
                  <a:cubicBezTo>
                    <a:pt x="2155" y="5734"/>
                    <a:pt x="2305" y="5696"/>
                    <a:pt x="2449" y="5658"/>
                  </a:cubicBezTo>
                  <a:cubicBezTo>
                    <a:pt x="2944" y="5530"/>
                    <a:pt x="3434" y="5377"/>
                    <a:pt x="3933" y="5268"/>
                  </a:cubicBezTo>
                  <a:cubicBezTo>
                    <a:pt x="4123" y="5226"/>
                    <a:pt x="4336" y="5257"/>
                    <a:pt x="4535" y="5285"/>
                  </a:cubicBezTo>
                  <a:cubicBezTo>
                    <a:pt x="4723" y="5311"/>
                    <a:pt x="4817" y="5422"/>
                    <a:pt x="4813" y="5610"/>
                  </a:cubicBezTo>
                  <a:cubicBezTo>
                    <a:pt x="4811" y="5746"/>
                    <a:pt x="4781" y="5892"/>
                    <a:pt x="4725" y="6016"/>
                  </a:cubicBezTo>
                  <a:cubicBezTo>
                    <a:pt x="4569" y="6357"/>
                    <a:pt x="4324" y="6640"/>
                    <a:pt x="4044" y="6885"/>
                  </a:cubicBezTo>
                  <a:cubicBezTo>
                    <a:pt x="3632" y="7243"/>
                    <a:pt x="3365" y="7695"/>
                    <a:pt x="3128" y="8172"/>
                  </a:cubicBezTo>
                  <a:cubicBezTo>
                    <a:pt x="3108" y="8211"/>
                    <a:pt x="3097" y="8255"/>
                    <a:pt x="3086" y="8296"/>
                  </a:cubicBezTo>
                  <a:cubicBezTo>
                    <a:pt x="3081" y="8315"/>
                    <a:pt x="3087" y="8332"/>
                    <a:pt x="3089" y="83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5" name="Google Shape;2065;p37">
              <a:extLst>
                <a:ext uri="{FF2B5EF4-FFF2-40B4-BE49-F238E27FC236}">
                  <a16:creationId xmlns:a16="http://schemas.microsoft.com/office/drawing/2014/main" id="{596E3D12-CB33-5478-A8A1-8482AAC109D9}"/>
                </a:ext>
              </a:extLst>
            </p:cNvPr>
            <p:cNvSpPr/>
            <p:nvPr/>
          </p:nvSpPr>
          <p:spPr>
            <a:xfrm rot="1284397">
              <a:off x="9809913" y="3553912"/>
              <a:ext cx="234035" cy="450495"/>
            </a:xfrm>
            <a:custGeom>
              <a:avLst/>
              <a:gdLst/>
              <a:ahLst/>
              <a:cxnLst/>
              <a:rect l="l" t="t" r="r" b="b"/>
              <a:pathLst>
                <a:path w="2530" h="4872" extrusionOk="0">
                  <a:moveTo>
                    <a:pt x="894" y="1835"/>
                  </a:moveTo>
                  <a:cubicBezTo>
                    <a:pt x="726" y="1379"/>
                    <a:pt x="557" y="924"/>
                    <a:pt x="389" y="469"/>
                  </a:cubicBezTo>
                  <a:cubicBezTo>
                    <a:pt x="353" y="369"/>
                    <a:pt x="308" y="269"/>
                    <a:pt x="296" y="166"/>
                  </a:cubicBezTo>
                  <a:cubicBezTo>
                    <a:pt x="291" y="115"/>
                    <a:pt x="352" y="57"/>
                    <a:pt x="383" y="1"/>
                  </a:cubicBezTo>
                  <a:cubicBezTo>
                    <a:pt x="423" y="40"/>
                    <a:pt x="480" y="71"/>
                    <a:pt x="499" y="118"/>
                  </a:cubicBezTo>
                  <a:cubicBezTo>
                    <a:pt x="568" y="290"/>
                    <a:pt x="616" y="470"/>
                    <a:pt x="685" y="642"/>
                  </a:cubicBezTo>
                  <a:cubicBezTo>
                    <a:pt x="1032" y="1520"/>
                    <a:pt x="1383" y="2397"/>
                    <a:pt x="1732" y="3273"/>
                  </a:cubicBezTo>
                  <a:cubicBezTo>
                    <a:pt x="1776" y="3385"/>
                    <a:pt x="1821" y="3495"/>
                    <a:pt x="1885" y="3654"/>
                  </a:cubicBezTo>
                  <a:cubicBezTo>
                    <a:pt x="2000" y="3425"/>
                    <a:pt x="2014" y="3237"/>
                    <a:pt x="2015" y="3047"/>
                  </a:cubicBezTo>
                  <a:cubicBezTo>
                    <a:pt x="2017" y="2764"/>
                    <a:pt x="2017" y="2765"/>
                    <a:pt x="2295" y="2680"/>
                  </a:cubicBezTo>
                  <a:cubicBezTo>
                    <a:pt x="2344" y="2664"/>
                    <a:pt x="2392" y="2640"/>
                    <a:pt x="2480" y="2606"/>
                  </a:cubicBezTo>
                  <a:cubicBezTo>
                    <a:pt x="2493" y="2723"/>
                    <a:pt x="2529" y="2826"/>
                    <a:pt x="2511" y="2918"/>
                  </a:cubicBezTo>
                  <a:cubicBezTo>
                    <a:pt x="2429" y="3350"/>
                    <a:pt x="2333" y="3782"/>
                    <a:pt x="2239" y="4211"/>
                  </a:cubicBezTo>
                  <a:cubicBezTo>
                    <a:pt x="2213" y="4332"/>
                    <a:pt x="2168" y="4447"/>
                    <a:pt x="2140" y="4566"/>
                  </a:cubicBezTo>
                  <a:cubicBezTo>
                    <a:pt x="2084" y="4793"/>
                    <a:pt x="1875" y="4871"/>
                    <a:pt x="1681" y="4736"/>
                  </a:cubicBezTo>
                  <a:cubicBezTo>
                    <a:pt x="1618" y="4693"/>
                    <a:pt x="1545" y="4658"/>
                    <a:pt x="1472" y="4635"/>
                  </a:cubicBezTo>
                  <a:cubicBezTo>
                    <a:pt x="991" y="4493"/>
                    <a:pt x="570" y="4235"/>
                    <a:pt x="152" y="3969"/>
                  </a:cubicBezTo>
                  <a:cubicBezTo>
                    <a:pt x="69" y="3915"/>
                    <a:pt x="11" y="3847"/>
                    <a:pt x="60" y="3752"/>
                  </a:cubicBezTo>
                  <a:cubicBezTo>
                    <a:pt x="107" y="3662"/>
                    <a:pt x="194" y="3685"/>
                    <a:pt x="270" y="3718"/>
                  </a:cubicBezTo>
                  <a:cubicBezTo>
                    <a:pt x="327" y="3743"/>
                    <a:pt x="381" y="3772"/>
                    <a:pt x="456" y="3809"/>
                  </a:cubicBezTo>
                  <a:cubicBezTo>
                    <a:pt x="566" y="3618"/>
                    <a:pt x="702" y="3644"/>
                    <a:pt x="862" y="3760"/>
                  </a:cubicBezTo>
                  <a:cubicBezTo>
                    <a:pt x="940" y="3819"/>
                    <a:pt x="1046" y="3842"/>
                    <a:pt x="1158" y="3861"/>
                  </a:cubicBezTo>
                  <a:cubicBezTo>
                    <a:pt x="768" y="2646"/>
                    <a:pt x="173" y="1507"/>
                    <a:pt x="0" y="241"/>
                  </a:cubicBezTo>
                  <a:lnTo>
                    <a:pt x="62" y="206"/>
                  </a:lnTo>
                  <a:cubicBezTo>
                    <a:pt x="96" y="255"/>
                    <a:pt x="141" y="300"/>
                    <a:pt x="167" y="355"/>
                  </a:cubicBezTo>
                  <a:cubicBezTo>
                    <a:pt x="369" y="796"/>
                    <a:pt x="566" y="1240"/>
                    <a:pt x="770" y="1680"/>
                  </a:cubicBezTo>
                  <a:cubicBezTo>
                    <a:pt x="795" y="1737"/>
                    <a:pt x="857" y="1779"/>
                    <a:pt x="901" y="1826"/>
                  </a:cubicBezTo>
                  <a:cubicBezTo>
                    <a:pt x="863" y="1960"/>
                    <a:pt x="935" y="2051"/>
                    <a:pt x="1038" y="2132"/>
                  </a:cubicBezTo>
                  <a:cubicBezTo>
                    <a:pt x="989" y="2035"/>
                    <a:pt x="942" y="1934"/>
                    <a:pt x="894" y="1835"/>
                  </a:cubicBezTo>
                  <a:close/>
                  <a:moveTo>
                    <a:pt x="1006" y="2795"/>
                  </a:moveTo>
                  <a:cubicBezTo>
                    <a:pt x="1067" y="2664"/>
                    <a:pt x="1057" y="2546"/>
                    <a:pt x="911" y="2411"/>
                  </a:cubicBezTo>
                  <a:cubicBezTo>
                    <a:pt x="949" y="2567"/>
                    <a:pt x="977" y="2681"/>
                    <a:pt x="1006" y="2795"/>
                  </a:cubicBezTo>
                  <a:cubicBezTo>
                    <a:pt x="1037" y="2857"/>
                    <a:pt x="1073" y="2918"/>
                    <a:pt x="1099" y="2982"/>
                  </a:cubicBezTo>
                  <a:cubicBezTo>
                    <a:pt x="1215" y="3287"/>
                    <a:pt x="1329" y="3592"/>
                    <a:pt x="1443" y="3898"/>
                  </a:cubicBezTo>
                  <a:cubicBezTo>
                    <a:pt x="1479" y="3997"/>
                    <a:pt x="1519" y="4091"/>
                    <a:pt x="1645" y="4102"/>
                  </a:cubicBezTo>
                  <a:cubicBezTo>
                    <a:pt x="1653" y="4075"/>
                    <a:pt x="1667" y="4055"/>
                    <a:pt x="1662" y="4044"/>
                  </a:cubicBezTo>
                  <a:cubicBezTo>
                    <a:pt x="1488" y="3649"/>
                    <a:pt x="1316" y="3252"/>
                    <a:pt x="1135" y="2861"/>
                  </a:cubicBezTo>
                  <a:cubicBezTo>
                    <a:pt x="1119" y="2827"/>
                    <a:pt x="1048" y="2816"/>
                    <a:pt x="1006" y="27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6" name="Google Shape;2066;p37">
              <a:extLst>
                <a:ext uri="{FF2B5EF4-FFF2-40B4-BE49-F238E27FC236}">
                  <a16:creationId xmlns:a16="http://schemas.microsoft.com/office/drawing/2014/main" id="{B5B7DA4A-4B01-A950-377B-CA16F42612F5}"/>
                </a:ext>
              </a:extLst>
            </p:cNvPr>
            <p:cNvSpPr/>
            <p:nvPr/>
          </p:nvSpPr>
          <p:spPr>
            <a:xfrm rot="4615899">
              <a:off x="9559695" y="4590176"/>
              <a:ext cx="734447" cy="240800"/>
            </a:xfrm>
            <a:custGeom>
              <a:avLst/>
              <a:gdLst/>
              <a:ahLst/>
              <a:cxnLst/>
              <a:rect l="l" t="t" r="r" b="b"/>
              <a:pathLst>
                <a:path w="7943" h="2603" extrusionOk="0">
                  <a:moveTo>
                    <a:pt x="7306" y="1819"/>
                  </a:moveTo>
                  <a:cubicBezTo>
                    <a:pt x="7102" y="1776"/>
                    <a:pt x="6900" y="1721"/>
                    <a:pt x="6694" y="1690"/>
                  </a:cubicBezTo>
                  <a:cubicBezTo>
                    <a:pt x="6161" y="1610"/>
                    <a:pt x="5670" y="1429"/>
                    <a:pt x="5225" y="1120"/>
                  </a:cubicBezTo>
                  <a:cubicBezTo>
                    <a:pt x="5161" y="1075"/>
                    <a:pt x="5090" y="1039"/>
                    <a:pt x="5017" y="1007"/>
                  </a:cubicBezTo>
                  <a:cubicBezTo>
                    <a:pt x="4633" y="838"/>
                    <a:pt x="4356" y="897"/>
                    <a:pt x="4065" y="1207"/>
                  </a:cubicBezTo>
                  <a:cubicBezTo>
                    <a:pt x="3992" y="1285"/>
                    <a:pt x="3921" y="1364"/>
                    <a:pt x="3858" y="1449"/>
                  </a:cubicBezTo>
                  <a:cubicBezTo>
                    <a:pt x="3623" y="1769"/>
                    <a:pt x="3296" y="1963"/>
                    <a:pt x="2931" y="2078"/>
                  </a:cubicBezTo>
                  <a:cubicBezTo>
                    <a:pt x="2500" y="2214"/>
                    <a:pt x="2084" y="2155"/>
                    <a:pt x="1697" y="1893"/>
                  </a:cubicBezTo>
                  <a:cubicBezTo>
                    <a:pt x="1331" y="1648"/>
                    <a:pt x="1057" y="1313"/>
                    <a:pt x="769" y="991"/>
                  </a:cubicBezTo>
                  <a:cubicBezTo>
                    <a:pt x="729" y="945"/>
                    <a:pt x="692" y="893"/>
                    <a:pt x="668" y="836"/>
                  </a:cubicBezTo>
                  <a:cubicBezTo>
                    <a:pt x="567" y="592"/>
                    <a:pt x="413" y="397"/>
                    <a:pt x="187" y="253"/>
                  </a:cubicBezTo>
                  <a:cubicBezTo>
                    <a:pt x="117" y="208"/>
                    <a:pt x="75" y="119"/>
                    <a:pt x="1" y="28"/>
                  </a:cubicBezTo>
                  <a:cubicBezTo>
                    <a:pt x="75" y="16"/>
                    <a:pt x="107" y="1"/>
                    <a:pt x="123" y="11"/>
                  </a:cubicBezTo>
                  <a:cubicBezTo>
                    <a:pt x="371" y="181"/>
                    <a:pt x="612" y="349"/>
                    <a:pt x="776" y="615"/>
                  </a:cubicBezTo>
                  <a:cubicBezTo>
                    <a:pt x="1072" y="1095"/>
                    <a:pt x="1437" y="1519"/>
                    <a:pt x="1953" y="1767"/>
                  </a:cubicBezTo>
                  <a:cubicBezTo>
                    <a:pt x="2459" y="2008"/>
                    <a:pt x="2919" y="1935"/>
                    <a:pt x="3376" y="1542"/>
                  </a:cubicBezTo>
                  <a:cubicBezTo>
                    <a:pt x="3562" y="1380"/>
                    <a:pt x="3728" y="1195"/>
                    <a:pt x="3909" y="1026"/>
                  </a:cubicBezTo>
                  <a:cubicBezTo>
                    <a:pt x="3998" y="941"/>
                    <a:pt x="4098" y="868"/>
                    <a:pt x="4199" y="798"/>
                  </a:cubicBezTo>
                  <a:cubicBezTo>
                    <a:pt x="4501" y="587"/>
                    <a:pt x="4816" y="625"/>
                    <a:pt x="5131" y="759"/>
                  </a:cubicBezTo>
                  <a:cubicBezTo>
                    <a:pt x="5236" y="804"/>
                    <a:pt x="5340" y="858"/>
                    <a:pt x="5431" y="928"/>
                  </a:cubicBezTo>
                  <a:cubicBezTo>
                    <a:pt x="5784" y="1198"/>
                    <a:pt x="6184" y="1342"/>
                    <a:pt x="6618" y="1416"/>
                  </a:cubicBezTo>
                  <a:cubicBezTo>
                    <a:pt x="6894" y="1462"/>
                    <a:pt x="7168" y="1519"/>
                    <a:pt x="7468" y="1575"/>
                  </a:cubicBezTo>
                  <a:cubicBezTo>
                    <a:pt x="7414" y="1172"/>
                    <a:pt x="7081" y="902"/>
                    <a:pt x="7064" y="521"/>
                  </a:cubicBezTo>
                  <a:cubicBezTo>
                    <a:pt x="7190" y="448"/>
                    <a:pt x="7270" y="479"/>
                    <a:pt x="7331" y="575"/>
                  </a:cubicBezTo>
                  <a:cubicBezTo>
                    <a:pt x="7373" y="640"/>
                    <a:pt x="7419" y="707"/>
                    <a:pt x="7451" y="779"/>
                  </a:cubicBezTo>
                  <a:cubicBezTo>
                    <a:pt x="7590" y="1084"/>
                    <a:pt x="7723" y="1391"/>
                    <a:pt x="7861" y="1696"/>
                  </a:cubicBezTo>
                  <a:cubicBezTo>
                    <a:pt x="7943" y="1875"/>
                    <a:pt x="7937" y="1875"/>
                    <a:pt x="7773" y="1980"/>
                  </a:cubicBezTo>
                  <a:cubicBezTo>
                    <a:pt x="7543" y="2126"/>
                    <a:pt x="7322" y="2290"/>
                    <a:pt x="7097" y="2445"/>
                  </a:cubicBezTo>
                  <a:cubicBezTo>
                    <a:pt x="7089" y="2450"/>
                    <a:pt x="7084" y="2457"/>
                    <a:pt x="7077" y="2463"/>
                  </a:cubicBezTo>
                  <a:cubicBezTo>
                    <a:pt x="6933" y="2583"/>
                    <a:pt x="6816" y="2602"/>
                    <a:pt x="6758" y="2514"/>
                  </a:cubicBezTo>
                  <a:cubicBezTo>
                    <a:pt x="6706" y="2437"/>
                    <a:pt x="6750" y="2322"/>
                    <a:pt x="6871" y="2225"/>
                  </a:cubicBezTo>
                  <a:cubicBezTo>
                    <a:pt x="6940" y="2172"/>
                    <a:pt x="7016" y="2126"/>
                    <a:pt x="7088" y="2073"/>
                  </a:cubicBezTo>
                  <a:cubicBezTo>
                    <a:pt x="7163" y="2016"/>
                    <a:pt x="7238" y="1956"/>
                    <a:pt x="7312" y="1898"/>
                  </a:cubicBezTo>
                  <a:cubicBezTo>
                    <a:pt x="7311" y="1871"/>
                    <a:pt x="7309" y="1845"/>
                    <a:pt x="7306" y="18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7" name="Google Shape;2067;p37">
              <a:extLst>
                <a:ext uri="{FF2B5EF4-FFF2-40B4-BE49-F238E27FC236}">
                  <a16:creationId xmlns:a16="http://schemas.microsoft.com/office/drawing/2014/main" id="{ECA51BA9-BB1E-98F1-EDCE-1D0D7E03BDFD}"/>
                </a:ext>
              </a:extLst>
            </p:cNvPr>
            <p:cNvSpPr/>
            <p:nvPr/>
          </p:nvSpPr>
          <p:spPr>
            <a:xfrm rot="-9590473">
              <a:off x="8626344" y="6302321"/>
              <a:ext cx="1329416" cy="605483"/>
            </a:xfrm>
            <a:custGeom>
              <a:avLst/>
              <a:gdLst/>
              <a:ahLst/>
              <a:cxnLst/>
              <a:rect l="l" t="t" r="r" b="b"/>
              <a:pathLst>
                <a:path w="14371" h="6548" extrusionOk="0">
                  <a:moveTo>
                    <a:pt x="11242" y="1508"/>
                  </a:moveTo>
                  <a:cubicBezTo>
                    <a:pt x="10968" y="1310"/>
                    <a:pt x="10739" y="1147"/>
                    <a:pt x="10513" y="981"/>
                  </a:cubicBezTo>
                  <a:cubicBezTo>
                    <a:pt x="10357" y="866"/>
                    <a:pt x="10199" y="752"/>
                    <a:pt x="10052" y="624"/>
                  </a:cubicBezTo>
                  <a:cubicBezTo>
                    <a:pt x="10000" y="577"/>
                    <a:pt x="9948" y="492"/>
                    <a:pt x="9949" y="426"/>
                  </a:cubicBezTo>
                  <a:cubicBezTo>
                    <a:pt x="9952" y="321"/>
                    <a:pt x="10058" y="297"/>
                    <a:pt x="10148" y="285"/>
                  </a:cubicBezTo>
                  <a:cubicBezTo>
                    <a:pt x="10629" y="224"/>
                    <a:pt x="11109" y="155"/>
                    <a:pt x="11592" y="113"/>
                  </a:cubicBezTo>
                  <a:cubicBezTo>
                    <a:pt x="12129" y="68"/>
                    <a:pt x="12667" y="47"/>
                    <a:pt x="13206" y="22"/>
                  </a:cubicBezTo>
                  <a:cubicBezTo>
                    <a:pt x="13489" y="10"/>
                    <a:pt x="13770" y="11"/>
                    <a:pt x="14053" y="6"/>
                  </a:cubicBezTo>
                  <a:cubicBezTo>
                    <a:pt x="14278" y="0"/>
                    <a:pt x="14371" y="116"/>
                    <a:pt x="14272" y="316"/>
                  </a:cubicBezTo>
                  <a:cubicBezTo>
                    <a:pt x="14096" y="673"/>
                    <a:pt x="13936" y="1042"/>
                    <a:pt x="13706" y="1361"/>
                  </a:cubicBezTo>
                  <a:cubicBezTo>
                    <a:pt x="13200" y="2062"/>
                    <a:pt x="12654" y="2734"/>
                    <a:pt x="12123" y="3419"/>
                  </a:cubicBezTo>
                  <a:cubicBezTo>
                    <a:pt x="12090" y="3460"/>
                    <a:pt x="12059" y="3506"/>
                    <a:pt x="12018" y="3538"/>
                  </a:cubicBezTo>
                  <a:cubicBezTo>
                    <a:pt x="11926" y="3615"/>
                    <a:pt x="11828" y="3584"/>
                    <a:pt x="11795" y="3467"/>
                  </a:cubicBezTo>
                  <a:cubicBezTo>
                    <a:pt x="11774" y="3392"/>
                    <a:pt x="11771" y="3310"/>
                    <a:pt x="11753" y="3233"/>
                  </a:cubicBezTo>
                  <a:cubicBezTo>
                    <a:pt x="11623" y="2703"/>
                    <a:pt x="11492" y="2173"/>
                    <a:pt x="11354" y="1618"/>
                  </a:cubicBezTo>
                  <a:cubicBezTo>
                    <a:pt x="11023" y="1850"/>
                    <a:pt x="10672" y="2014"/>
                    <a:pt x="10423" y="2305"/>
                  </a:cubicBezTo>
                  <a:cubicBezTo>
                    <a:pt x="10313" y="2433"/>
                    <a:pt x="10237" y="2605"/>
                    <a:pt x="10190" y="2770"/>
                  </a:cubicBezTo>
                  <a:cubicBezTo>
                    <a:pt x="10083" y="3142"/>
                    <a:pt x="10015" y="3527"/>
                    <a:pt x="9913" y="3901"/>
                  </a:cubicBezTo>
                  <a:cubicBezTo>
                    <a:pt x="9852" y="4121"/>
                    <a:pt x="9764" y="4334"/>
                    <a:pt x="9671" y="4544"/>
                  </a:cubicBezTo>
                  <a:cubicBezTo>
                    <a:pt x="9580" y="4747"/>
                    <a:pt x="9418" y="4887"/>
                    <a:pt x="9206" y="4953"/>
                  </a:cubicBezTo>
                  <a:cubicBezTo>
                    <a:pt x="8867" y="5060"/>
                    <a:pt x="8520" y="5124"/>
                    <a:pt x="8161" y="5069"/>
                  </a:cubicBezTo>
                  <a:cubicBezTo>
                    <a:pt x="7866" y="5023"/>
                    <a:pt x="7629" y="4856"/>
                    <a:pt x="7446" y="4642"/>
                  </a:cubicBezTo>
                  <a:cubicBezTo>
                    <a:pt x="7212" y="4370"/>
                    <a:pt x="7017" y="4061"/>
                    <a:pt x="6808" y="3767"/>
                  </a:cubicBezTo>
                  <a:cubicBezTo>
                    <a:pt x="6660" y="3559"/>
                    <a:pt x="6528" y="3339"/>
                    <a:pt x="6366" y="3141"/>
                  </a:cubicBezTo>
                  <a:cubicBezTo>
                    <a:pt x="5972" y="2661"/>
                    <a:pt x="5204" y="2701"/>
                    <a:pt x="4776" y="3112"/>
                  </a:cubicBezTo>
                  <a:cubicBezTo>
                    <a:pt x="4393" y="3480"/>
                    <a:pt x="4236" y="3956"/>
                    <a:pt x="4174" y="4465"/>
                  </a:cubicBezTo>
                  <a:cubicBezTo>
                    <a:pt x="4120" y="4910"/>
                    <a:pt x="3993" y="5329"/>
                    <a:pt x="3780" y="5720"/>
                  </a:cubicBezTo>
                  <a:cubicBezTo>
                    <a:pt x="3564" y="6114"/>
                    <a:pt x="3200" y="6336"/>
                    <a:pt x="2802" y="6495"/>
                  </a:cubicBezTo>
                  <a:cubicBezTo>
                    <a:pt x="2668" y="6548"/>
                    <a:pt x="2487" y="6505"/>
                    <a:pt x="2335" y="6474"/>
                  </a:cubicBezTo>
                  <a:cubicBezTo>
                    <a:pt x="1870" y="6378"/>
                    <a:pt x="1500" y="6102"/>
                    <a:pt x="1146" y="5806"/>
                  </a:cubicBezTo>
                  <a:cubicBezTo>
                    <a:pt x="887" y="5590"/>
                    <a:pt x="669" y="5338"/>
                    <a:pt x="509" y="5033"/>
                  </a:cubicBezTo>
                  <a:cubicBezTo>
                    <a:pt x="395" y="4816"/>
                    <a:pt x="243" y="4618"/>
                    <a:pt x="113" y="4409"/>
                  </a:cubicBezTo>
                  <a:cubicBezTo>
                    <a:pt x="73" y="4346"/>
                    <a:pt x="1" y="4264"/>
                    <a:pt x="102" y="4205"/>
                  </a:cubicBezTo>
                  <a:cubicBezTo>
                    <a:pt x="188" y="4153"/>
                    <a:pt x="245" y="4225"/>
                    <a:pt x="291" y="4297"/>
                  </a:cubicBezTo>
                  <a:cubicBezTo>
                    <a:pt x="468" y="4580"/>
                    <a:pt x="637" y="4872"/>
                    <a:pt x="830" y="5144"/>
                  </a:cubicBezTo>
                  <a:cubicBezTo>
                    <a:pt x="1236" y="5712"/>
                    <a:pt x="1778" y="6089"/>
                    <a:pt x="2464" y="6237"/>
                  </a:cubicBezTo>
                  <a:cubicBezTo>
                    <a:pt x="2555" y="6257"/>
                    <a:pt x="2668" y="6263"/>
                    <a:pt x="2749" y="6225"/>
                  </a:cubicBezTo>
                  <a:cubicBezTo>
                    <a:pt x="3065" y="6080"/>
                    <a:pt x="3349" y="5889"/>
                    <a:pt x="3537" y="5582"/>
                  </a:cubicBezTo>
                  <a:cubicBezTo>
                    <a:pt x="3790" y="5170"/>
                    <a:pt x="3848" y="4704"/>
                    <a:pt x="3926" y="4242"/>
                  </a:cubicBezTo>
                  <a:cubicBezTo>
                    <a:pt x="4010" y="3734"/>
                    <a:pt x="4190" y="3268"/>
                    <a:pt x="4578" y="2913"/>
                  </a:cubicBezTo>
                  <a:cubicBezTo>
                    <a:pt x="4698" y="2803"/>
                    <a:pt x="4852" y="2720"/>
                    <a:pt x="5003" y="2657"/>
                  </a:cubicBezTo>
                  <a:cubicBezTo>
                    <a:pt x="5302" y="2531"/>
                    <a:pt x="5617" y="2508"/>
                    <a:pt x="5939" y="2566"/>
                  </a:cubicBezTo>
                  <a:cubicBezTo>
                    <a:pt x="6381" y="2646"/>
                    <a:pt x="6634" y="2963"/>
                    <a:pt x="6868" y="3299"/>
                  </a:cubicBezTo>
                  <a:cubicBezTo>
                    <a:pt x="6999" y="3486"/>
                    <a:pt x="7093" y="3700"/>
                    <a:pt x="7222" y="3889"/>
                  </a:cubicBezTo>
                  <a:cubicBezTo>
                    <a:pt x="7367" y="4100"/>
                    <a:pt x="7522" y="4304"/>
                    <a:pt x="7693" y="4495"/>
                  </a:cubicBezTo>
                  <a:cubicBezTo>
                    <a:pt x="7914" y="4740"/>
                    <a:pt x="8206" y="4841"/>
                    <a:pt x="8533" y="4797"/>
                  </a:cubicBezTo>
                  <a:cubicBezTo>
                    <a:pt x="9167" y="4715"/>
                    <a:pt x="9360" y="4701"/>
                    <a:pt x="9574" y="3950"/>
                  </a:cubicBezTo>
                  <a:cubicBezTo>
                    <a:pt x="9674" y="3594"/>
                    <a:pt x="9772" y="3234"/>
                    <a:pt x="9836" y="2870"/>
                  </a:cubicBezTo>
                  <a:cubicBezTo>
                    <a:pt x="9939" y="2288"/>
                    <a:pt x="10285" y="1931"/>
                    <a:pt x="10814" y="1716"/>
                  </a:cubicBezTo>
                  <a:cubicBezTo>
                    <a:pt x="10945" y="1669"/>
                    <a:pt x="11065" y="1597"/>
                    <a:pt x="11242" y="1508"/>
                  </a:cubicBezTo>
                  <a:close/>
                  <a:moveTo>
                    <a:pt x="10389" y="513"/>
                  </a:moveTo>
                  <a:cubicBezTo>
                    <a:pt x="10383" y="531"/>
                    <a:pt x="10375" y="550"/>
                    <a:pt x="10368" y="569"/>
                  </a:cubicBezTo>
                  <a:cubicBezTo>
                    <a:pt x="10436" y="630"/>
                    <a:pt x="10498" y="702"/>
                    <a:pt x="10573" y="752"/>
                  </a:cubicBezTo>
                  <a:cubicBezTo>
                    <a:pt x="10850" y="941"/>
                    <a:pt x="11128" y="1128"/>
                    <a:pt x="11413" y="1303"/>
                  </a:cubicBezTo>
                  <a:cubicBezTo>
                    <a:pt x="11502" y="1359"/>
                    <a:pt x="11554" y="1420"/>
                    <a:pt x="11580" y="1524"/>
                  </a:cubicBezTo>
                  <a:cubicBezTo>
                    <a:pt x="11693" y="1985"/>
                    <a:pt x="11814" y="2444"/>
                    <a:pt x="11933" y="2903"/>
                  </a:cubicBezTo>
                  <a:cubicBezTo>
                    <a:pt x="11951" y="2970"/>
                    <a:pt x="11971" y="3036"/>
                    <a:pt x="12002" y="3148"/>
                  </a:cubicBezTo>
                  <a:cubicBezTo>
                    <a:pt x="12091" y="3049"/>
                    <a:pt x="12156" y="2983"/>
                    <a:pt x="12216" y="2912"/>
                  </a:cubicBezTo>
                  <a:cubicBezTo>
                    <a:pt x="12334" y="2768"/>
                    <a:pt x="12453" y="2627"/>
                    <a:pt x="12563" y="2478"/>
                  </a:cubicBezTo>
                  <a:cubicBezTo>
                    <a:pt x="12932" y="1973"/>
                    <a:pt x="13307" y="1470"/>
                    <a:pt x="13661" y="954"/>
                  </a:cubicBezTo>
                  <a:cubicBezTo>
                    <a:pt x="13792" y="764"/>
                    <a:pt x="13904" y="553"/>
                    <a:pt x="13966" y="279"/>
                  </a:cubicBezTo>
                  <a:cubicBezTo>
                    <a:pt x="12740" y="232"/>
                    <a:pt x="11564" y="367"/>
                    <a:pt x="10389" y="5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8" name="Google Shape;2068;p37">
              <a:extLst>
                <a:ext uri="{FF2B5EF4-FFF2-40B4-BE49-F238E27FC236}">
                  <a16:creationId xmlns:a16="http://schemas.microsoft.com/office/drawing/2014/main" id="{F017E984-69DE-2806-AD7A-2DEA74747168}"/>
                </a:ext>
              </a:extLst>
            </p:cNvPr>
            <p:cNvSpPr/>
            <p:nvPr/>
          </p:nvSpPr>
          <p:spPr>
            <a:xfrm rot="-4697743" flipH="1">
              <a:off x="940620" y="6401412"/>
              <a:ext cx="194177" cy="544326"/>
            </a:xfrm>
            <a:custGeom>
              <a:avLst/>
              <a:gdLst/>
              <a:ahLst/>
              <a:cxnLst/>
              <a:rect l="l" t="t" r="r" b="b"/>
              <a:pathLst>
                <a:path w="2100" h="5884" extrusionOk="0">
                  <a:moveTo>
                    <a:pt x="1010" y="450"/>
                  </a:moveTo>
                  <a:cubicBezTo>
                    <a:pt x="1167" y="631"/>
                    <a:pt x="1312" y="773"/>
                    <a:pt x="1430" y="933"/>
                  </a:cubicBezTo>
                  <a:cubicBezTo>
                    <a:pt x="1810" y="1455"/>
                    <a:pt x="2008" y="2040"/>
                    <a:pt x="2008" y="2690"/>
                  </a:cubicBezTo>
                  <a:cubicBezTo>
                    <a:pt x="2008" y="3429"/>
                    <a:pt x="1847" y="4126"/>
                    <a:pt x="1478" y="4773"/>
                  </a:cubicBezTo>
                  <a:cubicBezTo>
                    <a:pt x="1253" y="5168"/>
                    <a:pt x="938" y="5472"/>
                    <a:pt x="561" y="5713"/>
                  </a:cubicBezTo>
                  <a:cubicBezTo>
                    <a:pt x="446" y="5787"/>
                    <a:pt x="304" y="5830"/>
                    <a:pt x="168" y="5861"/>
                  </a:cubicBezTo>
                  <a:cubicBezTo>
                    <a:pt x="63" y="5884"/>
                    <a:pt x="1" y="5778"/>
                    <a:pt x="62" y="5690"/>
                  </a:cubicBezTo>
                  <a:cubicBezTo>
                    <a:pt x="155" y="5554"/>
                    <a:pt x="271" y="5433"/>
                    <a:pt x="358" y="5293"/>
                  </a:cubicBezTo>
                  <a:cubicBezTo>
                    <a:pt x="586" y="4927"/>
                    <a:pt x="835" y="4568"/>
                    <a:pt x="1016" y="4179"/>
                  </a:cubicBezTo>
                  <a:cubicBezTo>
                    <a:pt x="1289" y="3593"/>
                    <a:pt x="1358" y="2961"/>
                    <a:pt x="1325" y="2315"/>
                  </a:cubicBezTo>
                  <a:cubicBezTo>
                    <a:pt x="1304" y="1877"/>
                    <a:pt x="1154" y="1487"/>
                    <a:pt x="924" y="1124"/>
                  </a:cubicBezTo>
                  <a:cubicBezTo>
                    <a:pt x="849" y="1006"/>
                    <a:pt x="762" y="895"/>
                    <a:pt x="660" y="750"/>
                  </a:cubicBezTo>
                  <a:cubicBezTo>
                    <a:pt x="496" y="1104"/>
                    <a:pt x="555" y="1485"/>
                    <a:pt x="403" y="1812"/>
                  </a:cubicBezTo>
                  <a:cubicBezTo>
                    <a:pt x="358" y="1817"/>
                    <a:pt x="325" y="1823"/>
                    <a:pt x="290" y="1824"/>
                  </a:cubicBezTo>
                  <a:cubicBezTo>
                    <a:pt x="31" y="1840"/>
                    <a:pt x="4" y="1799"/>
                    <a:pt x="58" y="1538"/>
                  </a:cubicBezTo>
                  <a:cubicBezTo>
                    <a:pt x="147" y="1098"/>
                    <a:pt x="230" y="655"/>
                    <a:pt x="313" y="213"/>
                  </a:cubicBezTo>
                  <a:cubicBezTo>
                    <a:pt x="348" y="22"/>
                    <a:pt x="388" y="0"/>
                    <a:pt x="580" y="31"/>
                  </a:cubicBezTo>
                  <a:cubicBezTo>
                    <a:pt x="998" y="100"/>
                    <a:pt x="1418" y="161"/>
                    <a:pt x="1837" y="218"/>
                  </a:cubicBezTo>
                  <a:cubicBezTo>
                    <a:pt x="2031" y="245"/>
                    <a:pt x="2099" y="281"/>
                    <a:pt x="2091" y="383"/>
                  </a:cubicBezTo>
                  <a:cubicBezTo>
                    <a:pt x="2081" y="494"/>
                    <a:pt x="2004" y="514"/>
                    <a:pt x="1793" y="471"/>
                  </a:cubicBezTo>
                  <a:cubicBezTo>
                    <a:pt x="1549" y="423"/>
                    <a:pt x="1306" y="395"/>
                    <a:pt x="1010" y="450"/>
                  </a:cubicBezTo>
                  <a:close/>
                  <a:moveTo>
                    <a:pt x="1592" y="1943"/>
                  </a:moveTo>
                  <a:cubicBezTo>
                    <a:pt x="1576" y="2507"/>
                    <a:pt x="1596" y="3071"/>
                    <a:pt x="1455" y="3626"/>
                  </a:cubicBezTo>
                  <a:cubicBezTo>
                    <a:pt x="1314" y="4184"/>
                    <a:pt x="1055" y="4686"/>
                    <a:pt x="762" y="5176"/>
                  </a:cubicBezTo>
                  <a:cubicBezTo>
                    <a:pt x="1597" y="4650"/>
                    <a:pt x="1999" y="2772"/>
                    <a:pt x="1592" y="19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9" name="Google Shape;2069;p37">
              <a:extLst>
                <a:ext uri="{FF2B5EF4-FFF2-40B4-BE49-F238E27FC236}">
                  <a16:creationId xmlns:a16="http://schemas.microsoft.com/office/drawing/2014/main" id="{FA468CFE-4B54-D3B2-2FCC-05ED4BBC48D1}"/>
                </a:ext>
              </a:extLst>
            </p:cNvPr>
            <p:cNvSpPr/>
            <p:nvPr/>
          </p:nvSpPr>
          <p:spPr>
            <a:xfrm rot="9000752">
              <a:off x="3476161" y="1846160"/>
              <a:ext cx="1023698" cy="628927"/>
            </a:xfrm>
            <a:custGeom>
              <a:avLst/>
              <a:gdLst/>
              <a:ahLst/>
              <a:cxnLst/>
              <a:rect l="l" t="t" r="r" b="b"/>
              <a:pathLst>
                <a:path w="11067" h="6801" extrusionOk="0">
                  <a:moveTo>
                    <a:pt x="524" y="2196"/>
                  </a:moveTo>
                  <a:cubicBezTo>
                    <a:pt x="424" y="1879"/>
                    <a:pt x="326" y="1568"/>
                    <a:pt x="230" y="1258"/>
                  </a:cubicBezTo>
                  <a:cubicBezTo>
                    <a:pt x="166" y="1056"/>
                    <a:pt x="106" y="854"/>
                    <a:pt x="44" y="655"/>
                  </a:cubicBezTo>
                  <a:cubicBezTo>
                    <a:pt x="1" y="513"/>
                    <a:pt x="48" y="414"/>
                    <a:pt x="200" y="372"/>
                  </a:cubicBezTo>
                  <a:cubicBezTo>
                    <a:pt x="710" y="231"/>
                    <a:pt x="1219" y="83"/>
                    <a:pt x="1747" y="14"/>
                  </a:cubicBezTo>
                  <a:cubicBezTo>
                    <a:pt x="1842" y="0"/>
                    <a:pt x="1919" y="26"/>
                    <a:pt x="1924" y="117"/>
                  </a:cubicBezTo>
                  <a:cubicBezTo>
                    <a:pt x="1928" y="183"/>
                    <a:pt x="1890" y="272"/>
                    <a:pt x="1839" y="314"/>
                  </a:cubicBezTo>
                  <a:cubicBezTo>
                    <a:pt x="1792" y="352"/>
                    <a:pt x="1705" y="345"/>
                    <a:pt x="1635" y="352"/>
                  </a:cubicBezTo>
                  <a:cubicBezTo>
                    <a:pt x="1249" y="394"/>
                    <a:pt x="999" y="470"/>
                    <a:pt x="769" y="627"/>
                  </a:cubicBezTo>
                  <a:cubicBezTo>
                    <a:pt x="811" y="661"/>
                    <a:pt x="844" y="698"/>
                    <a:pt x="884" y="719"/>
                  </a:cubicBezTo>
                  <a:cubicBezTo>
                    <a:pt x="1942" y="1271"/>
                    <a:pt x="3000" y="1822"/>
                    <a:pt x="4060" y="2370"/>
                  </a:cubicBezTo>
                  <a:cubicBezTo>
                    <a:pt x="4893" y="2799"/>
                    <a:pt x="5734" y="3214"/>
                    <a:pt x="6561" y="3651"/>
                  </a:cubicBezTo>
                  <a:cubicBezTo>
                    <a:pt x="7123" y="3949"/>
                    <a:pt x="7673" y="4269"/>
                    <a:pt x="8218" y="4595"/>
                  </a:cubicBezTo>
                  <a:cubicBezTo>
                    <a:pt x="8902" y="5002"/>
                    <a:pt x="9575" y="5427"/>
                    <a:pt x="10252" y="5843"/>
                  </a:cubicBezTo>
                  <a:cubicBezTo>
                    <a:pt x="10388" y="5926"/>
                    <a:pt x="10519" y="6015"/>
                    <a:pt x="10695" y="5944"/>
                  </a:cubicBezTo>
                  <a:cubicBezTo>
                    <a:pt x="10739" y="5928"/>
                    <a:pt x="10823" y="5960"/>
                    <a:pt x="10860" y="5998"/>
                  </a:cubicBezTo>
                  <a:cubicBezTo>
                    <a:pt x="10990" y="6126"/>
                    <a:pt x="11066" y="6288"/>
                    <a:pt x="11066" y="6473"/>
                  </a:cubicBezTo>
                  <a:cubicBezTo>
                    <a:pt x="11066" y="6684"/>
                    <a:pt x="10827" y="6801"/>
                    <a:pt x="10636" y="6678"/>
                  </a:cubicBezTo>
                  <a:cubicBezTo>
                    <a:pt x="10568" y="6632"/>
                    <a:pt x="10499" y="6554"/>
                    <a:pt x="10476" y="6478"/>
                  </a:cubicBezTo>
                  <a:cubicBezTo>
                    <a:pt x="10429" y="6319"/>
                    <a:pt x="10326" y="6227"/>
                    <a:pt x="10192" y="6146"/>
                  </a:cubicBezTo>
                  <a:cubicBezTo>
                    <a:pt x="9379" y="5663"/>
                    <a:pt x="8570" y="5173"/>
                    <a:pt x="7756" y="4693"/>
                  </a:cubicBezTo>
                  <a:cubicBezTo>
                    <a:pt x="7261" y="4401"/>
                    <a:pt x="6765" y="4111"/>
                    <a:pt x="6260" y="3840"/>
                  </a:cubicBezTo>
                  <a:cubicBezTo>
                    <a:pt x="5567" y="3468"/>
                    <a:pt x="4863" y="3115"/>
                    <a:pt x="4164" y="2755"/>
                  </a:cubicBezTo>
                  <a:cubicBezTo>
                    <a:pt x="3371" y="2346"/>
                    <a:pt x="2576" y="1939"/>
                    <a:pt x="1783" y="1531"/>
                  </a:cubicBezTo>
                  <a:cubicBezTo>
                    <a:pt x="1406" y="1336"/>
                    <a:pt x="1030" y="1141"/>
                    <a:pt x="652" y="950"/>
                  </a:cubicBezTo>
                  <a:cubicBezTo>
                    <a:pt x="591" y="919"/>
                    <a:pt x="523" y="905"/>
                    <a:pt x="406" y="868"/>
                  </a:cubicBezTo>
                  <a:cubicBezTo>
                    <a:pt x="429" y="996"/>
                    <a:pt x="438" y="1086"/>
                    <a:pt x="464" y="1173"/>
                  </a:cubicBezTo>
                  <a:cubicBezTo>
                    <a:pt x="540" y="1427"/>
                    <a:pt x="626" y="1678"/>
                    <a:pt x="706" y="1931"/>
                  </a:cubicBezTo>
                  <a:cubicBezTo>
                    <a:pt x="743" y="2058"/>
                    <a:pt x="737" y="2162"/>
                    <a:pt x="524" y="21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0" name="Google Shape;2070;p37">
              <a:extLst>
                <a:ext uri="{FF2B5EF4-FFF2-40B4-BE49-F238E27FC236}">
                  <a16:creationId xmlns:a16="http://schemas.microsoft.com/office/drawing/2014/main" id="{AF72F45C-71E4-9AA3-3B9C-FD4CA9DB4434}"/>
                </a:ext>
              </a:extLst>
            </p:cNvPr>
            <p:cNvSpPr/>
            <p:nvPr/>
          </p:nvSpPr>
          <p:spPr>
            <a:xfrm rot="-1221140">
              <a:off x="7921767" y="6467972"/>
              <a:ext cx="518953" cy="274163"/>
            </a:xfrm>
            <a:custGeom>
              <a:avLst/>
              <a:gdLst/>
              <a:ahLst/>
              <a:cxnLst/>
              <a:rect l="l" t="t" r="r" b="b"/>
              <a:pathLst>
                <a:path w="5610" h="2965" extrusionOk="0">
                  <a:moveTo>
                    <a:pt x="637" y="857"/>
                  </a:moveTo>
                  <a:cubicBezTo>
                    <a:pt x="865" y="942"/>
                    <a:pt x="1094" y="1027"/>
                    <a:pt x="1322" y="1111"/>
                  </a:cubicBezTo>
                  <a:cubicBezTo>
                    <a:pt x="2418" y="1514"/>
                    <a:pt x="3511" y="1914"/>
                    <a:pt x="4605" y="2318"/>
                  </a:cubicBezTo>
                  <a:cubicBezTo>
                    <a:pt x="4895" y="2426"/>
                    <a:pt x="5181" y="2540"/>
                    <a:pt x="5470" y="2652"/>
                  </a:cubicBezTo>
                  <a:cubicBezTo>
                    <a:pt x="5569" y="2690"/>
                    <a:pt x="5610" y="2761"/>
                    <a:pt x="5573" y="2860"/>
                  </a:cubicBezTo>
                  <a:cubicBezTo>
                    <a:pt x="5535" y="2965"/>
                    <a:pt x="5457" y="2939"/>
                    <a:pt x="5375" y="2909"/>
                  </a:cubicBezTo>
                  <a:cubicBezTo>
                    <a:pt x="3995" y="2393"/>
                    <a:pt x="2615" y="1877"/>
                    <a:pt x="1232" y="1365"/>
                  </a:cubicBezTo>
                  <a:cubicBezTo>
                    <a:pt x="1068" y="1303"/>
                    <a:pt x="897" y="1262"/>
                    <a:pt x="678" y="1197"/>
                  </a:cubicBezTo>
                  <a:cubicBezTo>
                    <a:pt x="727" y="1282"/>
                    <a:pt x="743" y="1325"/>
                    <a:pt x="772" y="1359"/>
                  </a:cubicBezTo>
                  <a:cubicBezTo>
                    <a:pt x="1056" y="1709"/>
                    <a:pt x="1342" y="2056"/>
                    <a:pt x="1626" y="2406"/>
                  </a:cubicBezTo>
                  <a:cubicBezTo>
                    <a:pt x="1658" y="2447"/>
                    <a:pt x="1691" y="2496"/>
                    <a:pt x="1695" y="2544"/>
                  </a:cubicBezTo>
                  <a:cubicBezTo>
                    <a:pt x="1699" y="2590"/>
                    <a:pt x="1677" y="2658"/>
                    <a:pt x="1643" y="2680"/>
                  </a:cubicBezTo>
                  <a:cubicBezTo>
                    <a:pt x="1612" y="2700"/>
                    <a:pt x="1549" y="2679"/>
                    <a:pt x="1500" y="2665"/>
                  </a:cubicBezTo>
                  <a:cubicBezTo>
                    <a:pt x="1477" y="2659"/>
                    <a:pt x="1458" y="2634"/>
                    <a:pt x="1442" y="2613"/>
                  </a:cubicBezTo>
                  <a:cubicBezTo>
                    <a:pt x="1203" y="2320"/>
                    <a:pt x="965" y="2024"/>
                    <a:pt x="724" y="1730"/>
                  </a:cubicBezTo>
                  <a:cubicBezTo>
                    <a:pt x="534" y="1498"/>
                    <a:pt x="342" y="1266"/>
                    <a:pt x="148" y="1037"/>
                  </a:cubicBezTo>
                  <a:cubicBezTo>
                    <a:pt x="1" y="862"/>
                    <a:pt x="16" y="739"/>
                    <a:pt x="219" y="643"/>
                  </a:cubicBezTo>
                  <a:cubicBezTo>
                    <a:pt x="379" y="566"/>
                    <a:pt x="542" y="498"/>
                    <a:pt x="711" y="446"/>
                  </a:cubicBezTo>
                  <a:cubicBezTo>
                    <a:pt x="1185" y="303"/>
                    <a:pt x="1661" y="172"/>
                    <a:pt x="2136" y="37"/>
                  </a:cubicBezTo>
                  <a:cubicBezTo>
                    <a:pt x="2154" y="32"/>
                    <a:pt x="2170" y="28"/>
                    <a:pt x="2188" y="23"/>
                  </a:cubicBezTo>
                  <a:cubicBezTo>
                    <a:pt x="2319" y="1"/>
                    <a:pt x="2441" y="57"/>
                    <a:pt x="2438" y="146"/>
                  </a:cubicBezTo>
                  <a:cubicBezTo>
                    <a:pt x="2434" y="253"/>
                    <a:pt x="2372" y="311"/>
                    <a:pt x="2259" y="339"/>
                  </a:cubicBezTo>
                  <a:cubicBezTo>
                    <a:pt x="1797" y="457"/>
                    <a:pt x="1339" y="586"/>
                    <a:pt x="879" y="711"/>
                  </a:cubicBezTo>
                  <a:cubicBezTo>
                    <a:pt x="797" y="735"/>
                    <a:pt x="716" y="768"/>
                    <a:pt x="635" y="798"/>
                  </a:cubicBezTo>
                  <a:cubicBezTo>
                    <a:pt x="638" y="817"/>
                    <a:pt x="638" y="838"/>
                    <a:pt x="637" y="8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1" name="Google Shape;2071;p37">
              <a:extLst>
                <a:ext uri="{FF2B5EF4-FFF2-40B4-BE49-F238E27FC236}">
                  <a16:creationId xmlns:a16="http://schemas.microsoft.com/office/drawing/2014/main" id="{03BC469C-6CB8-F889-3626-F0427F36B720}"/>
                </a:ext>
              </a:extLst>
            </p:cNvPr>
            <p:cNvSpPr/>
            <p:nvPr/>
          </p:nvSpPr>
          <p:spPr>
            <a:xfrm rot="5400000">
              <a:off x="1135477" y="1859163"/>
              <a:ext cx="222927" cy="440625"/>
            </a:xfrm>
            <a:custGeom>
              <a:avLst/>
              <a:gdLst/>
              <a:ahLst/>
              <a:cxnLst/>
              <a:rect l="l" t="t" r="r" b="b"/>
              <a:pathLst>
                <a:path w="2411" h="4763" extrusionOk="0">
                  <a:moveTo>
                    <a:pt x="907" y="487"/>
                  </a:moveTo>
                  <a:cubicBezTo>
                    <a:pt x="698" y="703"/>
                    <a:pt x="520" y="880"/>
                    <a:pt x="349" y="1064"/>
                  </a:cubicBezTo>
                  <a:cubicBezTo>
                    <a:pt x="232" y="1192"/>
                    <a:pt x="235" y="1196"/>
                    <a:pt x="65" y="1186"/>
                  </a:cubicBezTo>
                  <a:cubicBezTo>
                    <a:pt x="0" y="1066"/>
                    <a:pt x="77" y="990"/>
                    <a:pt x="152" y="914"/>
                  </a:cubicBezTo>
                  <a:cubicBezTo>
                    <a:pt x="424" y="637"/>
                    <a:pt x="694" y="358"/>
                    <a:pt x="969" y="83"/>
                  </a:cubicBezTo>
                  <a:cubicBezTo>
                    <a:pt x="1043" y="8"/>
                    <a:pt x="1268" y="1"/>
                    <a:pt x="1351" y="81"/>
                  </a:cubicBezTo>
                  <a:cubicBezTo>
                    <a:pt x="1675" y="392"/>
                    <a:pt x="1998" y="708"/>
                    <a:pt x="2316" y="1025"/>
                  </a:cubicBezTo>
                  <a:cubicBezTo>
                    <a:pt x="2351" y="1060"/>
                    <a:pt x="2377" y="1113"/>
                    <a:pt x="2388" y="1163"/>
                  </a:cubicBezTo>
                  <a:cubicBezTo>
                    <a:pt x="2410" y="1257"/>
                    <a:pt x="2337" y="1324"/>
                    <a:pt x="2249" y="1282"/>
                  </a:cubicBezTo>
                  <a:cubicBezTo>
                    <a:pt x="2174" y="1245"/>
                    <a:pt x="2109" y="1180"/>
                    <a:pt x="2048" y="1119"/>
                  </a:cubicBezTo>
                  <a:cubicBezTo>
                    <a:pt x="1843" y="914"/>
                    <a:pt x="1642" y="703"/>
                    <a:pt x="1435" y="498"/>
                  </a:cubicBezTo>
                  <a:cubicBezTo>
                    <a:pt x="1375" y="440"/>
                    <a:pt x="1299" y="397"/>
                    <a:pt x="1192" y="321"/>
                  </a:cubicBezTo>
                  <a:cubicBezTo>
                    <a:pt x="1185" y="450"/>
                    <a:pt x="1173" y="533"/>
                    <a:pt x="1177" y="617"/>
                  </a:cubicBezTo>
                  <a:cubicBezTo>
                    <a:pt x="1216" y="1606"/>
                    <a:pt x="1258" y="2594"/>
                    <a:pt x="1297" y="3583"/>
                  </a:cubicBezTo>
                  <a:cubicBezTo>
                    <a:pt x="1311" y="3918"/>
                    <a:pt x="1327" y="4252"/>
                    <a:pt x="1340" y="4587"/>
                  </a:cubicBezTo>
                  <a:cubicBezTo>
                    <a:pt x="1341" y="4623"/>
                    <a:pt x="1346" y="4661"/>
                    <a:pt x="1332" y="4692"/>
                  </a:cubicBezTo>
                  <a:cubicBezTo>
                    <a:pt x="1321" y="4721"/>
                    <a:pt x="1291" y="4756"/>
                    <a:pt x="1265" y="4758"/>
                  </a:cubicBezTo>
                  <a:cubicBezTo>
                    <a:pt x="1239" y="4762"/>
                    <a:pt x="1190" y="4736"/>
                    <a:pt x="1182" y="4713"/>
                  </a:cubicBezTo>
                  <a:cubicBezTo>
                    <a:pt x="1157" y="4639"/>
                    <a:pt x="1136" y="4560"/>
                    <a:pt x="1133" y="4483"/>
                  </a:cubicBezTo>
                  <a:cubicBezTo>
                    <a:pt x="1093" y="3795"/>
                    <a:pt x="1054" y="3107"/>
                    <a:pt x="1020" y="2419"/>
                  </a:cubicBezTo>
                  <a:cubicBezTo>
                    <a:pt x="991" y="1854"/>
                    <a:pt x="971" y="1290"/>
                    <a:pt x="945" y="726"/>
                  </a:cubicBezTo>
                  <a:cubicBezTo>
                    <a:pt x="942" y="663"/>
                    <a:pt x="926" y="605"/>
                    <a:pt x="907" y="4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2" name="Google Shape;2072;p37">
              <a:extLst>
                <a:ext uri="{FF2B5EF4-FFF2-40B4-BE49-F238E27FC236}">
                  <a16:creationId xmlns:a16="http://schemas.microsoft.com/office/drawing/2014/main" id="{8D8EF519-8CB7-433D-E4DF-B488DE18CF73}"/>
                </a:ext>
              </a:extLst>
            </p:cNvPr>
            <p:cNvSpPr/>
            <p:nvPr/>
          </p:nvSpPr>
          <p:spPr>
            <a:xfrm>
              <a:off x="8031053" y="1873068"/>
              <a:ext cx="1511151" cy="575117"/>
            </a:xfrm>
            <a:custGeom>
              <a:avLst/>
              <a:gdLst/>
              <a:ahLst/>
              <a:cxnLst/>
              <a:rect l="l" t="t" r="r" b="b"/>
              <a:pathLst>
                <a:path w="16335" h="6220" extrusionOk="0">
                  <a:moveTo>
                    <a:pt x="13118" y="719"/>
                  </a:moveTo>
                  <a:cubicBezTo>
                    <a:pt x="13148" y="742"/>
                    <a:pt x="13178" y="765"/>
                    <a:pt x="13209" y="787"/>
                  </a:cubicBezTo>
                  <a:lnTo>
                    <a:pt x="13208" y="787"/>
                  </a:lnTo>
                  <a:cubicBezTo>
                    <a:pt x="13150" y="791"/>
                    <a:pt x="13099" y="840"/>
                    <a:pt x="13096" y="898"/>
                  </a:cubicBezTo>
                  <a:cubicBezTo>
                    <a:pt x="13080" y="903"/>
                    <a:pt x="13064" y="913"/>
                    <a:pt x="13052" y="926"/>
                  </a:cubicBezTo>
                  <a:cubicBezTo>
                    <a:pt x="13073" y="857"/>
                    <a:pt x="13095" y="788"/>
                    <a:pt x="13118" y="719"/>
                  </a:cubicBezTo>
                  <a:close/>
                  <a:moveTo>
                    <a:pt x="12758" y="444"/>
                  </a:moveTo>
                  <a:lnTo>
                    <a:pt x="12758" y="444"/>
                  </a:lnTo>
                  <a:cubicBezTo>
                    <a:pt x="12820" y="491"/>
                    <a:pt x="12883" y="539"/>
                    <a:pt x="12945" y="586"/>
                  </a:cubicBezTo>
                  <a:cubicBezTo>
                    <a:pt x="12898" y="779"/>
                    <a:pt x="12850" y="973"/>
                    <a:pt x="12794" y="1164"/>
                  </a:cubicBezTo>
                  <a:cubicBezTo>
                    <a:pt x="12781" y="1203"/>
                    <a:pt x="12770" y="1240"/>
                    <a:pt x="12759" y="1279"/>
                  </a:cubicBezTo>
                  <a:cubicBezTo>
                    <a:pt x="12763" y="1001"/>
                    <a:pt x="12762" y="722"/>
                    <a:pt x="12758" y="444"/>
                  </a:cubicBezTo>
                  <a:close/>
                  <a:moveTo>
                    <a:pt x="14126" y="1504"/>
                  </a:moveTo>
                  <a:lnTo>
                    <a:pt x="14126" y="1504"/>
                  </a:lnTo>
                  <a:cubicBezTo>
                    <a:pt x="14131" y="1509"/>
                    <a:pt x="14136" y="1513"/>
                    <a:pt x="14141" y="1517"/>
                  </a:cubicBezTo>
                  <a:cubicBezTo>
                    <a:pt x="14141" y="1518"/>
                    <a:pt x="14140" y="1518"/>
                    <a:pt x="14140" y="1519"/>
                  </a:cubicBezTo>
                  <a:cubicBezTo>
                    <a:pt x="14135" y="1514"/>
                    <a:pt x="14130" y="1509"/>
                    <a:pt x="14126" y="1504"/>
                  </a:cubicBezTo>
                  <a:close/>
                  <a:moveTo>
                    <a:pt x="13028" y="1005"/>
                  </a:moveTo>
                  <a:cubicBezTo>
                    <a:pt x="13046" y="1111"/>
                    <a:pt x="13060" y="1219"/>
                    <a:pt x="13073" y="1327"/>
                  </a:cubicBezTo>
                  <a:cubicBezTo>
                    <a:pt x="13049" y="1375"/>
                    <a:pt x="13023" y="1425"/>
                    <a:pt x="12998" y="1474"/>
                  </a:cubicBezTo>
                  <a:cubicBezTo>
                    <a:pt x="12925" y="1622"/>
                    <a:pt x="12856" y="1771"/>
                    <a:pt x="12788" y="1921"/>
                  </a:cubicBezTo>
                  <a:cubicBezTo>
                    <a:pt x="12770" y="1960"/>
                    <a:pt x="12753" y="1999"/>
                    <a:pt x="12737" y="2039"/>
                  </a:cubicBezTo>
                  <a:cubicBezTo>
                    <a:pt x="12739" y="1999"/>
                    <a:pt x="12741" y="1959"/>
                    <a:pt x="12742" y="1918"/>
                  </a:cubicBezTo>
                  <a:cubicBezTo>
                    <a:pt x="12744" y="1917"/>
                    <a:pt x="12747" y="1917"/>
                    <a:pt x="12749" y="1916"/>
                  </a:cubicBezTo>
                  <a:cubicBezTo>
                    <a:pt x="12766" y="1906"/>
                    <a:pt x="12775" y="1890"/>
                    <a:pt x="12780" y="1870"/>
                  </a:cubicBezTo>
                  <a:cubicBezTo>
                    <a:pt x="12840" y="1662"/>
                    <a:pt x="12897" y="1451"/>
                    <a:pt x="12956" y="1243"/>
                  </a:cubicBezTo>
                  <a:cubicBezTo>
                    <a:pt x="12980" y="1163"/>
                    <a:pt x="13003" y="1083"/>
                    <a:pt x="13028" y="1005"/>
                  </a:cubicBezTo>
                  <a:close/>
                  <a:moveTo>
                    <a:pt x="14323" y="1664"/>
                  </a:moveTo>
                  <a:cubicBezTo>
                    <a:pt x="14344" y="1681"/>
                    <a:pt x="14365" y="1698"/>
                    <a:pt x="14385" y="1714"/>
                  </a:cubicBezTo>
                  <a:cubicBezTo>
                    <a:pt x="14533" y="1835"/>
                    <a:pt x="14680" y="1959"/>
                    <a:pt x="14825" y="2083"/>
                  </a:cubicBezTo>
                  <a:cubicBezTo>
                    <a:pt x="14824" y="2089"/>
                    <a:pt x="14820" y="2095"/>
                    <a:pt x="14819" y="2102"/>
                  </a:cubicBezTo>
                  <a:cubicBezTo>
                    <a:pt x="14810" y="2080"/>
                    <a:pt x="14794" y="2061"/>
                    <a:pt x="14771" y="2049"/>
                  </a:cubicBezTo>
                  <a:cubicBezTo>
                    <a:pt x="14755" y="2041"/>
                    <a:pt x="14738" y="2037"/>
                    <a:pt x="14721" y="2037"/>
                  </a:cubicBezTo>
                  <a:cubicBezTo>
                    <a:pt x="14710" y="2037"/>
                    <a:pt x="14698" y="2040"/>
                    <a:pt x="14688" y="2042"/>
                  </a:cubicBezTo>
                  <a:cubicBezTo>
                    <a:pt x="14615" y="1975"/>
                    <a:pt x="14544" y="1907"/>
                    <a:pt x="14473" y="1839"/>
                  </a:cubicBezTo>
                  <a:cubicBezTo>
                    <a:pt x="14468" y="1802"/>
                    <a:pt x="14437" y="1768"/>
                    <a:pt x="14400" y="1761"/>
                  </a:cubicBezTo>
                  <a:cubicBezTo>
                    <a:pt x="14396" y="1759"/>
                    <a:pt x="14393" y="1759"/>
                    <a:pt x="14389" y="1759"/>
                  </a:cubicBezTo>
                  <a:cubicBezTo>
                    <a:pt x="14363" y="1735"/>
                    <a:pt x="14337" y="1710"/>
                    <a:pt x="14312" y="1685"/>
                  </a:cubicBezTo>
                  <a:cubicBezTo>
                    <a:pt x="14315" y="1679"/>
                    <a:pt x="14320" y="1673"/>
                    <a:pt x="14323" y="1664"/>
                  </a:cubicBezTo>
                  <a:close/>
                  <a:moveTo>
                    <a:pt x="13333" y="892"/>
                  </a:moveTo>
                  <a:cubicBezTo>
                    <a:pt x="13351" y="913"/>
                    <a:pt x="13371" y="934"/>
                    <a:pt x="13390" y="955"/>
                  </a:cubicBezTo>
                  <a:cubicBezTo>
                    <a:pt x="13517" y="1088"/>
                    <a:pt x="13649" y="1216"/>
                    <a:pt x="13783" y="1341"/>
                  </a:cubicBezTo>
                  <a:cubicBezTo>
                    <a:pt x="13786" y="1344"/>
                    <a:pt x="13790" y="1347"/>
                    <a:pt x="13794" y="1352"/>
                  </a:cubicBezTo>
                  <a:cubicBezTo>
                    <a:pt x="13676" y="1608"/>
                    <a:pt x="13556" y="1866"/>
                    <a:pt x="13436" y="2123"/>
                  </a:cubicBezTo>
                  <a:cubicBezTo>
                    <a:pt x="13435" y="2107"/>
                    <a:pt x="13435" y="2091"/>
                    <a:pt x="13433" y="2073"/>
                  </a:cubicBezTo>
                  <a:cubicBezTo>
                    <a:pt x="13431" y="2022"/>
                    <a:pt x="13427" y="1969"/>
                    <a:pt x="13423" y="1917"/>
                  </a:cubicBezTo>
                  <a:cubicBezTo>
                    <a:pt x="13499" y="1713"/>
                    <a:pt x="13563" y="1503"/>
                    <a:pt x="13612" y="1290"/>
                  </a:cubicBezTo>
                  <a:cubicBezTo>
                    <a:pt x="13627" y="1221"/>
                    <a:pt x="13578" y="1150"/>
                    <a:pt x="13510" y="1136"/>
                  </a:cubicBezTo>
                  <a:cubicBezTo>
                    <a:pt x="13501" y="1135"/>
                    <a:pt x="13494" y="1134"/>
                    <a:pt x="13485" y="1134"/>
                  </a:cubicBezTo>
                  <a:cubicBezTo>
                    <a:pt x="13433" y="1134"/>
                    <a:pt x="13386" y="1166"/>
                    <a:pt x="13365" y="1213"/>
                  </a:cubicBezTo>
                  <a:cubicBezTo>
                    <a:pt x="13364" y="1198"/>
                    <a:pt x="13363" y="1186"/>
                    <a:pt x="13361" y="1171"/>
                  </a:cubicBezTo>
                  <a:cubicBezTo>
                    <a:pt x="13369" y="1160"/>
                    <a:pt x="13374" y="1147"/>
                    <a:pt x="13380" y="1135"/>
                  </a:cubicBezTo>
                  <a:cubicBezTo>
                    <a:pt x="13402" y="1093"/>
                    <a:pt x="13386" y="1040"/>
                    <a:pt x="13347" y="1015"/>
                  </a:cubicBezTo>
                  <a:cubicBezTo>
                    <a:pt x="13343" y="976"/>
                    <a:pt x="13339" y="938"/>
                    <a:pt x="13334" y="900"/>
                  </a:cubicBezTo>
                  <a:cubicBezTo>
                    <a:pt x="13334" y="897"/>
                    <a:pt x="13333" y="895"/>
                    <a:pt x="13333" y="892"/>
                  </a:cubicBezTo>
                  <a:close/>
                  <a:moveTo>
                    <a:pt x="14259" y="1777"/>
                  </a:moveTo>
                  <a:cubicBezTo>
                    <a:pt x="14274" y="1791"/>
                    <a:pt x="14286" y="1802"/>
                    <a:pt x="14301" y="1814"/>
                  </a:cubicBezTo>
                  <a:cubicBezTo>
                    <a:pt x="14298" y="1820"/>
                    <a:pt x="14294" y="1825"/>
                    <a:pt x="14292" y="1832"/>
                  </a:cubicBezTo>
                  <a:cubicBezTo>
                    <a:pt x="14270" y="1917"/>
                    <a:pt x="14249" y="2003"/>
                    <a:pt x="14230" y="2088"/>
                  </a:cubicBezTo>
                  <a:cubicBezTo>
                    <a:pt x="14208" y="2129"/>
                    <a:pt x="14187" y="2170"/>
                    <a:pt x="14165" y="2211"/>
                  </a:cubicBezTo>
                  <a:cubicBezTo>
                    <a:pt x="14188" y="2082"/>
                    <a:pt x="14218" y="1953"/>
                    <a:pt x="14254" y="1826"/>
                  </a:cubicBezTo>
                  <a:cubicBezTo>
                    <a:pt x="14256" y="1815"/>
                    <a:pt x="14255" y="1802"/>
                    <a:pt x="14253" y="1789"/>
                  </a:cubicBezTo>
                  <a:cubicBezTo>
                    <a:pt x="14255" y="1786"/>
                    <a:pt x="14258" y="1781"/>
                    <a:pt x="14259" y="1777"/>
                  </a:cubicBezTo>
                  <a:close/>
                  <a:moveTo>
                    <a:pt x="14011" y="1553"/>
                  </a:moveTo>
                  <a:cubicBezTo>
                    <a:pt x="14036" y="1573"/>
                    <a:pt x="14059" y="1596"/>
                    <a:pt x="14083" y="1618"/>
                  </a:cubicBezTo>
                  <a:cubicBezTo>
                    <a:pt x="13964" y="1823"/>
                    <a:pt x="13846" y="2027"/>
                    <a:pt x="13728" y="2233"/>
                  </a:cubicBezTo>
                  <a:cubicBezTo>
                    <a:pt x="13737" y="2187"/>
                    <a:pt x="13748" y="2143"/>
                    <a:pt x="13758" y="2097"/>
                  </a:cubicBezTo>
                  <a:cubicBezTo>
                    <a:pt x="13843" y="1916"/>
                    <a:pt x="13926" y="1734"/>
                    <a:pt x="14011" y="1553"/>
                  </a:cubicBezTo>
                  <a:close/>
                  <a:moveTo>
                    <a:pt x="14912" y="2159"/>
                  </a:moveTo>
                  <a:cubicBezTo>
                    <a:pt x="14938" y="2181"/>
                    <a:pt x="14962" y="2203"/>
                    <a:pt x="14988" y="2227"/>
                  </a:cubicBezTo>
                  <a:cubicBezTo>
                    <a:pt x="14962" y="2231"/>
                    <a:pt x="14939" y="2242"/>
                    <a:pt x="14919" y="2260"/>
                  </a:cubicBezTo>
                  <a:cubicBezTo>
                    <a:pt x="14911" y="2252"/>
                    <a:pt x="14900" y="2242"/>
                    <a:pt x="14891" y="2234"/>
                  </a:cubicBezTo>
                  <a:cubicBezTo>
                    <a:pt x="14897" y="2207"/>
                    <a:pt x="14905" y="2182"/>
                    <a:pt x="14912" y="2159"/>
                  </a:cubicBezTo>
                  <a:close/>
                  <a:moveTo>
                    <a:pt x="14870" y="2314"/>
                  </a:moveTo>
                  <a:cubicBezTo>
                    <a:pt x="14872" y="2316"/>
                    <a:pt x="14875" y="2319"/>
                    <a:pt x="14880" y="2321"/>
                  </a:cubicBezTo>
                  <a:cubicBezTo>
                    <a:pt x="14872" y="2334"/>
                    <a:pt x="14866" y="2346"/>
                    <a:pt x="14860" y="2358"/>
                  </a:cubicBezTo>
                  <a:cubicBezTo>
                    <a:pt x="14862" y="2343"/>
                    <a:pt x="14866" y="2329"/>
                    <a:pt x="14870" y="2314"/>
                  </a:cubicBezTo>
                  <a:close/>
                  <a:moveTo>
                    <a:pt x="3864" y="1613"/>
                  </a:moveTo>
                  <a:cubicBezTo>
                    <a:pt x="3868" y="1642"/>
                    <a:pt x="3882" y="1670"/>
                    <a:pt x="3904" y="1692"/>
                  </a:cubicBezTo>
                  <a:cubicBezTo>
                    <a:pt x="4042" y="1830"/>
                    <a:pt x="4194" y="1954"/>
                    <a:pt x="4345" y="2077"/>
                  </a:cubicBezTo>
                  <a:cubicBezTo>
                    <a:pt x="4422" y="2138"/>
                    <a:pt x="4500" y="2198"/>
                    <a:pt x="4577" y="2257"/>
                  </a:cubicBezTo>
                  <a:cubicBezTo>
                    <a:pt x="3982" y="2270"/>
                    <a:pt x="3372" y="2291"/>
                    <a:pt x="2729" y="2317"/>
                  </a:cubicBezTo>
                  <a:cubicBezTo>
                    <a:pt x="2231" y="2338"/>
                    <a:pt x="1726" y="2361"/>
                    <a:pt x="1228" y="2386"/>
                  </a:cubicBezTo>
                  <a:cubicBezTo>
                    <a:pt x="1219" y="2378"/>
                    <a:pt x="1211" y="2371"/>
                    <a:pt x="1200" y="2366"/>
                  </a:cubicBezTo>
                  <a:cubicBezTo>
                    <a:pt x="1183" y="2357"/>
                    <a:pt x="1165" y="2352"/>
                    <a:pt x="1145" y="2352"/>
                  </a:cubicBezTo>
                  <a:cubicBezTo>
                    <a:pt x="1139" y="2352"/>
                    <a:pt x="1131" y="2353"/>
                    <a:pt x="1125" y="2355"/>
                  </a:cubicBezTo>
                  <a:cubicBezTo>
                    <a:pt x="1089" y="2294"/>
                    <a:pt x="1051" y="2237"/>
                    <a:pt x="1009" y="2182"/>
                  </a:cubicBezTo>
                  <a:cubicBezTo>
                    <a:pt x="946" y="2099"/>
                    <a:pt x="879" y="2021"/>
                    <a:pt x="809" y="1942"/>
                  </a:cubicBezTo>
                  <a:cubicBezTo>
                    <a:pt x="723" y="1844"/>
                    <a:pt x="630" y="1749"/>
                    <a:pt x="536" y="1657"/>
                  </a:cubicBezTo>
                  <a:lnTo>
                    <a:pt x="536" y="1657"/>
                  </a:lnTo>
                  <a:cubicBezTo>
                    <a:pt x="620" y="1663"/>
                    <a:pt x="704" y="1670"/>
                    <a:pt x="787" y="1675"/>
                  </a:cubicBezTo>
                  <a:cubicBezTo>
                    <a:pt x="936" y="1684"/>
                    <a:pt x="1085" y="1689"/>
                    <a:pt x="1232" y="1694"/>
                  </a:cubicBezTo>
                  <a:cubicBezTo>
                    <a:pt x="1393" y="1699"/>
                    <a:pt x="1554" y="1701"/>
                    <a:pt x="1714" y="1701"/>
                  </a:cubicBezTo>
                  <a:cubicBezTo>
                    <a:pt x="1853" y="1701"/>
                    <a:pt x="1992" y="1700"/>
                    <a:pt x="2130" y="1698"/>
                  </a:cubicBezTo>
                  <a:cubicBezTo>
                    <a:pt x="2709" y="1687"/>
                    <a:pt x="3287" y="1657"/>
                    <a:pt x="3864" y="1613"/>
                  </a:cubicBezTo>
                  <a:close/>
                  <a:moveTo>
                    <a:pt x="15134" y="2356"/>
                  </a:moveTo>
                  <a:cubicBezTo>
                    <a:pt x="15156" y="2376"/>
                    <a:pt x="15178" y="2397"/>
                    <a:pt x="15201" y="2415"/>
                  </a:cubicBezTo>
                  <a:cubicBezTo>
                    <a:pt x="15183" y="2426"/>
                    <a:pt x="15167" y="2440"/>
                    <a:pt x="15157" y="2459"/>
                  </a:cubicBezTo>
                  <a:cubicBezTo>
                    <a:pt x="15155" y="2462"/>
                    <a:pt x="15152" y="2466"/>
                    <a:pt x="15151" y="2470"/>
                  </a:cubicBezTo>
                  <a:cubicBezTo>
                    <a:pt x="15138" y="2457"/>
                    <a:pt x="15124" y="2445"/>
                    <a:pt x="15109" y="2433"/>
                  </a:cubicBezTo>
                  <a:lnTo>
                    <a:pt x="15121" y="2409"/>
                  </a:lnTo>
                  <a:cubicBezTo>
                    <a:pt x="15130" y="2392"/>
                    <a:pt x="15134" y="2374"/>
                    <a:pt x="15134" y="2356"/>
                  </a:cubicBezTo>
                  <a:close/>
                  <a:moveTo>
                    <a:pt x="13111" y="1695"/>
                  </a:moveTo>
                  <a:cubicBezTo>
                    <a:pt x="13116" y="1789"/>
                    <a:pt x="13122" y="1882"/>
                    <a:pt x="13126" y="1975"/>
                  </a:cubicBezTo>
                  <a:cubicBezTo>
                    <a:pt x="13059" y="2146"/>
                    <a:pt x="12986" y="2315"/>
                    <a:pt x="12912" y="2481"/>
                  </a:cubicBezTo>
                  <a:cubicBezTo>
                    <a:pt x="12909" y="2488"/>
                    <a:pt x="12905" y="2496"/>
                    <a:pt x="12903" y="2502"/>
                  </a:cubicBezTo>
                  <a:cubicBezTo>
                    <a:pt x="12866" y="2480"/>
                    <a:pt x="12826" y="2461"/>
                    <a:pt x="12784" y="2444"/>
                  </a:cubicBezTo>
                  <a:cubicBezTo>
                    <a:pt x="12851" y="2275"/>
                    <a:pt x="12920" y="2109"/>
                    <a:pt x="12996" y="1943"/>
                  </a:cubicBezTo>
                  <a:cubicBezTo>
                    <a:pt x="13033" y="1860"/>
                    <a:pt x="13072" y="1777"/>
                    <a:pt x="13111" y="1695"/>
                  </a:cubicBezTo>
                  <a:close/>
                  <a:moveTo>
                    <a:pt x="15372" y="2573"/>
                  </a:moveTo>
                  <a:cubicBezTo>
                    <a:pt x="15388" y="2586"/>
                    <a:pt x="15404" y="2601"/>
                    <a:pt x="15419" y="2616"/>
                  </a:cubicBezTo>
                  <a:cubicBezTo>
                    <a:pt x="15411" y="2624"/>
                    <a:pt x="15405" y="2633"/>
                    <a:pt x="15398" y="2643"/>
                  </a:cubicBezTo>
                  <a:cubicBezTo>
                    <a:pt x="15392" y="2653"/>
                    <a:pt x="15385" y="2666"/>
                    <a:pt x="15379" y="2676"/>
                  </a:cubicBezTo>
                  <a:cubicBezTo>
                    <a:pt x="15368" y="2667"/>
                    <a:pt x="15358" y="2657"/>
                    <a:pt x="15348" y="2647"/>
                  </a:cubicBezTo>
                  <a:cubicBezTo>
                    <a:pt x="15354" y="2626"/>
                    <a:pt x="15361" y="2605"/>
                    <a:pt x="15368" y="2584"/>
                  </a:cubicBezTo>
                  <a:lnTo>
                    <a:pt x="15372" y="2573"/>
                  </a:lnTo>
                  <a:close/>
                  <a:moveTo>
                    <a:pt x="14524" y="2013"/>
                  </a:moveTo>
                  <a:lnTo>
                    <a:pt x="14524" y="2013"/>
                  </a:lnTo>
                  <a:cubicBezTo>
                    <a:pt x="14555" y="2040"/>
                    <a:pt x="14585" y="2067"/>
                    <a:pt x="14616" y="2094"/>
                  </a:cubicBezTo>
                  <a:cubicBezTo>
                    <a:pt x="14618" y="2095"/>
                    <a:pt x="14619" y="2097"/>
                    <a:pt x="14622" y="2098"/>
                  </a:cubicBezTo>
                  <a:cubicBezTo>
                    <a:pt x="14565" y="2225"/>
                    <a:pt x="14499" y="2349"/>
                    <a:pt x="14434" y="2473"/>
                  </a:cubicBezTo>
                  <a:cubicBezTo>
                    <a:pt x="14390" y="2556"/>
                    <a:pt x="14344" y="2639"/>
                    <a:pt x="14300" y="2721"/>
                  </a:cubicBezTo>
                  <a:cubicBezTo>
                    <a:pt x="14316" y="2607"/>
                    <a:pt x="14334" y="2493"/>
                    <a:pt x="14354" y="2381"/>
                  </a:cubicBezTo>
                  <a:cubicBezTo>
                    <a:pt x="14407" y="2284"/>
                    <a:pt x="14461" y="2185"/>
                    <a:pt x="14513" y="2087"/>
                  </a:cubicBezTo>
                  <a:cubicBezTo>
                    <a:pt x="14524" y="2063"/>
                    <a:pt x="14528" y="2037"/>
                    <a:pt x="14524" y="2013"/>
                  </a:cubicBezTo>
                  <a:close/>
                  <a:moveTo>
                    <a:pt x="15327" y="2709"/>
                  </a:moveTo>
                  <a:cubicBezTo>
                    <a:pt x="15333" y="2715"/>
                    <a:pt x="15340" y="2721"/>
                    <a:pt x="15347" y="2726"/>
                  </a:cubicBezTo>
                  <a:cubicBezTo>
                    <a:pt x="15331" y="2752"/>
                    <a:pt x="15314" y="2780"/>
                    <a:pt x="15299" y="2806"/>
                  </a:cubicBezTo>
                  <a:cubicBezTo>
                    <a:pt x="15307" y="2772"/>
                    <a:pt x="15318" y="2741"/>
                    <a:pt x="15327" y="2709"/>
                  </a:cubicBezTo>
                  <a:close/>
                  <a:moveTo>
                    <a:pt x="15582" y="2770"/>
                  </a:moveTo>
                  <a:cubicBezTo>
                    <a:pt x="15587" y="2776"/>
                    <a:pt x="15592" y="2780"/>
                    <a:pt x="15596" y="2785"/>
                  </a:cubicBezTo>
                  <a:cubicBezTo>
                    <a:pt x="15594" y="2788"/>
                    <a:pt x="15591" y="2791"/>
                    <a:pt x="15589" y="2796"/>
                  </a:cubicBezTo>
                  <a:cubicBezTo>
                    <a:pt x="15582" y="2813"/>
                    <a:pt x="15573" y="2828"/>
                    <a:pt x="15566" y="2845"/>
                  </a:cubicBezTo>
                  <a:cubicBezTo>
                    <a:pt x="15560" y="2839"/>
                    <a:pt x="15554" y="2834"/>
                    <a:pt x="15547" y="2827"/>
                  </a:cubicBezTo>
                  <a:cubicBezTo>
                    <a:pt x="15559" y="2809"/>
                    <a:pt x="15570" y="2790"/>
                    <a:pt x="15582" y="2770"/>
                  </a:cubicBezTo>
                  <a:close/>
                  <a:moveTo>
                    <a:pt x="12718" y="2909"/>
                  </a:moveTo>
                  <a:cubicBezTo>
                    <a:pt x="12702" y="2945"/>
                    <a:pt x="12686" y="2983"/>
                    <a:pt x="12671" y="3019"/>
                  </a:cubicBezTo>
                  <a:cubicBezTo>
                    <a:pt x="12674" y="2987"/>
                    <a:pt x="12676" y="2952"/>
                    <a:pt x="12680" y="2916"/>
                  </a:cubicBezTo>
                  <a:lnTo>
                    <a:pt x="12718" y="2909"/>
                  </a:lnTo>
                  <a:close/>
                  <a:moveTo>
                    <a:pt x="15683" y="2869"/>
                  </a:moveTo>
                  <a:cubicBezTo>
                    <a:pt x="15688" y="2874"/>
                    <a:pt x="15694" y="2878"/>
                    <a:pt x="15698" y="2883"/>
                  </a:cubicBezTo>
                  <a:cubicBezTo>
                    <a:pt x="15740" y="2925"/>
                    <a:pt x="15783" y="2967"/>
                    <a:pt x="15824" y="3010"/>
                  </a:cubicBezTo>
                  <a:cubicBezTo>
                    <a:pt x="15804" y="3010"/>
                    <a:pt x="15787" y="3020"/>
                    <a:pt x="15776" y="3037"/>
                  </a:cubicBezTo>
                  <a:cubicBezTo>
                    <a:pt x="15736" y="3000"/>
                    <a:pt x="15696" y="2964"/>
                    <a:pt x="15657" y="2928"/>
                  </a:cubicBezTo>
                  <a:cubicBezTo>
                    <a:pt x="15665" y="2907"/>
                    <a:pt x="15674" y="2888"/>
                    <a:pt x="15683" y="2869"/>
                  </a:cubicBezTo>
                  <a:close/>
                  <a:moveTo>
                    <a:pt x="14111" y="2816"/>
                  </a:moveTo>
                  <a:cubicBezTo>
                    <a:pt x="14100" y="2914"/>
                    <a:pt x="14089" y="3014"/>
                    <a:pt x="14079" y="3112"/>
                  </a:cubicBezTo>
                  <a:cubicBezTo>
                    <a:pt x="14076" y="3116"/>
                    <a:pt x="14074" y="3119"/>
                    <a:pt x="14073" y="3124"/>
                  </a:cubicBezTo>
                  <a:cubicBezTo>
                    <a:pt x="14076" y="3035"/>
                    <a:pt x="14082" y="2945"/>
                    <a:pt x="14086" y="2857"/>
                  </a:cubicBezTo>
                  <a:cubicBezTo>
                    <a:pt x="14095" y="2843"/>
                    <a:pt x="14102" y="2829"/>
                    <a:pt x="14111" y="2816"/>
                  </a:cubicBezTo>
                  <a:close/>
                  <a:moveTo>
                    <a:pt x="15078" y="2493"/>
                  </a:moveTo>
                  <a:cubicBezTo>
                    <a:pt x="15091" y="2505"/>
                    <a:pt x="15104" y="2517"/>
                    <a:pt x="15117" y="2527"/>
                  </a:cubicBezTo>
                  <a:cubicBezTo>
                    <a:pt x="14985" y="2754"/>
                    <a:pt x="14846" y="2974"/>
                    <a:pt x="14707" y="3194"/>
                  </a:cubicBezTo>
                  <a:lnTo>
                    <a:pt x="14715" y="3135"/>
                  </a:lnTo>
                  <a:cubicBezTo>
                    <a:pt x="14841" y="2926"/>
                    <a:pt x="14965" y="2712"/>
                    <a:pt x="15078" y="2493"/>
                  </a:cubicBezTo>
                  <a:close/>
                  <a:moveTo>
                    <a:pt x="13980" y="2268"/>
                  </a:moveTo>
                  <a:lnTo>
                    <a:pt x="13980" y="2268"/>
                  </a:lnTo>
                  <a:cubicBezTo>
                    <a:pt x="13960" y="2387"/>
                    <a:pt x="13945" y="2507"/>
                    <a:pt x="13934" y="2630"/>
                  </a:cubicBezTo>
                  <a:cubicBezTo>
                    <a:pt x="13819" y="2833"/>
                    <a:pt x="13702" y="3036"/>
                    <a:pt x="13583" y="3237"/>
                  </a:cubicBezTo>
                  <a:cubicBezTo>
                    <a:pt x="13595" y="3130"/>
                    <a:pt x="13607" y="3023"/>
                    <a:pt x="13619" y="2915"/>
                  </a:cubicBezTo>
                  <a:cubicBezTo>
                    <a:pt x="13737" y="2699"/>
                    <a:pt x="13857" y="2483"/>
                    <a:pt x="13980" y="2268"/>
                  </a:cubicBezTo>
                  <a:close/>
                  <a:moveTo>
                    <a:pt x="16025" y="3220"/>
                  </a:moveTo>
                  <a:cubicBezTo>
                    <a:pt x="16038" y="3235"/>
                    <a:pt x="16053" y="3251"/>
                    <a:pt x="16066" y="3266"/>
                  </a:cubicBezTo>
                  <a:cubicBezTo>
                    <a:pt x="16055" y="3263"/>
                    <a:pt x="16043" y="3261"/>
                    <a:pt x="16030" y="3261"/>
                  </a:cubicBezTo>
                  <a:cubicBezTo>
                    <a:pt x="16017" y="3261"/>
                    <a:pt x="16004" y="3263"/>
                    <a:pt x="15993" y="3268"/>
                  </a:cubicBezTo>
                  <a:cubicBezTo>
                    <a:pt x="15989" y="3269"/>
                    <a:pt x="15986" y="3272"/>
                    <a:pt x="15982" y="3273"/>
                  </a:cubicBezTo>
                  <a:cubicBezTo>
                    <a:pt x="15996" y="3256"/>
                    <a:pt x="16010" y="3237"/>
                    <a:pt x="16025" y="3220"/>
                  </a:cubicBezTo>
                  <a:close/>
                  <a:moveTo>
                    <a:pt x="15881" y="3068"/>
                  </a:moveTo>
                  <a:lnTo>
                    <a:pt x="15970" y="3161"/>
                  </a:lnTo>
                  <a:cubicBezTo>
                    <a:pt x="15942" y="3197"/>
                    <a:pt x="15912" y="3233"/>
                    <a:pt x="15881" y="3270"/>
                  </a:cubicBezTo>
                  <a:cubicBezTo>
                    <a:pt x="15863" y="3290"/>
                    <a:pt x="15845" y="3310"/>
                    <a:pt x="15825" y="3331"/>
                  </a:cubicBezTo>
                  <a:cubicBezTo>
                    <a:pt x="15814" y="3344"/>
                    <a:pt x="15802" y="3356"/>
                    <a:pt x="15791" y="3368"/>
                  </a:cubicBezTo>
                  <a:cubicBezTo>
                    <a:pt x="15762" y="3384"/>
                    <a:pt x="15735" y="3401"/>
                    <a:pt x="15708" y="3418"/>
                  </a:cubicBezTo>
                  <a:cubicBezTo>
                    <a:pt x="15768" y="3312"/>
                    <a:pt x="15824" y="3204"/>
                    <a:pt x="15876" y="3094"/>
                  </a:cubicBezTo>
                  <a:cubicBezTo>
                    <a:pt x="15880" y="3084"/>
                    <a:pt x="15881" y="3077"/>
                    <a:pt x="15881" y="3068"/>
                  </a:cubicBezTo>
                  <a:close/>
                  <a:moveTo>
                    <a:pt x="14758" y="2324"/>
                  </a:moveTo>
                  <a:cubicBezTo>
                    <a:pt x="14726" y="2448"/>
                    <a:pt x="14698" y="2573"/>
                    <a:pt x="14673" y="2698"/>
                  </a:cubicBezTo>
                  <a:cubicBezTo>
                    <a:pt x="14601" y="2822"/>
                    <a:pt x="14527" y="2945"/>
                    <a:pt x="14452" y="3068"/>
                  </a:cubicBezTo>
                  <a:cubicBezTo>
                    <a:pt x="14377" y="3190"/>
                    <a:pt x="14301" y="3309"/>
                    <a:pt x="14224" y="3429"/>
                  </a:cubicBezTo>
                  <a:cubicBezTo>
                    <a:pt x="14228" y="3378"/>
                    <a:pt x="14233" y="3329"/>
                    <a:pt x="14238" y="3279"/>
                  </a:cubicBezTo>
                  <a:cubicBezTo>
                    <a:pt x="14282" y="3204"/>
                    <a:pt x="14327" y="3129"/>
                    <a:pt x="14369" y="3052"/>
                  </a:cubicBezTo>
                  <a:cubicBezTo>
                    <a:pt x="14458" y="2895"/>
                    <a:pt x="14548" y="2735"/>
                    <a:pt x="14633" y="2574"/>
                  </a:cubicBezTo>
                  <a:cubicBezTo>
                    <a:pt x="14676" y="2491"/>
                    <a:pt x="14717" y="2408"/>
                    <a:pt x="14758" y="2324"/>
                  </a:cubicBezTo>
                  <a:close/>
                  <a:moveTo>
                    <a:pt x="4586" y="2612"/>
                  </a:moveTo>
                  <a:lnTo>
                    <a:pt x="4586" y="2612"/>
                  </a:lnTo>
                  <a:cubicBezTo>
                    <a:pt x="4538" y="2674"/>
                    <a:pt x="4493" y="2736"/>
                    <a:pt x="4447" y="2796"/>
                  </a:cubicBezTo>
                  <a:cubicBezTo>
                    <a:pt x="4306" y="2979"/>
                    <a:pt x="4153" y="3149"/>
                    <a:pt x="3986" y="3309"/>
                  </a:cubicBezTo>
                  <a:cubicBezTo>
                    <a:pt x="3971" y="3321"/>
                    <a:pt x="3962" y="3337"/>
                    <a:pt x="3956" y="3355"/>
                  </a:cubicBezTo>
                  <a:cubicBezTo>
                    <a:pt x="3708" y="3360"/>
                    <a:pt x="3462" y="3381"/>
                    <a:pt x="3215" y="3406"/>
                  </a:cubicBezTo>
                  <a:cubicBezTo>
                    <a:pt x="2949" y="3433"/>
                    <a:pt x="2682" y="3464"/>
                    <a:pt x="2416" y="3492"/>
                  </a:cubicBezTo>
                  <a:cubicBezTo>
                    <a:pt x="2019" y="3534"/>
                    <a:pt x="1620" y="3568"/>
                    <a:pt x="1222" y="3568"/>
                  </a:cubicBezTo>
                  <a:cubicBezTo>
                    <a:pt x="1082" y="3568"/>
                    <a:pt x="943" y="3564"/>
                    <a:pt x="804" y="3554"/>
                  </a:cubicBezTo>
                  <a:cubicBezTo>
                    <a:pt x="793" y="3553"/>
                    <a:pt x="783" y="3552"/>
                    <a:pt x="772" y="3552"/>
                  </a:cubicBezTo>
                  <a:cubicBezTo>
                    <a:pt x="811" y="3499"/>
                    <a:pt x="843" y="3443"/>
                    <a:pt x="874" y="3386"/>
                  </a:cubicBezTo>
                  <a:cubicBezTo>
                    <a:pt x="925" y="3294"/>
                    <a:pt x="968" y="3199"/>
                    <a:pt x="1011" y="3104"/>
                  </a:cubicBezTo>
                  <a:cubicBezTo>
                    <a:pt x="1071" y="2973"/>
                    <a:pt x="1125" y="2840"/>
                    <a:pt x="1179" y="2708"/>
                  </a:cubicBezTo>
                  <a:cubicBezTo>
                    <a:pt x="2048" y="2671"/>
                    <a:pt x="2952" y="2643"/>
                    <a:pt x="3921" y="2624"/>
                  </a:cubicBezTo>
                  <a:cubicBezTo>
                    <a:pt x="4146" y="2619"/>
                    <a:pt x="4368" y="2616"/>
                    <a:pt x="4586" y="2612"/>
                  </a:cubicBezTo>
                  <a:close/>
                  <a:moveTo>
                    <a:pt x="15518" y="2875"/>
                  </a:moveTo>
                  <a:cubicBezTo>
                    <a:pt x="15527" y="2883"/>
                    <a:pt x="15535" y="2890"/>
                    <a:pt x="15543" y="2897"/>
                  </a:cubicBezTo>
                  <a:cubicBezTo>
                    <a:pt x="15439" y="3130"/>
                    <a:pt x="15316" y="3355"/>
                    <a:pt x="15177" y="3569"/>
                  </a:cubicBezTo>
                  <a:cubicBezTo>
                    <a:pt x="15178" y="3548"/>
                    <a:pt x="15180" y="3527"/>
                    <a:pt x="15181" y="3508"/>
                  </a:cubicBezTo>
                  <a:cubicBezTo>
                    <a:pt x="15183" y="3473"/>
                    <a:pt x="15187" y="3437"/>
                    <a:pt x="15190" y="3402"/>
                  </a:cubicBezTo>
                  <a:cubicBezTo>
                    <a:pt x="15301" y="3227"/>
                    <a:pt x="15411" y="3051"/>
                    <a:pt x="15518" y="2875"/>
                  </a:cubicBezTo>
                  <a:close/>
                  <a:moveTo>
                    <a:pt x="13407" y="3311"/>
                  </a:moveTo>
                  <a:lnTo>
                    <a:pt x="13407" y="3311"/>
                  </a:lnTo>
                  <a:cubicBezTo>
                    <a:pt x="13398" y="3401"/>
                    <a:pt x="13390" y="3491"/>
                    <a:pt x="13382" y="3580"/>
                  </a:cubicBezTo>
                  <a:cubicBezTo>
                    <a:pt x="13345" y="3644"/>
                    <a:pt x="13307" y="3708"/>
                    <a:pt x="13271" y="3771"/>
                  </a:cubicBezTo>
                  <a:cubicBezTo>
                    <a:pt x="13264" y="3784"/>
                    <a:pt x="13256" y="3798"/>
                    <a:pt x="13247" y="3811"/>
                  </a:cubicBezTo>
                  <a:cubicBezTo>
                    <a:pt x="13255" y="3733"/>
                    <a:pt x="13262" y="3652"/>
                    <a:pt x="13270" y="3572"/>
                  </a:cubicBezTo>
                  <a:cubicBezTo>
                    <a:pt x="13287" y="3539"/>
                    <a:pt x="13302" y="3507"/>
                    <a:pt x="13319" y="3476"/>
                  </a:cubicBezTo>
                  <a:cubicBezTo>
                    <a:pt x="13348" y="3420"/>
                    <a:pt x="13377" y="3366"/>
                    <a:pt x="13407" y="3311"/>
                  </a:cubicBezTo>
                  <a:close/>
                  <a:moveTo>
                    <a:pt x="15633" y="2979"/>
                  </a:moveTo>
                  <a:cubicBezTo>
                    <a:pt x="15673" y="3014"/>
                    <a:pt x="15713" y="3049"/>
                    <a:pt x="15752" y="3083"/>
                  </a:cubicBezTo>
                  <a:lnTo>
                    <a:pt x="15740" y="3107"/>
                  </a:lnTo>
                  <a:cubicBezTo>
                    <a:pt x="15735" y="3107"/>
                    <a:pt x="15731" y="3108"/>
                    <a:pt x="15727" y="3110"/>
                  </a:cubicBezTo>
                  <a:cubicBezTo>
                    <a:pt x="15720" y="3114"/>
                    <a:pt x="15718" y="3119"/>
                    <a:pt x="15716" y="3127"/>
                  </a:cubicBezTo>
                  <a:cubicBezTo>
                    <a:pt x="15710" y="3150"/>
                    <a:pt x="15703" y="3174"/>
                    <a:pt x="15695" y="3199"/>
                  </a:cubicBezTo>
                  <a:cubicBezTo>
                    <a:pt x="15643" y="3298"/>
                    <a:pt x="15587" y="3394"/>
                    <a:pt x="15530" y="3491"/>
                  </a:cubicBezTo>
                  <a:cubicBezTo>
                    <a:pt x="15523" y="3505"/>
                    <a:pt x="15523" y="3521"/>
                    <a:pt x="15528" y="3536"/>
                  </a:cubicBezTo>
                  <a:cubicBezTo>
                    <a:pt x="15397" y="3626"/>
                    <a:pt x="15271" y="3724"/>
                    <a:pt x="15157" y="3815"/>
                  </a:cubicBezTo>
                  <a:cubicBezTo>
                    <a:pt x="15157" y="3813"/>
                    <a:pt x="15159" y="3813"/>
                    <a:pt x="15159" y="3812"/>
                  </a:cubicBezTo>
                  <a:cubicBezTo>
                    <a:pt x="15230" y="3712"/>
                    <a:pt x="15297" y="3608"/>
                    <a:pt x="15362" y="3502"/>
                  </a:cubicBezTo>
                  <a:cubicBezTo>
                    <a:pt x="15463" y="3334"/>
                    <a:pt x="15554" y="3159"/>
                    <a:pt x="15633" y="2979"/>
                  </a:cubicBezTo>
                  <a:close/>
                  <a:moveTo>
                    <a:pt x="15114" y="2952"/>
                  </a:moveTo>
                  <a:lnTo>
                    <a:pt x="15087" y="3068"/>
                  </a:lnTo>
                  <a:cubicBezTo>
                    <a:pt x="15078" y="3106"/>
                    <a:pt x="15072" y="3143"/>
                    <a:pt x="15067" y="3179"/>
                  </a:cubicBezTo>
                  <a:cubicBezTo>
                    <a:pt x="14971" y="3330"/>
                    <a:pt x="14875" y="3481"/>
                    <a:pt x="14779" y="3631"/>
                  </a:cubicBezTo>
                  <a:cubicBezTo>
                    <a:pt x="14740" y="3693"/>
                    <a:pt x="14699" y="3756"/>
                    <a:pt x="14659" y="3818"/>
                  </a:cubicBezTo>
                  <a:cubicBezTo>
                    <a:pt x="14662" y="3766"/>
                    <a:pt x="14664" y="3713"/>
                    <a:pt x="14666" y="3658"/>
                  </a:cubicBezTo>
                  <a:cubicBezTo>
                    <a:pt x="14815" y="3423"/>
                    <a:pt x="14968" y="3189"/>
                    <a:pt x="15114" y="2952"/>
                  </a:cubicBezTo>
                  <a:close/>
                  <a:moveTo>
                    <a:pt x="14571" y="3368"/>
                  </a:moveTo>
                  <a:lnTo>
                    <a:pt x="14571" y="3368"/>
                  </a:lnTo>
                  <a:cubicBezTo>
                    <a:pt x="14568" y="3384"/>
                    <a:pt x="14567" y="3399"/>
                    <a:pt x="14566" y="3415"/>
                  </a:cubicBezTo>
                  <a:cubicBezTo>
                    <a:pt x="14488" y="3537"/>
                    <a:pt x="14409" y="3660"/>
                    <a:pt x="14333" y="3781"/>
                  </a:cubicBezTo>
                  <a:cubicBezTo>
                    <a:pt x="14279" y="3867"/>
                    <a:pt x="14225" y="3953"/>
                    <a:pt x="14172" y="4040"/>
                  </a:cubicBezTo>
                  <a:cubicBezTo>
                    <a:pt x="14173" y="4021"/>
                    <a:pt x="14175" y="4003"/>
                    <a:pt x="14177" y="3984"/>
                  </a:cubicBezTo>
                  <a:cubicBezTo>
                    <a:pt x="14311" y="3780"/>
                    <a:pt x="14441" y="3575"/>
                    <a:pt x="14571" y="3368"/>
                  </a:cubicBezTo>
                  <a:close/>
                  <a:moveTo>
                    <a:pt x="13899" y="3181"/>
                  </a:moveTo>
                  <a:lnTo>
                    <a:pt x="13899" y="3181"/>
                  </a:lnTo>
                  <a:cubicBezTo>
                    <a:pt x="13895" y="3268"/>
                    <a:pt x="13892" y="3356"/>
                    <a:pt x="13888" y="3443"/>
                  </a:cubicBezTo>
                  <a:cubicBezTo>
                    <a:pt x="13771" y="3644"/>
                    <a:pt x="13653" y="3843"/>
                    <a:pt x="13535" y="4043"/>
                  </a:cubicBezTo>
                  <a:cubicBezTo>
                    <a:pt x="13530" y="4050"/>
                    <a:pt x="13526" y="4059"/>
                    <a:pt x="13521" y="4066"/>
                  </a:cubicBezTo>
                  <a:cubicBezTo>
                    <a:pt x="13525" y="3974"/>
                    <a:pt x="13531" y="3881"/>
                    <a:pt x="13538" y="3789"/>
                  </a:cubicBezTo>
                  <a:cubicBezTo>
                    <a:pt x="13618" y="3653"/>
                    <a:pt x="13700" y="3517"/>
                    <a:pt x="13782" y="3381"/>
                  </a:cubicBezTo>
                  <a:cubicBezTo>
                    <a:pt x="13821" y="3314"/>
                    <a:pt x="13860" y="3248"/>
                    <a:pt x="13899" y="3181"/>
                  </a:cubicBezTo>
                  <a:close/>
                  <a:moveTo>
                    <a:pt x="15020" y="3666"/>
                  </a:moveTo>
                  <a:lnTo>
                    <a:pt x="15020" y="3715"/>
                  </a:lnTo>
                  <a:cubicBezTo>
                    <a:pt x="15021" y="3735"/>
                    <a:pt x="15031" y="3751"/>
                    <a:pt x="15043" y="3765"/>
                  </a:cubicBezTo>
                  <a:cubicBezTo>
                    <a:pt x="14983" y="3850"/>
                    <a:pt x="14921" y="3934"/>
                    <a:pt x="14859" y="4017"/>
                  </a:cubicBezTo>
                  <a:cubicBezTo>
                    <a:pt x="14849" y="4030"/>
                    <a:pt x="14843" y="4041"/>
                    <a:pt x="14844" y="4059"/>
                  </a:cubicBezTo>
                  <a:cubicBezTo>
                    <a:pt x="14844" y="4062"/>
                    <a:pt x="14845" y="4066"/>
                    <a:pt x="14846" y="4070"/>
                  </a:cubicBezTo>
                  <a:cubicBezTo>
                    <a:pt x="14782" y="4124"/>
                    <a:pt x="14720" y="4178"/>
                    <a:pt x="14657" y="4231"/>
                  </a:cubicBezTo>
                  <a:lnTo>
                    <a:pt x="14715" y="4142"/>
                  </a:lnTo>
                  <a:cubicBezTo>
                    <a:pt x="14817" y="3983"/>
                    <a:pt x="14919" y="3826"/>
                    <a:pt x="15020" y="3666"/>
                  </a:cubicBezTo>
                  <a:close/>
                  <a:moveTo>
                    <a:pt x="13871" y="3906"/>
                  </a:moveTo>
                  <a:lnTo>
                    <a:pt x="13871" y="3906"/>
                  </a:lnTo>
                  <a:cubicBezTo>
                    <a:pt x="13870" y="3930"/>
                    <a:pt x="13868" y="3952"/>
                    <a:pt x="13867" y="3976"/>
                  </a:cubicBezTo>
                  <a:cubicBezTo>
                    <a:pt x="13753" y="4148"/>
                    <a:pt x="13638" y="4320"/>
                    <a:pt x="13524" y="4492"/>
                  </a:cubicBezTo>
                  <a:cubicBezTo>
                    <a:pt x="13595" y="4371"/>
                    <a:pt x="13666" y="4252"/>
                    <a:pt x="13738" y="4132"/>
                  </a:cubicBezTo>
                  <a:cubicBezTo>
                    <a:pt x="13783" y="4057"/>
                    <a:pt x="13825" y="3982"/>
                    <a:pt x="13871" y="3906"/>
                  </a:cubicBezTo>
                  <a:close/>
                  <a:moveTo>
                    <a:pt x="13137" y="2602"/>
                  </a:moveTo>
                  <a:lnTo>
                    <a:pt x="13137" y="2602"/>
                  </a:lnTo>
                  <a:cubicBezTo>
                    <a:pt x="13136" y="2652"/>
                    <a:pt x="13136" y="2703"/>
                    <a:pt x="13135" y="2754"/>
                  </a:cubicBezTo>
                  <a:cubicBezTo>
                    <a:pt x="13054" y="2916"/>
                    <a:pt x="12974" y="3081"/>
                    <a:pt x="12892" y="3243"/>
                  </a:cubicBezTo>
                  <a:cubicBezTo>
                    <a:pt x="12837" y="3351"/>
                    <a:pt x="12782" y="3460"/>
                    <a:pt x="12728" y="3569"/>
                  </a:cubicBezTo>
                  <a:cubicBezTo>
                    <a:pt x="12702" y="3620"/>
                    <a:pt x="12677" y="3671"/>
                    <a:pt x="12653" y="3722"/>
                  </a:cubicBezTo>
                  <a:cubicBezTo>
                    <a:pt x="12624" y="3781"/>
                    <a:pt x="12591" y="3842"/>
                    <a:pt x="12577" y="3906"/>
                  </a:cubicBezTo>
                  <a:cubicBezTo>
                    <a:pt x="12567" y="3955"/>
                    <a:pt x="12592" y="4005"/>
                    <a:pt x="12635" y="4028"/>
                  </a:cubicBezTo>
                  <a:cubicBezTo>
                    <a:pt x="12651" y="4035"/>
                    <a:pt x="12667" y="4039"/>
                    <a:pt x="12683" y="4039"/>
                  </a:cubicBezTo>
                  <a:cubicBezTo>
                    <a:pt x="12714" y="4039"/>
                    <a:pt x="12744" y="4025"/>
                    <a:pt x="12767" y="4003"/>
                  </a:cubicBezTo>
                  <a:cubicBezTo>
                    <a:pt x="12788" y="3983"/>
                    <a:pt x="12804" y="3960"/>
                    <a:pt x="12820" y="3935"/>
                  </a:cubicBezTo>
                  <a:lnTo>
                    <a:pt x="12820" y="3935"/>
                  </a:lnTo>
                  <a:cubicBezTo>
                    <a:pt x="12722" y="4134"/>
                    <a:pt x="12629" y="4336"/>
                    <a:pt x="12545" y="4541"/>
                  </a:cubicBezTo>
                  <a:cubicBezTo>
                    <a:pt x="12553" y="4320"/>
                    <a:pt x="12561" y="4098"/>
                    <a:pt x="12570" y="3881"/>
                  </a:cubicBezTo>
                  <a:cubicBezTo>
                    <a:pt x="12578" y="3815"/>
                    <a:pt x="12589" y="3749"/>
                    <a:pt x="12598" y="3683"/>
                  </a:cubicBezTo>
                  <a:cubicBezTo>
                    <a:pt x="12613" y="3580"/>
                    <a:pt x="12624" y="3479"/>
                    <a:pt x="12635" y="3376"/>
                  </a:cubicBezTo>
                  <a:cubicBezTo>
                    <a:pt x="12637" y="3376"/>
                    <a:pt x="12637" y="3377"/>
                    <a:pt x="12638" y="3377"/>
                  </a:cubicBezTo>
                  <a:cubicBezTo>
                    <a:pt x="12654" y="3386"/>
                    <a:pt x="12671" y="3390"/>
                    <a:pt x="12688" y="3390"/>
                  </a:cubicBezTo>
                  <a:cubicBezTo>
                    <a:pt x="12728" y="3390"/>
                    <a:pt x="12768" y="3367"/>
                    <a:pt x="12789" y="3329"/>
                  </a:cubicBezTo>
                  <a:cubicBezTo>
                    <a:pt x="12874" y="3166"/>
                    <a:pt x="12950" y="3000"/>
                    <a:pt x="13028" y="2835"/>
                  </a:cubicBezTo>
                  <a:cubicBezTo>
                    <a:pt x="13064" y="2757"/>
                    <a:pt x="13101" y="2679"/>
                    <a:pt x="13137" y="2602"/>
                  </a:cubicBezTo>
                  <a:close/>
                  <a:moveTo>
                    <a:pt x="14538" y="3864"/>
                  </a:moveTo>
                  <a:cubicBezTo>
                    <a:pt x="14536" y="3900"/>
                    <a:pt x="14535" y="3935"/>
                    <a:pt x="14535" y="3972"/>
                  </a:cubicBezTo>
                  <a:cubicBezTo>
                    <a:pt x="14535" y="3982"/>
                    <a:pt x="14539" y="3991"/>
                    <a:pt x="14544" y="4000"/>
                  </a:cubicBezTo>
                  <a:cubicBezTo>
                    <a:pt x="14457" y="4134"/>
                    <a:pt x="14372" y="4271"/>
                    <a:pt x="14286" y="4407"/>
                  </a:cubicBezTo>
                  <a:cubicBezTo>
                    <a:pt x="14263" y="4443"/>
                    <a:pt x="14277" y="4497"/>
                    <a:pt x="14307" y="4527"/>
                  </a:cubicBezTo>
                  <a:cubicBezTo>
                    <a:pt x="14303" y="4531"/>
                    <a:pt x="14298" y="4535"/>
                    <a:pt x="14294" y="4538"/>
                  </a:cubicBezTo>
                  <a:lnTo>
                    <a:pt x="14302" y="4534"/>
                  </a:lnTo>
                  <a:lnTo>
                    <a:pt x="14302" y="4534"/>
                  </a:lnTo>
                  <a:cubicBezTo>
                    <a:pt x="14238" y="4587"/>
                    <a:pt x="14171" y="4642"/>
                    <a:pt x="14105" y="4698"/>
                  </a:cubicBezTo>
                  <a:cubicBezTo>
                    <a:pt x="14075" y="4723"/>
                    <a:pt x="14043" y="4748"/>
                    <a:pt x="14010" y="4776"/>
                  </a:cubicBezTo>
                  <a:cubicBezTo>
                    <a:pt x="14048" y="4701"/>
                    <a:pt x="14087" y="4625"/>
                    <a:pt x="14129" y="4551"/>
                  </a:cubicBezTo>
                  <a:cubicBezTo>
                    <a:pt x="14254" y="4323"/>
                    <a:pt x="14390" y="4101"/>
                    <a:pt x="14527" y="3881"/>
                  </a:cubicBezTo>
                  <a:cubicBezTo>
                    <a:pt x="14531" y="3875"/>
                    <a:pt x="14535" y="3869"/>
                    <a:pt x="14538" y="3864"/>
                  </a:cubicBezTo>
                  <a:close/>
                  <a:moveTo>
                    <a:pt x="13049" y="4011"/>
                  </a:moveTo>
                  <a:lnTo>
                    <a:pt x="13033" y="4179"/>
                  </a:lnTo>
                  <a:cubicBezTo>
                    <a:pt x="12907" y="4399"/>
                    <a:pt x="12783" y="4624"/>
                    <a:pt x="12665" y="4851"/>
                  </a:cubicBezTo>
                  <a:cubicBezTo>
                    <a:pt x="12786" y="4567"/>
                    <a:pt x="12914" y="4289"/>
                    <a:pt x="13049" y="4011"/>
                  </a:cubicBezTo>
                  <a:close/>
                  <a:moveTo>
                    <a:pt x="12604" y="4972"/>
                  </a:moveTo>
                  <a:lnTo>
                    <a:pt x="12604" y="4972"/>
                  </a:lnTo>
                  <a:cubicBezTo>
                    <a:pt x="12589" y="5003"/>
                    <a:pt x="12572" y="5034"/>
                    <a:pt x="12557" y="5066"/>
                  </a:cubicBezTo>
                  <a:cubicBezTo>
                    <a:pt x="12547" y="5085"/>
                    <a:pt x="12540" y="5103"/>
                    <a:pt x="12531" y="5120"/>
                  </a:cubicBezTo>
                  <a:cubicBezTo>
                    <a:pt x="12532" y="5080"/>
                    <a:pt x="12532" y="5040"/>
                    <a:pt x="12534" y="4999"/>
                  </a:cubicBezTo>
                  <a:cubicBezTo>
                    <a:pt x="12560" y="4998"/>
                    <a:pt x="12586" y="4989"/>
                    <a:pt x="12604" y="4972"/>
                  </a:cubicBezTo>
                  <a:close/>
                  <a:moveTo>
                    <a:pt x="13855" y="4474"/>
                  </a:moveTo>
                  <a:cubicBezTo>
                    <a:pt x="13866" y="4485"/>
                    <a:pt x="13878" y="4495"/>
                    <a:pt x="13894" y="4499"/>
                  </a:cubicBezTo>
                  <a:lnTo>
                    <a:pt x="13903" y="4499"/>
                  </a:lnTo>
                  <a:cubicBezTo>
                    <a:pt x="13804" y="4680"/>
                    <a:pt x="13706" y="4865"/>
                    <a:pt x="13634" y="5060"/>
                  </a:cubicBezTo>
                  <a:cubicBezTo>
                    <a:pt x="13633" y="5065"/>
                    <a:pt x="13630" y="5071"/>
                    <a:pt x="13629" y="5076"/>
                  </a:cubicBezTo>
                  <a:cubicBezTo>
                    <a:pt x="13540" y="5142"/>
                    <a:pt x="13450" y="5210"/>
                    <a:pt x="13357" y="5277"/>
                  </a:cubicBezTo>
                  <a:cubicBezTo>
                    <a:pt x="13347" y="5284"/>
                    <a:pt x="13336" y="5290"/>
                    <a:pt x="13325" y="5297"/>
                  </a:cubicBezTo>
                  <a:cubicBezTo>
                    <a:pt x="13370" y="5225"/>
                    <a:pt x="13415" y="5152"/>
                    <a:pt x="13461" y="5080"/>
                  </a:cubicBezTo>
                  <a:cubicBezTo>
                    <a:pt x="13482" y="5066"/>
                    <a:pt x="13495" y="5045"/>
                    <a:pt x="13499" y="5019"/>
                  </a:cubicBezTo>
                  <a:cubicBezTo>
                    <a:pt x="13536" y="4962"/>
                    <a:pt x="13573" y="4904"/>
                    <a:pt x="13610" y="4847"/>
                  </a:cubicBezTo>
                  <a:lnTo>
                    <a:pt x="13855" y="4474"/>
                  </a:lnTo>
                  <a:close/>
                  <a:moveTo>
                    <a:pt x="12977" y="5416"/>
                  </a:moveTo>
                  <a:cubicBezTo>
                    <a:pt x="12985" y="5447"/>
                    <a:pt x="13002" y="5475"/>
                    <a:pt x="13028" y="5495"/>
                  </a:cubicBezTo>
                  <a:cubicBezTo>
                    <a:pt x="12982" y="5524"/>
                    <a:pt x="12936" y="5552"/>
                    <a:pt x="12888" y="5581"/>
                  </a:cubicBezTo>
                  <a:cubicBezTo>
                    <a:pt x="12891" y="5575"/>
                    <a:pt x="12893" y="5569"/>
                    <a:pt x="12897" y="5563"/>
                  </a:cubicBezTo>
                  <a:cubicBezTo>
                    <a:pt x="12917" y="5526"/>
                    <a:pt x="12937" y="5489"/>
                    <a:pt x="12958" y="5452"/>
                  </a:cubicBezTo>
                  <a:lnTo>
                    <a:pt x="12977" y="5416"/>
                  </a:lnTo>
                  <a:close/>
                  <a:moveTo>
                    <a:pt x="13349" y="4112"/>
                  </a:moveTo>
                  <a:cubicBezTo>
                    <a:pt x="13349" y="4124"/>
                    <a:pt x="13348" y="4136"/>
                    <a:pt x="13346" y="4149"/>
                  </a:cubicBezTo>
                  <a:cubicBezTo>
                    <a:pt x="13343" y="4224"/>
                    <a:pt x="13340" y="4299"/>
                    <a:pt x="13339" y="4376"/>
                  </a:cubicBezTo>
                  <a:cubicBezTo>
                    <a:pt x="13210" y="4590"/>
                    <a:pt x="13084" y="4805"/>
                    <a:pt x="12956" y="5020"/>
                  </a:cubicBezTo>
                  <a:cubicBezTo>
                    <a:pt x="12892" y="5132"/>
                    <a:pt x="12826" y="5245"/>
                    <a:pt x="12764" y="5356"/>
                  </a:cubicBezTo>
                  <a:cubicBezTo>
                    <a:pt x="12728" y="5423"/>
                    <a:pt x="12691" y="5488"/>
                    <a:pt x="12667" y="5558"/>
                  </a:cubicBezTo>
                  <a:cubicBezTo>
                    <a:pt x="12666" y="5562"/>
                    <a:pt x="12665" y="5567"/>
                    <a:pt x="12665" y="5571"/>
                  </a:cubicBezTo>
                  <a:cubicBezTo>
                    <a:pt x="12661" y="5602"/>
                    <a:pt x="12663" y="5626"/>
                    <a:pt x="12678" y="5652"/>
                  </a:cubicBezTo>
                  <a:cubicBezTo>
                    <a:pt x="12686" y="5665"/>
                    <a:pt x="12697" y="5675"/>
                    <a:pt x="12710" y="5683"/>
                  </a:cubicBezTo>
                  <a:cubicBezTo>
                    <a:pt x="12659" y="5711"/>
                    <a:pt x="12609" y="5737"/>
                    <a:pt x="12561" y="5763"/>
                  </a:cubicBezTo>
                  <a:lnTo>
                    <a:pt x="12541" y="5774"/>
                  </a:lnTo>
                  <a:lnTo>
                    <a:pt x="12522" y="5783"/>
                  </a:lnTo>
                  <a:lnTo>
                    <a:pt x="12525" y="5754"/>
                  </a:lnTo>
                  <a:cubicBezTo>
                    <a:pt x="12525" y="5706"/>
                    <a:pt x="12526" y="5661"/>
                    <a:pt x="12526" y="5613"/>
                  </a:cubicBezTo>
                  <a:cubicBezTo>
                    <a:pt x="12530" y="5607"/>
                    <a:pt x="12532" y="5600"/>
                    <a:pt x="12536" y="5594"/>
                  </a:cubicBezTo>
                  <a:cubicBezTo>
                    <a:pt x="12538" y="5588"/>
                    <a:pt x="12541" y="5582"/>
                    <a:pt x="12543" y="5577"/>
                  </a:cubicBezTo>
                  <a:cubicBezTo>
                    <a:pt x="12553" y="5558"/>
                    <a:pt x="12563" y="5541"/>
                    <a:pt x="12573" y="5524"/>
                  </a:cubicBezTo>
                  <a:cubicBezTo>
                    <a:pt x="12604" y="5465"/>
                    <a:pt x="12635" y="5406"/>
                    <a:pt x="12665" y="5348"/>
                  </a:cubicBezTo>
                  <a:cubicBezTo>
                    <a:pt x="12729" y="5226"/>
                    <a:pt x="12791" y="5105"/>
                    <a:pt x="12854" y="4982"/>
                  </a:cubicBezTo>
                  <a:cubicBezTo>
                    <a:pt x="12900" y="4894"/>
                    <a:pt x="12949" y="4807"/>
                    <a:pt x="12998" y="4719"/>
                  </a:cubicBezTo>
                  <a:cubicBezTo>
                    <a:pt x="13082" y="4569"/>
                    <a:pt x="13168" y="4419"/>
                    <a:pt x="13255" y="4271"/>
                  </a:cubicBezTo>
                  <a:cubicBezTo>
                    <a:pt x="13286" y="4217"/>
                    <a:pt x="13317" y="4164"/>
                    <a:pt x="13349" y="4112"/>
                  </a:cubicBezTo>
                  <a:close/>
                  <a:moveTo>
                    <a:pt x="12635" y="0"/>
                  </a:moveTo>
                  <a:cubicBezTo>
                    <a:pt x="12594" y="2"/>
                    <a:pt x="12556" y="21"/>
                    <a:pt x="12527" y="52"/>
                  </a:cubicBezTo>
                  <a:cubicBezTo>
                    <a:pt x="12508" y="73"/>
                    <a:pt x="12495" y="100"/>
                    <a:pt x="12489" y="128"/>
                  </a:cubicBezTo>
                  <a:cubicBezTo>
                    <a:pt x="12439" y="161"/>
                    <a:pt x="12408" y="219"/>
                    <a:pt x="12410" y="282"/>
                  </a:cubicBezTo>
                  <a:cubicBezTo>
                    <a:pt x="12420" y="761"/>
                    <a:pt x="12428" y="1240"/>
                    <a:pt x="12430" y="1719"/>
                  </a:cubicBezTo>
                  <a:cubicBezTo>
                    <a:pt x="12430" y="1930"/>
                    <a:pt x="12428" y="2140"/>
                    <a:pt x="12425" y="2351"/>
                  </a:cubicBezTo>
                  <a:cubicBezTo>
                    <a:pt x="12303" y="2331"/>
                    <a:pt x="12178" y="2322"/>
                    <a:pt x="12055" y="2313"/>
                  </a:cubicBezTo>
                  <a:lnTo>
                    <a:pt x="11990" y="2308"/>
                  </a:lnTo>
                  <a:cubicBezTo>
                    <a:pt x="11833" y="2296"/>
                    <a:pt x="11667" y="2284"/>
                    <a:pt x="11503" y="2276"/>
                  </a:cubicBezTo>
                  <a:cubicBezTo>
                    <a:pt x="11417" y="2274"/>
                    <a:pt x="11333" y="2273"/>
                    <a:pt x="11267" y="2273"/>
                  </a:cubicBezTo>
                  <a:lnTo>
                    <a:pt x="11019" y="2273"/>
                  </a:lnTo>
                  <a:cubicBezTo>
                    <a:pt x="10766" y="2272"/>
                    <a:pt x="10509" y="2265"/>
                    <a:pt x="10261" y="2259"/>
                  </a:cubicBezTo>
                  <a:lnTo>
                    <a:pt x="10222" y="2258"/>
                  </a:lnTo>
                  <a:lnTo>
                    <a:pt x="10082" y="2254"/>
                  </a:lnTo>
                  <a:cubicBezTo>
                    <a:pt x="9792" y="2247"/>
                    <a:pt x="9475" y="2241"/>
                    <a:pt x="9139" y="2236"/>
                  </a:cubicBezTo>
                  <a:cubicBezTo>
                    <a:pt x="8505" y="2228"/>
                    <a:pt x="7896" y="2223"/>
                    <a:pt x="7330" y="2223"/>
                  </a:cubicBezTo>
                  <a:cubicBezTo>
                    <a:pt x="6647" y="2223"/>
                    <a:pt x="5978" y="2228"/>
                    <a:pt x="5338" y="2239"/>
                  </a:cubicBezTo>
                  <a:cubicBezTo>
                    <a:pt x="5214" y="2242"/>
                    <a:pt x="5090" y="2244"/>
                    <a:pt x="4965" y="2247"/>
                  </a:cubicBezTo>
                  <a:cubicBezTo>
                    <a:pt x="4815" y="2139"/>
                    <a:pt x="4670" y="2025"/>
                    <a:pt x="4529" y="1906"/>
                  </a:cubicBezTo>
                  <a:cubicBezTo>
                    <a:pt x="4373" y="1775"/>
                    <a:pt x="4226" y="1635"/>
                    <a:pt x="4073" y="1502"/>
                  </a:cubicBezTo>
                  <a:cubicBezTo>
                    <a:pt x="4053" y="1485"/>
                    <a:pt x="4032" y="1474"/>
                    <a:pt x="4008" y="1471"/>
                  </a:cubicBezTo>
                  <a:cubicBezTo>
                    <a:pt x="3995" y="1425"/>
                    <a:pt x="3952" y="1389"/>
                    <a:pt x="3903" y="1389"/>
                  </a:cubicBezTo>
                  <a:lnTo>
                    <a:pt x="3895" y="1389"/>
                  </a:lnTo>
                  <a:cubicBezTo>
                    <a:pt x="3309" y="1434"/>
                    <a:pt x="2721" y="1460"/>
                    <a:pt x="2132" y="1466"/>
                  </a:cubicBezTo>
                  <a:cubicBezTo>
                    <a:pt x="2055" y="1466"/>
                    <a:pt x="1977" y="1466"/>
                    <a:pt x="1900" y="1466"/>
                  </a:cubicBezTo>
                  <a:cubicBezTo>
                    <a:pt x="1677" y="1466"/>
                    <a:pt x="1455" y="1464"/>
                    <a:pt x="1232" y="1460"/>
                  </a:cubicBezTo>
                  <a:cubicBezTo>
                    <a:pt x="1083" y="1457"/>
                    <a:pt x="936" y="1454"/>
                    <a:pt x="787" y="1450"/>
                  </a:cubicBezTo>
                  <a:cubicBezTo>
                    <a:pt x="641" y="1446"/>
                    <a:pt x="493" y="1440"/>
                    <a:pt x="347" y="1440"/>
                  </a:cubicBezTo>
                  <a:cubicBezTo>
                    <a:pt x="316" y="1440"/>
                    <a:pt x="289" y="1457"/>
                    <a:pt x="270" y="1483"/>
                  </a:cubicBezTo>
                  <a:cubicBezTo>
                    <a:pt x="247" y="1488"/>
                    <a:pt x="227" y="1501"/>
                    <a:pt x="210" y="1518"/>
                  </a:cubicBezTo>
                  <a:cubicBezTo>
                    <a:pt x="167" y="1566"/>
                    <a:pt x="171" y="1642"/>
                    <a:pt x="217" y="1685"/>
                  </a:cubicBezTo>
                  <a:cubicBezTo>
                    <a:pt x="415" y="1866"/>
                    <a:pt x="598" y="2062"/>
                    <a:pt x="772" y="2267"/>
                  </a:cubicBezTo>
                  <a:cubicBezTo>
                    <a:pt x="812" y="2312"/>
                    <a:pt x="849" y="2358"/>
                    <a:pt x="888" y="2404"/>
                  </a:cubicBezTo>
                  <a:cubicBezTo>
                    <a:pt x="723" y="2413"/>
                    <a:pt x="557" y="2420"/>
                    <a:pt x="393" y="2430"/>
                  </a:cubicBezTo>
                  <a:lnTo>
                    <a:pt x="368" y="2431"/>
                  </a:lnTo>
                  <a:lnTo>
                    <a:pt x="151" y="2443"/>
                  </a:lnTo>
                  <a:cubicBezTo>
                    <a:pt x="110" y="2445"/>
                    <a:pt x="72" y="2464"/>
                    <a:pt x="44" y="2496"/>
                  </a:cubicBezTo>
                  <a:cubicBezTo>
                    <a:pt x="15" y="2527"/>
                    <a:pt x="1" y="2570"/>
                    <a:pt x="3" y="2610"/>
                  </a:cubicBezTo>
                  <a:cubicBezTo>
                    <a:pt x="8" y="2693"/>
                    <a:pt x="78" y="2759"/>
                    <a:pt x="161" y="2759"/>
                  </a:cubicBezTo>
                  <a:lnTo>
                    <a:pt x="170" y="2759"/>
                  </a:lnTo>
                  <a:cubicBezTo>
                    <a:pt x="408" y="2746"/>
                    <a:pt x="648" y="2734"/>
                    <a:pt x="892" y="2724"/>
                  </a:cubicBezTo>
                  <a:lnTo>
                    <a:pt x="892" y="2724"/>
                  </a:lnTo>
                  <a:cubicBezTo>
                    <a:pt x="853" y="2804"/>
                    <a:pt x="813" y="2884"/>
                    <a:pt x="771" y="2964"/>
                  </a:cubicBezTo>
                  <a:cubicBezTo>
                    <a:pt x="725" y="3057"/>
                    <a:pt x="677" y="3150"/>
                    <a:pt x="633" y="3244"/>
                  </a:cubicBezTo>
                  <a:cubicBezTo>
                    <a:pt x="586" y="3341"/>
                    <a:pt x="544" y="3439"/>
                    <a:pt x="514" y="3542"/>
                  </a:cubicBezTo>
                  <a:cubicBezTo>
                    <a:pt x="513" y="3547"/>
                    <a:pt x="511" y="3552"/>
                    <a:pt x="511" y="3557"/>
                  </a:cubicBezTo>
                  <a:cubicBezTo>
                    <a:pt x="486" y="3574"/>
                    <a:pt x="467" y="3601"/>
                    <a:pt x="462" y="3632"/>
                  </a:cubicBezTo>
                  <a:cubicBezTo>
                    <a:pt x="456" y="3662"/>
                    <a:pt x="462" y="3694"/>
                    <a:pt x="479" y="3720"/>
                  </a:cubicBezTo>
                  <a:cubicBezTo>
                    <a:pt x="495" y="3745"/>
                    <a:pt x="526" y="3770"/>
                    <a:pt x="555" y="3772"/>
                  </a:cubicBezTo>
                  <a:cubicBezTo>
                    <a:pt x="801" y="3799"/>
                    <a:pt x="1047" y="3811"/>
                    <a:pt x="1294" y="3811"/>
                  </a:cubicBezTo>
                  <a:cubicBezTo>
                    <a:pt x="1623" y="3811"/>
                    <a:pt x="1952" y="3791"/>
                    <a:pt x="2279" y="3762"/>
                  </a:cubicBezTo>
                  <a:cubicBezTo>
                    <a:pt x="2571" y="3736"/>
                    <a:pt x="2862" y="3704"/>
                    <a:pt x="3152" y="3671"/>
                  </a:cubicBezTo>
                  <a:cubicBezTo>
                    <a:pt x="3441" y="3640"/>
                    <a:pt x="3729" y="3613"/>
                    <a:pt x="4018" y="3582"/>
                  </a:cubicBezTo>
                  <a:cubicBezTo>
                    <a:pt x="4027" y="3580"/>
                    <a:pt x="4038" y="3578"/>
                    <a:pt x="4045" y="3575"/>
                  </a:cubicBezTo>
                  <a:cubicBezTo>
                    <a:pt x="4061" y="3582"/>
                    <a:pt x="4079" y="3585"/>
                    <a:pt x="4096" y="3585"/>
                  </a:cubicBezTo>
                  <a:cubicBezTo>
                    <a:pt x="4101" y="3585"/>
                    <a:pt x="4106" y="3585"/>
                    <a:pt x="4111" y="3584"/>
                  </a:cubicBezTo>
                  <a:cubicBezTo>
                    <a:pt x="4157" y="3582"/>
                    <a:pt x="4192" y="3562"/>
                    <a:pt x="4224" y="3531"/>
                  </a:cubicBezTo>
                  <a:cubicBezTo>
                    <a:pt x="4392" y="3373"/>
                    <a:pt x="4557" y="3211"/>
                    <a:pt x="4708" y="3040"/>
                  </a:cubicBezTo>
                  <a:cubicBezTo>
                    <a:pt x="4784" y="2953"/>
                    <a:pt x="4856" y="2864"/>
                    <a:pt x="4923" y="2770"/>
                  </a:cubicBezTo>
                  <a:cubicBezTo>
                    <a:pt x="4960" y="2719"/>
                    <a:pt x="4997" y="2664"/>
                    <a:pt x="5029" y="2609"/>
                  </a:cubicBezTo>
                  <a:cubicBezTo>
                    <a:pt x="5339" y="2606"/>
                    <a:pt x="5645" y="2604"/>
                    <a:pt x="5949" y="2604"/>
                  </a:cubicBezTo>
                  <a:cubicBezTo>
                    <a:pt x="6569" y="2604"/>
                    <a:pt x="7165" y="2610"/>
                    <a:pt x="7721" y="2622"/>
                  </a:cubicBezTo>
                  <a:cubicBezTo>
                    <a:pt x="8486" y="2640"/>
                    <a:pt x="9294" y="2678"/>
                    <a:pt x="10191" y="2740"/>
                  </a:cubicBezTo>
                  <a:cubicBezTo>
                    <a:pt x="10428" y="2757"/>
                    <a:pt x="10637" y="2776"/>
                    <a:pt x="10830" y="2795"/>
                  </a:cubicBezTo>
                  <a:cubicBezTo>
                    <a:pt x="10937" y="2806"/>
                    <a:pt x="11045" y="2819"/>
                    <a:pt x="11151" y="2833"/>
                  </a:cubicBezTo>
                  <a:cubicBezTo>
                    <a:pt x="11263" y="2847"/>
                    <a:pt x="11379" y="2861"/>
                    <a:pt x="11494" y="2873"/>
                  </a:cubicBezTo>
                  <a:cubicBezTo>
                    <a:pt x="11733" y="2896"/>
                    <a:pt x="11976" y="2912"/>
                    <a:pt x="12202" y="2927"/>
                  </a:cubicBezTo>
                  <a:cubicBezTo>
                    <a:pt x="12252" y="2930"/>
                    <a:pt x="12327" y="2933"/>
                    <a:pt x="12400" y="2935"/>
                  </a:cubicBezTo>
                  <a:cubicBezTo>
                    <a:pt x="12396" y="3021"/>
                    <a:pt x="12391" y="3107"/>
                    <a:pt x="12386" y="3194"/>
                  </a:cubicBezTo>
                  <a:cubicBezTo>
                    <a:pt x="12368" y="3446"/>
                    <a:pt x="12344" y="3697"/>
                    <a:pt x="12312" y="3947"/>
                  </a:cubicBezTo>
                  <a:cubicBezTo>
                    <a:pt x="12280" y="4199"/>
                    <a:pt x="12236" y="4448"/>
                    <a:pt x="12185" y="4696"/>
                  </a:cubicBezTo>
                  <a:cubicBezTo>
                    <a:pt x="12173" y="4754"/>
                    <a:pt x="12213" y="4813"/>
                    <a:pt x="12271" y="4825"/>
                  </a:cubicBezTo>
                  <a:cubicBezTo>
                    <a:pt x="12276" y="4826"/>
                    <a:pt x="12280" y="4826"/>
                    <a:pt x="12283" y="4826"/>
                  </a:cubicBezTo>
                  <a:cubicBezTo>
                    <a:pt x="12282" y="4836"/>
                    <a:pt x="12282" y="4847"/>
                    <a:pt x="12281" y="4857"/>
                  </a:cubicBezTo>
                  <a:lnTo>
                    <a:pt x="12268" y="5039"/>
                  </a:lnTo>
                  <a:lnTo>
                    <a:pt x="12257" y="5189"/>
                  </a:lnTo>
                  <a:lnTo>
                    <a:pt x="12247" y="5338"/>
                  </a:lnTo>
                  <a:lnTo>
                    <a:pt x="12234" y="5530"/>
                  </a:lnTo>
                  <a:lnTo>
                    <a:pt x="12225" y="5645"/>
                  </a:lnTo>
                  <a:lnTo>
                    <a:pt x="12224" y="5671"/>
                  </a:lnTo>
                  <a:cubicBezTo>
                    <a:pt x="12216" y="5785"/>
                    <a:pt x="12208" y="5903"/>
                    <a:pt x="12195" y="6019"/>
                  </a:cubicBezTo>
                  <a:cubicBezTo>
                    <a:pt x="12190" y="6049"/>
                    <a:pt x="12192" y="6076"/>
                    <a:pt x="12200" y="6105"/>
                  </a:cubicBezTo>
                  <a:cubicBezTo>
                    <a:pt x="12210" y="6132"/>
                    <a:pt x="12225" y="6157"/>
                    <a:pt x="12247" y="6177"/>
                  </a:cubicBezTo>
                  <a:cubicBezTo>
                    <a:pt x="12278" y="6205"/>
                    <a:pt x="12317" y="6219"/>
                    <a:pt x="12360" y="6219"/>
                  </a:cubicBezTo>
                  <a:cubicBezTo>
                    <a:pt x="12379" y="6219"/>
                    <a:pt x="12395" y="6216"/>
                    <a:pt x="12412" y="6211"/>
                  </a:cubicBezTo>
                  <a:lnTo>
                    <a:pt x="12420" y="6209"/>
                  </a:lnTo>
                  <a:lnTo>
                    <a:pt x="12453" y="6198"/>
                  </a:lnTo>
                  <a:cubicBezTo>
                    <a:pt x="12478" y="6190"/>
                    <a:pt x="12504" y="6183"/>
                    <a:pt x="12529" y="6174"/>
                  </a:cubicBezTo>
                  <a:cubicBezTo>
                    <a:pt x="12562" y="6163"/>
                    <a:pt x="12594" y="6149"/>
                    <a:pt x="12628" y="6135"/>
                  </a:cubicBezTo>
                  <a:lnTo>
                    <a:pt x="12643" y="6128"/>
                  </a:lnTo>
                  <a:cubicBezTo>
                    <a:pt x="12718" y="6095"/>
                    <a:pt x="12800" y="6057"/>
                    <a:pt x="12905" y="6004"/>
                  </a:cubicBezTo>
                  <a:cubicBezTo>
                    <a:pt x="13046" y="5933"/>
                    <a:pt x="13189" y="5851"/>
                    <a:pt x="13347" y="5754"/>
                  </a:cubicBezTo>
                  <a:cubicBezTo>
                    <a:pt x="13608" y="5592"/>
                    <a:pt x="13880" y="5400"/>
                    <a:pt x="14176" y="5167"/>
                  </a:cubicBezTo>
                  <a:cubicBezTo>
                    <a:pt x="14463" y="4941"/>
                    <a:pt x="14736" y="4708"/>
                    <a:pt x="14989" y="4489"/>
                  </a:cubicBezTo>
                  <a:cubicBezTo>
                    <a:pt x="15071" y="4418"/>
                    <a:pt x="15150" y="4349"/>
                    <a:pt x="15230" y="4279"/>
                  </a:cubicBezTo>
                  <a:lnTo>
                    <a:pt x="15377" y="4153"/>
                  </a:lnTo>
                  <a:lnTo>
                    <a:pt x="15499" y="4045"/>
                  </a:lnTo>
                  <a:lnTo>
                    <a:pt x="15524" y="4024"/>
                  </a:lnTo>
                  <a:cubicBezTo>
                    <a:pt x="15602" y="3955"/>
                    <a:pt x="15680" y="3888"/>
                    <a:pt x="15758" y="3817"/>
                  </a:cubicBezTo>
                  <a:lnTo>
                    <a:pt x="15794" y="3785"/>
                  </a:lnTo>
                  <a:cubicBezTo>
                    <a:pt x="15905" y="3687"/>
                    <a:pt x="16020" y="3585"/>
                    <a:pt x="16118" y="3471"/>
                  </a:cubicBezTo>
                  <a:cubicBezTo>
                    <a:pt x="16153" y="3429"/>
                    <a:pt x="16159" y="3375"/>
                    <a:pt x="16135" y="3330"/>
                  </a:cubicBezTo>
                  <a:lnTo>
                    <a:pt x="16135" y="3330"/>
                  </a:lnTo>
                  <a:cubicBezTo>
                    <a:pt x="16149" y="3335"/>
                    <a:pt x="16164" y="3338"/>
                    <a:pt x="16178" y="3338"/>
                  </a:cubicBezTo>
                  <a:cubicBezTo>
                    <a:pt x="16182" y="3338"/>
                    <a:pt x="16186" y="3337"/>
                    <a:pt x="16190" y="3337"/>
                  </a:cubicBezTo>
                  <a:cubicBezTo>
                    <a:pt x="16223" y="3335"/>
                    <a:pt x="16257" y="3319"/>
                    <a:pt x="16280" y="3294"/>
                  </a:cubicBezTo>
                  <a:cubicBezTo>
                    <a:pt x="16335" y="3236"/>
                    <a:pt x="16325" y="3156"/>
                    <a:pt x="16274" y="3104"/>
                  </a:cubicBezTo>
                  <a:cubicBezTo>
                    <a:pt x="16210" y="3039"/>
                    <a:pt x="16149" y="2969"/>
                    <a:pt x="16087" y="2902"/>
                  </a:cubicBezTo>
                  <a:cubicBezTo>
                    <a:pt x="16019" y="2828"/>
                    <a:pt x="15948" y="2756"/>
                    <a:pt x="15879" y="2683"/>
                  </a:cubicBezTo>
                  <a:cubicBezTo>
                    <a:pt x="15744" y="2544"/>
                    <a:pt x="15604" y="2408"/>
                    <a:pt x="15465" y="2274"/>
                  </a:cubicBezTo>
                  <a:cubicBezTo>
                    <a:pt x="15181" y="2004"/>
                    <a:pt x="14888" y="1744"/>
                    <a:pt x="14590" y="1491"/>
                  </a:cubicBezTo>
                  <a:cubicBezTo>
                    <a:pt x="13994" y="988"/>
                    <a:pt x="13374" y="514"/>
                    <a:pt x="12753" y="42"/>
                  </a:cubicBezTo>
                  <a:cubicBezTo>
                    <a:pt x="12721" y="17"/>
                    <a:pt x="12687" y="0"/>
                    <a:pt x="126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3" name="Google Shape;2073;p37">
              <a:extLst>
                <a:ext uri="{FF2B5EF4-FFF2-40B4-BE49-F238E27FC236}">
                  <a16:creationId xmlns:a16="http://schemas.microsoft.com/office/drawing/2014/main" id="{330E5174-15EA-1F0B-DF2E-05C3042F4201}"/>
                </a:ext>
              </a:extLst>
            </p:cNvPr>
            <p:cNvSpPr/>
            <p:nvPr/>
          </p:nvSpPr>
          <p:spPr>
            <a:xfrm rot="10800000">
              <a:off x="1924721" y="6456806"/>
              <a:ext cx="818158" cy="245950"/>
            </a:xfrm>
            <a:custGeom>
              <a:avLst/>
              <a:gdLst/>
              <a:ahLst/>
              <a:cxnLst/>
              <a:rect l="l" t="t" r="r" b="b"/>
              <a:pathLst>
                <a:path w="8844" h="2660" extrusionOk="0">
                  <a:moveTo>
                    <a:pt x="6624" y="354"/>
                  </a:moveTo>
                  <a:lnTo>
                    <a:pt x="6624" y="354"/>
                  </a:lnTo>
                  <a:cubicBezTo>
                    <a:pt x="6639" y="359"/>
                    <a:pt x="6652" y="365"/>
                    <a:pt x="6666" y="370"/>
                  </a:cubicBezTo>
                  <a:cubicBezTo>
                    <a:pt x="6664" y="372"/>
                    <a:pt x="6663" y="372"/>
                    <a:pt x="6662" y="373"/>
                  </a:cubicBezTo>
                  <a:cubicBezTo>
                    <a:pt x="6655" y="379"/>
                    <a:pt x="6650" y="385"/>
                    <a:pt x="6645" y="393"/>
                  </a:cubicBezTo>
                  <a:cubicBezTo>
                    <a:pt x="6639" y="380"/>
                    <a:pt x="6631" y="367"/>
                    <a:pt x="6624" y="354"/>
                  </a:cubicBezTo>
                  <a:close/>
                  <a:moveTo>
                    <a:pt x="7416" y="660"/>
                  </a:moveTo>
                  <a:cubicBezTo>
                    <a:pt x="7420" y="662"/>
                    <a:pt x="7424" y="663"/>
                    <a:pt x="7427" y="664"/>
                  </a:cubicBezTo>
                  <a:cubicBezTo>
                    <a:pt x="7424" y="664"/>
                    <a:pt x="7419" y="665"/>
                    <a:pt x="7415" y="668"/>
                  </a:cubicBezTo>
                  <a:lnTo>
                    <a:pt x="7414" y="668"/>
                  </a:lnTo>
                  <a:cubicBezTo>
                    <a:pt x="7415" y="664"/>
                    <a:pt x="7415" y="662"/>
                    <a:pt x="7416" y="660"/>
                  </a:cubicBezTo>
                  <a:close/>
                  <a:moveTo>
                    <a:pt x="7592" y="726"/>
                  </a:moveTo>
                  <a:lnTo>
                    <a:pt x="7592" y="726"/>
                  </a:lnTo>
                  <a:cubicBezTo>
                    <a:pt x="7603" y="730"/>
                    <a:pt x="7612" y="732"/>
                    <a:pt x="7622" y="736"/>
                  </a:cubicBezTo>
                  <a:cubicBezTo>
                    <a:pt x="7616" y="740"/>
                    <a:pt x="7611" y="742"/>
                    <a:pt x="7606" y="746"/>
                  </a:cubicBezTo>
                  <a:cubicBezTo>
                    <a:pt x="7602" y="738"/>
                    <a:pt x="7597" y="732"/>
                    <a:pt x="7592" y="726"/>
                  </a:cubicBezTo>
                  <a:close/>
                  <a:moveTo>
                    <a:pt x="1802" y="879"/>
                  </a:moveTo>
                  <a:lnTo>
                    <a:pt x="1802" y="879"/>
                  </a:lnTo>
                  <a:cubicBezTo>
                    <a:pt x="1805" y="882"/>
                    <a:pt x="1808" y="884"/>
                    <a:pt x="1812" y="887"/>
                  </a:cubicBezTo>
                  <a:lnTo>
                    <a:pt x="1812" y="887"/>
                  </a:lnTo>
                  <a:cubicBezTo>
                    <a:pt x="1809" y="884"/>
                    <a:pt x="1805" y="881"/>
                    <a:pt x="1802" y="879"/>
                  </a:cubicBezTo>
                  <a:close/>
                  <a:moveTo>
                    <a:pt x="2995" y="1090"/>
                  </a:moveTo>
                  <a:cubicBezTo>
                    <a:pt x="2987" y="1090"/>
                    <a:pt x="2975" y="1091"/>
                    <a:pt x="2965" y="1093"/>
                  </a:cubicBezTo>
                  <a:lnTo>
                    <a:pt x="2965" y="1093"/>
                  </a:lnTo>
                  <a:cubicBezTo>
                    <a:pt x="2975" y="1092"/>
                    <a:pt x="2985" y="1091"/>
                    <a:pt x="2995" y="1090"/>
                  </a:cubicBezTo>
                  <a:close/>
                  <a:moveTo>
                    <a:pt x="6544" y="833"/>
                  </a:moveTo>
                  <a:cubicBezTo>
                    <a:pt x="6547" y="861"/>
                    <a:pt x="6552" y="891"/>
                    <a:pt x="6555" y="919"/>
                  </a:cubicBezTo>
                  <a:cubicBezTo>
                    <a:pt x="6558" y="972"/>
                    <a:pt x="6561" y="1024"/>
                    <a:pt x="6561" y="1078"/>
                  </a:cubicBezTo>
                  <a:cubicBezTo>
                    <a:pt x="6555" y="1094"/>
                    <a:pt x="6548" y="1111"/>
                    <a:pt x="6543" y="1129"/>
                  </a:cubicBezTo>
                  <a:cubicBezTo>
                    <a:pt x="6540" y="1031"/>
                    <a:pt x="6540" y="932"/>
                    <a:pt x="6544" y="833"/>
                  </a:cubicBezTo>
                  <a:close/>
                  <a:moveTo>
                    <a:pt x="6427" y="1"/>
                  </a:moveTo>
                  <a:cubicBezTo>
                    <a:pt x="6406" y="1"/>
                    <a:pt x="6383" y="7"/>
                    <a:pt x="6364" y="16"/>
                  </a:cubicBezTo>
                  <a:cubicBezTo>
                    <a:pt x="6360" y="17"/>
                    <a:pt x="6358" y="19"/>
                    <a:pt x="6354" y="22"/>
                  </a:cubicBezTo>
                  <a:cubicBezTo>
                    <a:pt x="6350" y="21"/>
                    <a:pt x="6344" y="21"/>
                    <a:pt x="6341" y="21"/>
                  </a:cubicBezTo>
                  <a:lnTo>
                    <a:pt x="6337" y="21"/>
                  </a:lnTo>
                  <a:cubicBezTo>
                    <a:pt x="6291" y="21"/>
                    <a:pt x="6241" y="61"/>
                    <a:pt x="6244" y="110"/>
                  </a:cubicBezTo>
                  <a:cubicBezTo>
                    <a:pt x="6251" y="368"/>
                    <a:pt x="6262" y="624"/>
                    <a:pt x="6267" y="882"/>
                  </a:cubicBezTo>
                  <a:cubicBezTo>
                    <a:pt x="6266" y="882"/>
                    <a:pt x="6265" y="882"/>
                    <a:pt x="6264" y="881"/>
                  </a:cubicBezTo>
                  <a:cubicBezTo>
                    <a:pt x="6204" y="872"/>
                    <a:pt x="6145" y="868"/>
                    <a:pt x="6085" y="868"/>
                  </a:cubicBezTo>
                  <a:cubicBezTo>
                    <a:pt x="6057" y="868"/>
                    <a:pt x="6029" y="868"/>
                    <a:pt x="6001" y="870"/>
                  </a:cubicBezTo>
                  <a:cubicBezTo>
                    <a:pt x="5902" y="872"/>
                    <a:pt x="5805" y="877"/>
                    <a:pt x="5707" y="881"/>
                  </a:cubicBezTo>
                  <a:cubicBezTo>
                    <a:pt x="5510" y="891"/>
                    <a:pt x="5314" y="905"/>
                    <a:pt x="5118" y="919"/>
                  </a:cubicBezTo>
                  <a:cubicBezTo>
                    <a:pt x="4723" y="948"/>
                    <a:pt x="4326" y="975"/>
                    <a:pt x="3930" y="1011"/>
                  </a:cubicBezTo>
                  <a:lnTo>
                    <a:pt x="3970" y="1007"/>
                  </a:lnTo>
                  <a:lnTo>
                    <a:pt x="3970" y="1007"/>
                  </a:lnTo>
                  <a:cubicBezTo>
                    <a:pt x="3634" y="1037"/>
                    <a:pt x="3299" y="1063"/>
                    <a:pt x="2963" y="1093"/>
                  </a:cubicBezTo>
                  <a:cubicBezTo>
                    <a:pt x="2964" y="1093"/>
                    <a:pt x="2965" y="1093"/>
                    <a:pt x="2965" y="1093"/>
                  </a:cubicBezTo>
                  <a:lnTo>
                    <a:pt x="2965" y="1093"/>
                  </a:lnTo>
                  <a:cubicBezTo>
                    <a:pt x="2735" y="1113"/>
                    <a:pt x="2503" y="1132"/>
                    <a:pt x="2272" y="1150"/>
                  </a:cubicBezTo>
                  <a:cubicBezTo>
                    <a:pt x="2219" y="1063"/>
                    <a:pt x="2153" y="984"/>
                    <a:pt x="2083" y="910"/>
                  </a:cubicBezTo>
                  <a:cubicBezTo>
                    <a:pt x="1991" y="814"/>
                    <a:pt x="1890" y="726"/>
                    <a:pt x="1787" y="641"/>
                  </a:cubicBezTo>
                  <a:cubicBezTo>
                    <a:pt x="1586" y="479"/>
                    <a:pt x="1371" y="337"/>
                    <a:pt x="1162" y="185"/>
                  </a:cubicBezTo>
                  <a:cubicBezTo>
                    <a:pt x="1149" y="175"/>
                    <a:pt x="1133" y="171"/>
                    <a:pt x="1118" y="171"/>
                  </a:cubicBezTo>
                  <a:cubicBezTo>
                    <a:pt x="1087" y="171"/>
                    <a:pt x="1056" y="187"/>
                    <a:pt x="1040" y="213"/>
                  </a:cubicBezTo>
                  <a:cubicBezTo>
                    <a:pt x="1012" y="255"/>
                    <a:pt x="1028" y="307"/>
                    <a:pt x="1067" y="337"/>
                  </a:cubicBezTo>
                  <a:cubicBezTo>
                    <a:pt x="1310" y="514"/>
                    <a:pt x="1563" y="679"/>
                    <a:pt x="1793" y="872"/>
                  </a:cubicBezTo>
                  <a:lnTo>
                    <a:pt x="1795" y="873"/>
                  </a:lnTo>
                  <a:cubicBezTo>
                    <a:pt x="1797" y="875"/>
                    <a:pt x="1799" y="877"/>
                    <a:pt x="1802" y="879"/>
                  </a:cubicBezTo>
                  <a:lnTo>
                    <a:pt x="1802" y="879"/>
                  </a:lnTo>
                  <a:cubicBezTo>
                    <a:pt x="1801" y="878"/>
                    <a:pt x="1801" y="877"/>
                    <a:pt x="1800" y="877"/>
                  </a:cubicBezTo>
                  <a:lnTo>
                    <a:pt x="1800" y="877"/>
                  </a:lnTo>
                  <a:cubicBezTo>
                    <a:pt x="1871" y="938"/>
                    <a:pt x="1939" y="1001"/>
                    <a:pt x="2005" y="1069"/>
                  </a:cubicBezTo>
                  <a:cubicBezTo>
                    <a:pt x="2035" y="1100"/>
                    <a:pt x="2063" y="1133"/>
                    <a:pt x="2092" y="1166"/>
                  </a:cubicBezTo>
                  <a:cubicBezTo>
                    <a:pt x="1915" y="1178"/>
                    <a:pt x="1736" y="1192"/>
                    <a:pt x="1559" y="1203"/>
                  </a:cubicBezTo>
                  <a:cubicBezTo>
                    <a:pt x="1529" y="1173"/>
                    <a:pt x="1498" y="1145"/>
                    <a:pt x="1466" y="1119"/>
                  </a:cubicBezTo>
                  <a:cubicBezTo>
                    <a:pt x="1420" y="1084"/>
                    <a:pt x="1374" y="1052"/>
                    <a:pt x="1327" y="1019"/>
                  </a:cubicBezTo>
                  <a:cubicBezTo>
                    <a:pt x="1234" y="954"/>
                    <a:pt x="1141" y="889"/>
                    <a:pt x="1048" y="825"/>
                  </a:cubicBezTo>
                  <a:cubicBezTo>
                    <a:pt x="860" y="691"/>
                    <a:pt x="676" y="552"/>
                    <a:pt x="498" y="404"/>
                  </a:cubicBezTo>
                  <a:cubicBezTo>
                    <a:pt x="488" y="395"/>
                    <a:pt x="473" y="392"/>
                    <a:pt x="458" y="392"/>
                  </a:cubicBezTo>
                  <a:cubicBezTo>
                    <a:pt x="452" y="392"/>
                    <a:pt x="446" y="394"/>
                    <a:pt x="440" y="394"/>
                  </a:cubicBezTo>
                  <a:cubicBezTo>
                    <a:pt x="420" y="397"/>
                    <a:pt x="403" y="411"/>
                    <a:pt x="391" y="427"/>
                  </a:cubicBezTo>
                  <a:cubicBezTo>
                    <a:pt x="379" y="444"/>
                    <a:pt x="377" y="467"/>
                    <a:pt x="380" y="485"/>
                  </a:cubicBezTo>
                  <a:cubicBezTo>
                    <a:pt x="383" y="492"/>
                    <a:pt x="385" y="499"/>
                    <a:pt x="388" y="504"/>
                  </a:cubicBezTo>
                  <a:cubicBezTo>
                    <a:pt x="394" y="516"/>
                    <a:pt x="403" y="526"/>
                    <a:pt x="415" y="534"/>
                  </a:cubicBezTo>
                  <a:cubicBezTo>
                    <a:pt x="590" y="680"/>
                    <a:pt x="769" y="817"/>
                    <a:pt x="952" y="951"/>
                  </a:cubicBezTo>
                  <a:cubicBezTo>
                    <a:pt x="1044" y="1019"/>
                    <a:pt x="1135" y="1085"/>
                    <a:pt x="1228" y="1150"/>
                  </a:cubicBezTo>
                  <a:cubicBezTo>
                    <a:pt x="1261" y="1173"/>
                    <a:pt x="1295" y="1195"/>
                    <a:pt x="1328" y="1217"/>
                  </a:cubicBezTo>
                  <a:cubicBezTo>
                    <a:pt x="913" y="1244"/>
                    <a:pt x="498" y="1270"/>
                    <a:pt x="83" y="1290"/>
                  </a:cubicBezTo>
                  <a:cubicBezTo>
                    <a:pt x="41" y="1291"/>
                    <a:pt x="2" y="1319"/>
                    <a:pt x="1" y="1364"/>
                  </a:cubicBezTo>
                  <a:cubicBezTo>
                    <a:pt x="0" y="1404"/>
                    <a:pt x="33" y="1446"/>
                    <a:pt x="75" y="1446"/>
                  </a:cubicBezTo>
                  <a:cubicBezTo>
                    <a:pt x="76" y="1446"/>
                    <a:pt x="76" y="1446"/>
                    <a:pt x="77" y="1446"/>
                  </a:cubicBezTo>
                  <a:cubicBezTo>
                    <a:pt x="462" y="1430"/>
                    <a:pt x="850" y="1415"/>
                    <a:pt x="1237" y="1401"/>
                  </a:cubicBezTo>
                  <a:lnTo>
                    <a:pt x="1237" y="1401"/>
                  </a:lnTo>
                  <a:cubicBezTo>
                    <a:pt x="1110" y="1529"/>
                    <a:pt x="985" y="1655"/>
                    <a:pt x="862" y="1787"/>
                  </a:cubicBezTo>
                  <a:cubicBezTo>
                    <a:pt x="776" y="1877"/>
                    <a:pt x="691" y="1970"/>
                    <a:pt x="611" y="2068"/>
                  </a:cubicBezTo>
                  <a:cubicBezTo>
                    <a:pt x="535" y="2158"/>
                    <a:pt x="460" y="2255"/>
                    <a:pt x="416" y="2368"/>
                  </a:cubicBezTo>
                  <a:cubicBezTo>
                    <a:pt x="404" y="2398"/>
                    <a:pt x="415" y="2436"/>
                    <a:pt x="436" y="2460"/>
                  </a:cubicBezTo>
                  <a:cubicBezTo>
                    <a:pt x="453" y="2479"/>
                    <a:pt x="482" y="2492"/>
                    <a:pt x="510" y="2492"/>
                  </a:cubicBezTo>
                  <a:cubicBezTo>
                    <a:pt x="524" y="2492"/>
                    <a:pt x="538" y="2489"/>
                    <a:pt x="550" y="2481"/>
                  </a:cubicBezTo>
                  <a:cubicBezTo>
                    <a:pt x="644" y="2419"/>
                    <a:pt x="721" y="2337"/>
                    <a:pt x="798" y="2254"/>
                  </a:cubicBezTo>
                  <a:cubicBezTo>
                    <a:pt x="880" y="2165"/>
                    <a:pt x="958" y="2073"/>
                    <a:pt x="1037" y="1982"/>
                  </a:cubicBezTo>
                  <a:cubicBezTo>
                    <a:pt x="1192" y="1805"/>
                    <a:pt x="1351" y="1630"/>
                    <a:pt x="1513" y="1459"/>
                  </a:cubicBezTo>
                  <a:cubicBezTo>
                    <a:pt x="1533" y="1440"/>
                    <a:pt x="1545" y="1416"/>
                    <a:pt x="1551" y="1390"/>
                  </a:cubicBezTo>
                  <a:cubicBezTo>
                    <a:pt x="1727" y="1384"/>
                    <a:pt x="1905" y="1378"/>
                    <a:pt x="2081" y="1373"/>
                  </a:cubicBezTo>
                  <a:lnTo>
                    <a:pt x="2081" y="1373"/>
                  </a:lnTo>
                  <a:cubicBezTo>
                    <a:pt x="1929" y="1530"/>
                    <a:pt x="1782" y="1691"/>
                    <a:pt x="1637" y="1854"/>
                  </a:cubicBezTo>
                  <a:cubicBezTo>
                    <a:pt x="1543" y="1959"/>
                    <a:pt x="1451" y="2065"/>
                    <a:pt x="1362" y="2173"/>
                  </a:cubicBezTo>
                  <a:cubicBezTo>
                    <a:pt x="1275" y="2277"/>
                    <a:pt x="1190" y="2385"/>
                    <a:pt x="1120" y="2502"/>
                  </a:cubicBezTo>
                  <a:cubicBezTo>
                    <a:pt x="1097" y="2540"/>
                    <a:pt x="1099" y="2591"/>
                    <a:pt x="1130" y="2626"/>
                  </a:cubicBezTo>
                  <a:cubicBezTo>
                    <a:pt x="1151" y="2648"/>
                    <a:pt x="1178" y="2659"/>
                    <a:pt x="1206" y="2659"/>
                  </a:cubicBezTo>
                  <a:cubicBezTo>
                    <a:pt x="1230" y="2659"/>
                    <a:pt x="1255" y="2650"/>
                    <a:pt x="1275" y="2633"/>
                  </a:cubicBezTo>
                  <a:cubicBezTo>
                    <a:pt x="1341" y="2576"/>
                    <a:pt x="1403" y="2510"/>
                    <a:pt x="1461" y="2446"/>
                  </a:cubicBezTo>
                  <a:cubicBezTo>
                    <a:pt x="1523" y="2377"/>
                    <a:pt x="1581" y="2305"/>
                    <a:pt x="1641" y="2232"/>
                  </a:cubicBezTo>
                  <a:cubicBezTo>
                    <a:pt x="1751" y="2096"/>
                    <a:pt x="1859" y="1960"/>
                    <a:pt x="1972" y="1825"/>
                  </a:cubicBezTo>
                  <a:cubicBezTo>
                    <a:pt x="2086" y="1691"/>
                    <a:pt x="2205" y="1561"/>
                    <a:pt x="2327" y="1436"/>
                  </a:cubicBezTo>
                  <a:cubicBezTo>
                    <a:pt x="2347" y="1415"/>
                    <a:pt x="2360" y="1390"/>
                    <a:pt x="2363" y="1363"/>
                  </a:cubicBezTo>
                  <a:cubicBezTo>
                    <a:pt x="2581" y="1357"/>
                    <a:pt x="2799" y="1350"/>
                    <a:pt x="3018" y="1345"/>
                  </a:cubicBezTo>
                  <a:cubicBezTo>
                    <a:pt x="3262" y="1340"/>
                    <a:pt x="3508" y="1332"/>
                    <a:pt x="3753" y="1323"/>
                  </a:cubicBezTo>
                  <a:cubicBezTo>
                    <a:pt x="3998" y="1316"/>
                    <a:pt x="4243" y="1309"/>
                    <a:pt x="4489" y="1300"/>
                  </a:cubicBezTo>
                  <a:cubicBezTo>
                    <a:pt x="4733" y="1290"/>
                    <a:pt x="4978" y="1280"/>
                    <a:pt x="5224" y="1267"/>
                  </a:cubicBezTo>
                  <a:cubicBezTo>
                    <a:pt x="5468" y="1257"/>
                    <a:pt x="5714" y="1244"/>
                    <a:pt x="5959" y="1224"/>
                  </a:cubicBezTo>
                  <a:cubicBezTo>
                    <a:pt x="6064" y="1214"/>
                    <a:pt x="6172" y="1207"/>
                    <a:pt x="6273" y="1181"/>
                  </a:cubicBezTo>
                  <a:lnTo>
                    <a:pt x="6273" y="1181"/>
                  </a:lnTo>
                  <a:cubicBezTo>
                    <a:pt x="6273" y="1459"/>
                    <a:pt x="6262" y="1738"/>
                    <a:pt x="6218" y="2015"/>
                  </a:cubicBezTo>
                  <a:lnTo>
                    <a:pt x="6221" y="1995"/>
                  </a:lnTo>
                  <a:lnTo>
                    <a:pt x="6221" y="1995"/>
                  </a:lnTo>
                  <a:cubicBezTo>
                    <a:pt x="6220" y="2004"/>
                    <a:pt x="6219" y="2013"/>
                    <a:pt x="6216" y="2022"/>
                  </a:cubicBezTo>
                  <a:cubicBezTo>
                    <a:pt x="6208" y="2073"/>
                    <a:pt x="6199" y="2124"/>
                    <a:pt x="6178" y="2170"/>
                  </a:cubicBezTo>
                  <a:cubicBezTo>
                    <a:pt x="6163" y="2199"/>
                    <a:pt x="6173" y="2244"/>
                    <a:pt x="6187" y="2272"/>
                  </a:cubicBezTo>
                  <a:cubicBezTo>
                    <a:pt x="6209" y="2316"/>
                    <a:pt x="6252" y="2343"/>
                    <a:pt x="6302" y="2346"/>
                  </a:cubicBezTo>
                  <a:cubicBezTo>
                    <a:pt x="6306" y="2346"/>
                    <a:pt x="6310" y="2346"/>
                    <a:pt x="6314" y="2346"/>
                  </a:cubicBezTo>
                  <a:cubicBezTo>
                    <a:pt x="6358" y="2346"/>
                    <a:pt x="6400" y="2336"/>
                    <a:pt x="6443" y="2321"/>
                  </a:cubicBezTo>
                  <a:cubicBezTo>
                    <a:pt x="6499" y="2303"/>
                    <a:pt x="6553" y="2281"/>
                    <a:pt x="6608" y="2259"/>
                  </a:cubicBezTo>
                  <a:cubicBezTo>
                    <a:pt x="6705" y="2219"/>
                    <a:pt x="6800" y="2175"/>
                    <a:pt x="6896" y="2130"/>
                  </a:cubicBezTo>
                  <a:cubicBezTo>
                    <a:pt x="7083" y="2043"/>
                    <a:pt x="7266" y="1951"/>
                    <a:pt x="7448" y="1856"/>
                  </a:cubicBezTo>
                  <a:cubicBezTo>
                    <a:pt x="7633" y="1762"/>
                    <a:pt x="7814" y="1664"/>
                    <a:pt x="7991" y="1559"/>
                  </a:cubicBezTo>
                  <a:cubicBezTo>
                    <a:pt x="8089" y="1500"/>
                    <a:pt x="8187" y="1437"/>
                    <a:pt x="8279" y="1369"/>
                  </a:cubicBezTo>
                  <a:cubicBezTo>
                    <a:pt x="8300" y="1353"/>
                    <a:pt x="8320" y="1337"/>
                    <a:pt x="8340" y="1319"/>
                  </a:cubicBezTo>
                  <a:cubicBezTo>
                    <a:pt x="8409" y="1286"/>
                    <a:pt x="8479" y="1252"/>
                    <a:pt x="8548" y="1215"/>
                  </a:cubicBezTo>
                  <a:cubicBezTo>
                    <a:pt x="8626" y="1176"/>
                    <a:pt x="8699" y="1130"/>
                    <a:pt x="8778" y="1093"/>
                  </a:cubicBezTo>
                  <a:cubicBezTo>
                    <a:pt x="8815" y="1075"/>
                    <a:pt x="8839" y="1034"/>
                    <a:pt x="8841" y="995"/>
                  </a:cubicBezTo>
                  <a:cubicBezTo>
                    <a:pt x="8843" y="969"/>
                    <a:pt x="8838" y="949"/>
                    <a:pt x="8829" y="932"/>
                  </a:cubicBezTo>
                  <a:cubicBezTo>
                    <a:pt x="8813" y="902"/>
                    <a:pt x="8791" y="886"/>
                    <a:pt x="8761" y="873"/>
                  </a:cubicBezTo>
                  <a:cubicBezTo>
                    <a:pt x="8718" y="855"/>
                    <a:pt x="8674" y="839"/>
                    <a:pt x="8631" y="823"/>
                  </a:cubicBezTo>
                  <a:cubicBezTo>
                    <a:pt x="8581" y="803"/>
                    <a:pt x="8532" y="785"/>
                    <a:pt x="8482" y="767"/>
                  </a:cubicBezTo>
                  <a:lnTo>
                    <a:pt x="8198" y="665"/>
                  </a:lnTo>
                  <a:cubicBezTo>
                    <a:pt x="8001" y="596"/>
                    <a:pt x="7807" y="525"/>
                    <a:pt x="7611" y="452"/>
                  </a:cubicBezTo>
                  <a:cubicBezTo>
                    <a:pt x="7227" y="309"/>
                    <a:pt x="6845" y="161"/>
                    <a:pt x="6464" y="7"/>
                  </a:cubicBezTo>
                  <a:cubicBezTo>
                    <a:pt x="6452" y="2"/>
                    <a:pt x="6441" y="1"/>
                    <a:pt x="64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4" name="Google Shape;2074;p37">
              <a:extLst>
                <a:ext uri="{FF2B5EF4-FFF2-40B4-BE49-F238E27FC236}">
                  <a16:creationId xmlns:a16="http://schemas.microsoft.com/office/drawing/2014/main" id="{13CCFB52-3682-24B0-FB9F-9537F73C9A85}"/>
                </a:ext>
              </a:extLst>
            </p:cNvPr>
            <p:cNvSpPr/>
            <p:nvPr/>
          </p:nvSpPr>
          <p:spPr>
            <a:xfrm rot="-5400000">
              <a:off x="4584454" y="6359473"/>
              <a:ext cx="222927" cy="440625"/>
            </a:xfrm>
            <a:custGeom>
              <a:avLst/>
              <a:gdLst/>
              <a:ahLst/>
              <a:cxnLst/>
              <a:rect l="l" t="t" r="r" b="b"/>
              <a:pathLst>
                <a:path w="2411" h="4763" extrusionOk="0">
                  <a:moveTo>
                    <a:pt x="907" y="487"/>
                  </a:moveTo>
                  <a:cubicBezTo>
                    <a:pt x="698" y="703"/>
                    <a:pt x="520" y="880"/>
                    <a:pt x="349" y="1064"/>
                  </a:cubicBezTo>
                  <a:cubicBezTo>
                    <a:pt x="232" y="1192"/>
                    <a:pt x="235" y="1196"/>
                    <a:pt x="65" y="1186"/>
                  </a:cubicBezTo>
                  <a:cubicBezTo>
                    <a:pt x="0" y="1066"/>
                    <a:pt x="77" y="990"/>
                    <a:pt x="152" y="914"/>
                  </a:cubicBezTo>
                  <a:cubicBezTo>
                    <a:pt x="424" y="637"/>
                    <a:pt x="694" y="358"/>
                    <a:pt x="969" y="83"/>
                  </a:cubicBezTo>
                  <a:cubicBezTo>
                    <a:pt x="1043" y="8"/>
                    <a:pt x="1268" y="1"/>
                    <a:pt x="1351" y="81"/>
                  </a:cubicBezTo>
                  <a:cubicBezTo>
                    <a:pt x="1675" y="392"/>
                    <a:pt x="1998" y="708"/>
                    <a:pt x="2316" y="1025"/>
                  </a:cubicBezTo>
                  <a:cubicBezTo>
                    <a:pt x="2351" y="1060"/>
                    <a:pt x="2377" y="1113"/>
                    <a:pt x="2388" y="1163"/>
                  </a:cubicBezTo>
                  <a:cubicBezTo>
                    <a:pt x="2410" y="1257"/>
                    <a:pt x="2337" y="1324"/>
                    <a:pt x="2249" y="1282"/>
                  </a:cubicBezTo>
                  <a:cubicBezTo>
                    <a:pt x="2174" y="1245"/>
                    <a:pt x="2109" y="1180"/>
                    <a:pt x="2048" y="1119"/>
                  </a:cubicBezTo>
                  <a:cubicBezTo>
                    <a:pt x="1843" y="914"/>
                    <a:pt x="1642" y="703"/>
                    <a:pt x="1435" y="498"/>
                  </a:cubicBezTo>
                  <a:cubicBezTo>
                    <a:pt x="1375" y="440"/>
                    <a:pt x="1299" y="397"/>
                    <a:pt x="1192" y="321"/>
                  </a:cubicBezTo>
                  <a:cubicBezTo>
                    <a:pt x="1185" y="450"/>
                    <a:pt x="1173" y="533"/>
                    <a:pt x="1177" y="617"/>
                  </a:cubicBezTo>
                  <a:cubicBezTo>
                    <a:pt x="1216" y="1606"/>
                    <a:pt x="1258" y="2594"/>
                    <a:pt x="1297" y="3583"/>
                  </a:cubicBezTo>
                  <a:cubicBezTo>
                    <a:pt x="1311" y="3918"/>
                    <a:pt x="1327" y="4252"/>
                    <a:pt x="1340" y="4587"/>
                  </a:cubicBezTo>
                  <a:cubicBezTo>
                    <a:pt x="1341" y="4623"/>
                    <a:pt x="1346" y="4661"/>
                    <a:pt x="1332" y="4692"/>
                  </a:cubicBezTo>
                  <a:cubicBezTo>
                    <a:pt x="1321" y="4721"/>
                    <a:pt x="1291" y="4756"/>
                    <a:pt x="1265" y="4758"/>
                  </a:cubicBezTo>
                  <a:cubicBezTo>
                    <a:pt x="1239" y="4762"/>
                    <a:pt x="1190" y="4736"/>
                    <a:pt x="1182" y="4713"/>
                  </a:cubicBezTo>
                  <a:cubicBezTo>
                    <a:pt x="1157" y="4639"/>
                    <a:pt x="1136" y="4560"/>
                    <a:pt x="1133" y="4483"/>
                  </a:cubicBezTo>
                  <a:cubicBezTo>
                    <a:pt x="1093" y="3795"/>
                    <a:pt x="1054" y="3107"/>
                    <a:pt x="1020" y="2419"/>
                  </a:cubicBezTo>
                  <a:cubicBezTo>
                    <a:pt x="991" y="1854"/>
                    <a:pt x="971" y="1290"/>
                    <a:pt x="945" y="726"/>
                  </a:cubicBezTo>
                  <a:cubicBezTo>
                    <a:pt x="942" y="663"/>
                    <a:pt x="926" y="605"/>
                    <a:pt x="907" y="4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5" name="Google Shape;2075;p37">
              <a:extLst>
                <a:ext uri="{FF2B5EF4-FFF2-40B4-BE49-F238E27FC236}">
                  <a16:creationId xmlns:a16="http://schemas.microsoft.com/office/drawing/2014/main" id="{8A53B834-FEA2-51FF-DDD4-7738E5EB4F44}"/>
                </a:ext>
              </a:extLst>
            </p:cNvPr>
            <p:cNvSpPr/>
            <p:nvPr/>
          </p:nvSpPr>
          <p:spPr>
            <a:xfrm rot="-4378326">
              <a:off x="3502687" y="6327012"/>
              <a:ext cx="233847" cy="505551"/>
            </a:xfrm>
            <a:custGeom>
              <a:avLst/>
              <a:gdLst/>
              <a:ahLst/>
              <a:cxnLst/>
              <a:rect l="l" t="t" r="r" b="b"/>
              <a:pathLst>
                <a:path w="2529" h="5465" extrusionOk="0">
                  <a:moveTo>
                    <a:pt x="629" y="538"/>
                  </a:moveTo>
                  <a:cubicBezTo>
                    <a:pt x="452" y="735"/>
                    <a:pt x="425" y="959"/>
                    <a:pt x="376" y="1167"/>
                  </a:cubicBezTo>
                  <a:cubicBezTo>
                    <a:pt x="320" y="1406"/>
                    <a:pt x="297" y="1654"/>
                    <a:pt x="259" y="1897"/>
                  </a:cubicBezTo>
                  <a:cubicBezTo>
                    <a:pt x="254" y="1932"/>
                    <a:pt x="261" y="1978"/>
                    <a:pt x="242" y="2000"/>
                  </a:cubicBezTo>
                  <a:cubicBezTo>
                    <a:pt x="211" y="2036"/>
                    <a:pt x="161" y="2078"/>
                    <a:pt x="122" y="2075"/>
                  </a:cubicBezTo>
                  <a:cubicBezTo>
                    <a:pt x="83" y="2073"/>
                    <a:pt x="21" y="2020"/>
                    <a:pt x="19" y="1985"/>
                  </a:cubicBezTo>
                  <a:cubicBezTo>
                    <a:pt x="9" y="1855"/>
                    <a:pt x="0" y="1717"/>
                    <a:pt x="24" y="1588"/>
                  </a:cubicBezTo>
                  <a:cubicBezTo>
                    <a:pt x="76" y="1303"/>
                    <a:pt x="134" y="1016"/>
                    <a:pt x="213" y="736"/>
                  </a:cubicBezTo>
                  <a:cubicBezTo>
                    <a:pt x="366" y="195"/>
                    <a:pt x="750" y="1"/>
                    <a:pt x="1293" y="169"/>
                  </a:cubicBezTo>
                  <a:cubicBezTo>
                    <a:pt x="1499" y="234"/>
                    <a:pt x="1690" y="328"/>
                    <a:pt x="1827" y="496"/>
                  </a:cubicBezTo>
                  <a:cubicBezTo>
                    <a:pt x="2038" y="757"/>
                    <a:pt x="2242" y="1022"/>
                    <a:pt x="2441" y="1293"/>
                  </a:cubicBezTo>
                  <a:cubicBezTo>
                    <a:pt x="2490" y="1361"/>
                    <a:pt x="2516" y="1456"/>
                    <a:pt x="2523" y="1541"/>
                  </a:cubicBezTo>
                  <a:cubicBezTo>
                    <a:pt x="2528" y="1588"/>
                    <a:pt x="2489" y="1669"/>
                    <a:pt x="2449" y="1686"/>
                  </a:cubicBezTo>
                  <a:cubicBezTo>
                    <a:pt x="2413" y="1700"/>
                    <a:pt x="2331" y="1661"/>
                    <a:pt x="2302" y="1623"/>
                  </a:cubicBezTo>
                  <a:cubicBezTo>
                    <a:pt x="2164" y="1438"/>
                    <a:pt x="2043" y="1244"/>
                    <a:pt x="1906" y="1058"/>
                  </a:cubicBezTo>
                  <a:cubicBezTo>
                    <a:pt x="1817" y="938"/>
                    <a:pt x="1721" y="820"/>
                    <a:pt x="1614" y="716"/>
                  </a:cubicBezTo>
                  <a:cubicBezTo>
                    <a:pt x="1445" y="551"/>
                    <a:pt x="1233" y="474"/>
                    <a:pt x="956" y="423"/>
                  </a:cubicBezTo>
                  <a:cubicBezTo>
                    <a:pt x="982" y="555"/>
                    <a:pt x="994" y="655"/>
                    <a:pt x="1020" y="752"/>
                  </a:cubicBezTo>
                  <a:cubicBezTo>
                    <a:pt x="1211" y="1431"/>
                    <a:pt x="1407" y="2109"/>
                    <a:pt x="1593" y="2790"/>
                  </a:cubicBezTo>
                  <a:cubicBezTo>
                    <a:pt x="1741" y="3336"/>
                    <a:pt x="1884" y="3881"/>
                    <a:pt x="2023" y="4429"/>
                  </a:cubicBezTo>
                  <a:cubicBezTo>
                    <a:pt x="2087" y="4685"/>
                    <a:pt x="2138" y="4946"/>
                    <a:pt x="2192" y="5205"/>
                  </a:cubicBezTo>
                  <a:cubicBezTo>
                    <a:pt x="2227" y="5371"/>
                    <a:pt x="2222" y="5375"/>
                    <a:pt x="1988" y="5465"/>
                  </a:cubicBezTo>
                  <a:cubicBezTo>
                    <a:pt x="1961" y="5384"/>
                    <a:pt x="1928" y="5306"/>
                    <a:pt x="1910" y="5227"/>
                  </a:cubicBezTo>
                  <a:cubicBezTo>
                    <a:pt x="1826" y="4848"/>
                    <a:pt x="1757" y="4464"/>
                    <a:pt x="1661" y="4087"/>
                  </a:cubicBezTo>
                  <a:cubicBezTo>
                    <a:pt x="1510" y="3488"/>
                    <a:pt x="1345" y="2892"/>
                    <a:pt x="1179" y="2297"/>
                  </a:cubicBezTo>
                  <a:cubicBezTo>
                    <a:pt x="1050" y="1838"/>
                    <a:pt x="916" y="1380"/>
                    <a:pt x="778" y="925"/>
                  </a:cubicBezTo>
                  <a:cubicBezTo>
                    <a:pt x="744" y="802"/>
                    <a:pt x="687" y="683"/>
                    <a:pt x="629" y="5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6" name="Google Shape;2076;p37">
              <a:extLst>
                <a:ext uri="{FF2B5EF4-FFF2-40B4-BE49-F238E27FC236}">
                  <a16:creationId xmlns:a16="http://schemas.microsoft.com/office/drawing/2014/main" id="{AD2158FF-495E-EE2B-DC78-CBEE2EB5D6DF}"/>
                </a:ext>
              </a:extLst>
            </p:cNvPr>
            <p:cNvSpPr/>
            <p:nvPr/>
          </p:nvSpPr>
          <p:spPr>
            <a:xfrm rot="4529759">
              <a:off x="6798674" y="6147252"/>
              <a:ext cx="370690" cy="865035"/>
            </a:xfrm>
            <a:custGeom>
              <a:avLst/>
              <a:gdLst/>
              <a:ahLst/>
              <a:cxnLst/>
              <a:rect l="l" t="t" r="r" b="b"/>
              <a:pathLst>
                <a:path w="4009" h="9351" extrusionOk="0">
                  <a:moveTo>
                    <a:pt x="2180" y="6638"/>
                  </a:moveTo>
                  <a:cubicBezTo>
                    <a:pt x="2063" y="6642"/>
                    <a:pt x="2081" y="6748"/>
                    <a:pt x="2056" y="6813"/>
                  </a:cubicBezTo>
                  <a:cubicBezTo>
                    <a:pt x="1934" y="7131"/>
                    <a:pt x="1819" y="7455"/>
                    <a:pt x="1653" y="7765"/>
                  </a:cubicBezTo>
                  <a:cubicBezTo>
                    <a:pt x="1689" y="7576"/>
                    <a:pt x="1715" y="7385"/>
                    <a:pt x="1764" y="7201"/>
                  </a:cubicBezTo>
                  <a:cubicBezTo>
                    <a:pt x="1981" y="6354"/>
                    <a:pt x="2206" y="5511"/>
                    <a:pt x="2423" y="4665"/>
                  </a:cubicBezTo>
                  <a:cubicBezTo>
                    <a:pt x="2592" y="4007"/>
                    <a:pt x="2743" y="3344"/>
                    <a:pt x="2914" y="2688"/>
                  </a:cubicBezTo>
                  <a:cubicBezTo>
                    <a:pt x="3084" y="2038"/>
                    <a:pt x="3266" y="1392"/>
                    <a:pt x="3449" y="746"/>
                  </a:cubicBezTo>
                  <a:cubicBezTo>
                    <a:pt x="3491" y="596"/>
                    <a:pt x="3555" y="452"/>
                    <a:pt x="3652" y="312"/>
                  </a:cubicBezTo>
                  <a:lnTo>
                    <a:pt x="3605" y="891"/>
                  </a:lnTo>
                  <a:cubicBezTo>
                    <a:pt x="3621" y="894"/>
                    <a:pt x="3636" y="896"/>
                    <a:pt x="3652" y="897"/>
                  </a:cubicBezTo>
                  <a:cubicBezTo>
                    <a:pt x="3685" y="745"/>
                    <a:pt x="3718" y="594"/>
                    <a:pt x="3750" y="440"/>
                  </a:cubicBezTo>
                  <a:cubicBezTo>
                    <a:pt x="3763" y="381"/>
                    <a:pt x="3758" y="311"/>
                    <a:pt x="3788" y="263"/>
                  </a:cubicBezTo>
                  <a:cubicBezTo>
                    <a:pt x="3810" y="228"/>
                    <a:pt x="3877" y="207"/>
                    <a:pt x="3923" y="208"/>
                  </a:cubicBezTo>
                  <a:cubicBezTo>
                    <a:pt x="3952" y="210"/>
                    <a:pt x="4001" y="263"/>
                    <a:pt x="4003" y="296"/>
                  </a:cubicBezTo>
                  <a:cubicBezTo>
                    <a:pt x="4009" y="374"/>
                    <a:pt x="4003" y="457"/>
                    <a:pt x="3985" y="532"/>
                  </a:cubicBezTo>
                  <a:cubicBezTo>
                    <a:pt x="3691" y="1779"/>
                    <a:pt x="3395" y="3024"/>
                    <a:pt x="3098" y="4271"/>
                  </a:cubicBezTo>
                  <a:cubicBezTo>
                    <a:pt x="3086" y="4323"/>
                    <a:pt x="3067" y="4374"/>
                    <a:pt x="3058" y="4425"/>
                  </a:cubicBezTo>
                  <a:cubicBezTo>
                    <a:pt x="2909" y="5291"/>
                    <a:pt x="2594" y="6109"/>
                    <a:pt x="2318" y="6938"/>
                  </a:cubicBezTo>
                  <a:cubicBezTo>
                    <a:pt x="2266" y="7094"/>
                    <a:pt x="2240" y="7259"/>
                    <a:pt x="2226" y="7435"/>
                  </a:cubicBezTo>
                  <a:cubicBezTo>
                    <a:pt x="2460" y="7330"/>
                    <a:pt x="2618" y="7144"/>
                    <a:pt x="2795" y="6981"/>
                  </a:cubicBezTo>
                  <a:cubicBezTo>
                    <a:pt x="2834" y="6947"/>
                    <a:pt x="2859" y="6885"/>
                    <a:pt x="2904" y="6869"/>
                  </a:cubicBezTo>
                  <a:cubicBezTo>
                    <a:pt x="2961" y="6849"/>
                    <a:pt x="3029" y="6862"/>
                    <a:pt x="3092" y="6861"/>
                  </a:cubicBezTo>
                  <a:cubicBezTo>
                    <a:pt x="3087" y="6918"/>
                    <a:pt x="3102" y="6988"/>
                    <a:pt x="3074" y="7028"/>
                  </a:cubicBezTo>
                  <a:cubicBezTo>
                    <a:pt x="3018" y="7108"/>
                    <a:pt x="2939" y="7167"/>
                    <a:pt x="2870" y="7237"/>
                  </a:cubicBezTo>
                  <a:cubicBezTo>
                    <a:pt x="2774" y="7333"/>
                    <a:pt x="2639" y="7400"/>
                    <a:pt x="2639" y="7571"/>
                  </a:cubicBezTo>
                  <a:cubicBezTo>
                    <a:pt x="2639" y="7611"/>
                    <a:pt x="2577" y="7652"/>
                    <a:pt x="2544" y="7694"/>
                  </a:cubicBezTo>
                  <a:cubicBezTo>
                    <a:pt x="2492" y="7758"/>
                    <a:pt x="2442" y="7824"/>
                    <a:pt x="2391" y="7889"/>
                  </a:cubicBezTo>
                  <a:cubicBezTo>
                    <a:pt x="2407" y="7902"/>
                    <a:pt x="2421" y="7913"/>
                    <a:pt x="2437" y="7927"/>
                  </a:cubicBezTo>
                  <a:cubicBezTo>
                    <a:pt x="2526" y="7824"/>
                    <a:pt x="2616" y="7724"/>
                    <a:pt x="2706" y="7620"/>
                  </a:cubicBezTo>
                  <a:cubicBezTo>
                    <a:pt x="2786" y="7525"/>
                    <a:pt x="2863" y="7430"/>
                    <a:pt x="2941" y="7333"/>
                  </a:cubicBezTo>
                  <a:cubicBezTo>
                    <a:pt x="3014" y="7244"/>
                    <a:pt x="3075" y="7281"/>
                    <a:pt x="3133" y="7349"/>
                  </a:cubicBezTo>
                  <a:cubicBezTo>
                    <a:pt x="3013" y="7705"/>
                    <a:pt x="1598" y="9189"/>
                    <a:pt x="1211" y="9351"/>
                  </a:cubicBezTo>
                  <a:cubicBezTo>
                    <a:pt x="799" y="8763"/>
                    <a:pt x="423" y="8150"/>
                    <a:pt x="200" y="7458"/>
                  </a:cubicBezTo>
                  <a:cubicBezTo>
                    <a:pt x="135" y="7256"/>
                    <a:pt x="0" y="7059"/>
                    <a:pt x="76" y="6829"/>
                  </a:cubicBezTo>
                  <a:cubicBezTo>
                    <a:pt x="236" y="6781"/>
                    <a:pt x="263" y="6893"/>
                    <a:pt x="305" y="6991"/>
                  </a:cubicBezTo>
                  <a:cubicBezTo>
                    <a:pt x="426" y="7285"/>
                    <a:pt x="545" y="7579"/>
                    <a:pt x="674" y="7870"/>
                  </a:cubicBezTo>
                  <a:cubicBezTo>
                    <a:pt x="734" y="8004"/>
                    <a:pt x="813" y="8131"/>
                    <a:pt x="904" y="8255"/>
                  </a:cubicBezTo>
                  <a:cubicBezTo>
                    <a:pt x="947" y="8107"/>
                    <a:pt x="900" y="7968"/>
                    <a:pt x="869" y="7834"/>
                  </a:cubicBezTo>
                  <a:cubicBezTo>
                    <a:pt x="828" y="7653"/>
                    <a:pt x="757" y="7480"/>
                    <a:pt x="711" y="7300"/>
                  </a:cubicBezTo>
                  <a:cubicBezTo>
                    <a:pt x="687" y="7208"/>
                    <a:pt x="585" y="7119"/>
                    <a:pt x="711" y="7009"/>
                  </a:cubicBezTo>
                  <a:cubicBezTo>
                    <a:pt x="742" y="6981"/>
                    <a:pt x="679" y="6846"/>
                    <a:pt x="658" y="6762"/>
                  </a:cubicBezTo>
                  <a:cubicBezTo>
                    <a:pt x="636" y="6676"/>
                    <a:pt x="601" y="6593"/>
                    <a:pt x="588" y="6508"/>
                  </a:cubicBezTo>
                  <a:cubicBezTo>
                    <a:pt x="583" y="6474"/>
                    <a:pt x="615" y="6409"/>
                    <a:pt x="641" y="6401"/>
                  </a:cubicBezTo>
                  <a:cubicBezTo>
                    <a:pt x="684" y="6390"/>
                    <a:pt x="755" y="6399"/>
                    <a:pt x="780" y="6429"/>
                  </a:cubicBezTo>
                  <a:cubicBezTo>
                    <a:pt x="829" y="6488"/>
                    <a:pt x="858" y="6565"/>
                    <a:pt x="887" y="6638"/>
                  </a:cubicBezTo>
                  <a:cubicBezTo>
                    <a:pt x="990" y="6892"/>
                    <a:pt x="1089" y="7147"/>
                    <a:pt x="1194" y="7401"/>
                  </a:cubicBezTo>
                  <a:cubicBezTo>
                    <a:pt x="1218" y="7462"/>
                    <a:pt x="1261" y="7515"/>
                    <a:pt x="1311" y="7601"/>
                  </a:cubicBezTo>
                  <a:cubicBezTo>
                    <a:pt x="1434" y="7429"/>
                    <a:pt x="1470" y="7256"/>
                    <a:pt x="1526" y="7093"/>
                  </a:cubicBezTo>
                  <a:cubicBezTo>
                    <a:pt x="1534" y="7066"/>
                    <a:pt x="1527" y="7015"/>
                    <a:pt x="1506" y="6996"/>
                  </a:cubicBezTo>
                  <a:cubicBezTo>
                    <a:pt x="1397" y="6887"/>
                    <a:pt x="1441" y="6772"/>
                    <a:pt x="1471" y="6650"/>
                  </a:cubicBezTo>
                  <a:cubicBezTo>
                    <a:pt x="1710" y="5700"/>
                    <a:pt x="1931" y="4744"/>
                    <a:pt x="2188" y="3799"/>
                  </a:cubicBezTo>
                  <a:cubicBezTo>
                    <a:pt x="2487" y="2691"/>
                    <a:pt x="2815" y="1589"/>
                    <a:pt x="3133" y="486"/>
                  </a:cubicBezTo>
                  <a:cubicBezTo>
                    <a:pt x="3172" y="350"/>
                    <a:pt x="3219" y="216"/>
                    <a:pt x="3283" y="91"/>
                  </a:cubicBezTo>
                  <a:cubicBezTo>
                    <a:pt x="3307" y="46"/>
                    <a:pt x="3401" y="0"/>
                    <a:pt x="3448" y="12"/>
                  </a:cubicBezTo>
                  <a:cubicBezTo>
                    <a:pt x="3533" y="34"/>
                    <a:pt x="3514" y="117"/>
                    <a:pt x="3490" y="190"/>
                  </a:cubicBezTo>
                  <a:cubicBezTo>
                    <a:pt x="2910" y="1972"/>
                    <a:pt x="2460" y="3789"/>
                    <a:pt x="2004" y="5606"/>
                  </a:cubicBezTo>
                  <a:cubicBezTo>
                    <a:pt x="1868" y="6144"/>
                    <a:pt x="1729" y="6681"/>
                    <a:pt x="1596" y="7219"/>
                  </a:cubicBezTo>
                  <a:cubicBezTo>
                    <a:pt x="1572" y="7322"/>
                    <a:pt x="1577" y="7432"/>
                    <a:pt x="1552" y="7533"/>
                  </a:cubicBezTo>
                  <a:cubicBezTo>
                    <a:pt x="1528" y="7632"/>
                    <a:pt x="1482" y="7725"/>
                    <a:pt x="1428" y="7870"/>
                  </a:cubicBezTo>
                  <a:cubicBezTo>
                    <a:pt x="1449" y="7903"/>
                    <a:pt x="1495" y="7981"/>
                    <a:pt x="1547" y="8063"/>
                  </a:cubicBezTo>
                  <a:cubicBezTo>
                    <a:pt x="1766" y="7986"/>
                    <a:pt x="1873" y="7817"/>
                    <a:pt x="2014" y="7689"/>
                  </a:cubicBezTo>
                  <a:cubicBezTo>
                    <a:pt x="2026" y="7677"/>
                    <a:pt x="2040" y="7656"/>
                    <a:pt x="2038" y="7643"/>
                  </a:cubicBezTo>
                  <a:cubicBezTo>
                    <a:pt x="1969" y="7290"/>
                    <a:pt x="2199" y="6980"/>
                    <a:pt x="2181" y="6633"/>
                  </a:cubicBezTo>
                  <a:cubicBezTo>
                    <a:pt x="2205" y="6557"/>
                    <a:pt x="2232" y="6482"/>
                    <a:pt x="2255" y="6406"/>
                  </a:cubicBezTo>
                  <a:cubicBezTo>
                    <a:pt x="2411" y="5866"/>
                    <a:pt x="2569" y="5324"/>
                    <a:pt x="2718" y="4783"/>
                  </a:cubicBezTo>
                  <a:cubicBezTo>
                    <a:pt x="2743" y="4685"/>
                    <a:pt x="2727" y="4577"/>
                    <a:pt x="2729" y="4473"/>
                  </a:cubicBezTo>
                  <a:cubicBezTo>
                    <a:pt x="2768" y="4399"/>
                    <a:pt x="2822" y="4329"/>
                    <a:pt x="2842" y="4250"/>
                  </a:cubicBezTo>
                  <a:cubicBezTo>
                    <a:pt x="3018" y="3558"/>
                    <a:pt x="3189" y="2863"/>
                    <a:pt x="3360" y="2169"/>
                  </a:cubicBezTo>
                  <a:cubicBezTo>
                    <a:pt x="3371" y="2121"/>
                    <a:pt x="3372" y="2069"/>
                    <a:pt x="3379" y="2020"/>
                  </a:cubicBezTo>
                  <a:cubicBezTo>
                    <a:pt x="3028" y="2807"/>
                    <a:pt x="2905" y="3649"/>
                    <a:pt x="2737" y="4479"/>
                  </a:cubicBezTo>
                  <a:cubicBezTo>
                    <a:pt x="2698" y="4567"/>
                    <a:pt x="2647" y="4651"/>
                    <a:pt x="2621" y="4742"/>
                  </a:cubicBezTo>
                  <a:cubicBezTo>
                    <a:pt x="2497" y="5193"/>
                    <a:pt x="2374" y="5643"/>
                    <a:pt x="2262" y="6098"/>
                  </a:cubicBezTo>
                  <a:cubicBezTo>
                    <a:pt x="2214" y="6272"/>
                    <a:pt x="2205" y="6457"/>
                    <a:pt x="2180" y="6638"/>
                  </a:cubicBezTo>
                  <a:close/>
                  <a:moveTo>
                    <a:pt x="1532" y="8535"/>
                  </a:moveTo>
                  <a:cubicBezTo>
                    <a:pt x="1341" y="8258"/>
                    <a:pt x="1184" y="8029"/>
                    <a:pt x="1019" y="7789"/>
                  </a:cubicBezTo>
                  <a:cubicBezTo>
                    <a:pt x="1051" y="8135"/>
                    <a:pt x="1174" y="8475"/>
                    <a:pt x="1330" y="8649"/>
                  </a:cubicBezTo>
                  <a:cubicBezTo>
                    <a:pt x="1360" y="8635"/>
                    <a:pt x="1392" y="8622"/>
                    <a:pt x="1422" y="8605"/>
                  </a:cubicBezTo>
                  <a:cubicBezTo>
                    <a:pt x="1460" y="8583"/>
                    <a:pt x="1497" y="8558"/>
                    <a:pt x="1532" y="8535"/>
                  </a:cubicBezTo>
                  <a:close/>
                  <a:moveTo>
                    <a:pt x="2309" y="8036"/>
                  </a:moveTo>
                  <a:cubicBezTo>
                    <a:pt x="1962" y="8200"/>
                    <a:pt x="1505" y="8669"/>
                    <a:pt x="1454" y="8892"/>
                  </a:cubicBezTo>
                  <a:cubicBezTo>
                    <a:pt x="1724" y="8628"/>
                    <a:pt x="1970" y="8392"/>
                    <a:pt x="2213" y="8154"/>
                  </a:cubicBezTo>
                  <a:cubicBezTo>
                    <a:pt x="2249" y="8117"/>
                    <a:pt x="2277" y="8074"/>
                    <a:pt x="2309" y="80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7" name="Google Shape;2077;p37">
              <a:extLst>
                <a:ext uri="{FF2B5EF4-FFF2-40B4-BE49-F238E27FC236}">
                  <a16:creationId xmlns:a16="http://schemas.microsoft.com/office/drawing/2014/main" id="{C0DAF66B-4DE3-2F04-7867-B1388BB1F9E0}"/>
                </a:ext>
              </a:extLst>
            </p:cNvPr>
            <p:cNvSpPr/>
            <p:nvPr/>
          </p:nvSpPr>
          <p:spPr>
            <a:xfrm rot="6838816">
              <a:off x="5401566" y="6099417"/>
              <a:ext cx="502398" cy="960729"/>
            </a:xfrm>
            <a:custGeom>
              <a:avLst/>
              <a:gdLst/>
              <a:ahLst/>
              <a:cxnLst/>
              <a:rect l="l" t="t" r="r" b="b"/>
              <a:pathLst>
                <a:path w="5433" h="10386" extrusionOk="0">
                  <a:moveTo>
                    <a:pt x="3089" y="8379"/>
                  </a:moveTo>
                  <a:cubicBezTo>
                    <a:pt x="3280" y="8509"/>
                    <a:pt x="3493" y="8503"/>
                    <a:pt x="3704" y="8498"/>
                  </a:cubicBezTo>
                  <a:cubicBezTo>
                    <a:pt x="3854" y="8494"/>
                    <a:pt x="4004" y="8481"/>
                    <a:pt x="4154" y="8476"/>
                  </a:cubicBezTo>
                  <a:cubicBezTo>
                    <a:pt x="4306" y="8472"/>
                    <a:pt x="4411" y="8542"/>
                    <a:pt x="4444" y="8693"/>
                  </a:cubicBezTo>
                  <a:cubicBezTo>
                    <a:pt x="4485" y="8872"/>
                    <a:pt x="4521" y="9055"/>
                    <a:pt x="4549" y="9237"/>
                  </a:cubicBezTo>
                  <a:cubicBezTo>
                    <a:pt x="4583" y="9452"/>
                    <a:pt x="4608" y="9667"/>
                    <a:pt x="4637" y="9897"/>
                  </a:cubicBezTo>
                  <a:cubicBezTo>
                    <a:pt x="4785" y="9788"/>
                    <a:pt x="5009" y="9513"/>
                    <a:pt x="5084" y="9358"/>
                  </a:cubicBezTo>
                  <a:cubicBezTo>
                    <a:pt x="5107" y="9311"/>
                    <a:pt x="5126" y="9260"/>
                    <a:pt x="5152" y="9216"/>
                  </a:cubicBezTo>
                  <a:cubicBezTo>
                    <a:pt x="5194" y="9141"/>
                    <a:pt x="5253" y="9079"/>
                    <a:pt x="5343" y="9129"/>
                  </a:cubicBezTo>
                  <a:cubicBezTo>
                    <a:pt x="5432" y="9177"/>
                    <a:pt x="5417" y="9258"/>
                    <a:pt x="5372" y="9335"/>
                  </a:cubicBezTo>
                  <a:cubicBezTo>
                    <a:pt x="5319" y="9426"/>
                    <a:pt x="5266" y="9517"/>
                    <a:pt x="5211" y="9607"/>
                  </a:cubicBezTo>
                  <a:cubicBezTo>
                    <a:pt x="5093" y="9804"/>
                    <a:pt x="4977" y="10003"/>
                    <a:pt x="4857" y="10197"/>
                  </a:cubicBezTo>
                  <a:cubicBezTo>
                    <a:pt x="4755" y="10361"/>
                    <a:pt x="4713" y="10386"/>
                    <a:pt x="4533" y="10313"/>
                  </a:cubicBezTo>
                  <a:cubicBezTo>
                    <a:pt x="4192" y="10171"/>
                    <a:pt x="3857" y="10015"/>
                    <a:pt x="3519" y="9865"/>
                  </a:cubicBezTo>
                  <a:cubicBezTo>
                    <a:pt x="3511" y="9861"/>
                    <a:pt x="3503" y="9858"/>
                    <a:pt x="3496" y="9852"/>
                  </a:cubicBezTo>
                  <a:cubicBezTo>
                    <a:pt x="3365" y="9771"/>
                    <a:pt x="3311" y="9672"/>
                    <a:pt x="3368" y="9602"/>
                  </a:cubicBezTo>
                  <a:cubicBezTo>
                    <a:pt x="3455" y="9498"/>
                    <a:pt x="3553" y="9537"/>
                    <a:pt x="3653" y="9590"/>
                  </a:cubicBezTo>
                  <a:cubicBezTo>
                    <a:pt x="3878" y="9710"/>
                    <a:pt x="4106" y="9822"/>
                    <a:pt x="4375" y="9959"/>
                  </a:cubicBezTo>
                  <a:cubicBezTo>
                    <a:pt x="4375" y="9849"/>
                    <a:pt x="4380" y="9792"/>
                    <a:pt x="4373" y="9736"/>
                  </a:cubicBezTo>
                  <a:cubicBezTo>
                    <a:pt x="4350" y="9498"/>
                    <a:pt x="4329" y="9262"/>
                    <a:pt x="4299" y="9025"/>
                  </a:cubicBezTo>
                  <a:cubicBezTo>
                    <a:pt x="4262" y="8727"/>
                    <a:pt x="4181" y="8659"/>
                    <a:pt x="3885" y="8674"/>
                  </a:cubicBezTo>
                  <a:cubicBezTo>
                    <a:pt x="3594" y="8687"/>
                    <a:pt x="3304" y="8701"/>
                    <a:pt x="3019" y="8613"/>
                  </a:cubicBezTo>
                  <a:cubicBezTo>
                    <a:pt x="2811" y="8549"/>
                    <a:pt x="2796" y="8530"/>
                    <a:pt x="2856" y="8315"/>
                  </a:cubicBezTo>
                  <a:cubicBezTo>
                    <a:pt x="2970" y="7917"/>
                    <a:pt x="3192" y="7574"/>
                    <a:pt x="3440" y="7253"/>
                  </a:cubicBezTo>
                  <a:cubicBezTo>
                    <a:pt x="3612" y="7030"/>
                    <a:pt x="3819" y="6835"/>
                    <a:pt x="4021" y="6638"/>
                  </a:cubicBezTo>
                  <a:cubicBezTo>
                    <a:pt x="4227" y="6438"/>
                    <a:pt x="4399" y="6220"/>
                    <a:pt x="4520" y="5959"/>
                  </a:cubicBezTo>
                  <a:cubicBezTo>
                    <a:pt x="4668" y="5632"/>
                    <a:pt x="4584" y="5464"/>
                    <a:pt x="4225" y="5442"/>
                  </a:cubicBezTo>
                  <a:cubicBezTo>
                    <a:pt x="4025" y="5430"/>
                    <a:pt x="3818" y="5461"/>
                    <a:pt x="3624" y="5510"/>
                  </a:cubicBezTo>
                  <a:cubicBezTo>
                    <a:pt x="3205" y="5615"/>
                    <a:pt x="2790" y="5743"/>
                    <a:pt x="2374" y="5865"/>
                  </a:cubicBezTo>
                  <a:cubicBezTo>
                    <a:pt x="2139" y="5934"/>
                    <a:pt x="1908" y="5950"/>
                    <a:pt x="1673" y="5861"/>
                  </a:cubicBezTo>
                  <a:cubicBezTo>
                    <a:pt x="1497" y="5794"/>
                    <a:pt x="1476" y="5774"/>
                    <a:pt x="1513" y="5594"/>
                  </a:cubicBezTo>
                  <a:cubicBezTo>
                    <a:pt x="1591" y="5203"/>
                    <a:pt x="1726" y="4830"/>
                    <a:pt x="1922" y="4480"/>
                  </a:cubicBezTo>
                  <a:cubicBezTo>
                    <a:pt x="2176" y="4023"/>
                    <a:pt x="2464" y="3588"/>
                    <a:pt x="2840" y="3221"/>
                  </a:cubicBezTo>
                  <a:cubicBezTo>
                    <a:pt x="3056" y="3013"/>
                    <a:pt x="3196" y="2761"/>
                    <a:pt x="3304" y="2487"/>
                  </a:cubicBezTo>
                  <a:cubicBezTo>
                    <a:pt x="3376" y="2306"/>
                    <a:pt x="3345" y="2251"/>
                    <a:pt x="3158" y="2200"/>
                  </a:cubicBezTo>
                  <a:cubicBezTo>
                    <a:pt x="3047" y="2170"/>
                    <a:pt x="2932" y="2144"/>
                    <a:pt x="2819" y="2138"/>
                  </a:cubicBezTo>
                  <a:cubicBezTo>
                    <a:pt x="2139" y="2102"/>
                    <a:pt x="1461" y="2096"/>
                    <a:pt x="792" y="2265"/>
                  </a:cubicBezTo>
                  <a:cubicBezTo>
                    <a:pt x="596" y="2314"/>
                    <a:pt x="396" y="2353"/>
                    <a:pt x="189" y="2299"/>
                  </a:cubicBezTo>
                  <a:cubicBezTo>
                    <a:pt x="13" y="2252"/>
                    <a:pt x="1" y="2238"/>
                    <a:pt x="38" y="2068"/>
                  </a:cubicBezTo>
                  <a:cubicBezTo>
                    <a:pt x="202" y="1312"/>
                    <a:pt x="588" y="679"/>
                    <a:pt x="1113" y="123"/>
                  </a:cubicBezTo>
                  <a:cubicBezTo>
                    <a:pt x="1227" y="1"/>
                    <a:pt x="1229" y="4"/>
                    <a:pt x="1426" y="17"/>
                  </a:cubicBezTo>
                  <a:cubicBezTo>
                    <a:pt x="1405" y="67"/>
                    <a:pt x="1399" y="121"/>
                    <a:pt x="1368" y="150"/>
                  </a:cubicBezTo>
                  <a:cubicBezTo>
                    <a:pt x="841" y="622"/>
                    <a:pt x="487" y="1202"/>
                    <a:pt x="281" y="1875"/>
                  </a:cubicBezTo>
                  <a:cubicBezTo>
                    <a:pt x="214" y="2097"/>
                    <a:pt x="280" y="2171"/>
                    <a:pt x="513" y="2149"/>
                  </a:cubicBezTo>
                  <a:cubicBezTo>
                    <a:pt x="653" y="2134"/>
                    <a:pt x="793" y="2109"/>
                    <a:pt x="932" y="2077"/>
                  </a:cubicBezTo>
                  <a:cubicBezTo>
                    <a:pt x="1504" y="1947"/>
                    <a:pt x="2088" y="1928"/>
                    <a:pt x="2672" y="1953"/>
                  </a:cubicBezTo>
                  <a:cubicBezTo>
                    <a:pt x="2917" y="1963"/>
                    <a:pt x="3161" y="2019"/>
                    <a:pt x="3401" y="2077"/>
                  </a:cubicBezTo>
                  <a:cubicBezTo>
                    <a:pt x="3590" y="2124"/>
                    <a:pt x="3619" y="2207"/>
                    <a:pt x="3557" y="2394"/>
                  </a:cubicBezTo>
                  <a:cubicBezTo>
                    <a:pt x="3423" y="2796"/>
                    <a:pt x="3206" y="3139"/>
                    <a:pt x="2905" y="3442"/>
                  </a:cubicBezTo>
                  <a:cubicBezTo>
                    <a:pt x="2388" y="3965"/>
                    <a:pt x="2022" y="4586"/>
                    <a:pt x="1789" y="5285"/>
                  </a:cubicBezTo>
                  <a:cubicBezTo>
                    <a:pt x="1778" y="5319"/>
                    <a:pt x="1765" y="5353"/>
                    <a:pt x="1757" y="5386"/>
                  </a:cubicBezTo>
                  <a:cubicBezTo>
                    <a:pt x="1699" y="5620"/>
                    <a:pt x="1767" y="5731"/>
                    <a:pt x="2009" y="5733"/>
                  </a:cubicBezTo>
                  <a:cubicBezTo>
                    <a:pt x="2155" y="5734"/>
                    <a:pt x="2305" y="5696"/>
                    <a:pt x="2449" y="5658"/>
                  </a:cubicBezTo>
                  <a:cubicBezTo>
                    <a:pt x="2944" y="5530"/>
                    <a:pt x="3434" y="5377"/>
                    <a:pt x="3933" y="5268"/>
                  </a:cubicBezTo>
                  <a:cubicBezTo>
                    <a:pt x="4123" y="5226"/>
                    <a:pt x="4336" y="5257"/>
                    <a:pt x="4535" y="5285"/>
                  </a:cubicBezTo>
                  <a:cubicBezTo>
                    <a:pt x="4723" y="5311"/>
                    <a:pt x="4817" y="5422"/>
                    <a:pt x="4813" y="5610"/>
                  </a:cubicBezTo>
                  <a:cubicBezTo>
                    <a:pt x="4811" y="5746"/>
                    <a:pt x="4781" y="5892"/>
                    <a:pt x="4725" y="6016"/>
                  </a:cubicBezTo>
                  <a:cubicBezTo>
                    <a:pt x="4569" y="6357"/>
                    <a:pt x="4324" y="6640"/>
                    <a:pt x="4044" y="6885"/>
                  </a:cubicBezTo>
                  <a:cubicBezTo>
                    <a:pt x="3632" y="7243"/>
                    <a:pt x="3365" y="7695"/>
                    <a:pt x="3128" y="8172"/>
                  </a:cubicBezTo>
                  <a:cubicBezTo>
                    <a:pt x="3108" y="8211"/>
                    <a:pt x="3097" y="8255"/>
                    <a:pt x="3086" y="8296"/>
                  </a:cubicBezTo>
                  <a:cubicBezTo>
                    <a:pt x="3081" y="8315"/>
                    <a:pt x="3087" y="8332"/>
                    <a:pt x="3089" y="83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7914B694-6576-62A5-B765-5B9B2439EFAE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3" name="Google Shape;1928;p34">
            <a:extLst>
              <a:ext uri="{FF2B5EF4-FFF2-40B4-BE49-F238E27FC236}">
                <a16:creationId xmlns:a16="http://schemas.microsoft.com/office/drawing/2014/main" id="{AA1B39DF-8E41-31CD-A034-C341F2315A5E}"/>
              </a:ext>
            </a:extLst>
          </p:cNvPr>
          <p:cNvSpPr txBox="1">
            <a:spLocks/>
          </p:cNvSpPr>
          <p:nvPr/>
        </p:nvSpPr>
        <p:spPr>
          <a:xfrm>
            <a:off x="1247345" y="3353405"/>
            <a:ext cx="6593763" cy="2432700"/>
          </a:xfrm>
          <a:prstGeom prst="rect">
            <a:avLst/>
          </a:prstGeom>
        </p:spPr>
        <p:txBody>
          <a:bodyPr spcFirstLastPara="1" wrap="square" lIns="110750" tIns="110750" rIns="110750" bIns="1107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latin typeface="Gaegu" pitchFamily="2" charset="0"/>
                <a:ea typeface="Gaegu" pitchFamily="2" charset="0"/>
              </a:rPr>
              <a:t>Falar </a:t>
            </a:r>
            <a:r>
              <a:rPr lang="en-US" sz="3600" dirty="0" err="1">
                <a:latin typeface="Gaegu" pitchFamily="2" charset="0"/>
                <a:ea typeface="Gaegu" pitchFamily="2" charset="0"/>
              </a:rPr>
              <a:t>sobre</a:t>
            </a:r>
            <a:r>
              <a:rPr lang="en-US" sz="36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3600" dirty="0" err="1">
                <a:latin typeface="Gaegu" pitchFamily="2" charset="0"/>
                <a:ea typeface="Gaegu" pitchFamily="2" charset="0"/>
              </a:rPr>
              <a:t>emoções</a:t>
            </a:r>
            <a:r>
              <a:rPr lang="en-US" sz="3600" dirty="0">
                <a:latin typeface="Gaegu" pitchFamily="2" charset="0"/>
                <a:ea typeface="Gaegu" pitchFamily="2" charset="0"/>
              </a:rPr>
              <a:t> é o hype do </a:t>
            </a:r>
            <a:r>
              <a:rPr lang="en-US" sz="3600" dirty="0" err="1">
                <a:latin typeface="Gaegu" pitchFamily="2" charset="0"/>
                <a:ea typeface="Gaegu" pitchFamily="2" charset="0"/>
              </a:rPr>
              <a:t>momento</a:t>
            </a:r>
            <a:r>
              <a:rPr lang="en-US" sz="3600" dirty="0">
                <a:latin typeface="Gaegu" pitchFamily="2" charset="0"/>
                <a:ea typeface="Gaegu" pitchFamily="2" charset="0"/>
              </a:rPr>
              <a:t>. </a:t>
            </a:r>
            <a:r>
              <a:rPr lang="en-US" sz="3600" dirty="0" err="1">
                <a:latin typeface="Gaegu" pitchFamily="2" charset="0"/>
                <a:ea typeface="Gaegu" pitchFamily="2" charset="0"/>
              </a:rPr>
              <a:t>Hoje</a:t>
            </a:r>
            <a:r>
              <a:rPr lang="en-US" sz="36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3600" dirty="0" err="1">
                <a:latin typeface="Gaegu" pitchFamily="2" charset="0"/>
                <a:ea typeface="Gaegu" pitchFamily="2" charset="0"/>
              </a:rPr>
              <a:t>vivemos</a:t>
            </a:r>
            <a:r>
              <a:rPr lang="en-US" sz="36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3600" dirty="0" err="1">
                <a:latin typeface="Gaegu" pitchFamily="2" charset="0"/>
                <a:ea typeface="Gaegu" pitchFamily="2" charset="0"/>
              </a:rPr>
              <a:t>numa</a:t>
            </a:r>
            <a:r>
              <a:rPr lang="en-US" sz="36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3600" dirty="0" err="1">
                <a:latin typeface="Gaegu" pitchFamily="2" charset="0"/>
                <a:ea typeface="Gaegu" pitchFamily="2" charset="0"/>
              </a:rPr>
              <a:t>supervalorização</a:t>
            </a:r>
            <a:r>
              <a:rPr lang="en-US" sz="3600" dirty="0">
                <a:latin typeface="Gaegu" pitchFamily="2" charset="0"/>
                <a:ea typeface="Gaegu" pitchFamily="2" charset="0"/>
              </a:rPr>
              <a:t> das </a:t>
            </a:r>
            <a:r>
              <a:rPr lang="en-US" sz="3600" dirty="0" err="1">
                <a:latin typeface="Gaegu" pitchFamily="2" charset="0"/>
                <a:ea typeface="Gaegu" pitchFamily="2" charset="0"/>
              </a:rPr>
              <a:t>emoções</a:t>
            </a:r>
            <a:r>
              <a:rPr lang="en-US" sz="3600" dirty="0">
                <a:latin typeface="Gaegu" pitchFamily="2" charset="0"/>
                <a:ea typeface="Gaegu" pitchFamily="2" charset="0"/>
              </a:rPr>
              <a:t>. </a:t>
            </a:r>
          </a:p>
          <a:p>
            <a:endParaRPr lang="en-US" sz="3600" dirty="0">
              <a:latin typeface="Gaegu" pitchFamily="2" charset="0"/>
              <a:ea typeface="Gaegu" pitchFamily="2" charset="0"/>
            </a:endParaRPr>
          </a:p>
        </p:txBody>
      </p:sp>
      <p:sp>
        <p:nvSpPr>
          <p:cNvPr id="4" name="AutoShape 2" descr=", gerada com IA">
            <a:extLst>
              <a:ext uri="{FF2B5EF4-FFF2-40B4-BE49-F238E27FC236}">
                <a16:creationId xmlns:a16="http://schemas.microsoft.com/office/drawing/2014/main" id="{7939D467-3054-9124-E726-88B8648D9E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67488" y="36274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" name="Imagem 4" descr="Imagem digital fictícia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59D44AE1-F399-C51B-5816-2F602DC404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092" y="1150937"/>
            <a:ext cx="11393312" cy="640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857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9">
          <a:extLst>
            <a:ext uri="{FF2B5EF4-FFF2-40B4-BE49-F238E27FC236}">
              <a16:creationId xmlns:a16="http://schemas.microsoft.com/office/drawing/2014/main" id="{CDE28CC0-0ACD-E8B3-B311-139AB8112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Google Shape;1950;p35">
            <a:extLst>
              <a:ext uri="{FF2B5EF4-FFF2-40B4-BE49-F238E27FC236}">
                <a16:creationId xmlns:a16="http://schemas.microsoft.com/office/drawing/2014/main" id="{524D7134-2606-9781-E6DF-33B779D057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31336" y="1387466"/>
            <a:ext cx="9692700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r>
              <a:rPr lang="en" dirty="0"/>
              <a:t>As duas fontes das emoções</a:t>
            </a:r>
            <a:endParaRPr dirty="0"/>
          </a:p>
        </p:txBody>
      </p:sp>
      <p:sp>
        <p:nvSpPr>
          <p:cNvPr id="1951" name="Google Shape;1951;p35">
            <a:extLst>
              <a:ext uri="{FF2B5EF4-FFF2-40B4-BE49-F238E27FC236}">
                <a16:creationId xmlns:a16="http://schemas.microsoft.com/office/drawing/2014/main" id="{1D231369-14E9-65A7-FF13-66FC1ABE3CD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31862" y="2983155"/>
            <a:ext cx="3826301" cy="1284637"/>
          </a:xfrm>
          <a:prstGeom prst="rect">
            <a:avLst/>
          </a:prstGeom>
        </p:spPr>
        <p:txBody>
          <a:bodyPr spcFirstLastPara="1" wrap="square" lIns="110750" tIns="110750" rIns="110750" bIns="110750" anchor="ctr" anchorCtr="0">
            <a:noAutofit/>
          </a:bodyPr>
          <a:lstStyle/>
          <a:p>
            <a:pPr marL="0" indent="0"/>
            <a:r>
              <a:rPr lang="en" sz="4400" b="1" dirty="0"/>
              <a:t>Não Cognitivo</a:t>
            </a:r>
            <a:endParaRPr sz="4400" b="1" dirty="0"/>
          </a:p>
        </p:txBody>
      </p:sp>
      <p:sp>
        <p:nvSpPr>
          <p:cNvPr id="1955" name="Google Shape;1955;p35">
            <a:extLst>
              <a:ext uri="{FF2B5EF4-FFF2-40B4-BE49-F238E27FC236}">
                <a16:creationId xmlns:a16="http://schemas.microsoft.com/office/drawing/2014/main" id="{62E9958A-9E45-72E7-BAFA-AD2D4468454D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8803002" y="2983155"/>
            <a:ext cx="3826301" cy="1284637"/>
          </a:xfrm>
          <a:prstGeom prst="rect">
            <a:avLst/>
          </a:prstGeom>
        </p:spPr>
        <p:txBody>
          <a:bodyPr spcFirstLastPara="1" wrap="square" lIns="110750" tIns="110750" rIns="110750" bIns="110750" anchor="ctr" anchorCtr="0">
            <a:noAutofit/>
          </a:bodyPr>
          <a:lstStyle/>
          <a:p>
            <a:pPr marL="0" indent="0"/>
            <a:r>
              <a:rPr lang="en" sz="4400" b="1" dirty="0"/>
              <a:t>Cognitivo</a:t>
            </a:r>
            <a:endParaRPr sz="4400" b="1" dirty="0"/>
          </a:p>
        </p:txBody>
      </p:sp>
      <p:sp>
        <p:nvSpPr>
          <p:cNvPr id="1958" name="Google Shape;1958;p35">
            <a:extLst>
              <a:ext uri="{FF2B5EF4-FFF2-40B4-BE49-F238E27FC236}">
                <a16:creationId xmlns:a16="http://schemas.microsoft.com/office/drawing/2014/main" id="{A8376911-975C-7B7A-1766-DF820746FEA4}"/>
              </a:ext>
            </a:extLst>
          </p:cNvPr>
          <p:cNvSpPr/>
          <p:nvPr/>
        </p:nvSpPr>
        <p:spPr>
          <a:xfrm>
            <a:off x="1331863" y="2790368"/>
            <a:ext cx="3954330" cy="1930013"/>
          </a:xfrm>
          <a:custGeom>
            <a:avLst/>
            <a:gdLst/>
            <a:ahLst/>
            <a:cxnLst/>
            <a:rect l="l" t="t" r="r" b="b"/>
            <a:pathLst>
              <a:path w="19262" h="12474" extrusionOk="0">
                <a:moveTo>
                  <a:pt x="18994" y="6775"/>
                </a:moveTo>
                <a:lnTo>
                  <a:pt x="18994" y="6775"/>
                </a:lnTo>
                <a:cubicBezTo>
                  <a:pt x="19004" y="7228"/>
                  <a:pt x="19010" y="7668"/>
                  <a:pt x="18936" y="8113"/>
                </a:cubicBezTo>
                <a:cubicBezTo>
                  <a:pt x="18927" y="8098"/>
                  <a:pt x="18924" y="8089"/>
                  <a:pt x="18919" y="8080"/>
                </a:cubicBezTo>
                <a:cubicBezTo>
                  <a:pt x="18872" y="7988"/>
                  <a:pt x="18833" y="7892"/>
                  <a:pt x="18775" y="7807"/>
                </a:cubicBezTo>
                <a:cubicBezTo>
                  <a:pt x="18741" y="7757"/>
                  <a:pt x="18748" y="7722"/>
                  <a:pt x="18766" y="7676"/>
                </a:cubicBezTo>
                <a:cubicBezTo>
                  <a:pt x="18849" y="7462"/>
                  <a:pt x="18912" y="7243"/>
                  <a:pt x="18952" y="7018"/>
                </a:cubicBezTo>
                <a:cubicBezTo>
                  <a:pt x="18967" y="6940"/>
                  <a:pt x="18979" y="6863"/>
                  <a:pt x="18994" y="6775"/>
                </a:cubicBezTo>
                <a:close/>
                <a:moveTo>
                  <a:pt x="18614" y="8027"/>
                </a:moveTo>
                <a:cubicBezTo>
                  <a:pt x="18709" y="8187"/>
                  <a:pt x="18786" y="8348"/>
                  <a:pt x="18869" y="8507"/>
                </a:cubicBezTo>
                <a:cubicBezTo>
                  <a:pt x="18870" y="8511"/>
                  <a:pt x="18870" y="8517"/>
                  <a:pt x="18869" y="8522"/>
                </a:cubicBezTo>
                <a:cubicBezTo>
                  <a:pt x="18852" y="8606"/>
                  <a:pt x="18829" y="8688"/>
                  <a:pt x="18798" y="8784"/>
                </a:cubicBezTo>
                <a:cubicBezTo>
                  <a:pt x="18684" y="8600"/>
                  <a:pt x="18597" y="8421"/>
                  <a:pt x="18516" y="8241"/>
                </a:cubicBezTo>
                <a:cubicBezTo>
                  <a:pt x="18510" y="8229"/>
                  <a:pt x="18511" y="8215"/>
                  <a:pt x="18517" y="8203"/>
                </a:cubicBezTo>
                <a:cubicBezTo>
                  <a:pt x="18548" y="8146"/>
                  <a:pt x="18579" y="8089"/>
                  <a:pt x="18614" y="8027"/>
                </a:cubicBezTo>
                <a:close/>
                <a:moveTo>
                  <a:pt x="18356" y="8468"/>
                </a:moveTo>
                <a:cubicBezTo>
                  <a:pt x="18365" y="8487"/>
                  <a:pt x="18371" y="8502"/>
                  <a:pt x="18378" y="8516"/>
                </a:cubicBezTo>
                <a:cubicBezTo>
                  <a:pt x="18434" y="8619"/>
                  <a:pt x="18487" y="8726"/>
                  <a:pt x="18546" y="8828"/>
                </a:cubicBezTo>
                <a:cubicBezTo>
                  <a:pt x="18583" y="8892"/>
                  <a:pt x="18625" y="8956"/>
                  <a:pt x="18702" y="8989"/>
                </a:cubicBezTo>
                <a:cubicBezTo>
                  <a:pt x="18722" y="8996"/>
                  <a:pt x="18720" y="9009"/>
                  <a:pt x="18714" y="9025"/>
                </a:cubicBezTo>
                <a:cubicBezTo>
                  <a:pt x="18639" y="9211"/>
                  <a:pt x="18549" y="9392"/>
                  <a:pt x="18437" y="9577"/>
                </a:cubicBezTo>
                <a:cubicBezTo>
                  <a:pt x="18383" y="9451"/>
                  <a:pt x="18334" y="9336"/>
                  <a:pt x="18287" y="9219"/>
                </a:cubicBezTo>
                <a:cubicBezTo>
                  <a:pt x="18236" y="9094"/>
                  <a:pt x="18195" y="8968"/>
                  <a:pt x="18137" y="8846"/>
                </a:cubicBezTo>
                <a:cubicBezTo>
                  <a:pt x="18113" y="8798"/>
                  <a:pt x="18111" y="8768"/>
                  <a:pt x="18150" y="8735"/>
                </a:cubicBezTo>
                <a:cubicBezTo>
                  <a:pt x="18156" y="8731"/>
                  <a:pt x="18160" y="8725"/>
                  <a:pt x="18164" y="8720"/>
                </a:cubicBezTo>
                <a:cubicBezTo>
                  <a:pt x="18226" y="8637"/>
                  <a:pt x="18289" y="8555"/>
                  <a:pt x="18356" y="8468"/>
                </a:cubicBezTo>
                <a:close/>
                <a:moveTo>
                  <a:pt x="17920" y="8991"/>
                </a:moveTo>
                <a:cubicBezTo>
                  <a:pt x="17930" y="8991"/>
                  <a:pt x="17937" y="9003"/>
                  <a:pt x="17945" y="9025"/>
                </a:cubicBezTo>
                <a:cubicBezTo>
                  <a:pt x="18040" y="9279"/>
                  <a:pt x="18145" y="9529"/>
                  <a:pt x="18258" y="9777"/>
                </a:cubicBezTo>
                <a:cubicBezTo>
                  <a:pt x="18275" y="9810"/>
                  <a:pt x="18270" y="9834"/>
                  <a:pt x="18249" y="9862"/>
                </a:cubicBezTo>
                <a:cubicBezTo>
                  <a:pt x="18135" y="10024"/>
                  <a:pt x="18004" y="10175"/>
                  <a:pt x="17864" y="10316"/>
                </a:cubicBezTo>
                <a:cubicBezTo>
                  <a:pt x="17853" y="10327"/>
                  <a:pt x="17844" y="10347"/>
                  <a:pt x="17826" y="10347"/>
                </a:cubicBezTo>
                <a:cubicBezTo>
                  <a:pt x="17825" y="10347"/>
                  <a:pt x="17824" y="10347"/>
                  <a:pt x="17823" y="10346"/>
                </a:cubicBezTo>
                <a:cubicBezTo>
                  <a:pt x="17804" y="10342"/>
                  <a:pt x="17804" y="10321"/>
                  <a:pt x="17798" y="10305"/>
                </a:cubicBezTo>
                <a:cubicBezTo>
                  <a:pt x="17693" y="10009"/>
                  <a:pt x="17583" y="9713"/>
                  <a:pt x="17460" y="9420"/>
                </a:cubicBezTo>
                <a:cubicBezTo>
                  <a:pt x="17455" y="9406"/>
                  <a:pt x="17450" y="9394"/>
                  <a:pt x="17444" y="9384"/>
                </a:cubicBezTo>
                <a:cubicBezTo>
                  <a:pt x="17444" y="9364"/>
                  <a:pt x="17461" y="9358"/>
                  <a:pt x="17474" y="9349"/>
                </a:cubicBezTo>
                <a:cubicBezTo>
                  <a:pt x="17621" y="9246"/>
                  <a:pt x="17761" y="9136"/>
                  <a:pt x="17888" y="9012"/>
                </a:cubicBezTo>
                <a:cubicBezTo>
                  <a:pt x="17903" y="8998"/>
                  <a:pt x="17912" y="8991"/>
                  <a:pt x="17920" y="8991"/>
                </a:cubicBezTo>
                <a:close/>
                <a:moveTo>
                  <a:pt x="6630" y="9425"/>
                </a:moveTo>
                <a:cubicBezTo>
                  <a:pt x="6639" y="9425"/>
                  <a:pt x="6643" y="9435"/>
                  <a:pt x="6649" y="9441"/>
                </a:cubicBezTo>
                <a:cubicBezTo>
                  <a:pt x="6701" y="9508"/>
                  <a:pt x="6752" y="9575"/>
                  <a:pt x="6805" y="9638"/>
                </a:cubicBezTo>
                <a:cubicBezTo>
                  <a:pt x="6831" y="9669"/>
                  <a:pt x="6835" y="9694"/>
                  <a:pt x="6818" y="9729"/>
                </a:cubicBezTo>
                <a:cubicBezTo>
                  <a:pt x="6716" y="9925"/>
                  <a:pt x="6643" y="10129"/>
                  <a:pt x="6562" y="10331"/>
                </a:cubicBezTo>
                <a:cubicBezTo>
                  <a:pt x="6512" y="10456"/>
                  <a:pt x="6468" y="10585"/>
                  <a:pt x="6420" y="10712"/>
                </a:cubicBezTo>
                <a:cubicBezTo>
                  <a:pt x="6416" y="10723"/>
                  <a:pt x="6415" y="10738"/>
                  <a:pt x="6401" y="10740"/>
                </a:cubicBezTo>
                <a:cubicBezTo>
                  <a:pt x="6401" y="10740"/>
                  <a:pt x="6400" y="10740"/>
                  <a:pt x="6399" y="10740"/>
                </a:cubicBezTo>
                <a:cubicBezTo>
                  <a:pt x="6371" y="10740"/>
                  <a:pt x="6329" y="10689"/>
                  <a:pt x="6333" y="10662"/>
                </a:cubicBezTo>
                <a:cubicBezTo>
                  <a:pt x="6342" y="10601"/>
                  <a:pt x="6354" y="10542"/>
                  <a:pt x="6362" y="10481"/>
                </a:cubicBezTo>
                <a:cubicBezTo>
                  <a:pt x="6410" y="10129"/>
                  <a:pt x="6510" y="9787"/>
                  <a:pt x="6614" y="9447"/>
                </a:cubicBezTo>
                <a:cubicBezTo>
                  <a:pt x="6616" y="9439"/>
                  <a:pt x="6619" y="9429"/>
                  <a:pt x="6626" y="9426"/>
                </a:cubicBezTo>
                <a:cubicBezTo>
                  <a:pt x="6628" y="9425"/>
                  <a:pt x="6629" y="9425"/>
                  <a:pt x="6630" y="9425"/>
                </a:cubicBezTo>
                <a:close/>
                <a:moveTo>
                  <a:pt x="17224" y="9513"/>
                </a:moveTo>
                <a:cubicBezTo>
                  <a:pt x="17234" y="9513"/>
                  <a:pt x="17241" y="9520"/>
                  <a:pt x="17247" y="9538"/>
                </a:cubicBezTo>
                <a:cubicBezTo>
                  <a:pt x="17332" y="9751"/>
                  <a:pt x="17420" y="9964"/>
                  <a:pt x="17496" y="10183"/>
                </a:cubicBezTo>
                <a:cubicBezTo>
                  <a:pt x="17529" y="10283"/>
                  <a:pt x="17560" y="10384"/>
                  <a:pt x="17612" y="10477"/>
                </a:cubicBezTo>
                <a:cubicBezTo>
                  <a:pt x="17631" y="10508"/>
                  <a:pt x="17632" y="10524"/>
                  <a:pt x="17604" y="10548"/>
                </a:cubicBezTo>
                <a:cubicBezTo>
                  <a:pt x="17506" y="10631"/>
                  <a:pt x="17400" y="10704"/>
                  <a:pt x="17296" y="10778"/>
                </a:cubicBezTo>
                <a:cubicBezTo>
                  <a:pt x="17281" y="10790"/>
                  <a:pt x="17270" y="10796"/>
                  <a:pt x="17262" y="10796"/>
                </a:cubicBezTo>
                <a:cubicBezTo>
                  <a:pt x="17250" y="10796"/>
                  <a:pt x="17243" y="10784"/>
                  <a:pt x="17236" y="10760"/>
                </a:cubicBezTo>
                <a:cubicBezTo>
                  <a:pt x="17146" y="10468"/>
                  <a:pt x="17060" y="10176"/>
                  <a:pt x="16948" y="9890"/>
                </a:cubicBezTo>
                <a:cubicBezTo>
                  <a:pt x="16923" y="9829"/>
                  <a:pt x="16908" y="9767"/>
                  <a:pt x="16892" y="9713"/>
                </a:cubicBezTo>
                <a:cubicBezTo>
                  <a:pt x="16890" y="9682"/>
                  <a:pt x="16910" y="9676"/>
                  <a:pt x="16925" y="9668"/>
                </a:cubicBezTo>
                <a:cubicBezTo>
                  <a:pt x="17015" y="9619"/>
                  <a:pt x="17108" y="9573"/>
                  <a:pt x="17197" y="9522"/>
                </a:cubicBezTo>
                <a:cubicBezTo>
                  <a:pt x="17208" y="9516"/>
                  <a:pt x="17217" y="9513"/>
                  <a:pt x="17224" y="9513"/>
                </a:cubicBezTo>
                <a:close/>
                <a:moveTo>
                  <a:pt x="6323" y="9527"/>
                </a:moveTo>
                <a:lnTo>
                  <a:pt x="6323" y="9527"/>
                </a:lnTo>
                <a:cubicBezTo>
                  <a:pt x="6336" y="9545"/>
                  <a:pt x="6324" y="9557"/>
                  <a:pt x="6321" y="9569"/>
                </a:cubicBezTo>
                <a:cubicBezTo>
                  <a:pt x="6212" y="9901"/>
                  <a:pt x="6139" y="10242"/>
                  <a:pt x="6093" y="10587"/>
                </a:cubicBezTo>
                <a:cubicBezTo>
                  <a:pt x="6086" y="10627"/>
                  <a:pt x="6075" y="10658"/>
                  <a:pt x="6026" y="10672"/>
                </a:cubicBezTo>
                <a:cubicBezTo>
                  <a:pt x="5992" y="10680"/>
                  <a:pt x="5963" y="10699"/>
                  <a:pt x="5933" y="10714"/>
                </a:cubicBezTo>
                <a:cubicBezTo>
                  <a:pt x="5814" y="10777"/>
                  <a:pt x="5690" y="10832"/>
                  <a:pt x="5565" y="10885"/>
                </a:cubicBezTo>
                <a:cubicBezTo>
                  <a:pt x="5553" y="10890"/>
                  <a:pt x="5544" y="10892"/>
                  <a:pt x="5538" y="10892"/>
                </a:cubicBezTo>
                <a:cubicBezTo>
                  <a:pt x="5523" y="10892"/>
                  <a:pt x="5520" y="10881"/>
                  <a:pt x="5523" y="10859"/>
                </a:cubicBezTo>
                <a:cubicBezTo>
                  <a:pt x="5531" y="10804"/>
                  <a:pt x="5535" y="10750"/>
                  <a:pt x="5533" y="10695"/>
                </a:cubicBezTo>
                <a:cubicBezTo>
                  <a:pt x="5529" y="10486"/>
                  <a:pt x="5504" y="10279"/>
                  <a:pt x="5510" y="10069"/>
                </a:cubicBezTo>
                <a:cubicBezTo>
                  <a:pt x="5511" y="10033"/>
                  <a:pt x="5520" y="10011"/>
                  <a:pt x="5556" y="9994"/>
                </a:cubicBezTo>
                <a:cubicBezTo>
                  <a:pt x="5762" y="9896"/>
                  <a:pt x="5955" y="9778"/>
                  <a:pt x="6143" y="9653"/>
                </a:cubicBezTo>
                <a:cubicBezTo>
                  <a:pt x="6204" y="9612"/>
                  <a:pt x="6264" y="9570"/>
                  <a:pt x="6323" y="9527"/>
                </a:cubicBezTo>
                <a:close/>
                <a:moveTo>
                  <a:pt x="2704" y="10263"/>
                </a:moveTo>
                <a:lnTo>
                  <a:pt x="2704" y="10263"/>
                </a:lnTo>
                <a:cubicBezTo>
                  <a:pt x="2725" y="10267"/>
                  <a:pt x="2730" y="10268"/>
                  <a:pt x="2735" y="10269"/>
                </a:cubicBezTo>
                <a:cubicBezTo>
                  <a:pt x="2999" y="10361"/>
                  <a:pt x="3273" y="10414"/>
                  <a:pt x="3556" y="10429"/>
                </a:cubicBezTo>
                <a:cubicBezTo>
                  <a:pt x="3583" y="10430"/>
                  <a:pt x="3597" y="10444"/>
                  <a:pt x="3609" y="10463"/>
                </a:cubicBezTo>
                <a:cubicBezTo>
                  <a:pt x="3662" y="10538"/>
                  <a:pt x="3717" y="10613"/>
                  <a:pt x="3770" y="10688"/>
                </a:cubicBezTo>
                <a:cubicBezTo>
                  <a:pt x="3830" y="10770"/>
                  <a:pt x="3888" y="10852"/>
                  <a:pt x="3946" y="10932"/>
                </a:cubicBezTo>
                <a:cubicBezTo>
                  <a:pt x="3478" y="10798"/>
                  <a:pt x="3091" y="10545"/>
                  <a:pt x="2704" y="10263"/>
                </a:cubicBezTo>
                <a:close/>
                <a:moveTo>
                  <a:pt x="13676" y="9611"/>
                </a:moveTo>
                <a:cubicBezTo>
                  <a:pt x="13683" y="9611"/>
                  <a:pt x="13694" y="9613"/>
                  <a:pt x="13710" y="9618"/>
                </a:cubicBezTo>
                <a:cubicBezTo>
                  <a:pt x="13831" y="9658"/>
                  <a:pt x="13945" y="9714"/>
                  <a:pt x="14062" y="9762"/>
                </a:cubicBezTo>
                <a:cubicBezTo>
                  <a:pt x="14081" y="9772"/>
                  <a:pt x="14081" y="9785"/>
                  <a:pt x="14081" y="9803"/>
                </a:cubicBezTo>
                <a:cubicBezTo>
                  <a:pt x="14083" y="9967"/>
                  <a:pt x="14081" y="10131"/>
                  <a:pt x="14091" y="10295"/>
                </a:cubicBezTo>
                <a:cubicBezTo>
                  <a:pt x="14105" y="10507"/>
                  <a:pt x="14124" y="10719"/>
                  <a:pt x="14151" y="10932"/>
                </a:cubicBezTo>
                <a:cubicBezTo>
                  <a:pt x="14153" y="10949"/>
                  <a:pt x="14148" y="10959"/>
                  <a:pt x="14134" y="10959"/>
                </a:cubicBezTo>
                <a:cubicBezTo>
                  <a:pt x="14132" y="10959"/>
                  <a:pt x="14129" y="10959"/>
                  <a:pt x="14127" y="10959"/>
                </a:cubicBezTo>
                <a:cubicBezTo>
                  <a:pt x="14046" y="10938"/>
                  <a:pt x="13967" y="10928"/>
                  <a:pt x="13885" y="10928"/>
                </a:cubicBezTo>
                <a:cubicBezTo>
                  <a:pt x="13881" y="10928"/>
                  <a:pt x="13877" y="10928"/>
                  <a:pt x="13872" y="10928"/>
                </a:cubicBezTo>
                <a:cubicBezTo>
                  <a:pt x="13848" y="10928"/>
                  <a:pt x="13845" y="10911"/>
                  <a:pt x="13844" y="10894"/>
                </a:cubicBezTo>
                <a:cubicBezTo>
                  <a:pt x="13840" y="10841"/>
                  <a:pt x="13837" y="10790"/>
                  <a:pt x="13830" y="10736"/>
                </a:cubicBezTo>
                <a:cubicBezTo>
                  <a:pt x="13811" y="10605"/>
                  <a:pt x="13790" y="10475"/>
                  <a:pt x="13770" y="10343"/>
                </a:cubicBezTo>
                <a:lnTo>
                  <a:pt x="13665" y="9657"/>
                </a:lnTo>
                <a:cubicBezTo>
                  <a:pt x="13660" y="9624"/>
                  <a:pt x="13660" y="9611"/>
                  <a:pt x="13676" y="9611"/>
                </a:cubicBezTo>
                <a:close/>
                <a:moveTo>
                  <a:pt x="7013" y="9904"/>
                </a:moveTo>
                <a:cubicBezTo>
                  <a:pt x="7028" y="9904"/>
                  <a:pt x="7036" y="9921"/>
                  <a:pt x="7046" y="9932"/>
                </a:cubicBezTo>
                <a:cubicBezTo>
                  <a:pt x="7084" y="9976"/>
                  <a:pt x="7123" y="10023"/>
                  <a:pt x="7165" y="10067"/>
                </a:cubicBezTo>
                <a:cubicBezTo>
                  <a:pt x="7202" y="10107"/>
                  <a:pt x="7223" y="10135"/>
                  <a:pt x="7181" y="10194"/>
                </a:cubicBezTo>
                <a:cubicBezTo>
                  <a:pt x="7121" y="10278"/>
                  <a:pt x="7089" y="10377"/>
                  <a:pt x="7043" y="10468"/>
                </a:cubicBezTo>
                <a:cubicBezTo>
                  <a:pt x="6957" y="10637"/>
                  <a:pt x="6871" y="10807"/>
                  <a:pt x="6784" y="10977"/>
                </a:cubicBezTo>
                <a:cubicBezTo>
                  <a:pt x="6777" y="10990"/>
                  <a:pt x="6774" y="11009"/>
                  <a:pt x="6748" y="11013"/>
                </a:cubicBezTo>
                <a:cubicBezTo>
                  <a:pt x="6714" y="10988"/>
                  <a:pt x="6677" y="10961"/>
                  <a:pt x="6642" y="10933"/>
                </a:cubicBezTo>
                <a:cubicBezTo>
                  <a:pt x="6617" y="10916"/>
                  <a:pt x="6611" y="10896"/>
                  <a:pt x="6622" y="10868"/>
                </a:cubicBezTo>
                <a:cubicBezTo>
                  <a:pt x="6649" y="10802"/>
                  <a:pt x="6676" y="10735"/>
                  <a:pt x="6700" y="10668"/>
                </a:cubicBezTo>
                <a:cubicBezTo>
                  <a:pt x="6785" y="10420"/>
                  <a:pt x="6883" y="10180"/>
                  <a:pt x="6986" y="9938"/>
                </a:cubicBezTo>
                <a:cubicBezTo>
                  <a:pt x="6991" y="9926"/>
                  <a:pt x="6991" y="9905"/>
                  <a:pt x="7010" y="9904"/>
                </a:cubicBezTo>
                <a:cubicBezTo>
                  <a:pt x="7011" y="9904"/>
                  <a:pt x="7012" y="9904"/>
                  <a:pt x="7013" y="9904"/>
                </a:cubicBezTo>
                <a:close/>
                <a:moveTo>
                  <a:pt x="5248" y="10130"/>
                </a:moveTo>
                <a:cubicBezTo>
                  <a:pt x="5262" y="10130"/>
                  <a:pt x="5265" y="10141"/>
                  <a:pt x="5265" y="10160"/>
                </a:cubicBezTo>
                <a:cubicBezTo>
                  <a:pt x="5272" y="10329"/>
                  <a:pt x="5280" y="10496"/>
                  <a:pt x="5287" y="10662"/>
                </a:cubicBezTo>
                <a:cubicBezTo>
                  <a:pt x="5288" y="10757"/>
                  <a:pt x="5280" y="10852"/>
                  <a:pt x="5266" y="10945"/>
                </a:cubicBezTo>
                <a:cubicBezTo>
                  <a:pt x="5262" y="10971"/>
                  <a:pt x="5251" y="10983"/>
                  <a:pt x="5225" y="10989"/>
                </a:cubicBezTo>
                <a:cubicBezTo>
                  <a:pt x="5138" y="11004"/>
                  <a:pt x="5052" y="11020"/>
                  <a:pt x="4964" y="11033"/>
                </a:cubicBezTo>
                <a:cubicBezTo>
                  <a:pt x="4957" y="11034"/>
                  <a:pt x="4951" y="11035"/>
                  <a:pt x="4946" y="11035"/>
                </a:cubicBezTo>
                <a:cubicBezTo>
                  <a:pt x="4917" y="11035"/>
                  <a:pt x="4902" y="11021"/>
                  <a:pt x="4892" y="10994"/>
                </a:cubicBezTo>
                <a:cubicBezTo>
                  <a:pt x="4806" y="10781"/>
                  <a:pt x="4711" y="10570"/>
                  <a:pt x="4638" y="10355"/>
                </a:cubicBezTo>
                <a:cubicBezTo>
                  <a:pt x="4625" y="10324"/>
                  <a:pt x="4635" y="10313"/>
                  <a:pt x="4666" y="10305"/>
                </a:cubicBezTo>
                <a:cubicBezTo>
                  <a:pt x="4856" y="10258"/>
                  <a:pt x="5044" y="10201"/>
                  <a:pt x="5228" y="10134"/>
                </a:cubicBezTo>
                <a:cubicBezTo>
                  <a:pt x="5236" y="10131"/>
                  <a:pt x="5243" y="10130"/>
                  <a:pt x="5248" y="10130"/>
                </a:cubicBezTo>
                <a:close/>
                <a:moveTo>
                  <a:pt x="4350" y="10370"/>
                </a:moveTo>
                <a:cubicBezTo>
                  <a:pt x="4373" y="10370"/>
                  <a:pt x="4386" y="10380"/>
                  <a:pt x="4393" y="10408"/>
                </a:cubicBezTo>
                <a:cubicBezTo>
                  <a:pt x="4455" y="10597"/>
                  <a:pt x="4535" y="10781"/>
                  <a:pt x="4610" y="10968"/>
                </a:cubicBezTo>
                <a:cubicBezTo>
                  <a:pt x="4641" y="11044"/>
                  <a:pt x="4645" y="11052"/>
                  <a:pt x="4600" y="11052"/>
                </a:cubicBezTo>
                <a:cubicBezTo>
                  <a:pt x="4590" y="11052"/>
                  <a:pt x="4576" y="11052"/>
                  <a:pt x="4559" y="11052"/>
                </a:cubicBezTo>
                <a:cubicBezTo>
                  <a:pt x="4553" y="11052"/>
                  <a:pt x="4548" y="11052"/>
                  <a:pt x="4542" y="11052"/>
                </a:cubicBezTo>
                <a:cubicBezTo>
                  <a:pt x="4534" y="11052"/>
                  <a:pt x="4527" y="11053"/>
                  <a:pt x="4520" y="11053"/>
                </a:cubicBezTo>
                <a:cubicBezTo>
                  <a:pt x="4476" y="11053"/>
                  <a:pt x="4429" y="11041"/>
                  <a:pt x="4381" y="11040"/>
                </a:cubicBezTo>
                <a:cubicBezTo>
                  <a:pt x="4334" y="11039"/>
                  <a:pt x="4297" y="11025"/>
                  <a:pt x="4279" y="10977"/>
                </a:cubicBezTo>
                <a:cubicBezTo>
                  <a:pt x="4271" y="10949"/>
                  <a:pt x="4246" y="10926"/>
                  <a:pt x="4227" y="10902"/>
                </a:cubicBezTo>
                <a:cubicBezTo>
                  <a:pt x="4112" y="10757"/>
                  <a:pt x="4005" y="10606"/>
                  <a:pt x="3899" y="10456"/>
                </a:cubicBezTo>
                <a:cubicBezTo>
                  <a:pt x="3890" y="10444"/>
                  <a:pt x="3864" y="10424"/>
                  <a:pt x="3909" y="10421"/>
                </a:cubicBezTo>
                <a:cubicBezTo>
                  <a:pt x="4051" y="10414"/>
                  <a:pt x="4191" y="10394"/>
                  <a:pt x="4333" y="10371"/>
                </a:cubicBezTo>
                <a:cubicBezTo>
                  <a:pt x="4340" y="10370"/>
                  <a:pt x="4345" y="10370"/>
                  <a:pt x="4350" y="10370"/>
                </a:cubicBezTo>
                <a:close/>
                <a:moveTo>
                  <a:pt x="14342" y="9874"/>
                </a:moveTo>
                <a:cubicBezTo>
                  <a:pt x="14348" y="9874"/>
                  <a:pt x="14356" y="9875"/>
                  <a:pt x="14365" y="9878"/>
                </a:cubicBezTo>
                <a:cubicBezTo>
                  <a:pt x="14443" y="9902"/>
                  <a:pt x="14521" y="9925"/>
                  <a:pt x="14598" y="9947"/>
                </a:cubicBezTo>
                <a:cubicBezTo>
                  <a:pt x="14644" y="9959"/>
                  <a:pt x="14700" y="9961"/>
                  <a:pt x="14731" y="9987"/>
                </a:cubicBezTo>
                <a:cubicBezTo>
                  <a:pt x="14767" y="10016"/>
                  <a:pt x="14733" y="10068"/>
                  <a:pt x="14732" y="10109"/>
                </a:cubicBezTo>
                <a:cubicBezTo>
                  <a:pt x="14727" y="10288"/>
                  <a:pt x="14721" y="10467"/>
                  <a:pt x="14731" y="10646"/>
                </a:cubicBezTo>
                <a:cubicBezTo>
                  <a:pt x="14738" y="10776"/>
                  <a:pt x="14731" y="10907"/>
                  <a:pt x="14743" y="11037"/>
                </a:cubicBezTo>
                <a:lnTo>
                  <a:pt x="14743" y="11078"/>
                </a:lnTo>
                <a:cubicBezTo>
                  <a:pt x="14743" y="11116"/>
                  <a:pt x="14742" y="11129"/>
                  <a:pt x="14723" y="11129"/>
                </a:cubicBezTo>
                <a:cubicBezTo>
                  <a:pt x="14714" y="11129"/>
                  <a:pt x="14700" y="11126"/>
                  <a:pt x="14681" y="11121"/>
                </a:cubicBezTo>
                <a:cubicBezTo>
                  <a:pt x="14607" y="11100"/>
                  <a:pt x="14532" y="11078"/>
                  <a:pt x="14457" y="11059"/>
                </a:cubicBezTo>
                <a:cubicBezTo>
                  <a:pt x="14425" y="11051"/>
                  <a:pt x="14409" y="11033"/>
                  <a:pt x="14406" y="11003"/>
                </a:cubicBezTo>
                <a:cubicBezTo>
                  <a:pt x="14401" y="10950"/>
                  <a:pt x="14395" y="10898"/>
                  <a:pt x="14390" y="10845"/>
                </a:cubicBezTo>
                <a:cubicBezTo>
                  <a:pt x="14379" y="10712"/>
                  <a:pt x="14370" y="10578"/>
                  <a:pt x="14353" y="10445"/>
                </a:cubicBezTo>
                <a:cubicBezTo>
                  <a:pt x="14328" y="10265"/>
                  <a:pt x="14344" y="10083"/>
                  <a:pt x="14324" y="9904"/>
                </a:cubicBezTo>
                <a:cubicBezTo>
                  <a:pt x="14321" y="9883"/>
                  <a:pt x="14327" y="9874"/>
                  <a:pt x="14342" y="9874"/>
                </a:cubicBezTo>
                <a:close/>
                <a:moveTo>
                  <a:pt x="16650" y="9791"/>
                </a:moveTo>
                <a:cubicBezTo>
                  <a:pt x="16665" y="9791"/>
                  <a:pt x="16673" y="9802"/>
                  <a:pt x="16680" y="9823"/>
                </a:cubicBezTo>
                <a:cubicBezTo>
                  <a:pt x="16788" y="10155"/>
                  <a:pt x="16910" y="10484"/>
                  <a:pt x="17000" y="10819"/>
                </a:cubicBezTo>
                <a:cubicBezTo>
                  <a:pt x="17008" y="10846"/>
                  <a:pt x="17013" y="10876"/>
                  <a:pt x="17036" y="10895"/>
                </a:cubicBezTo>
                <a:cubicBezTo>
                  <a:pt x="17070" y="10922"/>
                  <a:pt x="17052" y="10934"/>
                  <a:pt x="17025" y="10948"/>
                </a:cubicBezTo>
                <a:cubicBezTo>
                  <a:pt x="16903" y="11015"/>
                  <a:pt x="16777" y="11075"/>
                  <a:pt x="16646" y="11121"/>
                </a:cubicBezTo>
                <a:cubicBezTo>
                  <a:pt x="16637" y="11123"/>
                  <a:pt x="16631" y="11126"/>
                  <a:pt x="16621" y="11129"/>
                </a:cubicBezTo>
                <a:cubicBezTo>
                  <a:pt x="16594" y="11123"/>
                  <a:pt x="16596" y="11100"/>
                  <a:pt x="16595" y="11081"/>
                </a:cubicBezTo>
                <a:cubicBezTo>
                  <a:pt x="16584" y="10942"/>
                  <a:pt x="16560" y="10804"/>
                  <a:pt x="16533" y="10669"/>
                </a:cubicBezTo>
                <a:cubicBezTo>
                  <a:pt x="16482" y="10420"/>
                  <a:pt x="16431" y="10171"/>
                  <a:pt x="16394" y="9922"/>
                </a:cubicBezTo>
                <a:cubicBezTo>
                  <a:pt x="16389" y="9889"/>
                  <a:pt x="16403" y="9878"/>
                  <a:pt x="16431" y="9868"/>
                </a:cubicBezTo>
                <a:cubicBezTo>
                  <a:pt x="16497" y="9845"/>
                  <a:pt x="16560" y="9822"/>
                  <a:pt x="16623" y="9798"/>
                </a:cubicBezTo>
                <a:cubicBezTo>
                  <a:pt x="16634" y="9793"/>
                  <a:pt x="16643" y="9791"/>
                  <a:pt x="16650" y="9791"/>
                </a:cubicBezTo>
                <a:close/>
                <a:moveTo>
                  <a:pt x="11051" y="233"/>
                </a:moveTo>
                <a:cubicBezTo>
                  <a:pt x="11160" y="233"/>
                  <a:pt x="11269" y="234"/>
                  <a:pt x="11378" y="240"/>
                </a:cubicBezTo>
                <a:cubicBezTo>
                  <a:pt x="11594" y="252"/>
                  <a:pt x="11807" y="271"/>
                  <a:pt x="12020" y="306"/>
                </a:cubicBezTo>
                <a:cubicBezTo>
                  <a:pt x="12477" y="383"/>
                  <a:pt x="12914" y="514"/>
                  <a:pt x="13325" y="719"/>
                </a:cubicBezTo>
                <a:cubicBezTo>
                  <a:pt x="13618" y="864"/>
                  <a:pt x="13883" y="1041"/>
                  <a:pt x="14116" y="1259"/>
                </a:cubicBezTo>
                <a:cubicBezTo>
                  <a:pt x="14367" y="1492"/>
                  <a:pt x="14593" y="1746"/>
                  <a:pt x="14816" y="2000"/>
                </a:cubicBezTo>
                <a:cubicBezTo>
                  <a:pt x="14969" y="2175"/>
                  <a:pt x="15157" y="2284"/>
                  <a:pt x="15410" y="2284"/>
                </a:cubicBezTo>
                <a:cubicBezTo>
                  <a:pt x="15575" y="2284"/>
                  <a:pt x="15740" y="2296"/>
                  <a:pt x="15903" y="2313"/>
                </a:cubicBezTo>
                <a:cubicBezTo>
                  <a:pt x="16213" y="2344"/>
                  <a:pt x="16501" y="2433"/>
                  <a:pt x="16768" y="2578"/>
                </a:cubicBezTo>
                <a:cubicBezTo>
                  <a:pt x="17030" y="2720"/>
                  <a:pt x="17255" y="2900"/>
                  <a:pt x="17456" y="3109"/>
                </a:cubicBezTo>
                <a:cubicBezTo>
                  <a:pt x="17627" y="3288"/>
                  <a:pt x="17782" y="3476"/>
                  <a:pt x="17915" y="3681"/>
                </a:cubicBezTo>
                <a:cubicBezTo>
                  <a:pt x="18187" y="4100"/>
                  <a:pt x="18387" y="4547"/>
                  <a:pt x="18534" y="5013"/>
                </a:cubicBezTo>
                <a:cubicBezTo>
                  <a:pt x="18671" y="5445"/>
                  <a:pt x="18766" y="5884"/>
                  <a:pt x="18759" y="6357"/>
                </a:cubicBezTo>
                <a:cubicBezTo>
                  <a:pt x="18767" y="6578"/>
                  <a:pt x="18737" y="6815"/>
                  <a:pt x="18688" y="7049"/>
                </a:cubicBezTo>
                <a:cubicBezTo>
                  <a:pt x="18602" y="7451"/>
                  <a:pt x="18452" y="7831"/>
                  <a:pt x="18233" y="8188"/>
                </a:cubicBezTo>
                <a:cubicBezTo>
                  <a:pt x="18021" y="8537"/>
                  <a:pt x="17756" y="8846"/>
                  <a:pt x="17414" y="9096"/>
                </a:cubicBezTo>
                <a:cubicBezTo>
                  <a:pt x="17043" y="9367"/>
                  <a:pt x="16633" y="9573"/>
                  <a:pt x="16178" y="9699"/>
                </a:cubicBezTo>
                <a:cubicBezTo>
                  <a:pt x="15913" y="9773"/>
                  <a:pt x="15644" y="9816"/>
                  <a:pt x="15369" y="9816"/>
                </a:cubicBezTo>
                <a:cubicBezTo>
                  <a:pt x="15294" y="9816"/>
                  <a:pt x="15218" y="9813"/>
                  <a:pt x="15142" y="9806"/>
                </a:cubicBezTo>
                <a:cubicBezTo>
                  <a:pt x="14866" y="9781"/>
                  <a:pt x="14597" y="9718"/>
                  <a:pt x="14339" y="9619"/>
                </a:cubicBezTo>
                <a:cubicBezTo>
                  <a:pt x="14164" y="9553"/>
                  <a:pt x="13997" y="9476"/>
                  <a:pt x="13822" y="9410"/>
                </a:cubicBezTo>
                <a:cubicBezTo>
                  <a:pt x="13743" y="9381"/>
                  <a:pt x="13673" y="9367"/>
                  <a:pt x="13607" y="9367"/>
                </a:cubicBezTo>
                <a:cubicBezTo>
                  <a:pt x="13470" y="9367"/>
                  <a:pt x="13357" y="9432"/>
                  <a:pt x="13255" y="9566"/>
                </a:cubicBezTo>
                <a:cubicBezTo>
                  <a:pt x="13173" y="9673"/>
                  <a:pt x="13097" y="9783"/>
                  <a:pt x="13018" y="9894"/>
                </a:cubicBezTo>
                <a:cubicBezTo>
                  <a:pt x="12805" y="10190"/>
                  <a:pt x="12561" y="10463"/>
                  <a:pt x="12245" y="10676"/>
                </a:cubicBezTo>
                <a:cubicBezTo>
                  <a:pt x="11760" y="11003"/>
                  <a:pt x="11206" y="11152"/>
                  <a:pt x="10610" y="11179"/>
                </a:cubicBezTo>
                <a:cubicBezTo>
                  <a:pt x="10545" y="11182"/>
                  <a:pt x="10479" y="11183"/>
                  <a:pt x="10414" y="11183"/>
                </a:cubicBezTo>
                <a:cubicBezTo>
                  <a:pt x="10184" y="11183"/>
                  <a:pt x="9954" y="11166"/>
                  <a:pt x="9726" y="11131"/>
                </a:cubicBezTo>
                <a:cubicBezTo>
                  <a:pt x="9200" y="11050"/>
                  <a:pt x="8708" y="10883"/>
                  <a:pt x="8250" y="10631"/>
                </a:cubicBezTo>
                <a:cubicBezTo>
                  <a:pt x="7844" y="10410"/>
                  <a:pt x="7513" y="10112"/>
                  <a:pt x="7228" y="9771"/>
                </a:cubicBezTo>
                <a:cubicBezTo>
                  <a:pt x="7097" y="9612"/>
                  <a:pt x="6970" y="9451"/>
                  <a:pt x="6841" y="9290"/>
                </a:cubicBezTo>
                <a:cubicBezTo>
                  <a:pt x="6755" y="9184"/>
                  <a:pt x="6670" y="9132"/>
                  <a:pt x="6575" y="9132"/>
                </a:cubicBezTo>
                <a:cubicBezTo>
                  <a:pt x="6503" y="9132"/>
                  <a:pt x="6425" y="9163"/>
                  <a:pt x="6337" y="9224"/>
                </a:cubicBezTo>
                <a:cubicBezTo>
                  <a:pt x="6267" y="9274"/>
                  <a:pt x="6197" y="9325"/>
                  <a:pt x="6127" y="9374"/>
                </a:cubicBezTo>
                <a:cubicBezTo>
                  <a:pt x="5804" y="9604"/>
                  <a:pt x="5463" y="9808"/>
                  <a:pt x="5078" y="9943"/>
                </a:cubicBezTo>
                <a:cubicBezTo>
                  <a:pt x="4646" y="10094"/>
                  <a:pt x="4203" y="10181"/>
                  <a:pt x="3743" y="10203"/>
                </a:cubicBezTo>
                <a:cubicBezTo>
                  <a:pt x="3710" y="10204"/>
                  <a:pt x="3678" y="10205"/>
                  <a:pt x="3645" y="10205"/>
                </a:cubicBezTo>
                <a:cubicBezTo>
                  <a:pt x="3466" y="10205"/>
                  <a:pt x="3288" y="10181"/>
                  <a:pt x="3113" y="10137"/>
                </a:cubicBezTo>
                <a:cubicBezTo>
                  <a:pt x="2596" y="10008"/>
                  <a:pt x="2137" y="9785"/>
                  <a:pt x="1769" y="9421"/>
                </a:cubicBezTo>
                <a:cubicBezTo>
                  <a:pt x="1729" y="9381"/>
                  <a:pt x="1672" y="9366"/>
                  <a:pt x="1631" y="9326"/>
                </a:cubicBezTo>
                <a:cubicBezTo>
                  <a:pt x="1554" y="9252"/>
                  <a:pt x="1475" y="9177"/>
                  <a:pt x="1405" y="9098"/>
                </a:cubicBezTo>
                <a:cubicBezTo>
                  <a:pt x="1136" y="8791"/>
                  <a:pt x="926" y="8454"/>
                  <a:pt x="791" y="8080"/>
                </a:cubicBezTo>
                <a:cubicBezTo>
                  <a:pt x="679" y="7773"/>
                  <a:pt x="611" y="7458"/>
                  <a:pt x="637" y="7134"/>
                </a:cubicBezTo>
                <a:cubicBezTo>
                  <a:pt x="642" y="7073"/>
                  <a:pt x="646" y="7006"/>
                  <a:pt x="697" y="6958"/>
                </a:cubicBezTo>
                <a:cubicBezTo>
                  <a:pt x="782" y="6880"/>
                  <a:pt x="777" y="6784"/>
                  <a:pt x="682" y="6722"/>
                </a:cubicBezTo>
                <a:cubicBezTo>
                  <a:pt x="664" y="6713"/>
                  <a:pt x="651" y="6699"/>
                  <a:pt x="638" y="6685"/>
                </a:cubicBezTo>
                <a:cubicBezTo>
                  <a:pt x="565" y="6601"/>
                  <a:pt x="503" y="6508"/>
                  <a:pt x="449" y="6412"/>
                </a:cubicBezTo>
                <a:cubicBezTo>
                  <a:pt x="342" y="6228"/>
                  <a:pt x="271" y="6033"/>
                  <a:pt x="257" y="5826"/>
                </a:cubicBezTo>
                <a:cubicBezTo>
                  <a:pt x="244" y="5632"/>
                  <a:pt x="270" y="5439"/>
                  <a:pt x="326" y="5251"/>
                </a:cubicBezTo>
                <a:cubicBezTo>
                  <a:pt x="504" y="4643"/>
                  <a:pt x="907" y="4188"/>
                  <a:pt x="1484" y="3856"/>
                </a:cubicBezTo>
                <a:cubicBezTo>
                  <a:pt x="1801" y="3675"/>
                  <a:pt x="2143" y="3541"/>
                  <a:pt x="2501" y="3444"/>
                </a:cubicBezTo>
                <a:cubicBezTo>
                  <a:pt x="2877" y="3343"/>
                  <a:pt x="3257" y="3274"/>
                  <a:pt x="3647" y="3274"/>
                </a:cubicBezTo>
                <a:cubicBezTo>
                  <a:pt x="3719" y="3274"/>
                  <a:pt x="3791" y="3277"/>
                  <a:pt x="3863" y="3282"/>
                </a:cubicBezTo>
                <a:cubicBezTo>
                  <a:pt x="4055" y="3294"/>
                  <a:pt x="4244" y="3321"/>
                  <a:pt x="4432" y="3359"/>
                </a:cubicBezTo>
                <a:cubicBezTo>
                  <a:pt x="4697" y="3411"/>
                  <a:pt x="4951" y="3497"/>
                  <a:pt x="5209" y="3566"/>
                </a:cubicBezTo>
                <a:cubicBezTo>
                  <a:pt x="5296" y="3589"/>
                  <a:pt x="5380" y="3601"/>
                  <a:pt x="5461" y="3601"/>
                </a:cubicBezTo>
                <a:cubicBezTo>
                  <a:pt x="5618" y="3601"/>
                  <a:pt x="5765" y="3556"/>
                  <a:pt x="5901" y="3452"/>
                </a:cubicBezTo>
                <a:cubicBezTo>
                  <a:pt x="6021" y="3360"/>
                  <a:pt x="6124" y="3253"/>
                  <a:pt x="6215" y="3137"/>
                </a:cubicBezTo>
                <a:cubicBezTo>
                  <a:pt x="6497" y="2780"/>
                  <a:pt x="6763" y="2414"/>
                  <a:pt x="7073" y="2076"/>
                </a:cubicBezTo>
                <a:cubicBezTo>
                  <a:pt x="7347" y="1776"/>
                  <a:pt x="7641" y="1495"/>
                  <a:pt x="7967" y="1241"/>
                </a:cubicBezTo>
                <a:cubicBezTo>
                  <a:pt x="8429" y="882"/>
                  <a:pt x="8949" y="620"/>
                  <a:pt x="9526" y="446"/>
                </a:cubicBezTo>
                <a:cubicBezTo>
                  <a:pt x="9968" y="312"/>
                  <a:pt x="10422" y="240"/>
                  <a:pt x="10888" y="234"/>
                </a:cubicBezTo>
                <a:cubicBezTo>
                  <a:pt x="10942" y="233"/>
                  <a:pt x="10996" y="233"/>
                  <a:pt x="11051" y="233"/>
                </a:cubicBezTo>
                <a:close/>
                <a:moveTo>
                  <a:pt x="15003" y="10026"/>
                </a:moveTo>
                <a:cubicBezTo>
                  <a:pt x="15015" y="10026"/>
                  <a:pt x="15031" y="10028"/>
                  <a:pt x="15053" y="10031"/>
                </a:cubicBezTo>
                <a:cubicBezTo>
                  <a:pt x="15058" y="10031"/>
                  <a:pt x="15062" y="10031"/>
                  <a:pt x="15067" y="10031"/>
                </a:cubicBezTo>
                <a:cubicBezTo>
                  <a:pt x="15071" y="10031"/>
                  <a:pt x="15076" y="10031"/>
                  <a:pt x="15080" y="10032"/>
                </a:cubicBezTo>
                <a:cubicBezTo>
                  <a:pt x="15157" y="10046"/>
                  <a:pt x="15235" y="10037"/>
                  <a:pt x="15313" y="10045"/>
                </a:cubicBezTo>
                <a:cubicBezTo>
                  <a:pt x="15333" y="10046"/>
                  <a:pt x="15362" y="10042"/>
                  <a:pt x="15359" y="10078"/>
                </a:cubicBezTo>
                <a:cubicBezTo>
                  <a:pt x="15357" y="10135"/>
                  <a:pt x="15364" y="10194"/>
                  <a:pt x="15364" y="10252"/>
                </a:cubicBezTo>
                <a:cubicBezTo>
                  <a:pt x="15365" y="10526"/>
                  <a:pt x="15358" y="10798"/>
                  <a:pt x="15384" y="11071"/>
                </a:cubicBezTo>
                <a:cubicBezTo>
                  <a:pt x="15388" y="11118"/>
                  <a:pt x="15393" y="11164"/>
                  <a:pt x="15396" y="11210"/>
                </a:cubicBezTo>
                <a:cubicBezTo>
                  <a:pt x="15398" y="11235"/>
                  <a:pt x="15390" y="11247"/>
                  <a:pt x="15369" y="11247"/>
                </a:cubicBezTo>
                <a:cubicBezTo>
                  <a:pt x="15364" y="11247"/>
                  <a:pt x="15358" y="11246"/>
                  <a:pt x="15351" y="11244"/>
                </a:cubicBezTo>
                <a:cubicBezTo>
                  <a:pt x="15254" y="11228"/>
                  <a:pt x="15155" y="11212"/>
                  <a:pt x="15057" y="11201"/>
                </a:cubicBezTo>
                <a:cubicBezTo>
                  <a:pt x="15004" y="11195"/>
                  <a:pt x="14981" y="11183"/>
                  <a:pt x="14981" y="11123"/>
                </a:cubicBezTo>
                <a:cubicBezTo>
                  <a:pt x="14981" y="10885"/>
                  <a:pt x="14971" y="10646"/>
                  <a:pt x="14964" y="10408"/>
                </a:cubicBezTo>
                <a:lnTo>
                  <a:pt x="14968" y="10408"/>
                </a:lnTo>
                <a:lnTo>
                  <a:pt x="14968" y="10099"/>
                </a:lnTo>
                <a:cubicBezTo>
                  <a:pt x="14968" y="10041"/>
                  <a:pt x="14968" y="10026"/>
                  <a:pt x="15003" y="10026"/>
                </a:cubicBezTo>
                <a:close/>
                <a:moveTo>
                  <a:pt x="16130" y="9958"/>
                </a:moveTo>
                <a:cubicBezTo>
                  <a:pt x="16153" y="9958"/>
                  <a:pt x="16160" y="9971"/>
                  <a:pt x="16164" y="10000"/>
                </a:cubicBezTo>
                <a:cubicBezTo>
                  <a:pt x="16190" y="10196"/>
                  <a:pt x="16224" y="10393"/>
                  <a:pt x="16268" y="10588"/>
                </a:cubicBezTo>
                <a:cubicBezTo>
                  <a:pt x="16309" y="10779"/>
                  <a:pt x="16335" y="10972"/>
                  <a:pt x="16358" y="11166"/>
                </a:cubicBezTo>
                <a:cubicBezTo>
                  <a:pt x="16361" y="11193"/>
                  <a:pt x="16354" y="11212"/>
                  <a:pt x="16320" y="11221"/>
                </a:cubicBezTo>
                <a:cubicBezTo>
                  <a:pt x="16133" y="11260"/>
                  <a:pt x="15944" y="11280"/>
                  <a:pt x="15753" y="11280"/>
                </a:cubicBezTo>
                <a:cubicBezTo>
                  <a:pt x="15732" y="11280"/>
                  <a:pt x="15710" y="11280"/>
                  <a:pt x="15689" y="11280"/>
                </a:cubicBezTo>
                <a:cubicBezTo>
                  <a:pt x="15660" y="11280"/>
                  <a:pt x="15646" y="11272"/>
                  <a:pt x="15644" y="11243"/>
                </a:cubicBezTo>
                <a:cubicBezTo>
                  <a:pt x="15636" y="11104"/>
                  <a:pt x="15617" y="10963"/>
                  <a:pt x="15615" y="10823"/>
                </a:cubicBezTo>
                <a:cubicBezTo>
                  <a:pt x="15612" y="10652"/>
                  <a:pt x="15595" y="10481"/>
                  <a:pt x="15602" y="10311"/>
                </a:cubicBezTo>
                <a:cubicBezTo>
                  <a:pt x="15602" y="10239"/>
                  <a:pt x="15607" y="10165"/>
                  <a:pt x="15600" y="10093"/>
                </a:cubicBezTo>
                <a:cubicBezTo>
                  <a:pt x="15595" y="10047"/>
                  <a:pt x="15612" y="10036"/>
                  <a:pt x="15653" y="10034"/>
                </a:cubicBezTo>
                <a:cubicBezTo>
                  <a:pt x="15807" y="10025"/>
                  <a:pt x="15957" y="9995"/>
                  <a:pt x="16105" y="9961"/>
                </a:cubicBezTo>
                <a:cubicBezTo>
                  <a:pt x="16115" y="9959"/>
                  <a:pt x="16123" y="9958"/>
                  <a:pt x="16130" y="9958"/>
                </a:cubicBezTo>
                <a:close/>
                <a:moveTo>
                  <a:pt x="7400" y="10316"/>
                </a:moveTo>
                <a:cubicBezTo>
                  <a:pt x="7408" y="10316"/>
                  <a:pt x="7417" y="10322"/>
                  <a:pt x="7430" y="10334"/>
                </a:cubicBezTo>
                <a:cubicBezTo>
                  <a:pt x="7455" y="10360"/>
                  <a:pt x="7483" y="10383"/>
                  <a:pt x="7513" y="10404"/>
                </a:cubicBezTo>
                <a:cubicBezTo>
                  <a:pt x="7534" y="10422"/>
                  <a:pt x="7538" y="10438"/>
                  <a:pt x="7524" y="10460"/>
                </a:cubicBezTo>
                <a:cubicBezTo>
                  <a:pt x="7493" y="10517"/>
                  <a:pt x="7465" y="10574"/>
                  <a:pt x="7439" y="10632"/>
                </a:cubicBezTo>
                <a:cubicBezTo>
                  <a:pt x="7347" y="10838"/>
                  <a:pt x="7250" y="11041"/>
                  <a:pt x="7166" y="11251"/>
                </a:cubicBezTo>
                <a:cubicBezTo>
                  <a:pt x="7161" y="11262"/>
                  <a:pt x="7162" y="11277"/>
                  <a:pt x="7138" y="11281"/>
                </a:cubicBezTo>
                <a:cubicBezTo>
                  <a:pt x="7131" y="11277"/>
                  <a:pt x="7121" y="11272"/>
                  <a:pt x="7112" y="11267"/>
                </a:cubicBezTo>
                <a:cubicBezTo>
                  <a:pt x="7078" y="11244"/>
                  <a:pt x="7044" y="11223"/>
                  <a:pt x="7008" y="11202"/>
                </a:cubicBezTo>
                <a:cubicBezTo>
                  <a:pt x="6971" y="11180"/>
                  <a:pt x="6965" y="11156"/>
                  <a:pt x="6986" y="11119"/>
                </a:cubicBezTo>
                <a:cubicBezTo>
                  <a:pt x="7033" y="11030"/>
                  <a:pt x="7080" y="10939"/>
                  <a:pt x="7124" y="10849"/>
                </a:cubicBezTo>
                <a:cubicBezTo>
                  <a:pt x="7207" y="10680"/>
                  <a:pt x="7299" y="10516"/>
                  <a:pt x="7373" y="10345"/>
                </a:cubicBezTo>
                <a:cubicBezTo>
                  <a:pt x="7381" y="10326"/>
                  <a:pt x="7389" y="10316"/>
                  <a:pt x="7400" y="10316"/>
                </a:cubicBezTo>
                <a:close/>
                <a:moveTo>
                  <a:pt x="13430" y="9747"/>
                </a:moveTo>
                <a:cubicBezTo>
                  <a:pt x="13463" y="9967"/>
                  <a:pt x="13491" y="10176"/>
                  <a:pt x="13525" y="10383"/>
                </a:cubicBezTo>
                <a:cubicBezTo>
                  <a:pt x="13556" y="10574"/>
                  <a:pt x="13587" y="10766"/>
                  <a:pt x="13598" y="10959"/>
                </a:cubicBezTo>
                <a:cubicBezTo>
                  <a:pt x="13599" y="10982"/>
                  <a:pt x="13594" y="10999"/>
                  <a:pt x="13569" y="11012"/>
                </a:cubicBezTo>
                <a:cubicBezTo>
                  <a:pt x="13404" y="11101"/>
                  <a:pt x="13261" y="11216"/>
                  <a:pt x="13116" y="11329"/>
                </a:cubicBezTo>
                <a:cubicBezTo>
                  <a:pt x="13101" y="11342"/>
                  <a:pt x="13088" y="11351"/>
                  <a:pt x="13077" y="11351"/>
                </a:cubicBezTo>
                <a:cubicBezTo>
                  <a:pt x="13065" y="11351"/>
                  <a:pt x="13056" y="11342"/>
                  <a:pt x="13048" y="11319"/>
                </a:cubicBezTo>
                <a:cubicBezTo>
                  <a:pt x="13038" y="11292"/>
                  <a:pt x="13022" y="11267"/>
                  <a:pt x="13014" y="11240"/>
                </a:cubicBezTo>
                <a:cubicBezTo>
                  <a:pt x="12953" y="11018"/>
                  <a:pt x="12873" y="10801"/>
                  <a:pt x="12781" y="10589"/>
                </a:cubicBezTo>
                <a:cubicBezTo>
                  <a:pt x="12770" y="10564"/>
                  <a:pt x="12778" y="10553"/>
                  <a:pt x="12794" y="10537"/>
                </a:cubicBezTo>
                <a:cubicBezTo>
                  <a:pt x="12929" y="10408"/>
                  <a:pt x="13049" y="10267"/>
                  <a:pt x="13159" y="10118"/>
                </a:cubicBezTo>
                <a:cubicBezTo>
                  <a:pt x="13247" y="9997"/>
                  <a:pt x="13335" y="9875"/>
                  <a:pt x="13430" y="9747"/>
                </a:cubicBezTo>
                <a:close/>
                <a:moveTo>
                  <a:pt x="7739" y="10593"/>
                </a:moveTo>
                <a:cubicBezTo>
                  <a:pt x="7744" y="10593"/>
                  <a:pt x="7751" y="10595"/>
                  <a:pt x="7759" y="10601"/>
                </a:cubicBezTo>
                <a:cubicBezTo>
                  <a:pt x="7863" y="10678"/>
                  <a:pt x="7974" y="10744"/>
                  <a:pt x="8084" y="10810"/>
                </a:cubicBezTo>
                <a:cubicBezTo>
                  <a:pt x="8098" y="10818"/>
                  <a:pt x="8109" y="10826"/>
                  <a:pt x="8108" y="10844"/>
                </a:cubicBezTo>
                <a:cubicBezTo>
                  <a:pt x="8104" y="10854"/>
                  <a:pt x="8100" y="10867"/>
                  <a:pt x="8095" y="10880"/>
                </a:cubicBezTo>
                <a:cubicBezTo>
                  <a:pt x="8041" y="11024"/>
                  <a:pt x="7991" y="11169"/>
                  <a:pt x="7950" y="11316"/>
                </a:cubicBezTo>
                <a:cubicBezTo>
                  <a:pt x="7923" y="11408"/>
                  <a:pt x="7896" y="11501"/>
                  <a:pt x="7866" y="11593"/>
                </a:cubicBezTo>
                <a:cubicBezTo>
                  <a:pt x="7860" y="11610"/>
                  <a:pt x="7856" y="11632"/>
                  <a:pt x="7835" y="11632"/>
                </a:cubicBezTo>
                <a:cubicBezTo>
                  <a:pt x="7829" y="11632"/>
                  <a:pt x="7821" y="11630"/>
                  <a:pt x="7811" y="11625"/>
                </a:cubicBezTo>
                <a:cubicBezTo>
                  <a:pt x="7672" y="11560"/>
                  <a:pt x="7531" y="11497"/>
                  <a:pt x="7397" y="11426"/>
                </a:cubicBezTo>
                <a:cubicBezTo>
                  <a:pt x="7370" y="11412"/>
                  <a:pt x="7368" y="11399"/>
                  <a:pt x="7378" y="11374"/>
                </a:cubicBezTo>
                <a:cubicBezTo>
                  <a:pt x="7411" y="11299"/>
                  <a:pt x="7440" y="11223"/>
                  <a:pt x="7473" y="11148"/>
                </a:cubicBezTo>
                <a:cubicBezTo>
                  <a:pt x="7552" y="10972"/>
                  <a:pt x="7634" y="10797"/>
                  <a:pt x="7715" y="10621"/>
                </a:cubicBezTo>
                <a:cubicBezTo>
                  <a:pt x="7721" y="10608"/>
                  <a:pt x="7726" y="10593"/>
                  <a:pt x="7739" y="10593"/>
                </a:cubicBezTo>
                <a:close/>
                <a:moveTo>
                  <a:pt x="12570" y="10740"/>
                </a:moveTo>
                <a:cubicBezTo>
                  <a:pt x="12580" y="10740"/>
                  <a:pt x="12586" y="10750"/>
                  <a:pt x="12593" y="10768"/>
                </a:cubicBezTo>
                <a:cubicBezTo>
                  <a:pt x="12671" y="10960"/>
                  <a:pt x="12737" y="11154"/>
                  <a:pt x="12789" y="11352"/>
                </a:cubicBezTo>
                <a:cubicBezTo>
                  <a:pt x="12805" y="11409"/>
                  <a:pt x="12824" y="11460"/>
                  <a:pt x="12890" y="11486"/>
                </a:cubicBezTo>
                <a:cubicBezTo>
                  <a:pt x="12880" y="11493"/>
                  <a:pt x="12875" y="11497"/>
                  <a:pt x="12870" y="11501"/>
                </a:cubicBezTo>
                <a:cubicBezTo>
                  <a:pt x="12702" y="11615"/>
                  <a:pt x="12523" y="11713"/>
                  <a:pt x="12339" y="11802"/>
                </a:cubicBezTo>
                <a:cubicBezTo>
                  <a:pt x="12327" y="11807"/>
                  <a:pt x="12319" y="11809"/>
                  <a:pt x="12312" y="11809"/>
                </a:cubicBezTo>
                <a:cubicBezTo>
                  <a:pt x="12293" y="11809"/>
                  <a:pt x="12290" y="11790"/>
                  <a:pt x="12285" y="11769"/>
                </a:cubicBezTo>
                <a:cubicBezTo>
                  <a:pt x="12235" y="11537"/>
                  <a:pt x="12200" y="11303"/>
                  <a:pt x="12134" y="11075"/>
                </a:cubicBezTo>
                <a:cubicBezTo>
                  <a:pt x="12122" y="11036"/>
                  <a:pt x="12133" y="11019"/>
                  <a:pt x="12169" y="10999"/>
                </a:cubicBezTo>
                <a:cubicBezTo>
                  <a:pt x="12302" y="10931"/>
                  <a:pt x="12426" y="10849"/>
                  <a:pt x="12541" y="10757"/>
                </a:cubicBezTo>
                <a:cubicBezTo>
                  <a:pt x="12554" y="10745"/>
                  <a:pt x="12563" y="10740"/>
                  <a:pt x="12570" y="10740"/>
                </a:cubicBezTo>
                <a:close/>
                <a:moveTo>
                  <a:pt x="8350" y="10951"/>
                </a:moveTo>
                <a:cubicBezTo>
                  <a:pt x="8356" y="10951"/>
                  <a:pt x="8364" y="10953"/>
                  <a:pt x="8373" y="10957"/>
                </a:cubicBezTo>
                <a:cubicBezTo>
                  <a:pt x="8569" y="11051"/>
                  <a:pt x="8775" y="11127"/>
                  <a:pt x="8983" y="11195"/>
                </a:cubicBezTo>
                <a:cubicBezTo>
                  <a:pt x="9013" y="11205"/>
                  <a:pt x="9019" y="11219"/>
                  <a:pt x="9011" y="11247"/>
                </a:cubicBezTo>
                <a:cubicBezTo>
                  <a:pt x="8994" y="11309"/>
                  <a:pt x="8979" y="11371"/>
                  <a:pt x="8965" y="11432"/>
                </a:cubicBezTo>
                <a:cubicBezTo>
                  <a:pt x="8921" y="11615"/>
                  <a:pt x="8838" y="11786"/>
                  <a:pt x="8768" y="11962"/>
                </a:cubicBezTo>
                <a:cubicBezTo>
                  <a:pt x="8764" y="11974"/>
                  <a:pt x="8757" y="11977"/>
                  <a:pt x="8750" y="11977"/>
                </a:cubicBezTo>
                <a:cubicBezTo>
                  <a:pt x="8745" y="11977"/>
                  <a:pt x="8739" y="11975"/>
                  <a:pt x="8734" y="11973"/>
                </a:cubicBezTo>
                <a:cubicBezTo>
                  <a:pt x="8521" y="11906"/>
                  <a:pt x="8311" y="11834"/>
                  <a:pt x="8105" y="11750"/>
                </a:cubicBezTo>
                <a:cubicBezTo>
                  <a:pt x="8094" y="11746"/>
                  <a:pt x="8082" y="11740"/>
                  <a:pt x="8083" y="11727"/>
                </a:cubicBezTo>
                <a:cubicBezTo>
                  <a:pt x="8086" y="11722"/>
                  <a:pt x="8087" y="11717"/>
                  <a:pt x="8090" y="11712"/>
                </a:cubicBezTo>
                <a:cubicBezTo>
                  <a:pt x="8126" y="11636"/>
                  <a:pt x="8143" y="11554"/>
                  <a:pt x="8165" y="11474"/>
                </a:cubicBezTo>
                <a:cubicBezTo>
                  <a:pt x="8212" y="11310"/>
                  <a:pt x="8258" y="11148"/>
                  <a:pt x="8317" y="10988"/>
                </a:cubicBezTo>
                <a:cubicBezTo>
                  <a:pt x="8324" y="10968"/>
                  <a:pt x="8331" y="10951"/>
                  <a:pt x="8350" y="10951"/>
                </a:cubicBezTo>
                <a:close/>
                <a:moveTo>
                  <a:pt x="11888" y="11140"/>
                </a:moveTo>
                <a:cubicBezTo>
                  <a:pt x="11900" y="11140"/>
                  <a:pt x="11907" y="11148"/>
                  <a:pt x="11911" y="11166"/>
                </a:cubicBezTo>
                <a:cubicBezTo>
                  <a:pt x="11920" y="11207"/>
                  <a:pt x="11932" y="11247"/>
                  <a:pt x="11940" y="11288"/>
                </a:cubicBezTo>
                <a:cubicBezTo>
                  <a:pt x="11980" y="11487"/>
                  <a:pt x="12018" y="11688"/>
                  <a:pt x="12059" y="11887"/>
                </a:cubicBezTo>
                <a:cubicBezTo>
                  <a:pt x="12064" y="11915"/>
                  <a:pt x="12054" y="11923"/>
                  <a:pt x="12030" y="11931"/>
                </a:cubicBezTo>
                <a:cubicBezTo>
                  <a:pt x="11977" y="11950"/>
                  <a:pt x="11925" y="11967"/>
                  <a:pt x="11873" y="11984"/>
                </a:cubicBezTo>
                <a:cubicBezTo>
                  <a:pt x="11721" y="12030"/>
                  <a:pt x="11568" y="12071"/>
                  <a:pt x="11401" y="12107"/>
                </a:cubicBezTo>
                <a:cubicBezTo>
                  <a:pt x="11399" y="12108"/>
                  <a:pt x="11396" y="12108"/>
                  <a:pt x="11394" y="12108"/>
                </a:cubicBezTo>
                <a:cubicBezTo>
                  <a:pt x="11372" y="12108"/>
                  <a:pt x="11376" y="12079"/>
                  <a:pt x="11372" y="12061"/>
                </a:cubicBezTo>
                <a:cubicBezTo>
                  <a:pt x="11331" y="11829"/>
                  <a:pt x="11287" y="11599"/>
                  <a:pt x="11225" y="11371"/>
                </a:cubicBezTo>
                <a:cubicBezTo>
                  <a:pt x="11220" y="11350"/>
                  <a:pt x="11220" y="11340"/>
                  <a:pt x="11248" y="11333"/>
                </a:cubicBezTo>
                <a:cubicBezTo>
                  <a:pt x="11460" y="11288"/>
                  <a:pt x="11668" y="11228"/>
                  <a:pt x="11866" y="11145"/>
                </a:cubicBezTo>
                <a:cubicBezTo>
                  <a:pt x="11875" y="11142"/>
                  <a:pt x="11882" y="11140"/>
                  <a:pt x="11888" y="11140"/>
                </a:cubicBezTo>
                <a:close/>
                <a:moveTo>
                  <a:pt x="9275" y="11280"/>
                </a:moveTo>
                <a:cubicBezTo>
                  <a:pt x="9280" y="11280"/>
                  <a:pt x="9286" y="11281"/>
                  <a:pt x="9293" y="11283"/>
                </a:cubicBezTo>
                <a:cubicBezTo>
                  <a:pt x="9488" y="11331"/>
                  <a:pt x="9687" y="11367"/>
                  <a:pt x="9889" y="11386"/>
                </a:cubicBezTo>
                <a:cubicBezTo>
                  <a:pt x="9916" y="11388"/>
                  <a:pt x="9923" y="11402"/>
                  <a:pt x="9920" y="11421"/>
                </a:cubicBezTo>
                <a:cubicBezTo>
                  <a:pt x="9907" y="11538"/>
                  <a:pt x="9901" y="11658"/>
                  <a:pt x="9899" y="11777"/>
                </a:cubicBezTo>
                <a:cubicBezTo>
                  <a:pt x="9896" y="11913"/>
                  <a:pt x="9886" y="12049"/>
                  <a:pt x="9889" y="12185"/>
                </a:cubicBezTo>
                <a:cubicBezTo>
                  <a:pt x="9890" y="12208"/>
                  <a:pt x="9886" y="12222"/>
                  <a:pt x="9860" y="12222"/>
                </a:cubicBezTo>
                <a:cubicBezTo>
                  <a:pt x="9857" y="12222"/>
                  <a:pt x="9853" y="12221"/>
                  <a:pt x="9849" y="12221"/>
                </a:cubicBezTo>
                <a:cubicBezTo>
                  <a:pt x="9574" y="12188"/>
                  <a:pt x="9304" y="12131"/>
                  <a:pt x="9037" y="12060"/>
                </a:cubicBezTo>
                <a:cubicBezTo>
                  <a:pt x="8995" y="12049"/>
                  <a:pt x="8994" y="12036"/>
                  <a:pt x="9011" y="12002"/>
                </a:cubicBezTo>
                <a:cubicBezTo>
                  <a:pt x="9057" y="11916"/>
                  <a:pt x="9094" y="11831"/>
                  <a:pt x="9125" y="11739"/>
                </a:cubicBezTo>
                <a:cubicBezTo>
                  <a:pt x="9173" y="11603"/>
                  <a:pt x="9215" y="11464"/>
                  <a:pt x="9244" y="11323"/>
                </a:cubicBezTo>
                <a:cubicBezTo>
                  <a:pt x="9248" y="11306"/>
                  <a:pt x="9246" y="11280"/>
                  <a:pt x="9275" y="11280"/>
                </a:cubicBezTo>
                <a:close/>
                <a:moveTo>
                  <a:pt x="10948" y="11382"/>
                </a:moveTo>
                <a:cubicBezTo>
                  <a:pt x="10983" y="11382"/>
                  <a:pt x="10988" y="11396"/>
                  <a:pt x="11000" y="11441"/>
                </a:cubicBezTo>
                <a:cubicBezTo>
                  <a:pt x="11057" y="11667"/>
                  <a:pt x="11093" y="11897"/>
                  <a:pt x="11136" y="12125"/>
                </a:cubicBezTo>
                <a:cubicBezTo>
                  <a:pt x="11141" y="12154"/>
                  <a:pt x="11129" y="12162"/>
                  <a:pt x="11103" y="12165"/>
                </a:cubicBezTo>
                <a:cubicBezTo>
                  <a:pt x="10862" y="12200"/>
                  <a:pt x="10619" y="12235"/>
                  <a:pt x="10372" y="12235"/>
                </a:cubicBezTo>
                <a:cubicBezTo>
                  <a:pt x="10362" y="12235"/>
                  <a:pt x="10351" y="12235"/>
                  <a:pt x="10341" y="12234"/>
                </a:cubicBezTo>
                <a:cubicBezTo>
                  <a:pt x="10313" y="12234"/>
                  <a:pt x="10285" y="12233"/>
                  <a:pt x="10256" y="12233"/>
                </a:cubicBezTo>
                <a:cubicBezTo>
                  <a:pt x="10238" y="12233"/>
                  <a:pt x="10219" y="12234"/>
                  <a:pt x="10200" y="12235"/>
                </a:cubicBezTo>
                <a:cubicBezTo>
                  <a:pt x="10197" y="12236"/>
                  <a:pt x="10194" y="12236"/>
                  <a:pt x="10192" y="12236"/>
                </a:cubicBezTo>
                <a:cubicBezTo>
                  <a:pt x="10147" y="12236"/>
                  <a:pt x="10133" y="12219"/>
                  <a:pt x="10135" y="12175"/>
                </a:cubicBezTo>
                <a:cubicBezTo>
                  <a:pt x="10151" y="11931"/>
                  <a:pt x="10139" y="11684"/>
                  <a:pt x="10168" y="11440"/>
                </a:cubicBezTo>
                <a:cubicBezTo>
                  <a:pt x="10171" y="11414"/>
                  <a:pt x="10181" y="11404"/>
                  <a:pt x="10208" y="11404"/>
                </a:cubicBezTo>
                <a:cubicBezTo>
                  <a:pt x="10209" y="11404"/>
                  <a:pt x="10210" y="11404"/>
                  <a:pt x="10211" y="11404"/>
                </a:cubicBezTo>
                <a:cubicBezTo>
                  <a:pt x="10275" y="11408"/>
                  <a:pt x="10339" y="11413"/>
                  <a:pt x="10402" y="11413"/>
                </a:cubicBezTo>
                <a:cubicBezTo>
                  <a:pt x="10410" y="11413"/>
                  <a:pt x="10419" y="11413"/>
                  <a:pt x="10427" y="11413"/>
                </a:cubicBezTo>
                <a:cubicBezTo>
                  <a:pt x="10585" y="11413"/>
                  <a:pt x="10744" y="11404"/>
                  <a:pt x="10901" y="11386"/>
                </a:cubicBezTo>
                <a:cubicBezTo>
                  <a:pt x="10921" y="11384"/>
                  <a:pt x="10936" y="11382"/>
                  <a:pt x="10948" y="11382"/>
                </a:cubicBezTo>
                <a:close/>
                <a:moveTo>
                  <a:pt x="11343" y="1"/>
                </a:moveTo>
                <a:cubicBezTo>
                  <a:pt x="11144" y="1"/>
                  <a:pt x="10943" y="1"/>
                  <a:pt x="10746" y="2"/>
                </a:cubicBezTo>
                <a:cubicBezTo>
                  <a:pt x="10680" y="16"/>
                  <a:pt x="10611" y="11"/>
                  <a:pt x="10545" y="16"/>
                </a:cubicBezTo>
                <a:cubicBezTo>
                  <a:pt x="10231" y="41"/>
                  <a:pt x="9924" y="95"/>
                  <a:pt x="9622" y="175"/>
                </a:cubicBezTo>
                <a:cubicBezTo>
                  <a:pt x="9154" y="297"/>
                  <a:pt x="8712" y="478"/>
                  <a:pt x="8303" y="720"/>
                </a:cubicBezTo>
                <a:cubicBezTo>
                  <a:pt x="7935" y="938"/>
                  <a:pt x="7611" y="1202"/>
                  <a:pt x="7306" y="1488"/>
                </a:cubicBezTo>
                <a:cubicBezTo>
                  <a:pt x="6962" y="1808"/>
                  <a:pt x="6660" y="2158"/>
                  <a:pt x="6377" y="2521"/>
                </a:cubicBezTo>
                <a:cubicBezTo>
                  <a:pt x="6216" y="2727"/>
                  <a:pt x="6065" y="2941"/>
                  <a:pt x="5888" y="3137"/>
                </a:cubicBezTo>
                <a:cubicBezTo>
                  <a:pt x="5795" y="3240"/>
                  <a:pt x="5691" y="3333"/>
                  <a:pt x="5538" y="3360"/>
                </a:cubicBezTo>
                <a:cubicBezTo>
                  <a:pt x="5513" y="3364"/>
                  <a:pt x="5488" y="3366"/>
                  <a:pt x="5464" y="3366"/>
                </a:cubicBezTo>
                <a:cubicBezTo>
                  <a:pt x="5386" y="3366"/>
                  <a:pt x="5310" y="3347"/>
                  <a:pt x="5234" y="3326"/>
                </a:cubicBezTo>
                <a:cubicBezTo>
                  <a:pt x="4979" y="3256"/>
                  <a:pt x="4728" y="3174"/>
                  <a:pt x="4466" y="3123"/>
                </a:cubicBezTo>
                <a:cubicBezTo>
                  <a:pt x="4267" y="3085"/>
                  <a:pt x="4067" y="3056"/>
                  <a:pt x="3864" y="3044"/>
                </a:cubicBezTo>
                <a:cubicBezTo>
                  <a:pt x="3791" y="3040"/>
                  <a:pt x="3719" y="3038"/>
                  <a:pt x="3647" y="3038"/>
                </a:cubicBezTo>
                <a:cubicBezTo>
                  <a:pt x="3139" y="3038"/>
                  <a:pt x="2650" y="3140"/>
                  <a:pt x="2170" y="3297"/>
                </a:cubicBezTo>
                <a:cubicBezTo>
                  <a:pt x="1813" y="3412"/>
                  <a:pt x="1472" y="3561"/>
                  <a:pt x="1165" y="3766"/>
                </a:cubicBezTo>
                <a:cubicBezTo>
                  <a:pt x="601" y="4144"/>
                  <a:pt x="217" y="4636"/>
                  <a:pt x="57" y="5266"/>
                </a:cubicBezTo>
                <a:cubicBezTo>
                  <a:pt x="30" y="5373"/>
                  <a:pt x="11" y="5483"/>
                  <a:pt x="7" y="5594"/>
                </a:cubicBezTo>
                <a:cubicBezTo>
                  <a:pt x="7" y="5606"/>
                  <a:pt x="2" y="5617"/>
                  <a:pt x="0" y="5628"/>
                </a:cubicBezTo>
                <a:lnTo>
                  <a:pt x="0" y="5857"/>
                </a:lnTo>
                <a:cubicBezTo>
                  <a:pt x="18" y="6002"/>
                  <a:pt x="48" y="6145"/>
                  <a:pt x="105" y="6282"/>
                </a:cubicBezTo>
                <a:cubicBezTo>
                  <a:pt x="184" y="6473"/>
                  <a:pt x="285" y="6655"/>
                  <a:pt x="426" y="6815"/>
                </a:cubicBezTo>
                <a:cubicBezTo>
                  <a:pt x="455" y="6846"/>
                  <a:pt x="465" y="6875"/>
                  <a:pt x="447" y="6918"/>
                </a:cubicBezTo>
                <a:cubicBezTo>
                  <a:pt x="375" y="7084"/>
                  <a:pt x="382" y="7258"/>
                  <a:pt x="396" y="7432"/>
                </a:cubicBezTo>
                <a:cubicBezTo>
                  <a:pt x="409" y="7591"/>
                  <a:pt x="432" y="7748"/>
                  <a:pt x="477" y="7902"/>
                </a:cubicBezTo>
                <a:cubicBezTo>
                  <a:pt x="613" y="8388"/>
                  <a:pt x="854" y="8827"/>
                  <a:pt x="1195" y="9219"/>
                </a:cubicBezTo>
                <a:cubicBezTo>
                  <a:pt x="1332" y="9377"/>
                  <a:pt x="1490" y="9517"/>
                  <a:pt x="1648" y="9656"/>
                </a:cubicBezTo>
                <a:cubicBezTo>
                  <a:pt x="1760" y="9752"/>
                  <a:pt x="1850" y="9868"/>
                  <a:pt x="1963" y="9964"/>
                </a:cubicBezTo>
                <a:cubicBezTo>
                  <a:pt x="2356" y="10303"/>
                  <a:pt x="2762" y="10625"/>
                  <a:pt x="3225" y="10884"/>
                </a:cubicBezTo>
                <a:cubicBezTo>
                  <a:pt x="3548" y="11064"/>
                  <a:pt x="3893" y="11194"/>
                  <a:pt x="4268" y="11254"/>
                </a:cubicBezTo>
                <a:cubicBezTo>
                  <a:pt x="4392" y="11274"/>
                  <a:pt x="4515" y="11282"/>
                  <a:pt x="4638" y="11282"/>
                </a:cubicBezTo>
                <a:cubicBezTo>
                  <a:pt x="4796" y="11282"/>
                  <a:pt x="4954" y="11268"/>
                  <a:pt x="5112" y="11243"/>
                </a:cubicBezTo>
                <a:cubicBezTo>
                  <a:pt x="5433" y="11196"/>
                  <a:pt x="5728" y="11086"/>
                  <a:pt x="6009" y="10940"/>
                </a:cubicBezTo>
                <a:cubicBezTo>
                  <a:pt x="6043" y="10922"/>
                  <a:pt x="6081" y="10914"/>
                  <a:pt x="6120" y="10914"/>
                </a:cubicBezTo>
                <a:cubicBezTo>
                  <a:pt x="6187" y="10914"/>
                  <a:pt x="6256" y="10938"/>
                  <a:pt x="6307" y="10978"/>
                </a:cubicBezTo>
                <a:cubicBezTo>
                  <a:pt x="6530" y="11150"/>
                  <a:pt x="6752" y="11323"/>
                  <a:pt x="6995" y="11473"/>
                </a:cubicBezTo>
                <a:cubicBezTo>
                  <a:pt x="7264" y="11637"/>
                  <a:pt x="7551" y="11770"/>
                  <a:pt x="7844" y="11896"/>
                </a:cubicBezTo>
                <a:cubicBezTo>
                  <a:pt x="8341" y="12111"/>
                  <a:pt x="8857" y="12276"/>
                  <a:pt x="9394" y="12386"/>
                </a:cubicBezTo>
                <a:cubicBezTo>
                  <a:pt x="9589" y="12426"/>
                  <a:pt x="9786" y="12452"/>
                  <a:pt x="9985" y="12464"/>
                </a:cubicBezTo>
                <a:cubicBezTo>
                  <a:pt x="10081" y="12471"/>
                  <a:pt x="10178" y="12474"/>
                  <a:pt x="10274" y="12474"/>
                </a:cubicBezTo>
                <a:cubicBezTo>
                  <a:pt x="10385" y="12474"/>
                  <a:pt x="10495" y="12470"/>
                  <a:pt x="10605" y="12460"/>
                </a:cubicBezTo>
                <a:cubicBezTo>
                  <a:pt x="10989" y="12431"/>
                  <a:pt x="11367" y="12366"/>
                  <a:pt x="11740" y="12268"/>
                </a:cubicBezTo>
                <a:cubicBezTo>
                  <a:pt x="12282" y="12126"/>
                  <a:pt x="12767" y="11887"/>
                  <a:pt x="13204" y="11564"/>
                </a:cubicBezTo>
                <a:cubicBezTo>
                  <a:pt x="13340" y="11465"/>
                  <a:pt x="13470" y="11360"/>
                  <a:pt x="13611" y="11266"/>
                </a:cubicBezTo>
                <a:cubicBezTo>
                  <a:pt x="13708" y="11200"/>
                  <a:pt x="13811" y="11168"/>
                  <a:pt x="13919" y="11168"/>
                </a:cubicBezTo>
                <a:cubicBezTo>
                  <a:pt x="13976" y="11168"/>
                  <a:pt x="14035" y="11177"/>
                  <a:pt x="14095" y="11195"/>
                </a:cubicBezTo>
                <a:cubicBezTo>
                  <a:pt x="14327" y="11263"/>
                  <a:pt x="14557" y="11340"/>
                  <a:pt x="14797" y="11390"/>
                </a:cubicBezTo>
                <a:cubicBezTo>
                  <a:pt x="15021" y="11437"/>
                  <a:pt x="15249" y="11471"/>
                  <a:pt x="15477" y="11496"/>
                </a:cubicBezTo>
                <a:cubicBezTo>
                  <a:pt x="15582" y="11507"/>
                  <a:pt x="15686" y="11513"/>
                  <a:pt x="15788" y="11513"/>
                </a:cubicBezTo>
                <a:cubicBezTo>
                  <a:pt x="16404" y="11513"/>
                  <a:pt x="16954" y="11309"/>
                  <a:pt x="17459" y="10962"/>
                </a:cubicBezTo>
                <a:cubicBezTo>
                  <a:pt x="17633" y="10841"/>
                  <a:pt x="17800" y="10710"/>
                  <a:pt x="17956" y="10568"/>
                </a:cubicBezTo>
                <a:cubicBezTo>
                  <a:pt x="18243" y="10305"/>
                  <a:pt x="18472" y="10005"/>
                  <a:pt x="18668" y="9682"/>
                </a:cubicBezTo>
                <a:cubicBezTo>
                  <a:pt x="18917" y="9270"/>
                  <a:pt x="19076" y="8833"/>
                  <a:pt x="19165" y="8374"/>
                </a:cubicBezTo>
                <a:cubicBezTo>
                  <a:pt x="19191" y="8243"/>
                  <a:pt x="19202" y="8111"/>
                  <a:pt x="19214" y="7979"/>
                </a:cubicBezTo>
                <a:cubicBezTo>
                  <a:pt x="19226" y="7838"/>
                  <a:pt x="19241" y="7698"/>
                  <a:pt x="19253" y="7559"/>
                </a:cubicBezTo>
                <a:cubicBezTo>
                  <a:pt x="19256" y="7533"/>
                  <a:pt x="19258" y="7508"/>
                  <a:pt x="19258" y="7483"/>
                </a:cubicBezTo>
                <a:cubicBezTo>
                  <a:pt x="19259" y="7290"/>
                  <a:pt x="19262" y="7099"/>
                  <a:pt x="19258" y="6906"/>
                </a:cubicBezTo>
                <a:cubicBezTo>
                  <a:pt x="19252" y="6655"/>
                  <a:pt x="19241" y="6404"/>
                  <a:pt x="19212" y="6152"/>
                </a:cubicBezTo>
                <a:cubicBezTo>
                  <a:pt x="19196" y="6012"/>
                  <a:pt x="19144" y="5882"/>
                  <a:pt x="19105" y="5747"/>
                </a:cubicBezTo>
                <a:cubicBezTo>
                  <a:pt x="19013" y="5423"/>
                  <a:pt x="18916" y="5100"/>
                  <a:pt x="18785" y="4788"/>
                </a:cubicBezTo>
                <a:cubicBezTo>
                  <a:pt x="18605" y="4356"/>
                  <a:pt x="18422" y="3925"/>
                  <a:pt x="18139" y="3536"/>
                </a:cubicBezTo>
                <a:cubicBezTo>
                  <a:pt x="17958" y="3288"/>
                  <a:pt x="17754" y="3055"/>
                  <a:pt x="17532" y="2834"/>
                </a:cubicBezTo>
                <a:cubicBezTo>
                  <a:pt x="17465" y="2769"/>
                  <a:pt x="17394" y="2713"/>
                  <a:pt x="17321" y="2655"/>
                </a:cubicBezTo>
                <a:cubicBezTo>
                  <a:pt x="16947" y="2362"/>
                  <a:pt x="16525" y="2165"/>
                  <a:pt x="16037" y="2093"/>
                </a:cubicBezTo>
                <a:cubicBezTo>
                  <a:pt x="15901" y="2072"/>
                  <a:pt x="15762" y="2065"/>
                  <a:pt x="15626" y="2057"/>
                </a:cubicBezTo>
                <a:cubicBezTo>
                  <a:pt x="15519" y="2052"/>
                  <a:pt x="15411" y="2054"/>
                  <a:pt x="15306" y="2040"/>
                </a:cubicBezTo>
                <a:cubicBezTo>
                  <a:pt x="15180" y="2023"/>
                  <a:pt x="15100" y="1947"/>
                  <a:pt x="15026" y="1864"/>
                </a:cubicBezTo>
                <a:cubicBezTo>
                  <a:pt x="14813" y="1627"/>
                  <a:pt x="14602" y="1387"/>
                  <a:pt x="14373" y="1164"/>
                </a:cubicBezTo>
                <a:cubicBezTo>
                  <a:pt x="13939" y="741"/>
                  <a:pt x="13413" y="449"/>
                  <a:pt x="12817" y="258"/>
                </a:cubicBezTo>
                <a:cubicBezTo>
                  <a:pt x="12475" y="147"/>
                  <a:pt x="12125" y="73"/>
                  <a:pt x="11765" y="37"/>
                </a:cubicBezTo>
                <a:cubicBezTo>
                  <a:pt x="11635" y="25"/>
                  <a:pt x="11506" y="10"/>
                  <a:pt x="11376" y="7"/>
                </a:cubicBezTo>
                <a:cubicBezTo>
                  <a:pt x="11364" y="6"/>
                  <a:pt x="11354" y="4"/>
                  <a:pt x="113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59" name="Google Shape;1959;p35">
            <a:extLst>
              <a:ext uri="{FF2B5EF4-FFF2-40B4-BE49-F238E27FC236}">
                <a16:creationId xmlns:a16="http://schemas.microsoft.com/office/drawing/2014/main" id="{62E2E346-FA26-95C1-D6A8-B08293E277EF}"/>
              </a:ext>
            </a:extLst>
          </p:cNvPr>
          <p:cNvSpPr/>
          <p:nvPr/>
        </p:nvSpPr>
        <p:spPr>
          <a:xfrm>
            <a:off x="7847568" y="2790368"/>
            <a:ext cx="3954330" cy="1930013"/>
          </a:xfrm>
          <a:custGeom>
            <a:avLst/>
            <a:gdLst/>
            <a:ahLst/>
            <a:cxnLst/>
            <a:rect l="l" t="t" r="r" b="b"/>
            <a:pathLst>
              <a:path w="19262" h="12474" extrusionOk="0">
                <a:moveTo>
                  <a:pt x="18994" y="6775"/>
                </a:moveTo>
                <a:lnTo>
                  <a:pt x="18994" y="6775"/>
                </a:lnTo>
                <a:cubicBezTo>
                  <a:pt x="19004" y="7228"/>
                  <a:pt x="19010" y="7668"/>
                  <a:pt x="18936" y="8113"/>
                </a:cubicBezTo>
                <a:cubicBezTo>
                  <a:pt x="18927" y="8098"/>
                  <a:pt x="18924" y="8089"/>
                  <a:pt x="18919" y="8080"/>
                </a:cubicBezTo>
                <a:cubicBezTo>
                  <a:pt x="18872" y="7988"/>
                  <a:pt x="18833" y="7892"/>
                  <a:pt x="18775" y="7807"/>
                </a:cubicBezTo>
                <a:cubicBezTo>
                  <a:pt x="18741" y="7757"/>
                  <a:pt x="18748" y="7722"/>
                  <a:pt x="18766" y="7676"/>
                </a:cubicBezTo>
                <a:cubicBezTo>
                  <a:pt x="18849" y="7462"/>
                  <a:pt x="18912" y="7243"/>
                  <a:pt x="18952" y="7018"/>
                </a:cubicBezTo>
                <a:cubicBezTo>
                  <a:pt x="18967" y="6940"/>
                  <a:pt x="18979" y="6863"/>
                  <a:pt x="18994" y="6775"/>
                </a:cubicBezTo>
                <a:close/>
                <a:moveTo>
                  <a:pt x="18614" y="8027"/>
                </a:moveTo>
                <a:cubicBezTo>
                  <a:pt x="18709" y="8187"/>
                  <a:pt x="18786" y="8348"/>
                  <a:pt x="18869" y="8507"/>
                </a:cubicBezTo>
                <a:cubicBezTo>
                  <a:pt x="18870" y="8511"/>
                  <a:pt x="18870" y="8517"/>
                  <a:pt x="18869" y="8522"/>
                </a:cubicBezTo>
                <a:cubicBezTo>
                  <a:pt x="18852" y="8606"/>
                  <a:pt x="18829" y="8688"/>
                  <a:pt x="18798" y="8784"/>
                </a:cubicBezTo>
                <a:cubicBezTo>
                  <a:pt x="18684" y="8600"/>
                  <a:pt x="18597" y="8421"/>
                  <a:pt x="18516" y="8241"/>
                </a:cubicBezTo>
                <a:cubicBezTo>
                  <a:pt x="18510" y="8229"/>
                  <a:pt x="18511" y="8215"/>
                  <a:pt x="18517" y="8203"/>
                </a:cubicBezTo>
                <a:cubicBezTo>
                  <a:pt x="18548" y="8146"/>
                  <a:pt x="18579" y="8089"/>
                  <a:pt x="18614" y="8027"/>
                </a:cubicBezTo>
                <a:close/>
                <a:moveTo>
                  <a:pt x="18356" y="8468"/>
                </a:moveTo>
                <a:cubicBezTo>
                  <a:pt x="18365" y="8487"/>
                  <a:pt x="18371" y="8502"/>
                  <a:pt x="18378" y="8516"/>
                </a:cubicBezTo>
                <a:cubicBezTo>
                  <a:pt x="18434" y="8619"/>
                  <a:pt x="18487" y="8726"/>
                  <a:pt x="18546" y="8828"/>
                </a:cubicBezTo>
                <a:cubicBezTo>
                  <a:pt x="18583" y="8892"/>
                  <a:pt x="18625" y="8956"/>
                  <a:pt x="18702" y="8989"/>
                </a:cubicBezTo>
                <a:cubicBezTo>
                  <a:pt x="18722" y="8996"/>
                  <a:pt x="18720" y="9009"/>
                  <a:pt x="18714" y="9025"/>
                </a:cubicBezTo>
                <a:cubicBezTo>
                  <a:pt x="18639" y="9211"/>
                  <a:pt x="18549" y="9392"/>
                  <a:pt x="18437" y="9577"/>
                </a:cubicBezTo>
                <a:cubicBezTo>
                  <a:pt x="18383" y="9451"/>
                  <a:pt x="18334" y="9336"/>
                  <a:pt x="18287" y="9219"/>
                </a:cubicBezTo>
                <a:cubicBezTo>
                  <a:pt x="18236" y="9094"/>
                  <a:pt x="18195" y="8968"/>
                  <a:pt x="18137" y="8846"/>
                </a:cubicBezTo>
                <a:cubicBezTo>
                  <a:pt x="18113" y="8798"/>
                  <a:pt x="18111" y="8768"/>
                  <a:pt x="18150" y="8735"/>
                </a:cubicBezTo>
                <a:cubicBezTo>
                  <a:pt x="18156" y="8731"/>
                  <a:pt x="18160" y="8725"/>
                  <a:pt x="18164" y="8720"/>
                </a:cubicBezTo>
                <a:cubicBezTo>
                  <a:pt x="18226" y="8637"/>
                  <a:pt x="18289" y="8555"/>
                  <a:pt x="18356" y="8468"/>
                </a:cubicBezTo>
                <a:close/>
                <a:moveTo>
                  <a:pt x="17920" y="8991"/>
                </a:moveTo>
                <a:cubicBezTo>
                  <a:pt x="17930" y="8991"/>
                  <a:pt x="17937" y="9003"/>
                  <a:pt x="17945" y="9025"/>
                </a:cubicBezTo>
                <a:cubicBezTo>
                  <a:pt x="18040" y="9279"/>
                  <a:pt x="18145" y="9529"/>
                  <a:pt x="18258" y="9777"/>
                </a:cubicBezTo>
                <a:cubicBezTo>
                  <a:pt x="18275" y="9810"/>
                  <a:pt x="18270" y="9834"/>
                  <a:pt x="18249" y="9862"/>
                </a:cubicBezTo>
                <a:cubicBezTo>
                  <a:pt x="18135" y="10024"/>
                  <a:pt x="18004" y="10175"/>
                  <a:pt x="17864" y="10316"/>
                </a:cubicBezTo>
                <a:cubicBezTo>
                  <a:pt x="17853" y="10327"/>
                  <a:pt x="17844" y="10347"/>
                  <a:pt x="17826" y="10347"/>
                </a:cubicBezTo>
                <a:cubicBezTo>
                  <a:pt x="17825" y="10347"/>
                  <a:pt x="17824" y="10347"/>
                  <a:pt x="17823" y="10346"/>
                </a:cubicBezTo>
                <a:cubicBezTo>
                  <a:pt x="17804" y="10342"/>
                  <a:pt x="17804" y="10321"/>
                  <a:pt x="17798" y="10305"/>
                </a:cubicBezTo>
                <a:cubicBezTo>
                  <a:pt x="17693" y="10009"/>
                  <a:pt x="17583" y="9713"/>
                  <a:pt x="17460" y="9420"/>
                </a:cubicBezTo>
                <a:cubicBezTo>
                  <a:pt x="17455" y="9406"/>
                  <a:pt x="17450" y="9394"/>
                  <a:pt x="17444" y="9384"/>
                </a:cubicBezTo>
                <a:cubicBezTo>
                  <a:pt x="17444" y="9364"/>
                  <a:pt x="17461" y="9358"/>
                  <a:pt x="17474" y="9349"/>
                </a:cubicBezTo>
                <a:cubicBezTo>
                  <a:pt x="17621" y="9246"/>
                  <a:pt x="17761" y="9136"/>
                  <a:pt x="17888" y="9012"/>
                </a:cubicBezTo>
                <a:cubicBezTo>
                  <a:pt x="17903" y="8998"/>
                  <a:pt x="17912" y="8991"/>
                  <a:pt x="17920" y="8991"/>
                </a:cubicBezTo>
                <a:close/>
                <a:moveTo>
                  <a:pt x="6630" y="9425"/>
                </a:moveTo>
                <a:cubicBezTo>
                  <a:pt x="6639" y="9425"/>
                  <a:pt x="6643" y="9435"/>
                  <a:pt x="6649" y="9441"/>
                </a:cubicBezTo>
                <a:cubicBezTo>
                  <a:pt x="6701" y="9508"/>
                  <a:pt x="6752" y="9575"/>
                  <a:pt x="6805" y="9638"/>
                </a:cubicBezTo>
                <a:cubicBezTo>
                  <a:pt x="6831" y="9669"/>
                  <a:pt x="6835" y="9694"/>
                  <a:pt x="6818" y="9729"/>
                </a:cubicBezTo>
                <a:cubicBezTo>
                  <a:pt x="6716" y="9925"/>
                  <a:pt x="6643" y="10129"/>
                  <a:pt x="6562" y="10331"/>
                </a:cubicBezTo>
                <a:cubicBezTo>
                  <a:pt x="6512" y="10456"/>
                  <a:pt x="6468" y="10585"/>
                  <a:pt x="6420" y="10712"/>
                </a:cubicBezTo>
                <a:cubicBezTo>
                  <a:pt x="6416" y="10723"/>
                  <a:pt x="6415" y="10738"/>
                  <a:pt x="6401" y="10740"/>
                </a:cubicBezTo>
                <a:cubicBezTo>
                  <a:pt x="6401" y="10740"/>
                  <a:pt x="6400" y="10740"/>
                  <a:pt x="6399" y="10740"/>
                </a:cubicBezTo>
                <a:cubicBezTo>
                  <a:pt x="6371" y="10740"/>
                  <a:pt x="6329" y="10689"/>
                  <a:pt x="6333" y="10662"/>
                </a:cubicBezTo>
                <a:cubicBezTo>
                  <a:pt x="6342" y="10601"/>
                  <a:pt x="6354" y="10542"/>
                  <a:pt x="6362" y="10481"/>
                </a:cubicBezTo>
                <a:cubicBezTo>
                  <a:pt x="6410" y="10129"/>
                  <a:pt x="6510" y="9787"/>
                  <a:pt x="6614" y="9447"/>
                </a:cubicBezTo>
                <a:cubicBezTo>
                  <a:pt x="6616" y="9439"/>
                  <a:pt x="6619" y="9429"/>
                  <a:pt x="6626" y="9426"/>
                </a:cubicBezTo>
                <a:cubicBezTo>
                  <a:pt x="6628" y="9425"/>
                  <a:pt x="6629" y="9425"/>
                  <a:pt x="6630" y="9425"/>
                </a:cubicBezTo>
                <a:close/>
                <a:moveTo>
                  <a:pt x="17224" y="9513"/>
                </a:moveTo>
                <a:cubicBezTo>
                  <a:pt x="17234" y="9513"/>
                  <a:pt x="17241" y="9520"/>
                  <a:pt x="17247" y="9538"/>
                </a:cubicBezTo>
                <a:cubicBezTo>
                  <a:pt x="17332" y="9751"/>
                  <a:pt x="17420" y="9964"/>
                  <a:pt x="17496" y="10183"/>
                </a:cubicBezTo>
                <a:cubicBezTo>
                  <a:pt x="17529" y="10283"/>
                  <a:pt x="17560" y="10384"/>
                  <a:pt x="17612" y="10477"/>
                </a:cubicBezTo>
                <a:cubicBezTo>
                  <a:pt x="17631" y="10508"/>
                  <a:pt x="17632" y="10524"/>
                  <a:pt x="17604" y="10548"/>
                </a:cubicBezTo>
                <a:cubicBezTo>
                  <a:pt x="17506" y="10631"/>
                  <a:pt x="17400" y="10704"/>
                  <a:pt x="17296" y="10778"/>
                </a:cubicBezTo>
                <a:cubicBezTo>
                  <a:pt x="17281" y="10790"/>
                  <a:pt x="17270" y="10796"/>
                  <a:pt x="17262" y="10796"/>
                </a:cubicBezTo>
                <a:cubicBezTo>
                  <a:pt x="17250" y="10796"/>
                  <a:pt x="17243" y="10784"/>
                  <a:pt x="17236" y="10760"/>
                </a:cubicBezTo>
                <a:cubicBezTo>
                  <a:pt x="17146" y="10468"/>
                  <a:pt x="17060" y="10176"/>
                  <a:pt x="16948" y="9890"/>
                </a:cubicBezTo>
                <a:cubicBezTo>
                  <a:pt x="16923" y="9829"/>
                  <a:pt x="16908" y="9767"/>
                  <a:pt x="16892" y="9713"/>
                </a:cubicBezTo>
                <a:cubicBezTo>
                  <a:pt x="16890" y="9682"/>
                  <a:pt x="16910" y="9676"/>
                  <a:pt x="16925" y="9668"/>
                </a:cubicBezTo>
                <a:cubicBezTo>
                  <a:pt x="17015" y="9619"/>
                  <a:pt x="17108" y="9573"/>
                  <a:pt x="17197" y="9522"/>
                </a:cubicBezTo>
                <a:cubicBezTo>
                  <a:pt x="17208" y="9516"/>
                  <a:pt x="17217" y="9513"/>
                  <a:pt x="17224" y="9513"/>
                </a:cubicBezTo>
                <a:close/>
                <a:moveTo>
                  <a:pt x="6323" y="9527"/>
                </a:moveTo>
                <a:lnTo>
                  <a:pt x="6323" y="9527"/>
                </a:lnTo>
                <a:cubicBezTo>
                  <a:pt x="6336" y="9545"/>
                  <a:pt x="6324" y="9557"/>
                  <a:pt x="6321" y="9569"/>
                </a:cubicBezTo>
                <a:cubicBezTo>
                  <a:pt x="6212" y="9901"/>
                  <a:pt x="6139" y="10242"/>
                  <a:pt x="6093" y="10587"/>
                </a:cubicBezTo>
                <a:cubicBezTo>
                  <a:pt x="6086" y="10627"/>
                  <a:pt x="6075" y="10658"/>
                  <a:pt x="6026" y="10672"/>
                </a:cubicBezTo>
                <a:cubicBezTo>
                  <a:pt x="5992" y="10680"/>
                  <a:pt x="5963" y="10699"/>
                  <a:pt x="5933" y="10714"/>
                </a:cubicBezTo>
                <a:cubicBezTo>
                  <a:pt x="5814" y="10777"/>
                  <a:pt x="5690" y="10832"/>
                  <a:pt x="5565" y="10885"/>
                </a:cubicBezTo>
                <a:cubicBezTo>
                  <a:pt x="5553" y="10890"/>
                  <a:pt x="5544" y="10892"/>
                  <a:pt x="5538" y="10892"/>
                </a:cubicBezTo>
                <a:cubicBezTo>
                  <a:pt x="5523" y="10892"/>
                  <a:pt x="5520" y="10881"/>
                  <a:pt x="5523" y="10859"/>
                </a:cubicBezTo>
                <a:cubicBezTo>
                  <a:pt x="5531" y="10804"/>
                  <a:pt x="5535" y="10750"/>
                  <a:pt x="5533" y="10695"/>
                </a:cubicBezTo>
                <a:cubicBezTo>
                  <a:pt x="5529" y="10486"/>
                  <a:pt x="5504" y="10279"/>
                  <a:pt x="5510" y="10069"/>
                </a:cubicBezTo>
                <a:cubicBezTo>
                  <a:pt x="5511" y="10033"/>
                  <a:pt x="5520" y="10011"/>
                  <a:pt x="5556" y="9994"/>
                </a:cubicBezTo>
                <a:cubicBezTo>
                  <a:pt x="5762" y="9896"/>
                  <a:pt x="5955" y="9778"/>
                  <a:pt x="6143" y="9653"/>
                </a:cubicBezTo>
                <a:cubicBezTo>
                  <a:pt x="6204" y="9612"/>
                  <a:pt x="6264" y="9570"/>
                  <a:pt x="6323" y="9527"/>
                </a:cubicBezTo>
                <a:close/>
                <a:moveTo>
                  <a:pt x="2704" y="10263"/>
                </a:moveTo>
                <a:lnTo>
                  <a:pt x="2704" y="10263"/>
                </a:lnTo>
                <a:cubicBezTo>
                  <a:pt x="2725" y="10267"/>
                  <a:pt x="2730" y="10268"/>
                  <a:pt x="2735" y="10269"/>
                </a:cubicBezTo>
                <a:cubicBezTo>
                  <a:pt x="2999" y="10361"/>
                  <a:pt x="3273" y="10414"/>
                  <a:pt x="3556" y="10429"/>
                </a:cubicBezTo>
                <a:cubicBezTo>
                  <a:pt x="3583" y="10430"/>
                  <a:pt x="3597" y="10444"/>
                  <a:pt x="3609" y="10463"/>
                </a:cubicBezTo>
                <a:cubicBezTo>
                  <a:pt x="3662" y="10538"/>
                  <a:pt x="3717" y="10613"/>
                  <a:pt x="3770" y="10688"/>
                </a:cubicBezTo>
                <a:cubicBezTo>
                  <a:pt x="3830" y="10770"/>
                  <a:pt x="3888" y="10852"/>
                  <a:pt x="3946" y="10932"/>
                </a:cubicBezTo>
                <a:cubicBezTo>
                  <a:pt x="3478" y="10798"/>
                  <a:pt x="3091" y="10545"/>
                  <a:pt x="2704" y="10263"/>
                </a:cubicBezTo>
                <a:close/>
                <a:moveTo>
                  <a:pt x="13676" y="9611"/>
                </a:moveTo>
                <a:cubicBezTo>
                  <a:pt x="13683" y="9611"/>
                  <a:pt x="13694" y="9613"/>
                  <a:pt x="13710" y="9618"/>
                </a:cubicBezTo>
                <a:cubicBezTo>
                  <a:pt x="13831" y="9658"/>
                  <a:pt x="13945" y="9714"/>
                  <a:pt x="14062" y="9762"/>
                </a:cubicBezTo>
                <a:cubicBezTo>
                  <a:pt x="14081" y="9772"/>
                  <a:pt x="14081" y="9785"/>
                  <a:pt x="14081" y="9803"/>
                </a:cubicBezTo>
                <a:cubicBezTo>
                  <a:pt x="14083" y="9967"/>
                  <a:pt x="14081" y="10131"/>
                  <a:pt x="14091" y="10295"/>
                </a:cubicBezTo>
                <a:cubicBezTo>
                  <a:pt x="14105" y="10507"/>
                  <a:pt x="14124" y="10719"/>
                  <a:pt x="14151" y="10932"/>
                </a:cubicBezTo>
                <a:cubicBezTo>
                  <a:pt x="14153" y="10949"/>
                  <a:pt x="14148" y="10959"/>
                  <a:pt x="14134" y="10959"/>
                </a:cubicBezTo>
                <a:cubicBezTo>
                  <a:pt x="14132" y="10959"/>
                  <a:pt x="14129" y="10959"/>
                  <a:pt x="14127" y="10959"/>
                </a:cubicBezTo>
                <a:cubicBezTo>
                  <a:pt x="14046" y="10938"/>
                  <a:pt x="13967" y="10928"/>
                  <a:pt x="13885" y="10928"/>
                </a:cubicBezTo>
                <a:cubicBezTo>
                  <a:pt x="13881" y="10928"/>
                  <a:pt x="13877" y="10928"/>
                  <a:pt x="13872" y="10928"/>
                </a:cubicBezTo>
                <a:cubicBezTo>
                  <a:pt x="13848" y="10928"/>
                  <a:pt x="13845" y="10911"/>
                  <a:pt x="13844" y="10894"/>
                </a:cubicBezTo>
                <a:cubicBezTo>
                  <a:pt x="13840" y="10841"/>
                  <a:pt x="13837" y="10790"/>
                  <a:pt x="13830" y="10736"/>
                </a:cubicBezTo>
                <a:cubicBezTo>
                  <a:pt x="13811" y="10605"/>
                  <a:pt x="13790" y="10475"/>
                  <a:pt x="13770" y="10343"/>
                </a:cubicBezTo>
                <a:lnTo>
                  <a:pt x="13665" y="9657"/>
                </a:lnTo>
                <a:cubicBezTo>
                  <a:pt x="13660" y="9624"/>
                  <a:pt x="13660" y="9611"/>
                  <a:pt x="13676" y="9611"/>
                </a:cubicBezTo>
                <a:close/>
                <a:moveTo>
                  <a:pt x="7013" y="9904"/>
                </a:moveTo>
                <a:cubicBezTo>
                  <a:pt x="7028" y="9904"/>
                  <a:pt x="7036" y="9921"/>
                  <a:pt x="7046" y="9932"/>
                </a:cubicBezTo>
                <a:cubicBezTo>
                  <a:pt x="7084" y="9976"/>
                  <a:pt x="7123" y="10023"/>
                  <a:pt x="7165" y="10067"/>
                </a:cubicBezTo>
                <a:cubicBezTo>
                  <a:pt x="7202" y="10107"/>
                  <a:pt x="7223" y="10135"/>
                  <a:pt x="7181" y="10194"/>
                </a:cubicBezTo>
                <a:cubicBezTo>
                  <a:pt x="7121" y="10278"/>
                  <a:pt x="7089" y="10377"/>
                  <a:pt x="7043" y="10468"/>
                </a:cubicBezTo>
                <a:cubicBezTo>
                  <a:pt x="6957" y="10637"/>
                  <a:pt x="6871" y="10807"/>
                  <a:pt x="6784" y="10977"/>
                </a:cubicBezTo>
                <a:cubicBezTo>
                  <a:pt x="6777" y="10990"/>
                  <a:pt x="6774" y="11009"/>
                  <a:pt x="6748" y="11013"/>
                </a:cubicBezTo>
                <a:cubicBezTo>
                  <a:pt x="6714" y="10988"/>
                  <a:pt x="6677" y="10961"/>
                  <a:pt x="6642" y="10933"/>
                </a:cubicBezTo>
                <a:cubicBezTo>
                  <a:pt x="6617" y="10916"/>
                  <a:pt x="6611" y="10896"/>
                  <a:pt x="6622" y="10868"/>
                </a:cubicBezTo>
                <a:cubicBezTo>
                  <a:pt x="6649" y="10802"/>
                  <a:pt x="6676" y="10735"/>
                  <a:pt x="6700" y="10668"/>
                </a:cubicBezTo>
                <a:cubicBezTo>
                  <a:pt x="6785" y="10420"/>
                  <a:pt x="6883" y="10180"/>
                  <a:pt x="6986" y="9938"/>
                </a:cubicBezTo>
                <a:cubicBezTo>
                  <a:pt x="6991" y="9926"/>
                  <a:pt x="6991" y="9905"/>
                  <a:pt x="7010" y="9904"/>
                </a:cubicBezTo>
                <a:cubicBezTo>
                  <a:pt x="7011" y="9904"/>
                  <a:pt x="7012" y="9904"/>
                  <a:pt x="7013" y="9904"/>
                </a:cubicBezTo>
                <a:close/>
                <a:moveTo>
                  <a:pt x="5248" y="10130"/>
                </a:moveTo>
                <a:cubicBezTo>
                  <a:pt x="5262" y="10130"/>
                  <a:pt x="5265" y="10141"/>
                  <a:pt x="5265" y="10160"/>
                </a:cubicBezTo>
                <a:cubicBezTo>
                  <a:pt x="5272" y="10329"/>
                  <a:pt x="5280" y="10496"/>
                  <a:pt x="5287" y="10662"/>
                </a:cubicBezTo>
                <a:cubicBezTo>
                  <a:pt x="5288" y="10757"/>
                  <a:pt x="5280" y="10852"/>
                  <a:pt x="5266" y="10945"/>
                </a:cubicBezTo>
                <a:cubicBezTo>
                  <a:pt x="5262" y="10971"/>
                  <a:pt x="5251" y="10983"/>
                  <a:pt x="5225" y="10989"/>
                </a:cubicBezTo>
                <a:cubicBezTo>
                  <a:pt x="5138" y="11004"/>
                  <a:pt x="5052" y="11020"/>
                  <a:pt x="4964" y="11033"/>
                </a:cubicBezTo>
                <a:cubicBezTo>
                  <a:pt x="4957" y="11034"/>
                  <a:pt x="4951" y="11035"/>
                  <a:pt x="4946" y="11035"/>
                </a:cubicBezTo>
                <a:cubicBezTo>
                  <a:pt x="4917" y="11035"/>
                  <a:pt x="4902" y="11021"/>
                  <a:pt x="4892" y="10994"/>
                </a:cubicBezTo>
                <a:cubicBezTo>
                  <a:pt x="4806" y="10781"/>
                  <a:pt x="4711" y="10570"/>
                  <a:pt x="4638" y="10355"/>
                </a:cubicBezTo>
                <a:cubicBezTo>
                  <a:pt x="4625" y="10324"/>
                  <a:pt x="4635" y="10313"/>
                  <a:pt x="4666" y="10305"/>
                </a:cubicBezTo>
                <a:cubicBezTo>
                  <a:pt x="4856" y="10258"/>
                  <a:pt x="5044" y="10201"/>
                  <a:pt x="5228" y="10134"/>
                </a:cubicBezTo>
                <a:cubicBezTo>
                  <a:pt x="5236" y="10131"/>
                  <a:pt x="5243" y="10130"/>
                  <a:pt x="5248" y="10130"/>
                </a:cubicBezTo>
                <a:close/>
                <a:moveTo>
                  <a:pt x="4350" y="10370"/>
                </a:moveTo>
                <a:cubicBezTo>
                  <a:pt x="4373" y="10370"/>
                  <a:pt x="4386" y="10380"/>
                  <a:pt x="4393" y="10408"/>
                </a:cubicBezTo>
                <a:cubicBezTo>
                  <a:pt x="4455" y="10597"/>
                  <a:pt x="4535" y="10781"/>
                  <a:pt x="4610" y="10968"/>
                </a:cubicBezTo>
                <a:cubicBezTo>
                  <a:pt x="4641" y="11044"/>
                  <a:pt x="4645" y="11052"/>
                  <a:pt x="4600" y="11052"/>
                </a:cubicBezTo>
                <a:cubicBezTo>
                  <a:pt x="4590" y="11052"/>
                  <a:pt x="4576" y="11052"/>
                  <a:pt x="4559" y="11052"/>
                </a:cubicBezTo>
                <a:cubicBezTo>
                  <a:pt x="4553" y="11052"/>
                  <a:pt x="4548" y="11052"/>
                  <a:pt x="4542" y="11052"/>
                </a:cubicBezTo>
                <a:cubicBezTo>
                  <a:pt x="4534" y="11052"/>
                  <a:pt x="4527" y="11053"/>
                  <a:pt x="4520" y="11053"/>
                </a:cubicBezTo>
                <a:cubicBezTo>
                  <a:pt x="4476" y="11053"/>
                  <a:pt x="4429" y="11041"/>
                  <a:pt x="4381" y="11040"/>
                </a:cubicBezTo>
                <a:cubicBezTo>
                  <a:pt x="4334" y="11039"/>
                  <a:pt x="4297" y="11025"/>
                  <a:pt x="4279" y="10977"/>
                </a:cubicBezTo>
                <a:cubicBezTo>
                  <a:pt x="4271" y="10949"/>
                  <a:pt x="4246" y="10926"/>
                  <a:pt x="4227" y="10902"/>
                </a:cubicBezTo>
                <a:cubicBezTo>
                  <a:pt x="4112" y="10757"/>
                  <a:pt x="4005" y="10606"/>
                  <a:pt x="3899" y="10456"/>
                </a:cubicBezTo>
                <a:cubicBezTo>
                  <a:pt x="3890" y="10444"/>
                  <a:pt x="3864" y="10424"/>
                  <a:pt x="3909" y="10421"/>
                </a:cubicBezTo>
                <a:cubicBezTo>
                  <a:pt x="4051" y="10414"/>
                  <a:pt x="4191" y="10394"/>
                  <a:pt x="4333" y="10371"/>
                </a:cubicBezTo>
                <a:cubicBezTo>
                  <a:pt x="4340" y="10370"/>
                  <a:pt x="4345" y="10370"/>
                  <a:pt x="4350" y="10370"/>
                </a:cubicBezTo>
                <a:close/>
                <a:moveTo>
                  <a:pt x="14342" y="9874"/>
                </a:moveTo>
                <a:cubicBezTo>
                  <a:pt x="14348" y="9874"/>
                  <a:pt x="14356" y="9875"/>
                  <a:pt x="14365" y="9878"/>
                </a:cubicBezTo>
                <a:cubicBezTo>
                  <a:pt x="14443" y="9902"/>
                  <a:pt x="14521" y="9925"/>
                  <a:pt x="14598" y="9947"/>
                </a:cubicBezTo>
                <a:cubicBezTo>
                  <a:pt x="14644" y="9959"/>
                  <a:pt x="14700" y="9961"/>
                  <a:pt x="14731" y="9987"/>
                </a:cubicBezTo>
                <a:cubicBezTo>
                  <a:pt x="14767" y="10016"/>
                  <a:pt x="14733" y="10068"/>
                  <a:pt x="14732" y="10109"/>
                </a:cubicBezTo>
                <a:cubicBezTo>
                  <a:pt x="14727" y="10288"/>
                  <a:pt x="14721" y="10467"/>
                  <a:pt x="14731" y="10646"/>
                </a:cubicBezTo>
                <a:cubicBezTo>
                  <a:pt x="14738" y="10776"/>
                  <a:pt x="14731" y="10907"/>
                  <a:pt x="14743" y="11037"/>
                </a:cubicBezTo>
                <a:lnTo>
                  <a:pt x="14743" y="11078"/>
                </a:lnTo>
                <a:cubicBezTo>
                  <a:pt x="14743" y="11116"/>
                  <a:pt x="14742" y="11129"/>
                  <a:pt x="14723" y="11129"/>
                </a:cubicBezTo>
                <a:cubicBezTo>
                  <a:pt x="14714" y="11129"/>
                  <a:pt x="14700" y="11126"/>
                  <a:pt x="14681" y="11121"/>
                </a:cubicBezTo>
                <a:cubicBezTo>
                  <a:pt x="14607" y="11100"/>
                  <a:pt x="14532" y="11078"/>
                  <a:pt x="14457" y="11059"/>
                </a:cubicBezTo>
                <a:cubicBezTo>
                  <a:pt x="14425" y="11051"/>
                  <a:pt x="14409" y="11033"/>
                  <a:pt x="14406" y="11003"/>
                </a:cubicBezTo>
                <a:cubicBezTo>
                  <a:pt x="14401" y="10950"/>
                  <a:pt x="14395" y="10898"/>
                  <a:pt x="14390" y="10845"/>
                </a:cubicBezTo>
                <a:cubicBezTo>
                  <a:pt x="14379" y="10712"/>
                  <a:pt x="14370" y="10578"/>
                  <a:pt x="14353" y="10445"/>
                </a:cubicBezTo>
                <a:cubicBezTo>
                  <a:pt x="14328" y="10265"/>
                  <a:pt x="14344" y="10083"/>
                  <a:pt x="14324" y="9904"/>
                </a:cubicBezTo>
                <a:cubicBezTo>
                  <a:pt x="14321" y="9883"/>
                  <a:pt x="14327" y="9874"/>
                  <a:pt x="14342" y="9874"/>
                </a:cubicBezTo>
                <a:close/>
                <a:moveTo>
                  <a:pt x="16650" y="9791"/>
                </a:moveTo>
                <a:cubicBezTo>
                  <a:pt x="16665" y="9791"/>
                  <a:pt x="16673" y="9802"/>
                  <a:pt x="16680" y="9823"/>
                </a:cubicBezTo>
                <a:cubicBezTo>
                  <a:pt x="16788" y="10155"/>
                  <a:pt x="16910" y="10484"/>
                  <a:pt x="17000" y="10819"/>
                </a:cubicBezTo>
                <a:cubicBezTo>
                  <a:pt x="17008" y="10846"/>
                  <a:pt x="17013" y="10876"/>
                  <a:pt x="17036" y="10895"/>
                </a:cubicBezTo>
                <a:cubicBezTo>
                  <a:pt x="17070" y="10922"/>
                  <a:pt x="17052" y="10934"/>
                  <a:pt x="17025" y="10948"/>
                </a:cubicBezTo>
                <a:cubicBezTo>
                  <a:pt x="16903" y="11015"/>
                  <a:pt x="16777" y="11075"/>
                  <a:pt x="16646" y="11121"/>
                </a:cubicBezTo>
                <a:cubicBezTo>
                  <a:pt x="16637" y="11123"/>
                  <a:pt x="16631" y="11126"/>
                  <a:pt x="16621" y="11129"/>
                </a:cubicBezTo>
                <a:cubicBezTo>
                  <a:pt x="16594" y="11123"/>
                  <a:pt x="16596" y="11100"/>
                  <a:pt x="16595" y="11081"/>
                </a:cubicBezTo>
                <a:cubicBezTo>
                  <a:pt x="16584" y="10942"/>
                  <a:pt x="16560" y="10804"/>
                  <a:pt x="16533" y="10669"/>
                </a:cubicBezTo>
                <a:cubicBezTo>
                  <a:pt x="16482" y="10420"/>
                  <a:pt x="16431" y="10171"/>
                  <a:pt x="16394" y="9922"/>
                </a:cubicBezTo>
                <a:cubicBezTo>
                  <a:pt x="16389" y="9889"/>
                  <a:pt x="16403" y="9878"/>
                  <a:pt x="16431" y="9868"/>
                </a:cubicBezTo>
                <a:cubicBezTo>
                  <a:pt x="16497" y="9845"/>
                  <a:pt x="16560" y="9822"/>
                  <a:pt x="16623" y="9798"/>
                </a:cubicBezTo>
                <a:cubicBezTo>
                  <a:pt x="16634" y="9793"/>
                  <a:pt x="16643" y="9791"/>
                  <a:pt x="16650" y="9791"/>
                </a:cubicBezTo>
                <a:close/>
                <a:moveTo>
                  <a:pt x="11051" y="233"/>
                </a:moveTo>
                <a:cubicBezTo>
                  <a:pt x="11160" y="233"/>
                  <a:pt x="11269" y="234"/>
                  <a:pt x="11378" y="240"/>
                </a:cubicBezTo>
                <a:cubicBezTo>
                  <a:pt x="11594" y="252"/>
                  <a:pt x="11807" y="271"/>
                  <a:pt x="12020" y="306"/>
                </a:cubicBezTo>
                <a:cubicBezTo>
                  <a:pt x="12477" y="383"/>
                  <a:pt x="12914" y="514"/>
                  <a:pt x="13325" y="719"/>
                </a:cubicBezTo>
                <a:cubicBezTo>
                  <a:pt x="13618" y="864"/>
                  <a:pt x="13883" y="1041"/>
                  <a:pt x="14116" y="1259"/>
                </a:cubicBezTo>
                <a:cubicBezTo>
                  <a:pt x="14367" y="1492"/>
                  <a:pt x="14593" y="1746"/>
                  <a:pt x="14816" y="2000"/>
                </a:cubicBezTo>
                <a:cubicBezTo>
                  <a:pt x="14969" y="2175"/>
                  <a:pt x="15157" y="2284"/>
                  <a:pt x="15410" y="2284"/>
                </a:cubicBezTo>
                <a:cubicBezTo>
                  <a:pt x="15575" y="2284"/>
                  <a:pt x="15740" y="2296"/>
                  <a:pt x="15903" y="2313"/>
                </a:cubicBezTo>
                <a:cubicBezTo>
                  <a:pt x="16213" y="2344"/>
                  <a:pt x="16501" y="2433"/>
                  <a:pt x="16768" y="2578"/>
                </a:cubicBezTo>
                <a:cubicBezTo>
                  <a:pt x="17030" y="2720"/>
                  <a:pt x="17255" y="2900"/>
                  <a:pt x="17456" y="3109"/>
                </a:cubicBezTo>
                <a:cubicBezTo>
                  <a:pt x="17627" y="3288"/>
                  <a:pt x="17782" y="3476"/>
                  <a:pt x="17915" y="3681"/>
                </a:cubicBezTo>
                <a:cubicBezTo>
                  <a:pt x="18187" y="4100"/>
                  <a:pt x="18387" y="4547"/>
                  <a:pt x="18534" y="5013"/>
                </a:cubicBezTo>
                <a:cubicBezTo>
                  <a:pt x="18671" y="5445"/>
                  <a:pt x="18766" y="5884"/>
                  <a:pt x="18759" y="6357"/>
                </a:cubicBezTo>
                <a:cubicBezTo>
                  <a:pt x="18767" y="6578"/>
                  <a:pt x="18737" y="6815"/>
                  <a:pt x="18688" y="7049"/>
                </a:cubicBezTo>
                <a:cubicBezTo>
                  <a:pt x="18602" y="7451"/>
                  <a:pt x="18452" y="7831"/>
                  <a:pt x="18233" y="8188"/>
                </a:cubicBezTo>
                <a:cubicBezTo>
                  <a:pt x="18021" y="8537"/>
                  <a:pt x="17756" y="8846"/>
                  <a:pt x="17414" y="9096"/>
                </a:cubicBezTo>
                <a:cubicBezTo>
                  <a:pt x="17043" y="9367"/>
                  <a:pt x="16633" y="9573"/>
                  <a:pt x="16178" y="9699"/>
                </a:cubicBezTo>
                <a:cubicBezTo>
                  <a:pt x="15913" y="9773"/>
                  <a:pt x="15644" y="9816"/>
                  <a:pt x="15369" y="9816"/>
                </a:cubicBezTo>
                <a:cubicBezTo>
                  <a:pt x="15294" y="9816"/>
                  <a:pt x="15218" y="9813"/>
                  <a:pt x="15142" y="9806"/>
                </a:cubicBezTo>
                <a:cubicBezTo>
                  <a:pt x="14866" y="9781"/>
                  <a:pt x="14597" y="9718"/>
                  <a:pt x="14339" y="9619"/>
                </a:cubicBezTo>
                <a:cubicBezTo>
                  <a:pt x="14164" y="9553"/>
                  <a:pt x="13997" y="9476"/>
                  <a:pt x="13822" y="9410"/>
                </a:cubicBezTo>
                <a:cubicBezTo>
                  <a:pt x="13743" y="9381"/>
                  <a:pt x="13673" y="9367"/>
                  <a:pt x="13607" y="9367"/>
                </a:cubicBezTo>
                <a:cubicBezTo>
                  <a:pt x="13470" y="9367"/>
                  <a:pt x="13357" y="9432"/>
                  <a:pt x="13255" y="9566"/>
                </a:cubicBezTo>
                <a:cubicBezTo>
                  <a:pt x="13173" y="9673"/>
                  <a:pt x="13097" y="9783"/>
                  <a:pt x="13018" y="9894"/>
                </a:cubicBezTo>
                <a:cubicBezTo>
                  <a:pt x="12805" y="10190"/>
                  <a:pt x="12561" y="10463"/>
                  <a:pt x="12245" y="10676"/>
                </a:cubicBezTo>
                <a:cubicBezTo>
                  <a:pt x="11760" y="11003"/>
                  <a:pt x="11206" y="11152"/>
                  <a:pt x="10610" y="11179"/>
                </a:cubicBezTo>
                <a:cubicBezTo>
                  <a:pt x="10545" y="11182"/>
                  <a:pt x="10479" y="11183"/>
                  <a:pt x="10414" y="11183"/>
                </a:cubicBezTo>
                <a:cubicBezTo>
                  <a:pt x="10184" y="11183"/>
                  <a:pt x="9954" y="11166"/>
                  <a:pt x="9726" y="11131"/>
                </a:cubicBezTo>
                <a:cubicBezTo>
                  <a:pt x="9200" y="11050"/>
                  <a:pt x="8708" y="10883"/>
                  <a:pt x="8250" y="10631"/>
                </a:cubicBezTo>
                <a:cubicBezTo>
                  <a:pt x="7844" y="10410"/>
                  <a:pt x="7513" y="10112"/>
                  <a:pt x="7228" y="9771"/>
                </a:cubicBezTo>
                <a:cubicBezTo>
                  <a:pt x="7097" y="9612"/>
                  <a:pt x="6970" y="9451"/>
                  <a:pt x="6841" y="9290"/>
                </a:cubicBezTo>
                <a:cubicBezTo>
                  <a:pt x="6755" y="9184"/>
                  <a:pt x="6670" y="9132"/>
                  <a:pt x="6575" y="9132"/>
                </a:cubicBezTo>
                <a:cubicBezTo>
                  <a:pt x="6503" y="9132"/>
                  <a:pt x="6425" y="9163"/>
                  <a:pt x="6337" y="9224"/>
                </a:cubicBezTo>
                <a:cubicBezTo>
                  <a:pt x="6267" y="9274"/>
                  <a:pt x="6197" y="9325"/>
                  <a:pt x="6127" y="9374"/>
                </a:cubicBezTo>
                <a:cubicBezTo>
                  <a:pt x="5804" y="9604"/>
                  <a:pt x="5463" y="9808"/>
                  <a:pt x="5078" y="9943"/>
                </a:cubicBezTo>
                <a:cubicBezTo>
                  <a:pt x="4646" y="10094"/>
                  <a:pt x="4203" y="10181"/>
                  <a:pt x="3743" y="10203"/>
                </a:cubicBezTo>
                <a:cubicBezTo>
                  <a:pt x="3710" y="10204"/>
                  <a:pt x="3678" y="10205"/>
                  <a:pt x="3645" y="10205"/>
                </a:cubicBezTo>
                <a:cubicBezTo>
                  <a:pt x="3466" y="10205"/>
                  <a:pt x="3288" y="10181"/>
                  <a:pt x="3113" y="10137"/>
                </a:cubicBezTo>
                <a:cubicBezTo>
                  <a:pt x="2596" y="10008"/>
                  <a:pt x="2137" y="9785"/>
                  <a:pt x="1769" y="9421"/>
                </a:cubicBezTo>
                <a:cubicBezTo>
                  <a:pt x="1729" y="9381"/>
                  <a:pt x="1672" y="9366"/>
                  <a:pt x="1631" y="9326"/>
                </a:cubicBezTo>
                <a:cubicBezTo>
                  <a:pt x="1554" y="9252"/>
                  <a:pt x="1475" y="9177"/>
                  <a:pt x="1405" y="9098"/>
                </a:cubicBezTo>
                <a:cubicBezTo>
                  <a:pt x="1136" y="8791"/>
                  <a:pt x="926" y="8454"/>
                  <a:pt x="791" y="8080"/>
                </a:cubicBezTo>
                <a:cubicBezTo>
                  <a:pt x="679" y="7773"/>
                  <a:pt x="611" y="7458"/>
                  <a:pt x="637" y="7134"/>
                </a:cubicBezTo>
                <a:cubicBezTo>
                  <a:pt x="642" y="7073"/>
                  <a:pt x="646" y="7006"/>
                  <a:pt x="697" y="6958"/>
                </a:cubicBezTo>
                <a:cubicBezTo>
                  <a:pt x="782" y="6880"/>
                  <a:pt x="777" y="6784"/>
                  <a:pt x="682" y="6722"/>
                </a:cubicBezTo>
                <a:cubicBezTo>
                  <a:pt x="664" y="6713"/>
                  <a:pt x="651" y="6699"/>
                  <a:pt x="638" y="6685"/>
                </a:cubicBezTo>
                <a:cubicBezTo>
                  <a:pt x="565" y="6601"/>
                  <a:pt x="503" y="6508"/>
                  <a:pt x="449" y="6412"/>
                </a:cubicBezTo>
                <a:cubicBezTo>
                  <a:pt x="342" y="6228"/>
                  <a:pt x="271" y="6033"/>
                  <a:pt x="257" y="5826"/>
                </a:cubicBezTo>
                <a:cubicBezTo>
                  <a:pt x="244" y="5632"/>
                  <a:pt x="270" y="5439"/>
                  <a:pt x="326" y="5251"/>
                </a:cubicBezTo>
                <a:cubicBezTo>
                  <a:pt x="504" y="4643"/>
                  <a:pt x="907" y="4188"/>
                  <a:pt x="1484" y="3856"/>
                </a:cubicBezTo>
                <a:cubicBezTo>
                  <a:pt x="1801" y="3675"/>
                  <a:pt x="2143" y="3541"/>
                  <a:pt x="2501" y="3444"/>
                </a:cubicBezTo>
                <a:cubicBezTo>
                  <a:pt x="2877" y="3343"/>
                  <a:pt x="3257" y="3274"/>
                  <a:pt x="3647" y="3274"/>
                </a:cubicBezTo>
                <a:cubicBezTo>
                  <a:pt x="3719" y="3274"/>
                  <a:pt x="3791" y="3277"/>
                  <a:pt x="3863" y="3282"/>
                </a:cubicBezTo>
                <a:cubicBezTo>
                  <a:pt x="4055" y="3294"/>
                  <a:pt x="4244" y="3321"/>
                  <a:pt x="4432" y="3359"/>
                </a:cubicBezTo>
                <a:cubicBezTo>
                  <a:pt x="4697" y="3411"/>
                  <a:pt x="4951" y="3497"/>
                  <a:pt x="5209" y="3566"/>
                </a:cubicBezTo>
                <a:cubicBezTo>
                  <a:pt x="5296" y="3589"/>
                  <a:pt x="5380" y="3601"/>
                  <a:pt x="5461" y="3601"/>
                </a:cubicBezTo>
                <a:cubicBezTo>
                  <a:pt x="5618" y="3601"/>
                  <a:pt x="5765" y="3556"/>
                  <a:pt x="5901" y="3452"/>
                </a:cubicBezTo>
                <a:cubicBezTo>
                  <a:pt x="6021" y="3360"/>
                  <a:pt x="6124" y="3253"/>
                  <a:pt x="6215" y="3137"/>
                </a:cubicBezTo>
                <a:cubicBezTo>
                  <a:pt x="6497" y="2780"/>
                  <a:pt x="6763" y="2414"/>
                  <a:pt x="7073" y="2076"/>
                </a:cubicBezTo>
                <a:cubicBezTo>
                  <a:pt x="7347" y="1776"/>
                  <a:pt x="7641" y="1495"/>
                  <a:pt x="7967" y="1241"/>
                </a:cubicBezTo>
                <a:cubicBezTo>
                  <a:pt x="8429" y="882"/>
                  <a:pt x="8949" y="620"/>
                  <a:pt x="9526" y="446"/>
                </a:cubicBezTo>
                <a:cubicBezTo>
                  <a:pt x="9968" y="312"/>
                  <a:pt x="10422" y="240"/>
                  <a:pt x="10888" y="234"/>
                </a:cubicBezTo>
                <a:cubicBezTo>
                  <a:pt x="10942" y="233"/>
                  <a:pt x="10996" y="233"/>
                  <a:pt x="11051" y="233"/>
                </a:cubicBezTo>
                <a:close/>
                <a:moveTo>
                  <a:pt x="15003" y="10026"/>
                </a:moveTo>
                <a:cubicBezTo>
                  <a:pt x="15015" y="10026"/>
                  <a:pt x="15031" y="10028"/>
                  <a:pt x="15053" y="10031"/>
                </a:cubicBezTo>
                <a:cubicBezTo>
                  <a:pt x="15058" y="10031"/>
                  <a:pt x="15062" y="10031"/>
                  <a:pt x="15067" y="10031"/>
                </a:cubicBezTo>
                <a:cubicBezTo>
                  <a:pt x="15071" y="10031"/>
                  <a:pt x="15076" y="10031"/>
                  <a:pt x="15080" y="10032"/>
                </a:cubicBezTo>
                <a:cubicBezTo>
                  <a:pt x="15157" y="10046"/>
                  <a:pt x="15235" y="10037"/>
                  <a:pt x="15313" y="10045"/>
                </a:cubicBezTo>
                <a:cubicBezTo>
                  <a:pt x="15333" y="10046"/>
                  <a:pt x="15362" y="10042"/>
                  <a:pt x="15359" y="10078"/>
                </a:cubicBezTo>
                <a:cubicBezTo>
                  <a:pt x="15357" y="10135"/>
                  <a:pt x="15364" y="10194"/>
                  <a:pt x="15364" y="10252"/>
                </a:cubicBezTo>
                <a:cubicBezTo>
                  <a:pt x="15365" y="10526"/>
                  <a:pt x="15358" y="10798"/>
                  <a:pt x="15384" y="11071"/>
                </a:cubicBezTo>
                <a:cubicBezTo>
                  <a:pt x="15388" y="11118"/>
                  <a:pt x="15393" y="11164"/>
                  <a:pt x="15396" y="11210"/>
                </a:cubicBezTo>
                <a:cubicBezTo>
                  <a:pt x="15398" y="11235"/>
                  <a:pt x="15390" y="11247"/>
                  <a:pt x="15369" y="11247"/>
                </a:cubicBezTo>
                <a:cubicBezTo>
                  <a:pt x="15364" y="11247"/>
                  <a:pt x="15358" y="11246"/>
                  <a:pt x="15351" y="11244"/>
                </a:cubicBezTo>
                <a:cubicBezTo>
                  <a:pt x="15254" y="11228"/>
                  <a:pt x="15155" y="11212"/>
                  <a:pt x="15057" y="11201"/>
                </a:cubicBezTo>
                <a:cubicBezTo>
                  <a:pt x="15004" y="11195"/>
                  <a:pt x="14981" y="11183"/>
                  <a:pt x="14981" y="11123"/>
                </a:cubicBezTo>
                <a:cubicBezTo>
                  <a:pt x="14981" y="10885"/>
                  <a:pt x="14971" y="10646"/>
                  <a:pt x="14964" y="10408"/>
                </a:cubicBezTo>
                <a:lnTo>
                  <a:pt x="14968" y="10408"/>
                </a:lnTo>
                <a:lnTo>
                  <a:pt x="14968" y="10099"/>
                </a:lnTo>
                <a:cubicBezTo>
                  <a:pt x="14968" y="10041"/>
                  <a:pt x="14968" y="10026"/>
                  <a:pt x="15003" y="10026"/>
                </a:cubicBezTo>
                <a:close/>
                <a:moveTo>
                  <a:pt x="16130" y="9958"/>
                </a:moveTo>
                <a:cubicBezTo>
                  <a:pt x="16153" y="9958"/>
                  <a:pt x="16160" y="9971"/>
                  <a:pt x="16164" y="10000"/>
                </a:cubicBezTo>
                <a:cubicBezTo>
                  <a:pt x="16190" y="10196"/>
                  <a:pt x="16224" y="10393"/>
                  <a:pt x="16268" y="10588"/>
                </a:cubicBezTo>
                <a:cubicBezTo>
                  <a:pt x="16309" y="10779"/>
                  <a:pt x="16335" y="10972"/>
                  <a:pt x="16358" y="11166"/>
                </a:cubicBezTo>
                <a:cubicBezTo>
                  <a:pt x="16361" y="11193"/>
                  <a:pt x="16354" y="11212"/>
                  <a:pt x="16320" y="11221"/>
                </a:cubicBezTo>
                <a:cubicBezTo>
                  <a:pt x="16133" y="11260"/>
                  <a:pt x="15944" y="11280"/>
                  <a:pt x="15753" y="11280"/>
                </a:cubicBezTo>
                <a:cubicBezTo>
                  <a:pt x="15732" y="11280"/>
                  <a:pt x="15710" y="11280"/>
                  <a:pt x="15689" y="11280"/>
                </a:cubicBezTo>
                <a:cubicBezTo>
                  <a:pt x="15660" y="11280"/>
                  <a:pt x="15646" y="11272"/>
                  <a:pt x="15644" y="11243"/>
                </a:cubicBezTo>
                <a:cubicBezTo>
                  <a:pt x="15636" y="11104"/>
                  <a:pt x="15617" y="10963"/>
                  <a:pt x="15615" y="10823"/>
                </a:cubicBezTo>
                <a:cubicBezTo>
                  <a:pt x="15612" y="10652"/>
                  <a:pt x="15595" y="10481"/>
                  <a:pt x="15602" y="10311"/>
                </a:cubicBezTo>
                <a:cubicBezTo>
                  <a:pt x="15602" y="10239"/>
                  <a:pt x="15607" y="10165"/>
                  <a:pt x="15600" y="10093"/>
                </a:cubicBezTo>
                <a:cubicBezTo>
                  <a:pt x="15595" y="10047"/>
                  <a:pt x="15612" y="10036"/>
                  <a:pt x="15653" y="10034"/>
                </a:cubicBezTo>
                <a:cubicBezTo>
                  <a:pt x="15807" y="10025"/>
                  <a:pt x="15957" y="9995"/>
                  <a:pt x="16105" y="9961"/>
                </a:cubicBezTo>
                <a:cubicBezTo>
                  <a:pt x="16115" y="9959"/>
                  <a:pt x="16123" y="9958"/>
                  <a:pt x="16130" y="9958"/>
                </a:cubicBezTo>
                <a:close/>
                <a:moveTo>
                  <a:pt x="7400" y="10316"/>
                </a:moveTo>
                <a:cubicBezTo>
                  <a:pt x="7408" y="10316"/>
                  <a:pt x="7417" y="10322"/>
                  <a:pt x="7430" y="10334"/>
                </a:cubicBezTo>
                <a:cubicBezTo>
                  <a:pt x="7455" y="10360"/>
                  <a:pt x="7483" y="10383"/>
                  <a:pt x="7513" y="10404"/>
                </a:cubicBezTo>
                <a:cubicBezTo>
                  <a:pt x="7534" y="10422"/>
                  <a:pt x="7538" y="10438"/>
                  <a:pt x="7524" y="10460"/>
                </a:cubicBezTo>
                <a:cubicBezTo>
                  <a:pt x="7493" y="10517"/>
                  <a:pt x="7465" y="10574"/>
                  <a:pt x="7439" y="10632"/>
                </a:cubicBezTo>
                <a:cubicBezTo>
                  <a:pt x="7347" y="10838"/>
                  <a:pt x="7250" y="11041"/>
                  <a:pt x="7166" y="11251"/>
                </a:cubicBezTo>
                <a:cubicBezTo>
                  <a:pt x="7161" y="11262"/>
                  <a:pt x="7162" y="11277"/>
                  <a:pt x="7138" y="11281"/>
                </a:cubicBezTo>
                <a:cubicBezTo>
                  <a:pt x="7131" y="11277"/>
                  <a:pt x="7121" y="11272"/>
                  <a:pt x="7112" y="11267"/>
                </a:cubicBezTo>
                <a:cubicBezTo>
                  <a:pt x="7078" y="11244"/>
                  <a:pt x="7044" y="11223"/>
                  <a:pt x="7008" y="11202"/>
                </a:cubicBezTo>
                <a:cubicBezTo>
                  <a:pt x="6971" y="11180"/>
                  <a:pt x="6965" y="11156"/>
                  <a:pt x="6986" y="11119"/>
                </a:cubicBezTo>
                <a:cubicBezTo>
                  <a:pt x="7033" y="11030"/>
                  <a:pt x="7080" y="10939"/>
                  <a:pt x="7124" y="10849"/>
                </a:cubicBezTo>
                <a:cubicBezTo>
                  <a:pt x="7207" y="10680"/>
                  <a:pt x="7299" y="10516"/>
                  <a:pt x="7373" y="10345"/>
                </a:cubicBezTo>
                <a:cubicBezTo>
                  <a:pt x="7381" y="10326"/>
                  <a:pt x="7389" y="10316"/>
                  <a:pt x="7400" y="10316"/>
                </a:cubicBezTo>
                <a:close/>
                <a:moveTo>
                  <a:pt x="13430" y="9747"/>
                </a:moveTo>
                <a:cubicBezTo>
                  <a:pt x="13463" y="9967"/>
                  <a:pt x="13491" y="10176"/>
                  <a:pt x="13525" y="10383"/>
                </a:cubicBezTo>
                <a:cubicBezTo>
                  <a:pt x="13556" y="10574"/>
                  <a:pt x="13587" y="10766"/>
                  <a:pt x="13598" y="10959"/>
                </a:cubicBezTo>
                <a:cubicBezTo>
                  <a:pt x="13599" y="10982"/>
                  <a:pt x="13594" y="10999"/>
                  <a:pt x="13569" y="11012"/>
                </a:cubicBezTo>
                <a:cubicBezTo>
                  <a:pt x="13404" y="11101"/>
                  <a:pt x="13261" y="11216"/>
                  <a:pt x="13116" y="11329"/>
                </a:cubicBezTo>
                <a:cubicBezTo>
                  <a:pt x="13101" y="11342"/>
                  <a:pt x="13088" y="11351"/>
                  <a:pt x="13077" y="11351"/>
                </a:cubicBezTo>
                <a:cubicBezTo>
                  <a:pt x="13065" y="11351"/>
                  <a:pt x="13056" y="11342"/>
                  <a:pt x="13048" y="11319"/>
                </a:cubicBezTo>
                <a:cubicBezTo>
                  <a:pt x="13038" y="11292"/>
                  <a:pt x="13022" y="11267"/>
                  <a:pt x="13014" y="11240"/>
                </a:cubicBezTo>
                <a:cubicBezTo>
                  <a:pt x="12953" y="11018"/>
                  <a:pt x="12873" y="10801"/>
                  <a:pt x="12781" y="10589"/>
                </a:cubicBezTo>
                <a:cubicBezTo>
                  <a:pt x="12770" y="10564"/>
                  <a:pt x="12778" y="10553"/>
                  <a:pt x="12794" y="10537"/>
                </a:cubicBezTo>
                <a:cubicBezTo>
                  <a:pt x="12929" y="10408"/>
                  <a:pt x="13049" y="10267"/>
                  <a:pt x="13159" y="10118"/>
                </a:cubicBezTo>
                <a:cubicBezTo>
                  <a:pt x="13247" y="9997"/>
                  <a:pt x="13335" y="9875"/>
                  <a:pt x="13430" y="9747"/>
                </a:cubicBezTo>
                <a:close/>
                <a:moveTo>
                  <a:pt x="7739" y="10593"/>
                </a:moveTo>
                <a:cubicBezTo>
                  <a:pt x="7744" y="10593"/>
                  <a:pt x="7751" y="10595"/>
                  <a:pt x="7759" y="10601"/>
                </a:cubicBezTo>
                <a:cubicBezTo>
                  <a:pt x="7863" y="10678"/>
                  <a:pt x="7974" y="10744"/>
                  <a:pt x="8084" y="10810"/>
                </a:cubicBezTo>
                <a:cubicBezTo>
                  <a:pt x="8098" y="10818"/>
                  <a:pt x="8109" y="10826"/>
                  <a:pt x="8108" y="10844"/>
                </a:cubicBezTo>
                <a:cubicBezTo>
                  <a:pt x="8104" y="10854"/>
                  <a:pt x="8100" y="10867"/>
                  <a:pt x="8095" y="10880"/>
                </a:cubicBezTo>
                <a:cubicBezTo>
                  <a:pt x="8041" y="11024"/>
                  <a:pt x="7991" y="11169"/>
                  <a:pt x="7950" y="11316"/>
                </a:cubicBezTo>
                <a:cubicBezTo>
                  <a:pt x="7923" y="11408"/>
                  <a:pt x="7896" y="11501"/>
                  <a:pt x="7866" y="11593"/>
                </a:cubicBezTo>
                <a:cubicBezTo>
                  <a:pt x="7860" y="11610"/>
                  <a:pt x="7856" y="11632"/>
                  <a:pt x="7835" y="11632"/>
                </a:cubicBezTo>
                <a:cubicBezTo>
                  <a:pt x="7829" y="11632"/>
                  <a:pt x="7821" y="11630"/>
                  <a:pt x="7811" y="11625"/>
                </a:cubicBezTo>
                <a:cubicBezTo>
                  <a:pt x="7672" y="11560"/>
                  <a:pt x="7531" y="11497"/>
                  <a:pt x="7397" y="11426"/>
                </a:cubicBezTo>
                <a:cubicBezTo>
                  <a:pt x="7370" y="11412"/>
                  <a:pt x="7368" y="11399"/>
                  <a:pt x="7378" y="11374"/>
                </a:cubicBezTo>
                <a:cubicBezTo>
                  <a:pt x="7411" y="11299"/>
                  <a:pt x="7440" y="11223"/>
                  <a:pt x="7473" y="11148"/>
                </a:cubicBezTo>
                <a:cubicBezTo>
                  <a:pt x="7552" y="10972"/>
                  <a:pt x="7634" y="10797"/>
                  <a:pt x="7715" y="10621"/>
                </a:cubicBezTo>
                <a:cubicBezTo>
                  <a:pt x="7721" y="10608"/>
                  <a:pt x="7726" y="10593"/>
                  <a:pt x="7739" y="10593"/>
                </a:cubicBezTo>
                <a:close/>
                <a:moveTo>
                  <a:pt x="12570" y="10740"/>
                </a:moveTo>
                <a:cubicBezTo>
                  <a:pt x="12580" y="10740"/>
                  <a:pt x="12586" y="10750"/>
                  <a:pt x="12593" y="10768"/>
                </a:cubicBezTo>
                <a:cubicBezTo>
                  <a:pt x="12671" y="10960"/>
                  <a:pt x="12737" y="11154"/>
                  <a:pt x="12789" y="11352"/>
                </a:cubicBezTo>
                <a:cubicBezTo>
                  <a:pt x="12805" y="11409"/>
                  <a:pt x="12824" y="11460"/>
                  <a:pt x="12890" y="11486"/>
                </a:cubicBezTo>
                <a:cubicBezTo>
                  <a:pt x="12880" y="11493"/>
                  <a:pt x="12875" y="11497"/>
                  <a:pt x="12870" y="11501"/>
                </a:cubicBezTo>
                <a:cubicBezTo>
                  <a:pt x="12702" y="11615"/>
                  <a:pt x="12523" y="11713"/>
                  <a:pt x="12339" y="11802"/>
                </a:cubicBezTo>
                <a:cubicBezTo>
                  <a:pt x="12327" y="11807"/>
                  <a:pt x="12319" y="11809"/>
                  <a:pt x="12312" y="11809"/>
                </a:cubicBezTo>
                <a:cubicBezTo>
                  <a:pt x="12293" y="11809"/>
                  <a:pt x="12290" y="11790"/>
                  <a:pt x="12285" y="11769"/>
                </a:cubicBezTo>
                <a:cubicBezTo>
                  <a:pt x="12235" y="11537"/>
                  <a:pt x="12200" y="11303"/>
                  <a:pt x="12134" y="11075"/>
                </a:cubicBezTo>
                <a:cubicBezTo>
                  <a:pt x="12122" y="11036"/>
                  <a:pt x="12133" y="11019"/>
                  <a:pt x="12169" y="10999"/>
                </a:cubicBezTo>
                <a:cubicBezTo>
                  <a:pt x="12302" y="10931"/>
                  <a:pt x="12426" y="10849"/>
                  <a:pt x="12541" y="10757"/>
                </a:cubicBezTo>
                <a:cubicBezTo>
                  <a:pt x="12554" y="10745"/>
                  <a:pt x="12563" y="10740"/>
                  <a:pt x="12570" y="10740"/>
                </a:cubicBezTo>
                <a:close/>
                <a:moveTo>
                  <a:pt x="8350" y="10951"/>
                </a:moveTo>
                <a:cubicBezTo>
                  <a:pt x="8356" y="10951"/>
                  <a:pt x="8364" y="10953"/>
                  <a:pt x="8373" y="10957"/>
                </a:cubicBezTo>
                <a:cubicBezTo>
                  <a:pt x="8569" y="11051"/>
                  <a:pt x="8775" y="11127"/>
                  <a:pt x="8983" y="11195"/>
                </a:cubicBezTo>
                <a:cubicBezTo>
                  <a:pt x="9013" y="11205"/>
                  <a:pt x="9019" y="11219"/>
                  <a:pt x="9011" y="11247"/>
                </a:cubicBezTo>
                <a:cubicBezTo>
                  <a:pt x="8994" y="11309"/>
                  <a:pt x="8979" y="11371"/>
                  <a:pt x="8965" y="11432"/>
                </a:cubicBezTo>
                <a:cubicBezTo>
                  <a:pt x="8921" y="11615"/>
                  <a:pt x="8838" y="11786"/>
                  <a:pt x="8768" y="11962"/>
                </a:cubicBezTo>
                <a:cubicBezTo>
                  <a:pt x="8764" y="11974"/>
                  <a:pt x="8757" y="11977"/>
                  <a:pt x="8750" y="11977"/>
                </a:cubicBezTo>
                <a:cubicBezTo>
                  <a:pt x="8745" y="11977"/>
                  <a:pt x="8739" y="11975"/>
                  <a:pt x="8734" y="11973"/>
                </a:cubicBezTo>
                <a:cubicBezTo>
                  <a:pt x="8521" y="11906"/>
                  <a:pt x="8311" y="11834"/>
                  <a:pt x="8105" y="11750"/>
                </a:cubicBezTo>
                <a:cubicBezTo>
                  <a:pt x="8094" y="11746"/>
                  <a:pt x="8082" y="11740"/>
                  <a:pt x="8083" y="11727"/>
                </a:cubicBezTo>
                <a:cubicBezTo>
                  <a:pt x="8086" y="11722"/>
                  <a:pt x="8087" y="11717"/>
                  <a:pt x="8090" y="11712"/>
                </a:cubicBezTo>
                <a:cubicBezTo>
                  <a:pt x="8126" y="11636"/>
                  <a:pt x="8143" y="11554"/>
                  <a:pt x="8165" y="11474"/>
                </a:cubicBezTo>
                <a:cubicBezTo>
                  <a:pt x="8212" y="11310"/>
                  <a:pt x="8258" y="11148"/>
                  <a:pt x="8317" y="10988"/>
                </a:cubicBezTo>
                <a:cubicBezTo>
                  <a:pt x="8324" y="10968"/>
                  <a:pt x="8331" y="10951"/>
                  <a:pt x="8350" y="10951"/>
                </a:cubicBezTo>
                <a:close/>
                <a:moveTo>
                  <a:pt x="11888" y="11140"/>
                </a:moveTo>
                <a:cubicBezTo>
                  <a:pt x="11900" y="11140"/>
                  <a:pt x="11907" y="11148"/>
                  <a:pt x="11911" y="11166"/>
                </a:cubicBezTo>
                <a:cubicBezTo>
                  <a:pt x="11920" y="11207"/>
                  <a:pt x="11932" y="11247"/>
                  <a:pt x="11940" y="11288"/>
                </a:cubicBezTo>
                <a:cubicBezTo>
                  <a:pt x="11980" y="11487"/>
                  <a:pt x="12018" y="11688"/>
                  <a:pt x="12059" y="11887"/>
                </a:cubicBezTo>
                <a:cubicBezTo>
                  <a:pt x="12064" y="11915"/>
                  <a:pt x="12054" y="11923"/>
                  <a:pt x="12030" y="11931"/>
                </a:cubicBezTo>
                <a:cubicBezTo>
                  <a:pt x="11977" y="11950"/>
                  <a:pt x="11925" y="11967"/>
                  <a:pt x="11873" y="11984"/>
                </a:cubicBezTo>
                <a:cubicBezTo>
                  <a:pt x="11721" y="12030"/>
                  <a:pt x="11568" y="12071"/>
                  <a:pt x="11401" y="12107"/>
                </a:cubicBezTo>
                <a:cubicBezTo>
                  <a:pt x="11399" y="12108"/>
                  <a:pt x="11396" y="12108"/>
                  <a:pt x="11394" y="12108"/>
                </a:cubicBezTo>
                <a:cubicBezTo>
                  <a:pt x="11372" y="12108"/>
                  <a:pt x="11376" y="12079"/>
                  <a:pt x="11372" y="12061"/>
                </a:cubicBezTo>
                <a:cubicBezTo>
                  <a:pt x="11331" y="11829"/>
                  <a:pt x="11287" y="11599"/>
                  <a:pt x="11225" y="11371"/>
                </a:cubicBezTo>
                <a:cubicBezTo>
                  <a:pt x="11220" y="11350"/>
                  <a:pt x="11220" y="11340"/>
                  <a:pt x="11248" y="11333"/>
                </a:cubicBezTo>
                <a:cubicBezTo>
                  <a:pt x="11460" y="11288"/>
                  <a:pt x="11668" y="11228"/>
                  <a:pt x="11866" y="11145"/>
                </a:cubicBezTo>
                <a:cubicBezTo>
                  <a:pt x="11875" y="11142"/>
                  <a:pt x="11882" y="11140"/>
                  <a:pt x="11888" y="11140"/>
                </a:cubicBezTo>
                <a:close/>
                <a:moveTo>
                  <a:pt x="9275" y="11280"/>
                </a:moveTo>
                <a:cubicBezTo>
                  <a:pt x="9280" y="11280"/>
                  <a:pt x="9286" y="11281"/>
                  <a:pt x="9293" y="11283"/>
                </a:cubicBezTo>
                <a:cubicBezTo>
                  <a:pt x="9488" y="11331"/>
                  <a:pt x="9687" y="11367"/>
                  <a:pt x="9889" y="11386"/>
                </a:cubicBezTo>
                <a:cubicBezTo>
                  <a:pt x="9916" y="11388"/>
                  <a:pt x="9923" y="11402"/>
                  <a:pt x="9920" y="11421"/>
                </a:cubicBezTo>
                <a:cubicBezTo>
                  <a:pt x="9907" y="11538"/>
                  <a:pt x="9901" y="11658"/>
                  <a:pt x="9899" y="11777"/>
                </a:cubicBezTo>
                <a:cubicBezTo>
                  <a:pt x="9896" y="11913"/>
                  <a:pt x="9886" y="12049"/>
                  <a:pt x="9889" y="12185"/>
                </a:cubicBezTo>
                <a:cubicBezTo>
                  <a:pt x="9890" y="12208"/>
                  <a:pt x="9886" y="12222"/>
                  <a:pt x="9860" y="12222"/>
                </a:cubicBezTo>
                <a:cubicBezTo>
                  <a:pt x="9857" y="12222"/>
                  <a:pt x="9853" y="12221"/>
                  <a:pt x="9849" y="12221"/>
                </a:cubicBezTo>
                <a:cubicBezTo>
                  <a:pt x="9574" y="12188"/>
                  <a:pt x="9304" y="12131"/>
                  <a:pt x="9037" y="12060"/>
                </a:cubicBezTo>
                <a:cubicBezTo>
                  <a:pt x="8995" y="12049"/>
                  <a:pt x="8994" y="12036"/>
                  <a:pt x="9011" y="12002"/>
                </a:cubicBezTo>
                <a:cubicBezTo>
                  <a:pt x="9057" y="11916"/>
                  <a:pt x="9094" y="11831"/>
                  <a:pt x="9125" y="11739"/>
                </a:cubicBezTo>
                <a:cubicBezTo>
                  <a:pt x="9173" y="11603"/>
                  <a:pt x="9215" y="11464"/>
                  <a:pt x="9244" y="11323"/>
                </a:cubicBezTo>
                <a:cubicBezTo>
                  <a:pt x="9248" y="11306"/>
                  <a:pt x="9246" y="11280"/>
                  <a:pt x="9275" y="11280"/>
                </a:cubicBezTo>
                <a:close/>
                <a:moveTo>
                  <a:pt x="10948" y="11382"/>
                </a:moveTo>
                <a:cubicBezTo>
                  <a:pt x="10983" y="11382"/>
                  <a:pt x="10988" y="11396"/>
                  <a:pt x="11000" y="11441"/>
                </a:cubicBezTo>
                <a:cubicBezTo>
                  <a:pt x="11057" y="11667"/>
                  <a:pt x="11093" y="11897"/>
                  <a:pt x="11136" y="12125"/>
                </a:cubicBezTo>
                <a:cubicBezTo>
                  <a:pt x="11141" y="12154"/>
                  <a:pt x="11129" y="12162"/>
                  <a:pt x="11103" y="12165"/>
                </a:cubicBezTo>
                <a:cubicBezTo>
                  <a:pt x="10862" y="12200"/>
                  <a:pt x="10619" y="12235"/>
                  <a:pt x="10372" y="12235"/>
                </a:cubicBezTo>
                <a:cubicBezTo>
                  <a:pt x="10362" y="12235"/>
                  <a:pt x="10351" y="12235"/>
                  <a:pt x="10341" y="12234"/>
                </a:cubicBezTo>
                <a:cubicBezTo>
                  <a:pt x="10313" y="12234"/>
                  <a:pt x="10285" y="12233"/>
                  <a:pt x="10256" y="12233"/>
                </a:cubicBezTo>
                <a:cubicBezTo>
                  <a:pt x="10238" y="12233"/>
                  <a:pt x="10219" y="12234"/>
                  <a:pt x="10200" y="12235"/>
                </a:cubicBezTo>
                <a:cubicBezTo>
                  <a:pt x="10197" y="12236"/>
                  <a:pt x="10194" y="12236"/>
                  <a:pt x="10192" y="12236"/>
                </a:cubicBezTo>
                <a:cubicBezTo>
                  <a:pt x="10147" y="12236"/>
                  <a:pt x="10133" y="12219"/>
                  <a:pt x="10135" y="12175"/>
                </a:cubicBezTo>
                <a:cubicBezTo>
                  <a:pt x="10151" y="11931"/>
                  <a:pt x="10139" y="11684"/>
                  <a:pt x="10168" y="11440"/>
                </a:cubicBezTo>
                <a:cubicBezTo>
                  <a:pt x="10171" y="11414"/>
                  <a:pt x="10181" y="11404"/>
                  <a:pt x="10208" y="11404"/>
                </a:cubicBezTo>
                <a:cubicBezTo>
                  <a:pt x="10209" y="11404"/>
                  <a:pt x="10210" y="11404"/>
                  <a:pt x="10211" y="11404"/>
                </a:cubicBezTo>
                <a:cubicBezTo>
                  <a:pt x="10275" y="11408"/>
                  <a:pt x="10339" y="11413"/>
                  <a:pt x="10402" y="11413"/>
                </a:cubicBezTo>
                <a:cubicBezTo>
                  <a:pt x="10410" y="11413"/>
                  <a:pt x="10419" y="11413"/>
                  <a:pt x="10427" y="11413"/>
                </a:cubicBezTo>
                <a:cubicBezTo>
                  <a:pt x="10585" y="11413"/>
                  <a:pt x="10744" y="11404"/>
                  <a:pt x="10901" y="11386"/>
                </a:cubicBezTo>
                <a:cubicBezTo>
                  <a:pt x="10921" y="11384"/>
                  <a:pt x="10936" y="11382"/>
                  <a:pt x="10948" y="11382"/>
                </a:cubicBezTo>
                <a:close/>
                <a:moveTo>
                  <a:pt x="11343" y="1"/>
                </a:moveTo>
                <a:cubicBezTo>
                  <a:pt x="11144" y="1"/>
                  <a:pt x="10943" y="1"/>
                  <a:pt x="10746" y="2"/>
                </a:cubicBezTo>
                <a:cubicBezTo>
                  <a:pt x="10680" y="16"/>
                  <a:pt x="10611" y="11"/>
                  <a:pt x="10545" y="16"/>
                </a:cubicBezTo>
                <a:cubicBezTo>
                  <a:pt x="10231" y="41"/>
                  <a:pt x="9924" y="95"/>
                  <a:pt x="9622" y="175"/>
                </a:cubicBezTo>
                <a:cubicBezTo>
                  <a:pt x="9154" y="297"/>
                  <a:pt x="8712" y="478"/>
                  <a:pt x="8303" y="720"/>
                </a:cubicBezTo>
                <a:cubicBezTo>
                  <a:pt x="7935" y="938"/>
                  <a:pt x="7611" y="1202"/>
                  <a:pt x="7306" y="1488"/>
                </a:cubicBezTo>
                <a:cubicBezTo>
                  <a:pt x="6962" y="1808"/>
                  <a:pt x="6660" y="2158"/>
                  <a:pt x="6377" y="2521"/>
                </a:cubicBezTo>
                <a:cubicBezTo>
                  <a:pt x="6216" y="2727"/>
                  <a:pt x="6065" y="2941"/>
                  <a:pt x="5888" y="3137"/>
                </a:cubicBezTo>
                <a:cubicBezTo>
                  <a:pt x="5795" y="3240"/>
                  <a:pt x="5691" y="3333"/>
                  <a:pt x="5538" y="3360"/>
                </a:cubicBezTo>
                <a:cubicBezTo>
                  <a:pt x="5513" y="3364"/>
                  <a:pt x="5488" y="3366"/>
                  <a:pt x="5464" y="3366"/>
                </a:cubicBezTo>
                <a:cubicBezTo>
                  <a:pt x="5386" y="3366"/>
                  <a:pt x="5310" y="3347"/>
                  <a:pt x="5234" y="3326"/>
                </a:cubicBezTo>
                <a:cubicBezTo>
                  <a:pt x="4979" y="3256"/>
                  <a:pt x="4728" y="3174"/>
                  <a:pt x="4466" y="3123"/>
                </a:cubicBezTo>
                <a:cubicBezTo>
                  <a:pt x="4267" y="3085"/>
                  <a:pt x="4067" y="3056"/>
                  <a:pt x="3864" y="3044"/>
                </a:cubicBezTo>
                <a:cubicBezTo>
                  <a:pt x="3791" y="3040"/>
                  <a:pt x="3719" y="3038"/>
                  <a:pt x="3647" y="3038"/>
                </a:cubicBezTo>
                <a:cubicBezTo>
                  <a:pt x="3139" y="3038"/>
                  <a:pt x="2650" y="3140"/>
                  <a:pt x="2170" y="3297"/>
                </a:cubicBezTo>
                <a:cubicBezTo>
                  <a:pt x="1813" y="3412"/>
                  <a:pt x="1472" y="3561"/>
                  <a:pt x="1165" y="3766"/>
                </a:cubicBezTo>
                <a:cubicBezTo>
                  <a:pt x="601" y="4144"/>
                  <a:pt x="217" y="4636"/>
                  <a:pt x="57" y="5266"/>
                </a:cubicBezTo>
                <a:cubicBezTo>
                  <a:pt x="30" y="5373"/>
                  <a:pt x="11" y="5483"/>
                  <a:pt x="7" y="5594"/>
                </a:cubicBezTo>
                <a:cubicBezTo>
                  <a:pt x="7" y="5606"/>
                  <a:pt x="2" y="5617"/>
                  <a:pt x="0" y="5628"/>
                </a:cubicBezTo>
                <a:lnTo>
                  <a:pt x="0" y="5857"/>
                </a:lnTo>
                <a:cubicBezTo>
                  <a:pt x="18" y="6002"/>
                  <a:pt x="48" y="6145"/>
                  <a:pt x="105" y="6282"/>
                </a:cubicBezTo>
                <a:cubicBezTo>
                  <a:pt x="184" y="6473"/>
                  <a:pt x="285" y="6655"/>
                  <a:pt x="426" y="6815"/>
                </a:cubicBezTo>
                <a:cubicBezTo>
                  <a:pt x="455" y="6846"/>
                  <a:pt x="465" y="6875"/>
                  <a:pt x="447" y="6918"/>
                </a:cubicBezTo>
                <a:cubicBezTo>
                  <a:pt x="375" y="7084"/>
                  <a:pt x="382" y="7258"/>
                  <a:pt x="396" y="7432"/>
                </a:cubicBezTo>
                <a:cubicBezTo>
                  <a:pt x="409" y="7591"/>
                  <a:pt x="432" y="7748"/>
                  <a:pt x="477" y="7902"/>
                </a:cubicBezTo>
                <a:cubicBezTo>
                  <a:pt x="613" y="8388"/>
                  <a:pt x="854" y="8827"/>
                  <a:pt x="1195" y="9219"/>
                </a:cubicBezTo>
                <a:cubicBezTo>
                  <a:pt x="1332" y="9377"/>
                  <a:pt x="1490" y="9517"/>
                  <a:pt x="1648" y="9656"/>
                </a:cubicBezTo>
                <a:cubicBezTo>
                  <a:pt x="1760" y="9752"/>
                  <a:pt x="1850" y="9868"/>
                  <a:pt x="1963" y="9964"/>
                </a:cubicBezTo>
                <a:cubicBezTo>
                  <a:pt x="2356" y="10303"/>
                  <a:pt x="2762" y="10625"/>
                  <a:pt x="3225" y="10884"/>
                </a:cubicBezTo>
                <a:cubicBezTo>
                  <a:pt x="3548" y="11064"/>
                  <a:pt x="3893" y="11194"/>
                  <a:pt x="4268" y="11254"/>
                </a:cubicBezTo>
                <a:cubicBezTo>
                  <a:pt x="4392" y="11274"/>
                  <a:pt x="4515" y="11282"/>
                  <a:pt x="4638" y="11282"/>
                </a:cubicBezTo>
                <a:cubicBezTo>
                  <a:pt x="4796" y="11282"/>
                  <a:pt x="4954" y="11268"/>
                  <a:pt x="5112" y="11243"/>
                </a:cubicBezTo>
                <a:cubicBezTo>
                  <a:pt x="5433" y="11196"/>
                  <a:pt x="5728" y="11086"/>
                  <a:pt x="6009" y="10940"/>
                </a:cubicBezTo>
                <a:cubicBezTo>
                  <a:pt x="6043" y="10922"/>
                  <a:pt x="6081" y="10914"/>
                  <a:pt x="6120" y="10914"/>
                </a:cubicBezTo>
                <a:cubicBezTo>
                  <a:pt x="6187" y="10914"/>
                  <a:pt x="6256" y="10938"/>
                  <a:pt x="6307" y="10978"/>
                </a:cubicBezTo>
                <a:cubicBezTo>
                  <a:pt x="6530" y="11150"/>
                  <a:pt x="6752" y="11323"/>
                  <a:pt x="6995" y="11473"/>
                </a:cubicBezTo>
                <a:cubicBezTo>
                  <a:pt x="7264" y="11637"/>
                  <a:pt x="7551" y="11770"/>
                  <a:pt x="7844" y="11896"/>
                </a:cubicBezTo>
                <a:cubicBezTo>
                  <a:pt x="8341" y="12111"/>
                  <a:pt x="8857" y="12276"/>
                  <a:pt x="9394" y="12386"/>
                </a:cubicBezTo>
                <a:cubicBezTo>
                  <a:pt x="9589" y="12426"/>
                  <a:pt x="9786" y="12452"/>
                  <a:pt x="9985" y="12464"/>
                </a:cubicBezTo>
                <a:cubicBezTo>
                  <a:pt x="10081" y="12471"/>
                  <a:pt x="10178" y="12474"/>
                  <a:pt x="10274" y="12474"/>
                </a:cubicBezTo>
                <a:cubicBezTo>
                  <a:pt x="10385" y="12474"/>
                  <a:pt x="10495" y="12470"/>
                  <a:pt x="10605" y="12460"/>
                </a:cubicBezTo>
                <a:cubicBezTo>
                  <a:pt x="10989" y="12431"/>
                  <a:pt x="11367" y="12366"/>
                  <a:pt x="11740" y="12268"/>
                </a:cubicBezTo>
                <a:cubicBezTo>
                  <a:pt x="12282" y="12126"/>
                  <a:pt x="12767" y="11887"/>
                  <a:pt x="13204" y="11564"/>
                </a:cubicBezTo>
                <a:cubicBezTo>
                  <a:pt x="13340" y="11465"/>
                  <a:pt x="13470" y="11360"/>
                  <a:pt x="13611" y="11266"/>
                </a:cubicBezTo>
                <a:cubicBezTo>
                  <a:pt x="13708" y="11200"/>
                  <a:pt x="13811" y="11168"/>
                  <a:pt x="13919" y="11168"/>
                </a:cubicBezTo>
                <a:cubicBezTo>
                  <a:pt x="13976" y="11168"/>
                  <a:pt x="14035" y="11177"/>
                  <a:pt x="14095" y="11195"/>
                </a:cubicBezTo>
                <a:cubicBezTo>
                  <a:pt x="14327" y="11263"/>
                  <a:pt x="14557" y="11340"/>
                  <a:pt x="14797" y="11390"/>
                </a:cubicBezTo>
                <a:cubicBezTo>
                  <a:pt x="15021" y="11437"/>
                  <a:pt x="15249" y="11471"/>
                  <a:pt x="15477" y="11496"/>
                </a:cubicBezTo>
                <a:cubicBezTo>
                  <a:pt x="15582" y="11507"/>
                  <a:pt x="15686" y="11513"/>
                  <a:pt x="15788" y="11513"/>
                </a:cubicBezTo>
                <a:cubicBezTo>
                  <a:pt x="16404" y="11513"/>
                  <a:pt x="16954" y="11309"/>
                  <a:pt x="17459" y="10962"/>
                </a:cubicBezTo>
                <a:cubicBezTo>
                  <a:pt x="17633" y="10841"/>
                  <a:pt x="17800" y="10710"/>
                  <a:pt x="17956" y="10568"/>
                </a:cubicBezTo>
                <a:cubicBezTo>
                  <a:pt x="18243" y="10305"/>
                  <a:pt x="18472" y="10005"/>
                  <a:pt x="18668" y="9682"/>
                </a:cubicBezTo>
                <a:cubicBezTo>
                  <a:pt x="18917" y="9270"/>
                  <a:pt x="19076" y="8833"/>
                  <a:pt x="19165" y="8374"/>
                </a:cubicBezTo>
                <a:cubicBezTo>
                  <a:pt x="19191" y="8243"/>
                  <a:pt x="19202" y="8111"/>
                  <a:pt x="19214" y="7979"/>
                </a:cubicBezTo>
                <a:cubicBezTo>
                  <a:pt x="19226" y="7838"/>
                  <a:pt x="19241" y="7698"/>
                  <a:pt x="19253" y="7559"/>
                </a:cubicBezTo>
                <a:cubicBezTo>
                  <a:pt x="19256" y="7533"/>
                  <a:pt x="19258" y="7508"/>
                  <a:pt x="19258" y="7483"/>
                </a:cubicBezTo>
                <a:cubicBezTo>
                  <a:pt x="19259" y="7290"/>
                  <a:pt x="19262" y="7099"/>
                  <a:pt x="19258" y="6906"/>
                </a:cubicBezTo>
                <a:cubicBezTo>
                  <a:pt x="19252" y="6655"/>
                  <a:pt x="19241" y="6404"/>
                  <a:pt x="19212" y="6152"/>
                </a:cubicBezTo>
                <a:cubicBezTo>
                  <a:pt x="19196" y="6012"/>
                  <a:pt x="19144" y="5882"/>
                  <a:pt x="19105" y="5747"/>
                </a:cubicBezTo>
                <a:cubicBezTo>
                  <a:pt x="19013" y="5423"/>
                  <a:pt x="18916" y="5100"/>
                  <a:pt x="18785" y="4788"/>
                </a:cubicBezTo>
                <a:cubicBezTo>
                  <a:pt x="18605" y="4356"/>
                  <a:pt x="18422" y="3925"/>
                  <a:pt x="18139" y="3536"/>
                </a:cubicBezTo>
                <a:cubicBezTo>
                  <a:pt x="17958" y="3288"/>
                  <a:pt x="17754" y="3055"/>
                  <a:pt x="17532" y="2834"/>
                </a:cubicBezTo>
                <a:cubicBezTo>
                  <a:pt x="17465" y="2769"/>
                  <a:pt x="17394" y="2713"/>
                  <a:pt x="17321" y="2655"/>
                </a:cubicBezTo>
                <a:cubicBezTo>
                  <a:pt x="16947" y="2362"/>
                  <a:pt x="16525" y="2165"/>
                  <a:pt x="16037" y="2093"/>
                </a:cubicBezTo>
                <a:cubicBezTo>
                  <a:pt x="15901" y="2072"/>
                  <a:pt x="15762" y="2065"/>
                  <a:pt x="15626" y="2057"/>
                </a:cubicBezTo>
                <a:cubicBezTo>
                  <a:pt x="15519" y="2052"/>
                  <a:pt x="15411" y="2054"/>
                  <a:pt x="15306" y="2040"/>
                </a:cubicBezTo>
                <a:cubicBezTo>
                  <a:pt x="15180" y="2023"/>
                  <a:pt x="15100" y="1947"/>
                  <a:pt x="15026" y="1864"/>
                </a:cubicBezTo>
                <a:cubicBezTo>
                  <a:pt x="14813" y="1627"/>
                  <a:pt x="14602" y="1387"/>
                  <a:pt x="14373" y="1164"/>
                </a:cubicBezTo>
                <a:cubicBezTo>
                  <a:pt x="13939" y="741"/>
                  <a:pt x="13413" y="449"/>
                  <a:pt x="12817" y="258"/>
                </a:cubicBezTo>
                <a:cubicBezTo>
                  <a:pt x="12475" y="147"/>
                  <a:pt x="12125" y="73"/>
                  <a:pt x="11765" y="37"/>
                </a:cubicBezTo>
                <a:cubicBezTo>
                  <a:pt x="11635" y="25"/>
                  <a:pt x="11506" y="10"/>
                  <a:pt x="11376" y="7"/>
                </a:cubicBezTo>
                <a:cubicBezTo>
                  <a:pt x="11364" y="6"/>
                  <a:pt x="11354" y="4"/>
                  <a:pt x="113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60" name="Google Shape;1960;p35">
            <a:extLst>
              <a:ext uri="{FF2B5EF4-FFF2-40B4-BE49-F238E27FC236}">
                <a16:creationId xmlns:a16="http://schemas.microsoft.com/office/drawing/2014/main" id="{966D7698-63C7-ADDA-6D01-E4DEB176E3F0}"/>
              </a:ext>
            </a:extLst>
          </p:cNvPr>
          <p:cNvSpPr/>
          <p:nvPr/>
        </p:nvSpPr>
        <p:spPr>
          <a:xfrm>
            <a:off x="1949384" y="5890396"/>
            <a:ext cx="841748" cy="1204786"/>
          </a:xfrm>
          <a:custGeom>
            <a:avLst/>
            <a:gdLst/>
            <a:ahLst/>
            <a:cxnLst/>
            <a:rect l="l" t="t" r="r" b="b"/>
            <a:pathLst>
              <a:path w="9099" h="13030" extrusionOk="0">
                <a:moveTo>
                  <a:pt x="5508" y="3015"/>
                </a:moveTo>
                <a:cubicBezTo>
                  <a:pt x="5507" y="3016"/>
                  <a:pt x="5553" y="3046"/>
                  <a:pt x="5569" y="3064"/>
                </a:cubicBezTo>
                <a:cubicBezTo>
                  <a:pt x="5659" y="3166"/>
                  <a:pt x="5652" y="3339"/>
                  <a:pt x="5624" y="3460"/>
                </a:cubicBezTo>
                <a:cubicBezTo>
                  <a:pt x="5566" y="3728"/>
                  <a:pt x="5410" y="3955"/>
                  <a:pt x="5204" y="4117"/>
                </a:cubicBezTo>
                <a:cubicBezTo>
                  <a:pt x="5208" y="3916"/>
                  <a:pt x="5217" y="3715"/>
                  <a:pt x="5244" y="3517"/>
                </a:cubicBezTo>
                <a:cubicBezTo>
                  <a:pt x="5261" y="3378"/>
                  <a:pt x="5290" y="3249"/>
                  <a:pt x="5344" y="3158"/>
                </a:cubicBezTo>
                <a:cubicBezTo>
                  <a:pt x="5348" y="3153"/>
                  <a:pt x="5351" y="3149"/>
                  <a:pt x="5352" y="3147"/>
                </a:cubicBezTo>
                <a:cubicBezTo>
                  <a:pt x="5353" y="3145"/>
                  <a:pt x="5357" y="3143"/>
                  <a:pt x="5363" y="3138"/>
                </a:cubicBezTo>
                <a:cubicBezTo>
                  <a:pt x="5375" y="3124"/>
                  <a:pt x="5390" y="3112"/>
                  <a:pt x="5403" y="3098"/>
                </a:cubicBezTo>
                <a:cubicBezTo>
                  <a:pt x="5426" y="3078"/>
                  <a:pt x="5451" y="3057"/>
                  <a:pt x="5477" y="3039"/>
                </a:cubicBezTo>
                <a:cubicBezTo>
                  <a:pt x="5494" y="3025"/>
                  <a:pt x="5491" y="3018"/>
                  <a:pt x="5508" y="3015"/>
                </a:cubicBezTo>
                <a:close/>
                <a:moveTo>
                  <a:pt x="3512" y="2978"/>
                </a:moveTo>
                <a:cubicBezTo>
                  <a:pt x="3542" y="2978"/>
                  <a:pt x="3575" y="3005"/>
                  <a:pt x="3607" y="3076"/>
                </a:cubicBezTo>
                <a:cubicBezTo>
                  <a:pt x="3694" y="3261"/>
                  <a:pt x="3689" y="3453"/>
                  <a:pt x="3701" y="3666"/>
                </a:cubicBezTo>
                <a:cubicBezTo>
                  <a:pt x="3711" y="3818"/>
                  <a:pt x="3715" y="3972"/>
                  <a:pt x="3718" y="4126"/>
                </a:cubicBezTo>
                <a:cubicBezTo>
                  <a:pt x="3494" y="3927"/>
                  <a:pt x="3345" y="3636"/>
                  <a:pt x="3348" y="3339"/>
                </a:cubicBezTo>
                <a:cubicBezTo>
                  <a:pt x="3349" y="3235"/>
                  <a:pt x="3420" y="2978"/>
                  <a:pt x="3512" y="2978"/>
                </a:cubicBezTo>
                <a:close/>
                <a:moveTo>
                  <a:pt x="4928" y="4583"/>
                </a:moveTo>
                <a:lnTo>
                  <a:pt x="4928" y="4616"/>
                </a:lnTo>
                <a:cubicBezTo>
                  <a:pt x="4934" y="5258"/>
                  <a:pt x="4958" y="5899"/>
                  <a:pt x="4960" y="6541"/>
                </a:cubicBezTo>
                <a:cubicBezTo>
                  <a:pt x="4964" y="7405"/>
                  <a:pt x="4953" y="8271"/>
                  <a:pt x="4923" y="9135"/>
                </a:cubicBezTo>
                <a:lnTo>
                  <a:pt x="3946" y="9135"/>
                </a:lnTo>
                <a:cubicBezTo>
                  <a:pt x="3953" y="8177"/>
                  <a:pt x="3992" y="7219"/>
                  <a:pt x="4002" y="6262"/>
                </a:cubicBezTo>
                <a:cubicBezTo>
                  <a:pt x="4007" y="5707"/>
                  <a:pt x="4011" y="5151"/>
                  <a:pt x="4005" y="4595"/>
                </a:cubicBezTo>
                <a:lnTo>
                  <a:pt x="4005" y="4595"/>
                </a:lnTo>
                <a:cubicBezTo>
                  <a:pt x="4146" y="4639"/>
                  <a:pt x="4295" y="4661"/>
                  <a:pt x="4444" y="4661"/>
                </a:cubicBezTo>
                <a:cubicBezTo>
                  <a:pt x="4607" y="4661"/>
                  <a:pt x="4771" y="4635"/>
                  <a:pt x="4928" y="4583"/>
                </a:cubicBezTo>
                <a:close/>
                <a:moveTo>
                  <a:pt x="4201" y="278"/>
                </a:moveTo>
                <a:cubicBezTo>
                  <a:pt x="4612" y="278"/>
                  <a:pt x="5025" y="332"/>
                  <a:pt x="5424" y="431"/>
                </a:cubicBezTo>
                <a:cubicBezTo>
                  <a:pt x="6145" y="610"/>
                  <a:pt x="6838" y="927"/>
                  <a:pt x="7430" y="1377"/>
                </a:cubicBezTo>
                <a:cubicBezTo>
                  <a:pt x="7936" y="1762"/>
                  <a:pt x="8397" y="2273"/>
                  <a:pt x="8599" y="2888"/>
                </a:cubicBezTo>
                <a:cubicBezTo>
                  <a:pt x="8748" y="3341"/>
                  <a:pt x="8758" y="3851"/>
                  <a:pt x="8745" y="4325"/>
                </a:cubicBezTo>
                <a:cubicBezTo>
                  <a:pt x="8731" y="4851"/>
                  <a:pt x="8646" y="5375"/>
                  <a:pt x="8450" y="5865"/>
                </a:cubicBezTo>
                <a:cubicBezTo>
                  <a:pt x="8137" y="6650"/>
                  <a:pt x="7519" y="7275"/>
                  <a:pt x="6736" y="7596"/>
                </a:cubicBezTo>
                <a:cubicBezTo>
                  <a:pt x="6551" y="7673"/>
                  <a:pt x="6361" y="7731"/>
                  <a:pt x="6166" y="7776"/>
                </a:cubicBezTo>
                <a:cubicBezTo>
                  <a:pt x="6108" y="7790"/>
                  <a:pt x="6065" y="7850"/>
                  <a:pt x="6065" y="7909"/>
                </a:cubicBezTo>
                <a:lnTo>
                  <a:pt x="6065" y="9136"/>
                </a:lnTo>
                <a:lnTo>
                  <a:pt x="5197" y="9136"/>
                </a:lnTo>
                <a:cubicBezTo>
                  <a:pt x="5214" y="8673"/>
                  <a:pt x="5223" y="8209"/>
                  <a:pt x="5229" y="7746"/>
                </a:cubicBezTo>
                <a:cubicBezTo>
                  <a:pt x="5244" y="6669"/>
                  <a:pt x="5207" y="5594"/>
                  <a:pt x="5202" y="4519"/>
                </a:cubicBezTo>
                <a:lnTo>
                  <a:pt x="5202" y="4460"/>
                </a:lnTo>
                <a:cubicBezTo>
                  <a:pt x="5316" y="4395"/>
                  <a:pt x="5422" y="4315"/>
                  <a:pt x="5515" y="4220"/>
                </a:cubicBezTo>
                <a:cubicBezTo>
                  <a:pt x="5791" y="3936"/>
                  <a:pt x="6020" y="3455"/>
                  <a:pt x="5875" y="3057"/>
                </a:cubicBezTo>
                <a:cubicBezTo>
                  <a:pt x="5812" y="2883"/>
                  <a:pt x="5664" y="2749"/>
                  <a:pt x="5504" y="2749"/>
                </a:cubicBezTo>
                <a:cubicBezTo>
                  <a:pt x="5434" y="2749"/>
                  <a:pt x="5362" y="2774"/>
                  <a:pt x="5293" y="2832"/>
                </a:cubicBezTo>
                <a:cubicBezTo>
                  <a:pt x="5227" y="2888"/>
                  <a:pt x="5159" y="2940"/>
                  <a:pt x="5111" y="3013"/>
                </a:cubicBezTo>
                <a:cubicBezTo>
                  <a:pt x="5018" y="3154"/>
                  <a:pt x="4991" y="3333"/>
                  <a:pt x="4970" y="3496"/>
                </a:cubicBezTo>
                <a:cubicBezTo>
                  <a:pt x="4937" y="3758"/>
                  <a:pt x="4928" y="4022"/>
                  <a:pt x="4928" y="4286"/>
                </a:cubicBezTo>
                <a:cubicBezTo>
                  <a:pt x="4773" y="4354"/>
                  <a:pt x="4604" y="4392"/>
                  <a:pt x="4436" y="4392"/>
                </a:cubicBezTo>
                <a:cubicBezTo>
                  <a:pt x="4289" y="4392"/>
                  <a:pt x="4141" y="4363"/>
                  <a:pt x="4001" y="4303"/>
                </a:cubicBezTo>
                <a:cubicBezTo>
                  <a:pt x="3999" y="4263"/>
                  <a:pt x="3999" y="4225"/>
                  <a:pt x="3999" y="4186"/>
                </a:cubicBezTo>
                <a:cubicBezTo>
                  <a:pt x="3994" y="3948"/>
                  <a:pt x="3987" y="3708"/>
                  <a:pt x="3967" y="3471"/>
                </a:cubicBezTo>
                <a:cubicBezTo>
                  <a:pt x="3946" y="3222"/>
                  <a:pt x="3918" y="2880"/>
                  <a:pt x="3677" y="2739"/>
                </a:cubicBezTo>
                <a:cubicBezTo>
                  <a:pt x="3621" y="2706"/>
                  <a:pt x="3568" y="2692"/>
                  <a:pt x="3517" y="2692"/>
                </a:cubicBezTo>
                <a:cubicBezTo>
                  <a:pt x="3310" y="2692"/>
                  <a:pt x="3146" y="2926"/>
                  <a:pt x="3100" y="3123"/>
                </a:cubicBezTo>
                <a:cubicBezTo>
                  <a:pt x="3005" y="3531"/>
                  <a:pt x="3185" y="3983"/>
                  <a:pt x="3471" y="4274"/>
                </a:cubicBezTo>
                <a:cubicBezTo>
                  <a:pt x="3548" y="4353"/>
                  <a:pt x="3635" y="4418"/>
                  <a:pt x="3726" y="4473"/>
                </a:cubicBezTo>
                <a:cubicBezTo>
                  <a:pt x="3735" y="5064"/>
                  <a:pt x="3733" y="5654"/>
                  <a:pt x="3726" y="6246"/>
                </a:cubicBezTo>
                <a:cubicBezTo>
                  <a:pt x="3716" y="7209"/>
                  <a:pt x="3693" y="8172"/>
                  <a:pt x="3672" y="9136"/>
                </a:cubicBezTo>
                <a:lnTo>
                  <a:pt x="2903" y="9136"/>
                </a:lnTo>
                <a:cubicBezTo>
                  <a:pt x="2915" y="8727"/>
                  <a:pt x="2928" y="8318"/>
                  <a:pt x="2939" y="7909"/>
                </a:cubicBezTo>
                <a:cubicBezTo>
                  <a:pt x="2939" y="7907"/>
                  <a:pt x="2938" y="7906"/>
                  <a:pt x="2938" y="7903"/>
                </a:cubicBezTo>
                <a:cubicBezTo>
                  <a:pt x="2938" y="7891"/>
                  <a:pt x="2935" y="7878"/>
                  <a:pt x="2931" y="7865"/>
                </a:cubicBezTo>
                <a:cubicBezTo>
                  <a:pt x="2925" y="7845"/>
                  <a:pt x="2916" y="7826"/>
                  <a:pt x="2902" y="7812"/>
                </a:cubicBezTo>
                <a:cubicBezTo>
                  <a:pt x="2845" y="7743"/>
                  <a:pt x="2737" y="7706"/>
                  <a:pt x="2662" y="7671"/>
                </a:cubicBezTo>
                <a:cubicBezTo>
                  <a:pt x="2499" y="7593"/>
                  <a:pt x="2338" y="7515"/>
                  <a:pt x="2179" y="7429"/>
                </a:cubicBezTo>
                <a:cubicBezTo>
                  <a:pt x="1712" y="7171"/>
                  <a:pt x="1276" y="6839"/>
                  <a:pt x="956" y="6407"/>
                </a:cubicBezTo>
                <a:cubicBezTo>
                  <a:pt x="507" y="5803"/>
                  <a:pt x="331" y="5068"/>
                  <a:pt x="367" y="4322"/>
                </a:cubicBezTo>
                <a:cubicBezTo>
                  <a:pt x="394" y="3780"/>
                  <a:pt x="526" y="3245"/>
                  <a:pt x="705" y="2734"/>
                </a:cubicBezTo>
                <a:cubicBezTo>
                  <a:pt x="853" y="2314"/>
                  <a:pt x="1049" y="1912"/>
                  <a:pt x="1324" y="1560"/>
                </a:cubicBezTo>
                <a:cubicBezTo>
                  <a:pt x="2033" y="658"/>
                  <a:pt x="3106" y="278"/>
                  <a:pt x="4201" y="278"/>
                </a:cubicBezTo>
                <a:close/>
                <a:moveTo>
                  <a:pt x="2749" y="9410"/>
                </a:moveTo>
                <a:cubicBezTo>
                  <a:pt x="2752" y="9410"/>
                  <a:pt x="2756" y="9410"/>
                  <a:pt x="2759" y="9410"/>
                </a:cubicBezTo>
                <a:lnTo>
                  <a:pt x="6204" y="9410"/>
                </a:lnTo>
                <a:cubicBezTo>
                  <a:pt x="6437" y="9415"/>
                  <a:pt x="6625" y="9506"/>
                  <a:pt x="6685" y="9742"/>
                </a:cubicBezTo>
                <a:cubicBezTo>
                  <a:pt x="6731" y="9918"/>
                  <a:pt x="6709" y="10113"/>
                  <a:pt x="6657" y="10284"/>
                </a:cubicBezTo>
                <a:cubicBezTo>
                  <a:pt x="6639" y="10345"/>
                  <a:pt x="6623" y="10378"/>
                  <a:pt x="6617" y="10382"/>
                </a:cubicBezTo>
                <a:cubicBezTo>
                  <a:pt x="6573" y="10413"/>
                  <a:pt x="6518" y="10428"/>
                  <a:pt x="6466" y="10441"/>
                </a:cubicBezTo>
                <a:cubicBezTo>
                  <a:pt x="6464" y="10441"/>
                  <a:pt x="6461" y="10441"/>
                  <a:pt x="6459" y="10441"/>
                </a:cubicBezTo>
                <a:cubicBezTo>
                  <a:pt x="6439" y="10441"/>
                  <a:pt x="6419" y="10445"/>
                  <a:pt x="6404" y="10455"/>
                </a:cubicBezTo>
                <a:cubicBezTo>
                  <a:pt x="6144" y="10513"/>
                  <a:pt x="5871" y="10526"/>
                  <a:pt x="5606" y="10537"/>
                </a:cubicBezTo>
                <a:cubicBezTo>
                  <a:pt x="5214" y="10555"/>
                  <a:pt x="4821" y="10558"/>
                  <a:pt x="4428" y="10560"/>
                </a:cubicBezTo>
                <a:cubicBezTo>
                  <a:pt x="4238" y="10561"/>
                  <a:pt x="4048" y="10565"/>
                  <a:pt x="3858" y="10565"/>
                </a:cubicBezTo>
                <a:cubicBezTo>
                  <a:pt x="3640" y="10565"/>
                  <a:pt x="3422" y="10560"/>
                  <a:pt x="3205" y="10539"/>
                </a:cubicBezTo>
                <a:cubicBezTo>
                  <a:pt x="3074" y="10528"/>
                  <a:pt x="2902" y="10510"/>
                  <a:pt x="2734" y="10467"/>
                </a:cubicBezTo>
                <a:cubicBezTo>
                  <a:pt x="2715" y="10453"/>
                  <a:pt x="2691" y="10445"/>
                  <a:pt x="2665" y="10445"/>
                </a:cubicBezTo>
                <a:cubicBezTo>
                  <a:pt x="2663" y="10445"/>
                  <a:pt x="2660" y="10445"/>
                  <a:pt x="2657" y="10445"/>
                </a:cubicBezTo>
                <a:cubicBezTo>
                  <a:pt x="2441" y="10379"/>
                  <a:pt x="2247" y="10263"/>
                  <a:pt x="2195" y="10050"/>
                </a:cubicBezTo>
                <a:cubicBezTo>
                  <a:pt x="2159" y="9900"/>
                  <a:pt x="2184" y="9689"/>
                  <a:pt x="2301" y="9570"/>
                </a:cubicBezTo>
                <a:cubicBezTo>
                  <a:pt x="2413" y="9457"/>
                  <a:pt x="2592" y="9410"/>
                  <a:pt x="2749" y="9410"/>
                </a:cubicBezTo>
                <a:close/>
                <a:moveTo>
                  <a:pt x="6431" y="10731"/>
                </a:moveTo>
                <a:cubicBezTo>
                  <a:pt x="6620" y="10864"/>
                  <a:pt x="6912" y="11102"/>
                  <a:pt x="6794" y="11350"/>
                </a:cubicBezTo>
                <a:cubicBezTo>
                  <a:pt x="6710" y="11526"/>
                  <a:pt x="6485" y="11625"/>
                  <a:pt x="6307" y="11673"/>
                </a:cubicBezTo>
                <a:cubicBezTo>
                  <a:pt x="6020" y="11754"/>
                  <a:pt x="5662" y="11753"/>
                  <a:pt x="5336" y="11765"/>
                </a:cubicBezTo>
                <a:cubicBezTo>
                  <a:pt x="5078" y="11776"/>
                  <a:pt x="4819" y="11782"/>
                  <a:pt x="4561" y="11782"/>
                </a:cubicBezTo>
                <a:cubicBezTo>
                  <a:pt x="4320" y="11782"/>
                  <a:pt x="4080" y="11777"/>
                  <a:pt x="3839" y="11765"/>
                </a:cubicBezTo>
                <a:cubicBezTo>
                  <a:pt x="3480" y="11749"/>
                  <a:pt x="3102" y="11729"/>
                  <a:pt x="2750" y="11640"/>
                </a:cubicBezTo>
                <a:cubicBezTo>
                  <a:pt x="2733" y="11630"/>
                  <a:pt x="2714" y="11626"/>
                  <a:pt x="2695" y="11626"/>
                </a:cubicBezTo>
                <a:cubicBezTo>
                  <a:pt x="2649" y="11612"/>
                  <a:pt x="2605" y="11600"/>
                  <a:pt x="2561" y="11585"/>
                </a:cubicBezTo>
                <a:cubicBezTo>
                  <a:pt x="2376" y="11525"/>
                  <a:pt x="2253" y="11438"/>
                  <a:pt x="2232" y="11233"/>
                </a:cubicBezTo>
                <a:cubicBezTo>
                  <a:pt x="2206" y="10992"/>
                  <a:pt x="2496" y="10842"/>
                  <a:pt x="2688" y="10734"/>
                </a:cubicBezTo>
                <a:cubicBezTo>
                  <a:pt x="2707" y="10739"/>
                  <a:pt x="2727" y="10744"/>
                  <a:pt x="2748" y="10748"/>
                </a:cubicBezTo>
                <a:cubicBezTo>
                  <a:pt x="3102" y="10829"/>
                  <a:pt x="3468" y="10838"/>
                  <a:pt x="3832" y="10838"/>
                </a:cubicBezTo>
                <a:cubicBezTo>
                  <a:pt x="3916" y="10838"/>
                  <a:pt x="4001" y="10838"/>
                  <a:pt x="4085" y="10837"/>
                </a:cubicBezTo>
                <a:cubicBezTo>
                  <a:pt x="4570" y="10837"/>
                  <a:pt x="5056" y="10835"/>
                  <a:pt x="5541" y="10817"/>
                </a:cubicBezTo>
                <a:cubicBezTo>
                  <a:pt x="5836" y="10805"/>
                  <a:pt x="6140" y="10792"/>
                  <a:pt x="6431" y="10731"/>
                </a:cubicBezTo>
                <a:close/>
                <a:moveTo>
                  <a:pt x="6314" y="11957"/>
                </a:moveTo>
                <a:lnTo>
                  <a:pt x="6314" y="11957"/>
                </a:lnTo>
                <a:cubicBezTo>
                  <a:pt x="6172" y="12542"/>
                  <a:pt x="5401" y="12709"/>
                  <a:pt x="4860" y="12743"/>
                </a:cubicBezTo>
                <a:cubicBezTo>
                  <a:pt x="4792" y="12748"/>
                  <a:pt x="4722" y="12750"/>
                  <a:pt x="4650" y="12750"/>
                </a:cubicBezTo>
                <a:cubicBezTo>
                  <a:pt x="4054" y="12750"/>
                  <a:pt x="3376" y="12584"/>
                  <a:pt x="2996" y="12116"/>
                </a:cubicBezTo>
                <a:cubicBezTo>
                  <a:pt x="2954" y="12065"/>
                  <a:pt x="2919" y="12014"/>
                  <a:pt x="2889" y="11961"/>
                </a:cubicBezTo>
                <a:lnTo>
                  <a:pt x="2889" y="11961"/>
                </a:lnTo>
                <a:cubicBezTo>
                  <a:pt x="3096" y="11993"/>
                  <a:pt x="3306" y="12007"/>
                  <a:pt x="3488" y="12020"/>
                </a:cubicBezTo>
                <a:cubicBezTo>
                  <a:pt x="3838" y="12048"/>
                  <a:pt x="4190" y="12059"/>
                  <a:pt x="4541" y="12059"/>
                </a:cubicBezTo>
                <a:cubicBezTo>
                  <a:pt x="4780" y="12059"/>
                  <a:pt x="5020" y="12054"/>
                  <a:pt x="5259" y="12045"/>
                </a:cubicBezTo>
                <a:cubicBezTo>
                  <a:pt x="5597" y="12034"/>
                  <a:pt x="5976" y="12041"/>
                  <a:pt x="6314" y="11957"/>
                </a:cubicBezTo>
                <a:close/>
                <a:moveTo>
                  <a:pt x="4181" y="0"/>
                </a:moveTo>
                <a:cubicBezTo>
                  <a:pt x="3272" y="0"/>
                  <a:pt x="2375" y="248"/>
                  <a:pt x="1651" y="836"/>
                </a:cubicBezTo>
                <a:cubicBezTo>
                  <a:pt x="896" y="1449"/>
                  <a:pt x="486" y="2351"/>
                  <a:pt x="252" y="3276"/>
                </a:cubicBezTo>
                <a:cubicBezTo>
                  <a:pt x="29" y="4159"/>
                  <a:pt x="0" y="5105"/>
                  <a:pt x="371" y="5954"/>
                </a:cubicBezTo>
                <a:cubicBezTo>
                  <a:pt x="630" y="6545"/>
                  <a:pt x="1074" y="7027"/>
                  <a:pt x="1598" y="7396"/>
                </a:cubicBezTo>
                <a:cubicBezTo>
                  <a:pt x="1929" y="7628"/>
                  <a:pt x="2289" y="7783"/>
                  <a:pt x="2644" y="7971"/>
                </a:cubicBezTo>
                <a:cubicBezTo>
                  <a:pt x="2649" y="7974"/>
                  <a:pt x="2655" y="7976"/>
                  <a:pt x="2660" y="7980"/>
                </a:cubicBezTo>
                <a:lnTo>
                  <a:pt x="2625" y="9145"/>
                </a:lnTo>
                <a:cubicBezTo>
                  <a:pt x="2479" y="9162"/>
                  <a:pt x="2330" y="9211"/>
                  <a:pt x="2214" y="9290"/>
                </a:cubicBezTo>
                <a:cubicBezTo>
                  <a:pt x="1998" y="9436"/>
                  <a:pt x="1904" y="9682"/>
                  <a:pt x="1905" y="9936"/>
                </a:cubicBezTo>
                <a:cubicBezTo>
                  <a:pt x="1906" y="10264"/>
                  <a:pt x="2102" y="10480"/>
                  <a:pt x="2360" y="10615"/>
                </a:cubicBezTo>
                <a:cubicBezTo>
                  <a:pt x="2209" y="10714"/>
                  <a:pt x="2069" y="10830"/>
                  <a:pt x="1998" y="11001"/>
                </a:cubicBezTo>
                <a:cubicBezTo>
                  <a:pt x="1894" y="11248"/>
                  <a:pt x="1997" y="11566"/>
                  <a:pt x="2210" y="11724"/>
                </a:cubicBezTo>
                <a:cubicBezTo>
                  <a:pt x="2310" y="11797"/>
                  <a:pt x="2428" y="11849"/>
                  <a:pt x="2553" y="11890"/>
                </a:cubicBezTo>
                <a:cubicBezTo>
                  <a:pt x="2683" y="12396"/>
                  <a:pt x="3251" y="12738"/>
                  <a:pt x="3706" y="12881"/>
                </a:cubicBezTo>
                <a:cubicBezTo>
                  <a:pt x="4019" y="12978"/>
                  <a:pt x="4360" y="13029"/>
                  <a:pt x="4701" y="13029"/>
                </a:cubicBezTo>
                <a:cubicBezTo>
                  <a:pt x="5101" y="13029"/>
                  <a:pt x="5501" y="12959"/>
                  <a:pt x="5857" y="12806"/>
                </a:cubicBezTo>
                <a:cubicBezTo>
                  <a:pt x="6271" y="12629"/>
                  <a:pt x="6575" y="12304"/>
                  <a:pt x="6612" y="11853"/>
                </a:cubicBezTo>
                <a:cubicBezTo>
                  <a:pt x="6823" y="11754"/>
                  <a:pt x="7022" y="11598"/>
                  <a:pt x="7081" y="11366"/>
                </a:cubicBezTo>
                <a:cubicBezTo>
                  <a:pt x="7154" y="11067"/>
                  <a:pt x="6962" y="10817"/>
                  <a:pt x="6740" y="10627"/>
                </a:cubicBezTo>
                <a:cubicBezTo>
                  <a:pt x="6818" y="10578"/>
                  <a:pt x="6877" y="10506"/>
                  <a:pt x="6913" y="10398"/>
                </a:cubicBezTo>
                <a:cubicBezTo>
                  <a:pt x="6995" y="10158"/>
                  <a:pt x="7020" y="9865"/>
                  <a:pt x="6938" y="9622"/>
                </a:cubicBezTo>
                <a:cubicBezTo>
                  <a:pt x="6844" y="9340"/>
                  <a:pt x="6616" y="9191"/>
                  <a:pt x="6342" y="9149"/>
                </a:cubicBezTo>
                <a:lnTo>
                  <a:pt x="6342" y="8014"/>
                </a:lnTo>
                <a:cubicBezTo>
                  <a:pt x="7148" y="7800"/>
                  <a:pt x="7868" y="7339"/>
                  <a:pt x="8345" y="6647"/>
                </a:cubicBezTo>
                <a:cubicBezTo>
                  <a:pt x="8978" y="5728"/>
                  <a:pt x="9098" y="4553"/>
                  <a:pt x="8988" y="3470"/>
                </a:cubicBezTo>
                <a:cubicBezTo>
                  <a:pt x="8951" y="3102"/>
                  <a:pt x="8873" y="2762"/>
                  <a:pt x="8705" y="2430"/>
                </a:cubicBezTo>
                <a:cubicBezTo>
                  <a:pt x="8551" y="2128"/>
                  <a:pt x="8341" y="1852"/>
                  <a:pt x="8106" y="1609"/>
                </a:cubicBezTo>
                <a:cubicBezTo>
                  <a:pt x="7571" y="1057"/>
                  <a:pt x="6891" y="652"/>
                  <a:pt x="6177" y="379"/>
                </a:cubicBezTo>
                <a:cubicBezTo>
                  <a:pt x="5549" y="139"/>
                  <a:pt x="4861" y="0"/>
                  <a:pt x="41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61" name="Google Shape;1961;p35">
            <a:extLst>
              <a:ext uri="{FF2B5EF4-FFF2-40B4-BE49-F238E27FC236}">
                <a16:creationId xmlns:a16="http://schemas.microsoft.com/office/drawing/2014/main" id="{23BD5F68-6116-CBA5-57DF-0227CE9AB315}"/>
              </a:ext>
            </a:extLst>
          </p:cNvPr>
          <p:cNvSpPr/>
          <p:nvPr/>
        </p:nvSpPr>
        <p:spPr>
          <a:xfrm>
            <a:off x="1705896" y="6112492"/>
            <a:ext cx="153289" cy="79240"/>
          </a:xfrm>
          <a:custGeom>
            <a:avLst/>
            <a:gdLst/>
            <a:ahLst/>
            <a:cxnLst/>
            <a:rect l="l" t="t" r="r" b="b"/>
            <a:pathLst>
              <a:path w="1657" h="857" extrusionOk="0">
                <a:moveTo>
                  <a:pt x="150" y="1"/>
                </a:moveTo>
                <a:cubicBezTo>
                  <a:pt x="104" y="1"/>
                  <a:pt x="61" y="21"/>
                  <a:pt x="35" y="67"/>
                </a:cubicBezTo>
                <a:cubicBezTo>
                  <a:pt x="1" y="125"/>
                  <a:pt x="15" y="225"/>
                  <a:pt x="84" y="255"/>
                </a:cubicBezTo>
                <a:cubicBezTo>
                  <a:pt x="478" y="426"/>
                  <a:pt x="872" y="597"/>
                  <a:pt x="1267" y="768"/>
                </a:cubicBezTo>
                <a:cubicBezTo>
                  <a:pt x="1322" y="793"/>
                  <a:pt x="1378" y="815"/>
                  <a:pt x="1434" y="840"/>
                </a:cubicBezTo>
                <a:cubicBezTo>
                  <a:pt x="1458" y="851"/>
                  <a:pt x="1483" y="856"/>
                  <a:pt x="1508" y="856"/>
                </a:cubicBezTo>
                <a:cubicBezTo>
                  <a:pt x="1554" y="856"/>
                  <a:pt x="1597" y="837"/>
                  <a:pt x="1623" y="792"/>
                </a:cubicBezTo>
                <a:cubicBezTo>
                  <a:pt x="1657" y="733"/>
                  <a:pt x="1642" y="632"/>
                  <a:pt x="1574" y="602"/>
                </a:cubicBezTo>
                <a:cubicBezTo>
                  <a:pt x="1179" y="431"/>
                  <a:pt x="786" y="260"/>
                  <a:pt x="390" y="89"/>
                </a:cubicBezTo>
                <a:cubicBezTo>
                  <a:pt x="335" y="67"/>
                  <a:pt x="279" y="42"/>
                  <a:pt x="224" y="17"/>
                </a:cubicBezTo>
                <a:cubicBezTo>
                  <a:pt x="200" y="7"/>
                  <a:pt x="174" y="1"/>
                  <a:pt x="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62" name="Google Shape;1962;p35">
            <a:extLst>
              <a:ext uri="{FF2B5EF4-FFF2-40B4-BE49-F238E27FC236}">
                <a16:creationId xmlns:a16="http://schemas.microsoft.com/office/drawing/2014/main" id="{589940B0-E35F-3865-B459-2A3D069D3CA3}"/>
              </a:ext>
            </a:extLst>
          </p:cNvPr>
          <p:cNvSpPr/>
          <p:nvPr/>
        </p:nvSpPr>
        <p:spPr>
          <a:xfrm>
            <a:off x="1676474" y="6369635"/>
            <a:ext cx="154862" cy="43735"/>
          </a:xfrm>
          <a:custGeom>
            <a:avLst/>
            <a:gdLst/>
            <a:ahLst/>
            <a:cxnLst/>
            <a:rect l="l" t="t" r="r" b="b"/>
            <a:pathLst>
              <a:path w="1674" h="473" extrusionOk="0">
                <a:moveTo>
                  <a:pt x="1515" y="0"/>
                </a:moveTo>
                <a:cubicBezTo>
                  <a:pt x="1506" y="0"/>
                  <a:pt x="1497" y="1"/>
                  <a:pt x="1487" y="2"/>
                </a:cubicBezTo>
                <a:cubicBezTo>
                  <a:pt x="1086" y="60"/>
                  <a:pt x="685" y="120"/>
                  <a:pt x="286" y="178"/>
                </a:cubicBezTo>
                <a:cubicBezTo>
                  <a:pt x="229" y="186"/>
                  <a:pt x="172" y="196"/>
                  <a:pt x="115" y="203"/>
                </a:cubicBezTo>
                <a:cubicBezTo>
                  <a:pt x="40" y="213"/>
                  <a:pt x="1" y="308"/>
                  <a:pt x="17" y="373"/>
                </a:cubicBezTo>
                <a:cubicBezTo>
                  <a:pt x="35" y="442"/>
                  <a:pt x="93" y="473"/>
                  <a:pt x="156" y="473"/>
                </a:cubicBezTo>
                <a:cubicBezTo>
                  <a:pt x="167" y="473"/>
                  <a:pt x="177" y="472"/>
                  <a:pt x="187" y="470"/>
                </a:cubicBezTo>
                <a:cubicBezTo>
                  <a:pt x="587" y="411"/>
                  <a:pt x="988" y="352"/>
                  <a:pt x="1389" y="293"/>
                </a:cubicBezTo>
                <a:cubicBezTo>
                  <a:pt x="1446" y="286"/>
                  <a:pt x="1503" y="277"/>
                  <a:pt x="1560" y="269"/>
                </a:cubicBezTo>
                <a:cubicBezTo>
                  <a:pt x="1633" y="259"/>
                  <a:pt x="1673" y="164"/>
                  <a:pt x="1656" y="99"/>
                </a:cubicBezTo>
                <a:cubicBezTo>
                  <a:pt x="1637" y="31"/>
                  <a:pt x="1579" y="0"/>
                  <a:pt x="151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63" name="Google Shape;1963;p35">
            <a:extLst>
              <a:ext uri="{FF2B5EF4-FFF2-40B4-BE49-F238E27FC236}">
                <a16:creationId xmlns:a16="http://schemas.microsoft.com/office/drawing/2014/main" id="{17E81480-0E7E-D9F0-3819-11168149C2B8}"/>
              </a:ext>
            </a:extLst>
          </p:cNvPr>
          <p:cNvSpPr/>
          <p:nvPr/>
        </p:nvSpPr>
        <p:spPr>
          <a:xfrm>
            <a:off x="1712646" y="6514709"/>
            <a:ext cx="141910" cy="83309"/>
          </a:xfrm>
          <a:custGeom>
            <a:avLst/>
            <a:gdLst/>
            <a:ahLst/>
            <a:cxnLst/>
            <a:rect l="l" t="t" r="r" b="b"/>
            <a:pathLst>
              <a:path w="1534" h="901" extrusionOk="0">
                <a:moveTo>
                  <a:pt x="1330" y="1"/>
                </a:moveTo>
                <a:cubicBezTo>
                  <a:pt x="1308" y="1"/>
                  <a:pt x="1285" y="7"/>
                  <a:pt x="1262" y="20"/>
                </a:cubicBezTo>
                <a:cubicBezTo>
                  <a:pt x="932" y="202"/>
                  <a:pt x="604" y="383"/>
                  <a:pt x="274" y="565"/>
                </a:cubicBezTo>
                <a:cubicBezTo>
                  <a:pt x="227" y="591"/>
                  <a:pt x="180" y="617"/>
                  <a:pt x="133" y="643"/>
                </a:cubicBezTo>
                <a:cubicBezTo>
                  <a:pt x="1" y="716"/>
                  <a:pt x="81" y="900"/>
                  <a:pt x="204" y="900"/>
                </a:cubicBezTo>
                <a:cubicBezTo>
                  <a:pt x="226" y="900"/>
                  <a:pt x="249" y="894"/>
                  <a:pt x="273" y="881"/>
                </a:cubicBezTo>
                <a:cubicBezTo>
                  <a:pt x="601" y="699"/>
                  <a:pt x="930" y="518"/>
                  <a:pt x="1260" y="336"/>
                </a:cubicBezTo>
                <a:cubicBezTo>
                  <a:pt x="1306" y="310"/>
                  <a:pt x="1355" y="284"/>
                  <a:pt x="1402" y="258"/>
                </a:cubicBezTo>
                <a:cubicBezTo>
                  <a:pt x="1534" y="184"/>
                  <a:pt x="1453" y="1"/>
                  <a:pt x="133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64" name="Google Shape;1964;p35">
            <a:extLst>
              <a:ext uri="{FF2B5EF4-FFF2-40B4-BE49-F238E27FC236}">
                <a16:creationId xmlns:a16="http://schemas.microsoft.com/office/drawing/2014/main" id="{04B9DFCB-C675-1945-6A69-757AE5E9E1A8}"/>
              </a:ext>
            </a:extLst>
          </p:cNvPr>
          <p:cNvSpPr/>
          <p:nvPr/>
        </p:nvSpPr>
        <p:spPr>
          <a:xfrm>
            <a:off x="1821443" y="6663664"/>
            <a:ext cx="108699" cy="118722"/>
          </a:xfrm>
          <a:custGeom>
            <a:avLst/>
            <a:gdLst/>
            <a:ahLst/>
            <a:cxnLst/>
            <a:rect l="l" t="t" r="r" b="b"/>
            <a:pathLst>
              <a:path w="1175" h="1284" extrusionOk="0">
                <a:moveTo>
                  <a:pt x="1017" y="1"/>
                </a:moveTo>
                <a:cubicBezTo>
                  <a:pt x="982" y="1"/>
                  <a:pt x="946" y="13"/>
                  <a:pt x="922" y="41"/>
                </a:cubicBezTo>
                <a:cubicBezTo>
                  <a:pt x="671" y="335"/>
                  <a:pt x="418" y="627"/>
                  <a:pt x="165" y="921"/>
                </a:cubicBezTo>
                <a:cubicBezTo>
                  <a:pt x="129" y="964"/>
                  <a:pt x="93" y="1005"/>
                  <a:pt x="57" y="1047"/>
                </a:cubicBezTo>
                <a:cubicBezTo>
                  <a:pt x="8" y="1104"/>
                  <a:pt x="1" y="1187"/>
                  <a:pt x="57" y="1243"/>
                </a:cubicBezTo>
                <a:cubicBezTo>
                  <a:pt x="82" y="1269"/>
                  <a:pt x="121" y="1283"/>
                  <a:pt x="158" y="1283"/>
                </a:cubicBezTo>
                <a:cubicBezTo>
                  <a:pt x="194" y="1283"/>
                  <a:pt x="228" y="1271"/>
                  <a:pt x="252" y="1243"/>
                </a:cubicBezTo>
                <a:cubicBezTo>
                  <a:pt x="505" y="949"/>
                  <a:pt x="757" y="657"/>
                  <a:pt x="1009" y="363"/>
                </a:cubicBezTo>
                <a:cubicBezTo>
                  <a:pt x="1046" y="320"/>
                  <a:pt x="1082" y="279"/>
                  <a:pt x="1118" y="237"/>
                </a:cubicBezTo>
                <a:cubicBezTo>
                  <a:pt x="1168" y="180"/>
                  <a:pt x="1174" y="97"/>
                  <a:pt x="1118" y="41"/>
                </a:cubicBezTo>
                <a:cubicBezTo>
                  <a:pt x="1093" y="15"/>
                  <a:pt x="1055" y="1"/>
                  <a:pt x="10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65" name="Google Shape;1965;p35">
            <a:extLst>
              <a:ext uri="{FF2B5EF4-FFF2-40B4-BE49-F238E27FC236}">
                <a16:creationId xmlns:a16="http://schemas.microsoft.com/office/drawing/2014/main" id="{31A9CE23-91CD-9A8B-92FD-C2D85752E984}"/>
              </a:ext>
            </a:extLst>
          </p:cNvPr>
          <p:cNvSpPr/>
          <p:nvPr/>
        </p:nvSpPr>
        <p:spPr>
          <a:xfrm>
            <a:off x="2924185" y="6065983"/>
            <a:ext cx="153567" cy="79240"/>
          </a:xfrm>
          <a:custGeom>
            <a:avLst/>
            <a:gdLst/>
            <a:ahLst/>
            <a:cxnLst/>
            <a:rect l="l" t="t" r="r" b="b"/>
            <a:pathLst>
              <a:path w="1660" h="857" extrusionOk="0">
                <a:moveTo>
                  <a:pt x="1509" y="0"/>
                </a:moveTo>
                <a:cubicBezTo>
                  <a:pt x="1485" y="0"/>
                  <a:pt x="1459" y="6"/>
                  <a:pt x="1435" y="17"/>
                </a:cubicBezTo>
                <a:cubicBezTo>
                  <a:pt x="1040" y="188"/>
                  <a:pt x="647" y="358"/>
                  <a:pt x="252" y="529"/>
                </a:cubicBezTo>
                <a:cubicBezTo>
                  <a:pt x="196" y="554"/>
                  <a:pt x="140" y="577"/>
                  <a:pt x="86" y="602"/>
                </a:cubicBezTo>
                <a:cubicBezTo>
                  <a:pt x="16" y="632"/>
                  <a:pt x="1" y="732"/>
                  <a:pt x="36" y="790"/>
                </a:cubicBezTo>
                <a:cubicBezTo>
                  <a:pt x="63" y="837"/>
                  <a:pt x="105" y="856"/>
                  <a:pt x="151" y="856"/>
                </a:cubicBezTo>
                <a:cubicBezTo>
                  <a:pt x="175" y="856"/>
                  <a:pt x="201" y="851"/>
                  <a:pt x="225" y="840"/>
                </a:cubicBezTo>
                <a:cubicBezTo>
                  <a:pt x="620" y="669"/>
                  <a:pt x="1013" y="498"/>
                  <a:pt x="1408" y="327"/>
                </a:cubicBezTo>
                <a:cubicBezTo>
                  <a:pt x="1464" y="302"/>
                  <a:pt x="1520" y="280"/>
                  <a:pt x="1575" y="255"/>
                </a:cubicBezTo>
                <a:cubicBezTo>
                  <a:pt x="1644" y="225"/>
                  <a:pt x="1660" y="124"/>
                  <a:pt x="1625" y="65"/>
                </a:cubicBezTo>
                <a:cubicBezTo>
                  <a:pt x="1598" y="20"/>
                  <a:pt x="1555" y="0"/>
                  <a:pt x="15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66" name="Google Shape;1966;p35">
            <a:extLst>
              <a:ext uri="{FF2B5EF4-FFF2-40B4-BE49-F238E27FC236}">
                <a16:creationId xmlns:a16="http://schemas.microsoft.com/office/drawing/2014/main" id="{8DE02CCB-4372-9EE3-9A7C-97203CA9D80A}"/>
              </a:ext>
            </a:extLst>
          </p:cNvPr>
          <p:cNvSpPr/>
          <p:nvPr/>
        </p:nvSpPr>
        <p:spPr>
          <a:xfrm>
            <a:off x="2952213" y="6323030"/>
            <a:ext cx="154954" cy="43642"/>
          </a:xfrm>
          <a:custGeom>
            <a:avLst/>
            <a:gdLst/>
            <a:ahLst/>
            <a:cxnLst/>
            <a:rect l="l" t="t" r="r" b="b"/>
            <a:pathLst>
              <a:path w="1675" h="472" extrusionOk="0">
                <a:moveTo>
                  <a:pt x="158" y="1"/>
                </a:moveTo>
                <a:cubicBezTo>
                  <a:pt x="95" y="1"/>
                  <a:pt x="36" y="31"/>
                  <a:pt x="18" y="100"/>
                </a:cubicBezTo>
                <a:cubicBezTo>
                  <a:pt x="0" y="164"/>
                  <a:pt x="39" y="260"/>
                  <a:pt x="115" y="270"/>
                </a:cubicBezTo>
                <a:cubicBezTo>
                  <a:pt x="515" y="328"/>
                  <a:pt x="916" y="387"/>
                  <a:pt x="1316" y="446"/>
                </a:cubicBezTo>
                <a:cubicBezTo>
                  <a:pt x="1373" y="453"/>
                  <a:pt x="1430" y="463"/>
                  <a:pt x="1487" y="470"/>
                </a:cubicBezTo>
                <a:cubicBezTo>
                  <a:pt x="1497" y="471"/>
                  <a:pt x="1507" y="472"/>
                  <a:pt x="1516" y="472"/>
                </a:cubicBezTo>
                <a:cubicBezTo>
                  <a:pt x="1580" y="472"/>
                  <a:pt x="1639" y="442"/>
                  <a:pt x="1657" y="374"/>
                </a:cubicBezTo>
                <a:cubicBezTo>
                  <a:pt x="1675" y="308"/>
                  <a:pt x="1634" y="214"/>
                  <a:pt x="1560" y="204"/>
                </a:cubicBezTo>
                <a:cubicBezTo>
                  <a:pt x="1160" y="146"/>
                  <a:pt x="758" y="86"/>
                  <a:pt x="358" y="28"/>
                </a:cubicBezTo>
                <a:cubicBezTo>
                  <a:pt x="301" y="19"/>
                  <a:pt x="244" y="10"/>
                  <a:pt x="188" y="3"/>
                </a:cubicBezTo>
                <a:cubicBezTo>
                  <a:pt x="178" y="1"/>
                  <a:pt x="168" y="1"/>
                  <a:pt x="15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67" name="Google Shape;1967;p35">
            <a:extLst>
              <a:ext uri="{FF2B5EF4-FFF2-40B4-BE49-F238E27FC236}">
                <a16:creationId xmlns:a16="http://schemas.microsoft.com/office/drawing/2014/main" id="{06087B08-B513-70B8-BEF4-B48BBDAAE309}"/>
              </a:ext>
            </a:extLst>
          </p:cNvPr>
          <p:cNvSpPr/>
          <p:nvPr/>
        </p:nvSpPr>
        <p:spPr>
          <a:xfrm>
            <a:off x="2928993" y="6468108"/>
            <a:ext cx="141910" cy="83309"/>
          </a:xfrm>
          <a:custGeom>
            <a:avLst/>
            <a:gdLst/>
            <a:ahLst/>
            <a:cxnLst/>
            <a:rect l="l" t="t" r="r" b="b"/>
            <a:pathLst>
              <a:path w="1534" h="901" extrusionOk="0">
                <a:moveTo>
                  <a:pt x="206" y="1"/>
                </a:moveTo>
                <a:cubicBezTo>
                  <a:pt x="82" y="1"/>
                  <a:pt x="1" y="185"/>
                  <a:pt x="133" y="258"/>
                </a:cubicBezTo>
                <a:cubicBezTo>
                  <a:pt x="461" y="441"/>
                  <a:pt x="791" y="622"/>
                  <a:pt x="1121" y="804"/>
                </a:cubicBezTo>
                <a:cubicBezTo>
                  <a:pt x="1168" y="830"/>
                  <a:pt x="1215" y="856"/>
                  <a:pt x="1262" y="882"/>
                </a:cubicBezTo>
                <a:cubicBezTo>
                  <a:pt x="1285" y="895"/>
                  <a:pt x="1308" y="900"/>
                  <a:pt x="1329" y="900"/>
                </a:cubicBezTo>
                <a:cubicBezTo>
                  <a:pt x="1452" y="900"/>
                  <a:pt x="1534" y="716"/>
                  <a:pt x="1402" y="644"/>
                </a:cubicBezTo>
                <a:cubicBezTo>
                  <a:pt x="1072" y="462"/>
                  <a:pt x="744" y="278"/>
                  <a:pt x="414" y="97"/>
                </a:cubicBezTo>
                <a:cubicBezTo>
                  <a:pt x="367" y="71"/>
                  <a:pt x="319" y="45"/>
                  <a:pt x="273" y="19"/>
                </a:cubicBezTo>
                <a:cubicBezTo>
                  <a:pt x="250" y="7"/>
                  <a:pt x="227" y="1"/>
                  <a:pt x="2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68" name="Google Shape;1968;p35">
            <a:extLst>
              <a:ext uri="{FF2B5EF4-FFF2-40B4-BE49-F238E27FC236}">
                <a16:creationId xmlns:a16="http://schemas.microsoft.com/office/drawing/2014/main" id="{9382C3B8-9E59-1D9A-73E6-87E5F1FB0E9E}"/>
              </a:ext>
            </a:extLst>
          </p:cNvPr>
          <p:cNvSpPr/>
          <p:nvPr/>
        </p:nvSpPr>
        <p:spPr>
          <a:xfrm>
            <a:off x="2853503" y="6617063"/>
            <a:ext cx="108514" cy="118722"/>
          </a:xfrm>
          <a:custGeom>
            <a:avLst/>
            <a:gdLst/>
            <a:ahLst/>
            <a:cxnLst/>
            <a:rect l="l" t="t" r="r" b="b"/>
            <a:pathLst>
              <a:path w="1173" h="1284" extrusionOk="0">
                <a:moveTo>
                  <a:pt x="157" y="1"/>
                </a:moveTo>
                <a:cubicBezTo>
                  <a:pt x="120" y="1"/>
                  <a:pt x="81" y="15"/>
                  <a:pt x="55" y="40"/>
                </a:cubicBezTo>
                <a:cubicBezTo>
                  <a:pt x="0" y="96"/>
                  <a:pt x="7" y="179"/>
                  <a:pt x="55" y="236"/>
                </a:cubicBezTo>
                <a:cubicBezTo>
                  <a:pt x="308" y="530"/>
                  <a:pt x="561" y="823"/>
                  <a:pt x="813" y="1116"/>
                </a:cubicBezTo>
                <a:cubicBezTo>
                  <a:pt x="850" y="1158"/>
                  <a:pt x="886" y="1201"/>
                  <a:pt x="922" y="1244"/>
                </a:cubicBezTo>
                <a:cubicBezTo>
                  <a:pt x="946" y="1271"/>
                  <a:pt x="980" y="1284"/>
                  <a:pt x="1015" y="1284"/>
                </a:cubicBezTo>
                <a:cubicBezTo>
                  <a:pt x="1053" y="1284"/>
                  <a:pt x="1091" y="1270"/>
                  <a:pt x="1117" y="1244"/>
                </a:cubicBezTo>
                <a:cubicBezTo>
                  <a:pt x="1173" y="1188"/>
                  <a:pt x="1166" y="1105"/>
                  <a:pt x="1117" y="1048"/>
                </a:cubicBezTo>
                <a:cubicBezTo>
                  <a:pt x="865" y="754"/>
                  <a:pt x="612" y="462"/>
                  <a:pt x="360" y="168"/>
                </a:cubicBezTo>
                <a:cubicBezTo>
                  <a:pt x="323" y="125"/>
                  <a:pt x="287" y="84"/>
                  <a:pt x="251" y="40"/>
                </a:cubicBezTo>
                <a:cubicBezTo>
                  <a:pt x="227" y="13"/>
                  <a:pt x="193" y="1"/>
                  <a:pt x="1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69" name="Google Shape;1969;p35">
            <a:extLst>
              <a:ext uri="{FF2B5EF4-FFF2-40B4-BE49-F238E27FC236}">
                <a16:creationId xmlns:a16="http://schemas.microsoft.com/office/drawing/2014/main" id="{1C5EC255-CA30-B2D3-5E06-BAE8E7142672}"/>
              </a:ext>
            </a:extLst>
          </p:cNvPr>
          <p:cNvSpPr/>
          <p:nvPr/>
        </p:nvSpPr>
        <p:spPr>
          <a:xfrm>
            <a:off x="1813577" y="5875420"/>
            <a:ext cx="111660" cy="137307"/>
          </a:xfrm>
          <a:custGeom>
            <a:avLst/>
            <a:gdLst/>
            <a:ahLst/>
            <a:cxnLst/>
            <a:rect l="l" t="t" r="r" b="b"/>
            <a:pathLst>
              <a:path w="1207" h="1485" extrusionOk="0">
                <a:moveTo>
                  <a:pt x="610" y="338"/>
                </a:moveTo>
                <a:cubicBezTo>
                  <a:pt x="675" y="365"/>
                  <a:pt x="743" y="399"/>
                  <a:pt x="797" y="440"/>
                </a:cubicBezTo>
                <a:cubicBezTo>
                  <a:pt x="938" y="551"/>
                  <a:pt x="933" y="762"/>
                  <a:pt x="916" y="934"/>
                </a:cubicBezTo>
                <a:cubicBezTo>
                  <a:pt x="909" y="1004"/>
                  <a:pt x="893" y="1086"/>
                  <a:pt x="846" y="1147"/>
                </a:cubicBezTo>
                <a:cubicBezTo>
                  <a:pt x="847" y="1145"/>
                  <a:pt x="847" y="1145"/>
                  <a:pt x="847" y="1145"/>
                </a:cubicBezTo>
                <a:lnTo>
                  <a:pt x="847" y="1145"/>
                </a:lnTo>
                <a:cubicBezTo>
                  <a:pt x="846" y="1145"/>
                  <a:pt x="822" y="1172"/>
                  <a:pt x="818" y="1174"/>
                </a:cubicBezTo>
                <a:cubicBezTo>
                  <a:pt x="819" y="1173"/>
                  <a:pt x="819" y="1173"/>
                  <a:pt x="819" y="1173"/>
                </a:cubicBezTo>
                <a:lnTo>
                  <a:pt x="819" y="1173"/>
                </a:lnTo>
                <a:cubicBezTo>
                  <a:pt x="818" y="1173"/>
                  <a:pt x="787" y="1194"/>
                  <a:pt x="781" y="1196"/>
                </a:cubicBezTo>
                <a:cubicBezTo>
                  <a:pt x="762" y="1205"/>
                  <a:pt x="737" y="1208"/>
                  <a:pt x="712" y="1208"/>
                </a:cubicBezTo>
                <a:cubicBezTo>
                  <a:pt x="705" y="1208"/>
                  <a:pt x="698" y="1208"/>
                  <a:pt x="692" y="1208"/>
                </a:cubicBezTo>
                <a:cubicBezTo>
                  <a:pt x="511" y="1189"/>
                  <a:pt x="410" y="999"/>
                  <a:pt x="354" y="837"/>
                </a:cubicBezTo>
                <a:cubicBezTo>
                  <a:pt x="317" y="731"/>
                  <a:pt x="270" y="608"/>
                  <a:pt x="302" y="495"/>
                </a:cubicBezTo>
                <a:cubicBezTo>
                  <a:pt x="309" y="468"/>
                  <a:pt x="328" y="443"/>
                  <a:pt x="353" y="427"/>
                </a:cubicBezTo>
                <a:cubicBezTo>
                  <a:pt x="378" y="411"/>
                  <a:pt x="376" y="411"/>
                  <a:pt x="404" y="407"/>
                </a:cubicBezTo>
                <a:lnTo>
                  <a:pt x="404" y="407"/>
                </a:lnTo>
                <a:cubicBezTo>
                  <a:pt x="398" y="409"/>
                  <a:pt x="411" y="413"/>
                  <a:pt x="413" y="413"/>
                </a:cubicBezTo>
                <a:cubicBezTo>
                  <a:pt x="413" y="413"/>
                  <a:pt x="413" y="413"/>
                  <a:pt x="412" y="413"/>
                </a:cubicBezTo>
                <a:lnTo>
                  <a:pt x="412" y="413"/>
                </a:lnTo>
                <a:cubicBezTo>
                  <a:pt x="434" y="424"/>
                  <a:pt x="458" y="429"/>
                  <a:pt x="482" y="429"/>
                </a:cubicBezTo>
                <a:cubicBezTo>
                  <a:pt x="529" y="429"/>
                  <a:pt x="575" y="407"/>
                  <a:pt x="602" y="364"/>
                </a:cubicBezTo>
                <a:cubicBezTo>
                  <a:pt x="607" y="355"/>
                  <a:pt x="607" y="346"/>
                  <a:pt x="610" y="338"/>
                </a:cubicBezTo>
                <a:close/>
                <a:moveTo>
                  <a:pt x="415" y="0"/>
                </a:moveTo>
                <a:cubicBezTo>
                  <a:pt x="350" y="0"/>
                  <a:pt x="286" y="17"/>
                  <a:pt x="231" y="59"/>
                </a:cubicBezTo>
                <a:cubicBezTo>
                  <a:pt x="163" y="110"/>
                  <a:pt x="127" y="182"/>
                  <a:pt x="126" y="262"/>
                </a:cubicBezTo>
                <a:lnTo>
                  <a:pt x="124" y="265"/>
                </a:lnTo>
                <a:cubicBezTo>
                  <a:pt x="7" y="395"/>
                  <a:pt x="1" y="573"/>
                  <a:pt x="37" y="738"/>
                </a:cubicBezTo>
                <a:cubicBezTo>
                  <a:pt x="100" y="1031"/>
                  <a:pt x="251" y="1357"/>
                  <a:pt x="556" y="1458"/>
                </a:cubicBezTo>
                <a:cubicBezTo>
                  <a:pt x="607" y="1475"/>
                  <a:pt x="660" y="1484"/>
                  <a:pt x="714" y="1484"/>
                </a:cubicBezTo>
                <a:cubicBezTo>
                  <a:pt x="807" y="1484"/>
                  <a:pt x="900" y="1457"/>
                  <a:pt x="975" y="1401"/>
                </a:cubicBezTo>
                <a:cubicBezTo>
                  <a:pt x="1088" y="1318"/>
                  <a:pt x="1152" y="1189"/>
                  <a:pt x="1177" y="1053"/>
                </a:cubicBezTo>
                <a:cubicBezTo>
                  <a:pt x="1203" y="912"/>
                  <a:pt x="1206" y="759"/>
                  <a:pt x="1187" y="616"/>
                </a:cubicBezTo>
                <a:cubicBezTo>
                  <a:pt x="1165" y="448"/>
                  <a:pt x="1087" y="314"/>
                  <a:pt x="951" y="213"/>
                </a:cubicBezTo>
                <a:cubicBezTo>
                  <a:pt x="891" y="167"/>
                  <a:pt x="826" y="133"/>
                  <a:pt x="758" y="104"/>
                </a:cubicBezTo>
                <a:cubicBezTo>
                  <a:pt x="680" y="69"/>
                  <a:pt x="597" y="31"/>
                  <a:pt x="514" y="12"/>
                </a:cubicBezTo>
                <a:cubicBezTo>
                  <a:pt x="481" y="4"/>
                  <a:pt x="448" y="0"/>
                  <a:pt x="41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70" name="Google Shape;1970;p35">
            <a:extLst>
              <a:ext uri="{FF2B5EF4-FFF2-40B4-BE49-F238E27FC236}">
                <a16:creationId xmlns:a16="http://schemas.microsoft.com/office/drawing/2014/main" id="{F25EC749-FC54-9EE6-0441-9510AEFDC1CF}"/>
              </a:ext>
            </a:extLst>
          </p:cNvPr>
          <p:cNvSpPr/>
          <p:nvPr/>
        </p:nvSpPr>
        <p:spPr>
          <a:xfrm>
            <a:off x="2012758" y="5858961"/>
            <a:ext cx="463" cy="1387"/>
          </a:xfrm>
          <a:custGeom>
            <a:avLst/>
            <a:gdLst/>
            <a:ahLst/>
            <a:cxnLst/>
            <a:rect l="l" t="t" r="r" b="b"/>
            <a:pathLst>
              <a:path w="5" h="15" extrusionOk="0">
                <a:moveTo>
                  <a:pt x="4" y="0"/>
                </a:moveTo>
                <a:cubicBezTo>
                  <a:pt x="1" y="7"/>
                  <a:pt x="1" y="13"/>
                  <a:pt x="2" y="15"/>
                </a:cubicBezTo>
                <a:cubicBezTo>
                  <a:pt x="3" y="10"/>
                  <a:pt x="3" y="5"/>
                  <a:pt x="4" y="2"/>
                </a:cubicBezTo>
                <a:lnTo>
                  <a:pt x="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71" name="Google Shape;1971;p35">
            <a:extLst>
              <a:ext uri="{FF2B5EF4-FFF2-40B4-BE49-F238E27FC236}">
                <a16:creationId xmlns:a16="http://schemas.microsoft.com/office/drawing/2014/main" id="{7E6D5054-2C60-3075-20E7-029B80E068B3}"/>
              </a:ext>
            </a:extLst>
          </p:cNvPr>
          <p:cNvSpPr/>
          <p:nvPr/>
        </p:nvSpPr>
        <p:spPr>
          <a:xfrm>
            <a:off x="2147178" y="5800244"/>
            <a:ext cx="925" cy="1110"/>
          </a:xfrm>
          <a:custGeom>
            <a:avLst/>
            <a:gdLst/>
            <a:ahLst/>
            <a:cxnLst/>
            <a:rect l="l" t="t" r="r" b="b"/>
            <a:pathLst>
              <a:path w="10" h="12" extrusionOk="0">
                <a:moveTo>
                  <a:pt x="1" y="0"/>
                </a:moveTo>
                <a:cubicBezTo>
                  <a:pt x="1" y="1"/>
                  <a:pt x="1" y="1"/>
                  <a:pt x="2" y="1"/>
                </a:cubicBezTo>
                <a:lnTo>
                  <a:pt x="2" y="1"/>
                </a:lnTo>
                <a:cubicBezTo>
                  <a:pt x="2" y="1"/>
                  <a:pt x="1" y="1"/>
                  <a:pt x="1" y="0"/>
                </a:cubicBezTo>
                <a:close/>
                <a:moveTo>
                  <a:pt x="2" y="1"/>
                </a:moveTo>
                <a:lnTo>
                  <a:pt x="2" y="1"/>
                </a:lnTo>
                <a:cubicBezTo>
                  <a:pt x="3" y="2"/>
                  <a:pt x="3" y="3"/>
                  <a:pt x="4" y="4"/>
                </a:cubicBezTo>
                <a:lnTo>
                  <a:pt x="4" y="4"/>
                </a:lnTo>
                <a:cubicBezTo>
                  <a:pt x="4" y="4"/>
                  <a:pt x="4" y="4"/>
                  <a:pt x="4" y="3"/>
                </a:cubicBezTo>
                <a:cubicBezTo>
                  <a:pt x="3" y="2"/>
                  <a:pt x="3" y="2"/>
                  <a:pt x="2" y="1"/>
                </a:cubicBezTo>
                <a:close/>
                <a:moveTo>
                  <a:pt x="4" y="4"/>
                </a:moveTo>
                <a:lnTo>
                  <a:pt x="4" y="4"/>
                </a:lnTo>
                <a:cubicBezTo>
                  <a:pt x="5" y="7"/>
                  <a:pt x="6" y="9"/>
                  <a:pt x="9" y="12"/>
                </a:cubicBezTo>
                <a:cubicBezTo>
                  <a:pt x="8" y="9"/>
                  <a:pt x="7" y="7"/>
                  <a:pt x="4" y="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72" name="Google Shape;1972;p35">
            <a:extLst>
              <a:ext uri="{FF2B5EF4-FFF2-40B4-BE49-F238E27FC236}">
                <a16:creationId xmlns:a16="http://schemas.microsoft.com/office/drawing/2014/main" id="{7679D110-A977-8414-BEBD-1BE9F2018029}"/>
              </a:ext>
            </a:extLst>
          </p:cNvPr>
          <p:cNvSpPr/>
          <p:nvPr/>
        </p:nvSpPr>
        <p:spPr>
          <a:xfrm>
            <a:off x="1926537" y="6929773"/>
            <a:ext cx="111845" cy="110400"/>
          </a:xfrm>
          <a:custGeom>
            <a:avLst/>
            <a:gdLst/>
            <a:ahLst/>
            <a:cxnLst/>
            <a:rect l="l" t="t" r="r" b="b"/>
            <a:pathLst>
              <a:path w="1209" h="1194" extrusionOk="0">
                <a:moveTo>
                  <a:pt x="827" y="389"/>
                </a:moveTo>
                <a:lnTo>
                  <a:pt x="827" y="389"/>
                </a:lnTo>
                <a:cubicBezTo>
                  <a:pt x="829" y="391"/>
                  <a:pt x="832" y="394"/>
                  <a:pt x="832" y="394"/>
                </a:cubicBezTo>
                <a:cubicBezTo>
                  <a:pt x="832" y="394"/>
                  <a:pt x="831" y="393"/>
                  <a:pt x="827" y="389"/>
                </a:cubicBezTo>
                <a:close/>
                <a:moveTo>
                  <a:pt x="556" y="274"/>
                </a:moveTo>
                <a:cubicBezTo>
                  <a:pt x="559" y="274"/>
                  <a:pt x="562" y="274"/>
                  <a:pt x="566" y="275"/>
                </a:cubicBezTo>
                <a:cubicBezTo>
                  <a:pt x="616" y="282"/>
                  <a:pt x="662" y="291"/>
                  <a:pt x="708" y="291"/>
                </a:cubicBezTo>
                <a:cubicBezTo>
                  <a:pt x="725" y="301"/>
                  <a:pt x="742" y="310"/>
                  <a:pt x="759" y="320"/>
                </a:cubicBezTo>
                <a:cubicBezTo>
                  <a:pt x="761" y="322"/>
                  <a:pt x="771" y="329"/>
                  <a:pt x="773" y="331"/>
                </a:cubicBezTo>
                <a:cubicBezTo>
                  <a:pt x="779" y="334"/>
                  <a:pt x="782" y="338"/>
                  <a:pt x="787" y="342"/>
                </a:cubicBezTo>
                <a:cubicBezTo>
                  <a:pt x="800" y="354"/>
                  <a:pt x="812" y="367"/>
                  <a:pt x="823" y="379"/>
                </a:cubicBezTo>
                <a:lnTo>
                  <a:pt x="827" y="384"/>
                </a:lnTo>
                <a:cubicBezTo>
                  <a:pt x="836" y="394"/>
                  <a:pt x="842" y="404"/>
                  <a:pt x="849" y="416"/>
                </a:cubicBezTo>
                <a:cubicBezTo>
                  <a:pt x="860" y="432"/>
                  <a:pt x="869" y="450"/>
                  <a:pt x="877" y="467"/>
                </a:cubicBezTo>
                <a:cubicBezTo>
                  <a:pt x="877" y="468"/>
                  <a:pt x="878" y="468"/>
                  <a:pt x="878" y="471"/>
                </a:cubicBezTo>
                <a:cubicBezTo>
                  <a:pt x="878" y="473"/>
                  <a:pt x="879" y="474"/>
                  <a:pt x="879" y="477"/>
                </a:cubicBezTo>
                <a:cubicBezTo>
                  <a:pt x="882" y="484"/>
                  <a:pt x="884" y="493"/>
                  <a:pt x="887" y="501"/>
                </a:cubicBezTo>
                <a:cubicBezTo>
                  <a:pt x="890" y="516"/>
                  <a:pt x="895" y="532"/>
                  <a:pt x="898" y="549"/>
                </a:cubicBezTo>
                <a:lnTo>
                  <a:pt x="898" y="554"/>
                </a:lnTo>
                <a:cubicBezTo>
                  <a:pt x="898" y="567"/>
                  <a:pt x="899" y="580"/>
                  <a:pt x="899" y="593"/>
                </a:cubicBezTo>
                <a:cubicBezTo>
                  <a:pt x="899" y="603"/>
                  <a:pt x="898" y="614"/>
                  <a:pt x="898" y="625"/>
                </a:cubicBezTo>
                <a:lnTo>
                  <a:pt x="898" y="627"/>
                </a:lnTo>
                <a:cubicBezTo>
                  <a:pt x="893" y="645"/>
                  <a:pt x="889" y="664"/>
                  <a:pt x="883" y="682"/>
                </a:cubicBezTo>
                <a:cubicBezTo>
                  <a:pt x="881" y="689"/>
                  <a:pt x="869" y="716"/>
                  <a:pt x="870" y="716"/>
                </a:cubicBezTo>
                <a:cubicBezTo>
                  <a:pt x="870" y="716"/>
                  <a:pt x="872" y="714"/>
                  <a:pt x="874" y="710"/>
                </a:cubicBezTo>
                <a:lnTo>
                  <a:pt x="874" y="710"/>
                </a:lnTo>
                <a:cubicBezTo>
                  <a:pt x="866" y="729"/>
                  <a:pt x="854" y="747"/>
                  <a:pt x="843" y="766"/>
                </a:cubicBezTo>
                <a:cubicBezTo>
                  <a:pt x="843" y="766"/>
                  <a:pt x="843" y="765"/>
                  <a:pt x="843" y="765"/>
                </a:cubicBezTo>
                <a:lnTo>
                  <a:pt x="843" y="765"/>
                </a:lnTo>
                <a:cubicBezTo>
                  <a:pt x="843" y="765"/>
                  <a:pt x="834" y="778"/>
                  <a:pt x="830" y="783"/>
                </a:cubicBezTo>
                <a:cubicBezTo>
                  <a:pt x="827" y="787"/>
                  <a:pt x="823" y="793"/>
                  <a:pt x="822" y="794"/>
                </a:cubicBezTo>
                <a:cubicBezTo>
                  <a:pt x="810" y="808"/>
                  <a:pt x="796" y="823"/>
                  <a:pt x="783" y="835"/>
                </a:cubicBezTo>
                <a:cubicBezTo>
                  <a:pt x="777" y="839"/>
                  <a:pt x="773" y="843"/>
                  <a:pt x="768" y="846"/>
                </a:cubicBezTo>
                <a:cubicBezTo>
                  <a:pt x="765" y="850"/>
                  <a:pt x="762" y="852"/>
                  <a:pt x="760" y="853"/>
                </a:cubicBezTo>
                <a:cubicBezTo>
                  <a:pt x="742" y="865"/>
                  <a:pt x="724" y="875"/>
                  <a:pt x="705" y="886"/>
                </a:cubicBezTo>
                <a:lnTo>
                  <a:pt x="699" y="888"/>
                </a:lnTo>
                <a:cubicBezTo>
                  <a:pt x="698" y="888"/>
                  <a:pt x="698" y="888"/>
                  <a:pt x="696" y="889"/>
                </a:cubicBezTo>
                <a:cubicBezTo>
                  <a:pt x="687" y="892"/>
                  <a:pt x="678" y="896"/>
                  <a:pt x="671" y="897"/>
                </a:cubicBezTo>
                <a:cubicBezTo>
                  <a:pt x="654" y="902"/>
                  <a:pt x="637" y="907"/>
                  <a:pt x="620" y="909"/>
                </a:cubicBezTo>
                <a:cubicBezTo>
                  <a:pt x="618" y="909"/>
                  <a:pt x="592" y="912"/>
                  <a:pt x="584" y="912"/>
                </a:cubicBezTo>
                <a:cubicBezTo>
                  <a:pt x="564" y="912"/>
                  <a:pt x="546" y="910"/>
                  <a:pt x="526" y="909"/>
                </a:cubicBezTo>
                <a:cubicBezTo>
                  <a:pt x="522" y="908"/>
                  <a:pt x="490" y="901"/>
                  <a:pt x="484" y="900"/>
                </a:cubicBezTo>
                <a:cubicBezTo>
                  <a:pt x="468" y="895"/>
                  <a:pt x="450" y="889"/>
                  <a:pt x="434" y="883"/>
                </a:cubicBezTo>
                <a:cubicBezTo>
                  <a:pt x="430" y="881"/>
                  <a:pt x="408" y="870"/>
                  <a:pt x="403" y="866"/>
                </a:cubicBezTo>
                <a:cubicBezTo>
                  <a:pt x="395" y="862"/>
                  <a:pt x="387" y="857"/>
                  <a:pt x="381" y="852"/>
                </a:cubicBezTo>
                <a:cubicBezTo>
                  <a:pt x="378" y="851"/>
                  <a:pt x="365" y="840"/>
                  <a:pt x="362" y="837"/>
                </a:cubicBezTo>
                <a:cubicBezTo>
                  <a:pt x="350" y="826"/>
                  <a:pt x="335" y="814"/>
                  <a:pt x="324" y="800"/>
                </a:cubicBezTo>
                <a:cubicBezTo>
                  <a:pt x="321" y="798"/>
                  <a:pt x="314" y="787"/>
                  <a:pt x="313" y="784"/>
                </a:cubicBezTo>
                <a:cubicBezTo>
                  <a:pt x="308" y="779"/>
                  <a:pt x="304" y="773"/>
                  <a:pt x="302" y="768"/>
                </a:cubicBezTo>
                <a:cubicBezTo>
                  <a:pt x="300" y="767"/>
                  <a:pt x="298" y="759"/>
                  <a:pt x="297" y="757"/>
                </a:cubicBezTo>
                <a:cubicBezTo>
                  <a:pt x="294" y="749"/>
                  <a:pt x="292" y="743"/>
                  <a:pt x="290" y="736"/>
                </a:cubicBezTo>
                <a:cubicBezTo>
                  <a:pt x="287" y="725"/>
                  <a:pt x="286" y="721"/>
                  <a:pt x="286" y="721"/>
                </a:cubicBezTo>
                <a:lnTo>
                  <a:pt x="286" y="721"/>
                </a:lnTo>
                <a:cubicBezTo>
                  <a:pt x="286" y="721"/>
                  <a:pt x="288" y="728"/>
                  <a:pt x="289" y="732"/>
                </a:cubicBezTo>
                <a:cubicBezTo>
                  <a:pt x="288" y="716"/>
                  <a:pt x="288" y="699"/>
                  <a:pt x="289" y="683"/>
                </a:cubicBezTo>
                <a:cubicBezTo>
                  <a:pt x="289" y="675"/>
                  <a:pt x="291" y="668"/>
                  <a:pt x="291" y="660"/>
                </a:cubicBezTo>
                <a:cubicBezTo>
                  <a:pt x="291" y="658"/>
                  <a:pt x="292" y="647"/>
                  <a:pt x="293" y="642"/>
                </a:cubicBezTo>
                <a:cubicBezTo>
                  <a:pt x="297" y="623"/>
                  <a:pt x="300" y="602"/>
                  <a:pt x="307" y="582"/>
                </a:cubicBezTo>
                <a:cubicBezTo>
                  <a:pt x="313" y="566"/>
                  <a:pt x="318" y="548"/>
                  <a:pt x="324" y="531"/>
                </a:cubicBezTo>
                <a:cubicBezTo>
                  <a:pt x="325" y="527"/>
                  <a:pt x="325" y="525"/>
                  <a:pt x="326" y="524"/>
                </a:cubicBezTo>
                <a:cubicBezTo>
                  <a:pt x="331" y="513"/>
                  <a:pt x="336" y="502"/>
                  <a:pt x="344" y="489"/>
                </a:cubicBezTo>
                <a:cubicBezTo>
                  <a:pt x="354" y="468"/>
                  <a:pt x="365" y="450"/>
                  <a:pt x="377" y="431"/>
                </a:cubicBezTo>
                <a:cubicBezTo>
                  <a:pt x="383" y="422"/>
                  <a:pt x="390" y="414"/>
                  <a:pt x="396" y="403"/>
                </a:cubicBezTo>
                <a:cubicBezTo>
                  <a:pt x="399" y="400"/>
                  <a:pt x="399" y="399"/>
                  <a:pt x="399" y="399"/>
                </a:cubicBezTo>
                <a:lnTo>
                  <a:pt x="404" y="394"/>
                </a:lnTo>
                <a:cubicBezTo>
                  <a:pt x="419" y="377"/>
                  <a:pt x="434" y="360"/>
                  <a:pt x="450" y="344"/>
                </a:cubicBezTo>
                <a:cubicBezTo>
                  <a:pt x="459" y="337"/>
                  <a:pt x="468" y="329"/>
                  <a:pt x="475" y="321"/>
                </a:cubicBezTo>
                <a:cubicBezTo>
                  <a:pt x="479" y="318"/>
                  <a:pt x="489" y="311"/>
                  <a:pt x="490" y="310"/>
                </a:cubicBezTo>
                <a:cubicBezTo>
                  <a:pt x="507" y="297"/>
                  <a:pt x="536" y="279"/>
                  <a:pt x="546" y="276"/>
                </a:cubicBezTo>
                <a:cubicBezTo>
                  <a:pt x="549" y="275"/>
                  <a:pt x="553" y="274"/>
                  <a:pt x="556" y="274"/>
                </a:cubicBezTo>
                <a:close/>
                <a:moveTo>
                  <a:pt x="548" y="0"/>
                </a:moveTo>
                <a:cubicBezTo>
                  <a:pt x="477" y="1"/>
                  <a:pt x="407" y="31"/>
                  <a:pt x="350" y="72"/>
                </a:cubicBezTo>
                <a:cubicBezTo>
                  <a:pt x="257" y="139"/>
                  <a:pt x="178" y="223"/>
                  <a:pt x="120" y="321"/>
                </a:cubicBezTo>
                <a:cubicBezTo>
                  <a:pt x="60" y="424"/>
                  <a:pt x="25" y="536"/>
                  <a:pt x="13" y="653"/>
                </a:cubicBezTo>
                <a:cubicBezTo>
                  <a:pt x="1" y="787"/>
                  <a:pt x="40" y="909"/>
                  <a:pt x="132" y="1007"/>
                </a:cubicBezTo>
                <a:cubicBezTo>
                  <a:pt x="246" y="1127"/>
                  <a:pt x="413" y="1194"/>
                  <a:pt x="578" y="1194"/>
                </a:cubicBezTo>
                <a:cubicBezTo>
                  <a:pt x="637" y="1194"/>
                  <a:pt x="696" y="1185"/>
                  <a:pt x="752" y="1167"/>
                </a:cubicBezTo>
                <a:cubicBezTo>
                  <a:pt x="960" y="1102"/>
                  <a:pt x="1127" y="916"/>
                  <a:pt x="1164" y="699"/>
                </a:cubicBezTo>
                <a:cubicBezTo>
                  <a:pt x="1208" y="443"/>
                  <a:pt x="1080" y="173"/>
                  <a:pt x="846" y="53"/>
                </a:cubicBezTo>
                <a:cubicBezTo>
                  <a:pt x="832" y="47"/>
                  <a:pt x="817" y="43"/>
                  <a:pt x="801" y="41"/>
                </a:cubicBezTo>
                <a:cubicBezTo>
                  <a:pt x="778" y="26"/>
                  <a:pt x="752" y="18"/>
                  <a:pt x="723" y="18"/>
                </a:cubicBezTo>
                <a:cubicBezTo>
                  <a:pt x="714" y="18"/>
                  <a:pt x="705" y="19"/>
                  <a:pt x="695" y="20"/>
                </a:cubicBezTo>
                <a:lnTo>
                  <a:pt x="695" y="20"/>
                </a:lnTo>
                <a:cubicBezTo>
                  <a:pt x="703" y="19"/>
                  <a:pt x="697" y="18"/>
                  <a:pt x="691" y="18"/>
                </a:cubicBezTo>
                <a:cubicBezTo>
                  <a:pt x="685" y="18"/>
                  <a:pt x="679" y="19"/>
                  <a:pt x="691" y="21"/>
                </a:cubicBezTo>
                <a:cubicBezTo>
                  <a:pt x="675" y="20"/>
                  <a:pt x="661" y="15"/>
                  <a:pt x="645" y="12"/>
                </a:cubicBezTo>
                <a:cubicBezTo>
                  <a:pt x="613" y="6"/>
                  <a:pt x="581" y="0"/>
                  <a:pt x="54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73" name="Google Shape;1973;p35">
            <a:extLst>
              <a:ext uri="{FF2B5EF4-FFF2-40B4-BE49-F238E27FC236}">
                <a16:creationId xmlns:a16="http://schemas.microsoft.com/office/drawing/2014/main" id="{97E997F8-551A-054A-8BC1-25104FF871F1}"/>
              </a:ext>
            </a:extLst>
          </p:cNvPr>
          <p:cNvSpPr/>
          <p:nvPr/>
        </p:nvSpPr>
        <p:spPr>
          <a:xfrm>
            <a:off x="1997305" y="7071611"/>
            <a:ext cx="131734" cy="120016"/>
          </a:xfrm>
          <a:custGeom>
            <a:avLst/>
            <a:gdLst/>
            <a:ahLst/>
            <a:cxnLst/>
            <a:rect l="l" t="t" r="r" b="b"/>
            <a:pathLst>
              <a:path w="1424" h="1298" extrusionOk="0">
                <a:moveTo>
                  <a:pt x="638" y="291"/>
                </a:moveTo>
                <a:cubicBezTo>
                  <a:pt x="704" y="305"/>
                  <a:pt x="772" y="322"/>
                  <a:pt x="832" y="352"/>
                </a:cubicBezTo>
                <a:cubicBezTo>
                  <a:pt x="910" y="389"/>
                  <a:pt x="995" y="440"/>
                  <a:pt x="1042" y="503"/>
                </a:cubicBezTo>
                <a:cubicBezTo>
                  <a:pt x="1071" y="543"/>
                  <a:pt x="1072" y="553"/>
                  <a:pt x="1083" y="601"/>
                </a:cubicBezTo>
                <a:cubicBezTo>
                  <a:pt x="1087" y="613"/>
                  <a:pt x="1088" y="617"/>
                  <a:pt x="1088" y="617"/>
                </a:cubicBezTo>
                <a:cubicBezTo>
                  <a:pt x="1087" y="617"/>
                  <a:pt x="1086" y="612"/>
                  <a:pt x="1085" y="609"/>
                </a:cubicBezTo>
                <a:lnTo>
                  <a:pt x="1085" y="609"/>
                </a:lnTo>
                <a:cubicBezTo>
                  <a:pt x="1086" y="621"/>
                  <a:pt x="1086" y="633"/>
                  <a:pt x="1086" y="646"/>
                </a:cubicBezTo>
                <a:cubicBezTo>
                  <a:pt x="1086" y="657"/>
                  <a:pt x="1086" y="666"/>
                  <a:pt x="1085" y="676"/>
                </a:cubicBezTo>
                <a:cubicBezTo>
                  <a:pt x="1085" y="679"/>
                  <a:pt x="1083" y="692"/>
                  <a:pt x="1082" y="695"/>
                </a:cubicBezTo>
                <a:cubicBezTo>
                  <a:pt x="1068" y="778"/>
                  <a:pt x="1035" y="843"/>
                  <a:pt x="980" y="899"/>
                </a:cubicBezTo>
                <a:cubicBezTo>
                  <a:pt x="899" y="981"/>
                  <a:pt x="793" y="1023"/>
                  <a:pt x="685" y="1023"/>
                </a:cubicBezTo>
                <a:cubicBezTo>
                  <a:pt x="640" y="1023"/>
                  <a:pt x="594" y="1016"/>
                  <a:pt x="550" y="1001"/>
                </a:cubicBezTo>
                <a:cubicBezTo>
                  <a:pt x="426" y="958"/>
                  <a:pt x="305" y="818"/>
                  <a:pt x="304" y="689"/>
                </a:cubicBezTo>
                <a:cubicBezTo>
                  <a:pt x="304" y="663"/>
                  <a:pt x="303" y="640"/>
                  <a:pt x="305" y="614"/>
                </a:cubicBezTo>
                <a:cubicBezTo>
                  <a:pt x="305" y="612"/>
                  <a:pt x="306" y="607"/>
                  <a:pt x="306" y="604"/>
                </a:cubicBezTo>
                <a:cubicBezTo>
                  <a:pt x="309" y="590"/>
                  <a:pt x="311" y="576"/>
                  <a:pt x="315" y="563"/>
                </a:cubicBezTo>
                <a:cubicBezTo>
                  <a:pt x="328" y="513"/>
                  <a:pt x="337" y="497"/>
                  <a:pt x="367" y="449"/>
                </a:cubicBezTo>
                <a:cubicBezTo>
                  <a:pt x="367" y="446"/>
                  <a:pt x="372" y="440"/>
                  <a:pt x="374" y="438"/>
                </a:cubicBezTo>
                <a:cubicBezTo>
                  <a:pt x="381" y="429"/>
                  <a:pt x="388" y="421"/>
                  <a:pt x="397" y="413"/>
                </a:cubicBezTo>
                <a:cubicBezTo>
                  <a:pt x="410" y="398"/>
                  <a:pt x="431" y="381"/>
                  <a:pt x="440" y="373"/>
                </a:cubicBezTo>
                <a:cubicBezTo>
                  <a:pt x="480" y="346"/>
                  <a:pt x="527" y="326"/>
                  <a:pt x="558" y="322"/>
                </a:cubicBezTo>
                <a:cubicBezTo>
                  <a:pt x="588" y="319"/>
                  <a:pt x="615" y="307"/>
                  <a:pt x="638" y="291"/>
                </a:cubicBezTo>
                <a:close/>
                <a:moveTo>
                  <a:pt x="548" y="1"/>
                </a:moveTo>
                <a:cubicBezTo>
                  <a:pt x="502" y="1"/>
                  <a:pt x="461" y="33"/>
                  <a:pt x="439" y="74"/>
                </a:cubicBezTo>
                <a:cubicBezTo>
                  <a:pt x="216" y="146"/>
                  <a:pt x="60" y="345"/>
                  <a:pt x="30" y="585"/>
                </a:cubicBezTo>
                <a:cubicBezTo>
                  <a:pt x="0" y="839"/>
                  <a:pt x="135" y="1087"/>
                  <a:pt x="356" y="1213"/>
                </a:cubicBezTo>
                <a:cubicBezTo>
                  <a:pt x="457" y="1270"/>
                  <a:pt x="571" y="1298"/>
                  <a:pt x="684" y="1298"/>
                </a:cubicBezTo>
                <a:cubicBezTo>
                  <a:pt x="828" y="1298"/>
                  <a:pt x="972" y="1253"/>
                  <a:pt x="1090" y="1166"/>
                </a:cubicBezTo>
                <a:cubicBezTo>
                  <a:pt x="1294" y="1015"/>
                  <a:pt x="1423" y="738"/>
                  <a:pt x="1338" y="486"/>
                </a:cubicBezTo>
                <a:cubicBezTo>
                  <a:pt x="1233" y="173"/>
                  <a:pt x="859" y="30"/>
                  <a:pt x="558" y="1"/>
                </a:cubicBezTo>
                <a:cubicBezTo>
                  <a:pt x="555" y="1"/>
                  <a:pt x="552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74" name="Google Shape;1974;p35">
            <a:extLst>
              <a:ext uri="{FF2B5EF4-FFF2-40B4-BE49-F238E27FC236}">
                <a16:creationId xmlns:a16="http://schemas.microsoft.com/office/drawing/2014/main" id="{FF2B99FE-21E8-2F2F-84E1-7256F4A65CEA}"/>
              </a:ext>
            </a:extLst>
          </p:cNvPr>
          <p:cNvSpPr/>
          <p:nvPr/>
        </p:nvSpPr>
        <p:spPr>
          <a:xfrm>
            <a:off x="2746192" y="6804855"/>
            <a:ext cx="127109" cy="123992"/>
          </a:xfrm>
          <a:custGeom>
            <a:avLst/>
            <a:gdLst/>
            <a:ahLst/>
            <a:cxnLst/>
            <a:rect l="l" t="t" r="r" b="b"/>
            <a:pathLst>
              <a:path w="1374" h="1341" extrusionOk="0">
                <a:moveTo>
                  <a:pt x="721" y="273"/>
                </a:moveTo>
                <a:cubicBezTo>
                  <a:pt x="721" y="273"/>
                  <a:pt x="722" y="274"/>
                  <a:pt x="726" y="274"/>
                </a:cubicBezTo>
                <a:cubicBezTo>
                  <a:pt x="808" y="291"/>
                  <a:pt x="875" y="346"/>
                  <a:pt x="940" y="399"/>
                </a:cubicBezTo>
                <a:cubicBezTo>
                  <a:pt x="1007" y="455"/>
                  <a:pt x="1067" y="507"/>
                  <a:pt x="1081" y="590"/>
                </a:cubicBezTo>
                <a:cubicBezTo>
                  <a:pt x="1090" y="652"/>
                  <a:pt x="1069" y="744"/>
                  <a:pt x="1043" y="801"/>
                </a:cubicBezTo>
                <a:cubicBezTo>
                  <a:pt x="979" y="945"/>
                  <a:pt x="859" y="1067"/>
                  <a:pt x="700" y="1067"/>
                </a:cubicBezTo>
                <a:cubicBezTo>
                  <a:pt x="699" y="1067"/>
                  <a:pt x="698" y="1067"/>
                  <a:pt x="696" y="1067"/>
                </a:cubicBezTo>
                <a:cubicBezTo>
                  <a:pt x="625" y="1066"/>
                  <a:pt x="559" y="1030"/>
                  <a:pt x="504" y="979"/>
                </a:cubicBezTo>
                <a:cubicBezTo>
                  <a:pt x="442" y="921"/>
                  <a:pt x="389" y="851"/>
                  <a:pt x="354" y="772"/>
                </a:cubicBezTo>
                <a:cubicBezTo>
                  <a:pt x="319" y="694"/>
                  <a:pt x="316" y="620"/>
                  <a:pt x="342" y="546"/>
                </a:cubicBezTo>
                <a:cubicBezTo>
                  <a:pt x="343" y="543"/>
                  <a:pt x="345" y="535"/>
                  <a:pt x="346" y="534"/>
                </a:cubicBezTo>
                <a:cubicBezTo>
                  <a:pt x="354" y="520"/>
                  <a:pt x="361" y="507"/>
                  <a:pt x="369" y="494"/>
                </a:cubicBezTo>
                <a:cubicBezTo>
                  <a:pt x="369" y="494"/>
                  <a:pt x="375" y="484"/>
                  <a:pt x="376" y="482"/>
                </a:cubicBezTo>
                <a:cubicBezTo>
                  <a:pt x="383" y="473"/>
                  <a:pt x="391" y="466"/>
                  <a:pt x="400" y="457"/>
                </a:cubicBezTo>
                <a:cubicBezTo>
                  <a:pt x="424" y="432"/>
                  <a:pt x="447" y="415"/>
                  <a:pt x="479" y="400"/>
                </a:cubicBezTo>
                <a:cubicBezTo>
                  <a:pt x="488" y="401"/>
                  <a:pt x="497" y="402"/>
                  <a:pt x="506" y="402"/>
                </a:cubicBezTo>
                <a:cubicBezTo>
                  <a:pt x="567" y="402"/>
                  <a:pt x="617" y="361"/>
                  <a:pt x="639" y="302"/>
                </a:cubicBezTo>
                <a:lnTo>
                  <a:pt x="639" y="302"/>
                </a:lnTo>
                <a:cubicBezTo>
                  <a:pt x="637" y="309"/>
                  <a:pt x="637" y="311"/>
                  <a:pt x="637" y="311"/>
                </a:cubicBezTo>
                <a:cubicBezTo>
                  <a:pt x="637" y="311"/>
                  <a:pt x="640" y="303"/>
                  <a:pt x="642" y="300"/>
                </a:cubicBezTo>
                <a:cubicBezTo>
                  <a:pt x="645" y="299"/>
                  <a:pt x="646" y="297"/>
                  <a:pt x="646" y="296"/>
                </a:cubicBezTo>
                <a:lnTo>
                  <a:pt x="646" y="296"/>
                </a:lnTo>
                <a:cubicBezTo>
                  <a:pt x="644" y="297"/>
                  <a:pt x="644" y="299"/>
                  <a:pt x="642" y="299"/>
                </a:cubicBezTo>
                <a:lnTo>
                  <a:pt x="642" y="299"/>
                </a:lnTo>
                <a:cubicBezTo>
                  <a:pt x="644" y="297"/>
                  <a:pt x="648" y="294"/>
                  <a:pt x="650" y="292"/>
                </a:cubicBezTo>
                <a:cubicBezTo>
                  <a:pt x="656" y="289"/>
                  <a:pt x="661" y="286"/>
                  <a:pt x="667" y="282"/>
                </a:cubicBezTo>
                <a:cubicBezTo>
                  <a:pt x="667" y="282"/>
                  <a:pt x="668" y="282"/>
                  <a:pt x="668" y="282"/>
                </a:cubicBezTo>
                <a:cubicBezTo>
                  <a:pt x="673" y="282"/>
                  <a:pt x="692" y="276"/>
                  <a:pt x="691" y="275"/>
                </a:cubicBezTo>
                <a:cubicBezTo>
                  <a:pt x="697" y="275"/>
                  <a:pt x="706" y="275"/>
                  <a:pt x="712" y="274"/>
                </a:cubicBezTo>
                <a:cubicBezTo>
                  <a:pt x="717" y="274"/>
                  <a:pt x="718" y="273"/>
                  <a:pt x="721" y="273"/>
                </a:cubicBezTo>
                <a:close/>
                <a:moveTo>
                  <a:pt x="708" y="0"/>
                </a:moveTo>
                <a:cubicBezTo>
                  <a:pt x="595" y="0"/>
                  <a:pt x="492" y="51"/>
                  <a:pt x="426" y="136"/>
                </a:cubicBezTo>
                <a:cubicBezTo>
                  <a:pt x="405" y="137"/>
                  <a:pt x="385" y="141"/>
                  <a:pt x="364" y="150"/>
                </a:cubicBezTo>
                <a:cubicBezTo>
                  <a:pt x="118" y="259"/>
                  <a:pt x="1" y="546"/>
                  <a:pt x="71" y="798"/>
                </a:cubicBezTo>
                <a:cubicBezTo>
                  <a:pt x="139" y="1042"/>
                  <a:pt x="359" y="1295"/>
                  <a:pt x="618" y="1334"/>
                </a:cubicBezTo>
                <a:cubicBezTo>
                  <a:pt x="646" y="1338"/>
                  <a:pt x="675" y="1340"/>
                  <a:pt x="703" y="1340"/>
                </a:cubicBezTo>
                <a:cubicBezTo>
                  <a:pt x="949" y="1340"/>
                  <a:pt x="1168" y="1176"/>
                  <a:pt x="1275" y="954"/>
                </a:cubicBezTo>
                <a:cubicBezTo>
                  <a:pt x="1339" y="824"/>
                  <a:pt x="1374" y="682"/>
                  <a:pt x="1350" y="537"/>
                </a:cubicBezTo>
                <a:cubicBezTo>
                  <a:pt x="1328" y="403"/>
                  <a:pt x="1245" y="297"/>
                  <a:pt x="1143" y="212"/>
                </a:cubicBezTo>
                <a:cubicBezTo>
                  <a:pt x="1023" y="113"/>
                  <a:pt x="891" y="10"/>
                  <a:pt x="728" y="1"/>
                </a:cubicBezTo>
                <a:cubicBezTo>
                  <a:pt x="721" y="1"/>
                  <a:pt x="715" y="0"/>
                  <a:pt x="7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75" name="Google Shape;1975;p35">
            <a:extLst>
              <a:ext uri="{FF2B5EF4-FFF2-40B4-BE49-F238E27FC236}">
                <a16:creationId xmlns:a16="http://schemas.microsoft.com/office/drawing/2014/main" id="{517E298C-B896-56D7-3EFB-1B35CEFBF561}"/>
              </a:ext>
            </a:extLst>
          </p:cNvPr>
          <p:cNvSpPr/>
          <p:nvPr/>
        </p:nvSpPr>
        <p:spPr>
          <a:xfrm>
            <a:off x="2166880" y="7142903"/>
            <a:ext cx="73638" cy="69439"/>
          </a:xfrm>
          <a:custGeom>
            <a:avLst/>
            <a:gdLst/>
            <a:ahLst/>
            <a:cxnLst/>
            <a:rect l="l" t="t" r="r" b="b"/>
            <a:pathLst>
              <a:path w="796" h="751" extrusionOk="0">
                <a:moveTo>
                  <a:pt x="448" y="279"/>
                </a:moveTo>
                <a:cubicBezTo>
                  <a:pt x="454" y="280"/>
                  <a:pt x="461" y="283"/>
                  <a:pt x="468" y="284"/>
                </a:cubicBezTo>
                <a:cubicBezTo>
                  <a:pt x="474" y="286"/>
                  <a:pt x="480" y="291"/>
                  <a:pt x="486" y="295"/>
                </a:cubicBezTo>
                <a:lnTo>
                  <a:pt x="497" y="306"/>
                </a:lnTo>
                <a:cubicBezTo>
                  <a:pt x="500" y="310"/>
                  <a:pt x="502" y="314"/>
                  <a:pt x="505" y="318"/>
                </a:cubicBezTo>
                <a:cubicBezTo>
                  <a:pt x="508" y="327"/>
                  <a:pt x="511" y="337"/>
                  <a:pt x="512" y="347"/>
                </a:cubicBezTo>
                <a:lnTo>
                  <a:pt x="512" y="377"/>
                </a:lnTo>
                <a:cubicBezTo>
                  <a:pt x="510" y="387"/>
                  <a:pt x="507" y="397"/>
                  <a:pt x="505" y="406"/>
                </a:cubicBezTo>
                <a:cubicBezTo>
                  <a:pt x="500" y="414"/>
                  <a:pt x="496" y="420"/>
                  <a:pt x="491" y="428"/>
                </a:cubicBezTo>
                <a:cubicBezTo>
                  <a:pt x="486" y="435"/>
                  <a:pt x="480" y="440"/>
                  <a:pt x="473" y="445"/>
                </a:cubicBezTo>
                <a:lnTo>
                  <a:pt x="445" y="460"/>
                </a:lnTo>
                <a:cubicBezTo>
                  <a:pt x="434" y="465"/>
                  <a:pt x="422" y="468"/>
                  <a:pt x="409" y="471"/>
                </a:cubicBezTo>
                <a:cubicBezTo>
                  <a:pt x="403" y="471"/>
                  <a:pt x="396" y="472"/>
                  <a:pt x="388" y="472"/>
                </a:cubicBezTo>
                <a:cubicBezTo>
                  <a:pt x="381" y="472"/>
                  <a:pt x="374" y="471"/>
                  <a:pt x="367" y="471"/>
                </a:cubicBezTo>
                <a:cubicBezTo>
                  <a:pt x="355" y="468"/>
                  <a:pt x="342" y="465"/>
                  <a:pt x="331" y="460"/>
                </a:cubicBezTo>
                <a:cubicBezTo>
                  <a:pt x="320" y="456"/>
                  <a:pt x="313" y="451"/>
                  <a:pt x="304" y="446"/>
                </a:cubicBezTo>
                <a:cubicBezTo>
                  <a:pt x="299" y="442"/>
                  <a:pt x="294" y="439"/>
                  <a:pt x="290" y="435"/>
                </a:cubicBezTo>
                <a:cubicBezTo>
                  <a:pt x="288" y="430"/>
                  <a:pt x="285" y="425"/>
                  <a:pt x="283" y="421"/>
                </a:cubicBezTo>
                <a:cubicBezTo>
                  <a:pt x="282" y="416"/>
                  <a:pt x="280" y="413"/>
                  <a:pt x="279" y="408"/>
                </a:cubicBezTo>
                <a:lnTo>
                  <a:pt x="279" y="380"/>
                </a:lnTo>
                <a:cubicBezTo>
                  <a:pt x="282" y="369"/>
                  <a:pt x="284" y="361"/>
                  <a:pt x="287" y="351"/>
                </a:cubicBezTo>
                <a:cubicBezTo>
                  <a:pt x="290" y="341"/>
                  <a:pt x="295" y="333"/>
                  <a:pt x="300" y="326"/>
                </a:cubicBezTo>
                <a:cubicBezTo>
                  <a:pt x="329" y="325"/>
                  <a:pt x="357" y="314"/>
                  <a:pt x="381" y="295"/>
                </a:cubicBezTo>
                <a:lnTo>
                  <a:pt x="381" y="295"/>
                </a:lnTo>
                <a:cubicBezTo>
                  <a:pt x="380" y="296"/>
                  <a:pt x="379" y="296"/>
                  <a:pt x="378" y="297"/>
                </a:cubicBezTo>
                <a:cubicBezTo>
                  <a:pt x="380" y="296"/>
                  <a:pt x="382" y="294"/>
                  <a:pt x="384" y="293"/>
                </a:cubicBezTo>
                <a:lnTo>
                  <a:pt x="384" y="293"/>
                </a:lnTo>
                <a:cubicBezTo>
                  <a:pt x="383" y="294"/>
                  <a:pt x="382" y="295"/>
                  <a:pt x="381" y="295"/>
                </a:cubicBezTo>
                <a:lnTo>
                  <a:pt x="381" y="295"/>
                </a:lnTo>
                <a:cubicBezTo>
                  <a:pt x="383" y="295"/>
                  <a:pt x="385" y="294"/>
                  <a:pt x="386" y="292"/>
                </a:cubicBezTo>
                <a:lnTo>
                  <a:pt x="386" y="292"/>
                </a:lnTo>
                <a:cubicBezTo>
                  <a:pt x="385" y="293"/>
                  <a:pt x="385" y="293"/>
                  <a:pt x="384" y="293"/>
                </a:cubicBezTo>
                <a:lnTo>
                  <a:pt x="384" y="293"/>
                </a:lnTo>
                <a:cubicBezTo>
                  <a:pt x="385" y="292"/>
                  <a:pt x="386" y="292"/>
                  <a:pt x="387" y="291"/>
                </a:cubicBezTo>
                <a:lnTo>
                  <a:pt x="387" y="291"/>
                </a:lnTo>
                <a:cubicBezTo>
                  <a:pt x="387" y="291"/>
                  <a:pt x="387" y="292"/>
                  <a:pt x="386" y="292"/>
                </a:cubicBezTo>
                <a:lnTo>
                  <a:pt x="386" y="292"/>
                </a:lnTo>
                <a:cubicBezTo>
                  <a:pt x="391" y="289"/>
                  <a:pt x="396" y="287"/>
                  <a:pt x="402" y="284"/>
                </a:cubicBezTo>
                <a:cubicBezTo>
                  <a:pt x="408" y="281"/>
                  <a:pt x="414" y="280"/>
                  <a:pt x="422" y="279"/>
                </a:cubicBezTo>
                <a:close/>
                <a:moveTo>
                  <a:pt x="437" y="0"/>
                </a:moveTo>
                <a:cubicBezTo>
                  <a:pt x="434" y="0"/>
                  <a:pt x="431" y="1"/>
                  <a:pt x="428" y="1"/>
                </a:cubicBezTo>
                <a:cubicBezTo>
                  <a:pt x="342" y="4"/>
                  <a:pt x="264" y="35"/>
                  <a:pt x="200" y="92"/>
                </a:cubicBezTo>
                <a:cubicBezTo>
                  <a:pt x="194" y="97"/>
                  <a:pt x="191" y="105"/>
                  <a:pt x="186" y="112"/>
                </a:cubicBezTo>
                <a:cubicBezTo>
                  <a:pt x="174" y="112"/>
                  <a:pt x="161" y="114"/>
                  <a:pt x="149" y="118"/>
                </a:cubicBezTo>
                <a:cubicBezTo>
                  <a:pt x="113" y="129"/>
                  <a:pt x="88" y="150"/>
                  <a:pt x="66" y="181"/>
                </a:cubicBezTo>
                <a:cubicBezTo>
                  <a:pt x="24" y="241"/>
                  <a:pt x="2" y="319"/>
                  <a:pt x="0" y="393"/>
                </a:cubicBezTo>
                <a:cubicBezTo>
                  <a:pt x="0" y="478"/>
                  <a:pt x="31" y="559"/>
                  <a:pt x="87" y="623"/>
                </a:cubicBezTo>
                <a:cubicBezTo>
                  <a:pt x="162" y="710"/>
                  <a:pt x="276" y="751"/>
                  <a:pt x="389" y="751"/>
                </a:cubicBezTo>
                <a:cubicBezTo>
                  <a:pt x="423" y="751"/>
                  <a:pt x="456" y="747"/>
                  <a:pt x="489" y="740"/>
                </a:cubicBezTo>
                <a:cubicBezTo>
                  <a:pt x="626" y="709"/>
                  <a:pt x="741" y="601"/>
                  <a:pt x="777" y="464"/>
                </a:cubicBezTo>
                <a:cubicBezTo>
                  <a:pt x="796" y="395"/>
                  <a:pt x="796" y="319"/>
                  <a:pt x="775" y="250"/>
                </a:cubicBezTo>
                <a:cubicBezTo>
                  <a:pt x="750" y="172"/>
                  <a:pt x="703" y="109"/>
                  <a:pt x="637" y="62"/>
                </a:cubicBezTo>
                <a:cubicBezTo>
                  <a:pt x="581" y="22"/>
                  <a:pt x="506" y="0"/>
                  <a:pt x="4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76" name="Google Shape;1976;p35">
            <a:extLst>
              <a:ext uri="{FF2B5EF4-FFF2-40B4-BE49-F238E27FC236}">
                <a16:creationId xmlns:a16="http://schemas.microsoft.com/office/drawing/2014/main" id="{66093192-4C6D-6EF8-A45C-1CB4BB065228}"/>
              </a:ext>
            </a:extLst>
          </p:cNvPr>
          <p:cNvSpPr/>
          <p:nvPr/>
        </p:nvSpPr>
        <p:spPr>
          <a:xfrm>
            <a:off x="10126413" y="277971"/>
            <a:ext cx="1253603" cy="630039"/>
          </a:xfrm>
          <a:custGeom>
            <a:avLst/>
            <a:gdLst/>
            <a:ahLst/>
            <a:cxnLst/>
            <a:rect l="l" t="t" r="r" b="b"/>
            <a:pathLst>
              <a:path w="13551" h="6814" extrusionOk="0">
                <a:moveTo>
                  <a:pt x="12517" y="349"/>
                </a:moveTo>
                <a:cubicBezTo>
                  <a:pt x="12591" y="514"/>
                  <a:pt x="12651" y="649"/>
                  <a:pt x="12723" y="809"/>
                </a:cubicBezTo>
                <a:cubicBezTo>
                  <a:pt x="12529" y="895"/>
                  <a:pt x="12341" y="984"/>
                  <a:pt x="12149" y="1061"/>
                </a:cubicBezTo>
                <a:cubicBezTo>
                  <a:pt x="10959" y="1533"/>
                  <a:pt x="9752" y="1969"/>
                  <a:pt x="8582" y="2485"/>
                </a:cubicBezTo>
                <a:cubicBezTo>
                  <a:pt x="7776" y="2838"/>
                  <a:pt x="6957" y="3150"/>
                  <a:pt x="6141" y="3471"/>
                </a:cubicBezTo>
                <a:cubicBezTo>
                  <a:pt x="5443" y="3745"/>
                  <a:pt x="4755" y="4046"/>
                  <a:pt x="4065" y="4339"/>
                </a:cubicBezTo>
                <a:cubicBezTo>
                  <a:pt x="3607" y="4532"/>
                  <a:pt x="3155" y="4737"/>
                  <a:pt x="2698" y="4930"/>
                </a:cubicBezTo>
                <a:cubicBezTo>
                  <a:pt x="2572" y="4982"/>
                  <a:pt x="2439" y="5009"/>
                  <a:pt x="2280" y="5055"/>
                </a:cubicBezTo>
                <a:cubicBezTo>
                  <a:pt x="2218" y="4894"/>
                  <a:pt x="2173" y="4777"/>
                  <a:pt x="2118" y="4631"/>
                </a:cubicBezTo>
                <a:cubicBezTo>
                  <a:pt x="2274" y="4561"/>
                  <a:pt x="2414" y="4498"/>
                  <a:pt x="2555" y="4433"/>
                </a:cubicBezTo>
                <a:cubicBezTo>
                  <a:pt x="3335" y="4079"/>
                  <a:pt x="4113" y="3727"/>
                  <a:pt x="4890" y="3369"/>
                </a:cubicBezTo>
                <a:cubicBezTo>
                  <a:pt x="5542" y="3069"/>
                  <a:pt x="6184" y="2741"/>
                  <a:pt x="6844" y="2465"/>
                </a:cubicBezTo>
                <a:cubicBezTo>
                  <a:pt x="7645" y="2132"/>
                  <a:pt x="8460" y="1835"/>
                  <a:pt x="9272" y="1529"/>
                </a:cubicBezTo>
                <a:cubicBezTo>
                  <a:pt x="10233" y="1169"/>
                  <a:pt x="11197" y="816"/>
                  <a:pt x="12161" y="462"/>
                </a:cubicBezTo>
                <a:cubicBezTo>
                  <a:pt x="12277" y="420"/>
                  <a:pt x="12396" y="388"/>
                  <a:pt x="12517" y="349"/>
                </a:cubicBezTo>
                <a:close/>
                <a:moveTo>
                  <a:pt x="12822" y="1010"/>
                </a:moveTo>
                <a:cubicBezTo>
                  <a:pt x="12880" y="1109"/>
                  <a:pt x="12942" y="1212"/>
                  <a:pt x="13020" y="1345"/>
                </a:cubicBezTo>
                <a:cubicBezTo>
                  <a:pt x="12816" y="1431"/>
                  <a:pt x="12635" y="1514"/>
                  <a:pt x="12451" y="1584"/>
                </a:cubicBezTo>
                <a:cubicBezTo>
                  <a:pt x="11523" y="1940"/>
                  <a:pt x="10591" y="2287"/>
                  <a:pt x="9666" y="2652"/>
                </a:cubicBezTo>
                <a:cubicBezTo>
                  <a:pt x="9196" y="2838"/>
                  <a:pt x="8738" y="3061"/>
                  <a:pt x="8271" y="3258"/>
                </a:cubicBezTo>
                <a:cubicBezTo>
                  <a:pt x="7453" y="3603"/>
                  <a:pt x="6630" y="3937"/>
                  <a:pt x="5812" y="4286"/>
                </a:cubicBezTo>
                <a:cubicBezTo>
                  <a:pt x="4868" y="4687"/>
                  <a:pt x="3927" y="5099"/>
                  <a:pt x="2985" y="5504"/>
                </a:cubicBezTo>
                <a:cubicBezTo>
                  <a:pt x="2850" y="5562"/>
                  <a:pt x="2713" y="5613"/>
                  <a:pt x="2535" y="5684"/>
                </a:cubicBezTo>
                <a:cubicBezTo>
                  <a:pt x="2477" y="5525"/>
                  <a:pt x="2436" y="5408"/>
                  <a:pt x="2394" y="5294"/>
                </a:cubicBezTo>
                <a:cubicBezTo>
                  <a:pt x="2830" y="5076"/>
                  <a:pt x="3247" y="4848"/>
                  <a:pt x="3678" y="4660"/>
                </a:cubicBezTo>
                <a:cubicBezTo>
                  <a:pt x="4102" y="4473"/>
                  <a:pt x="4541" y="4325"/>
                  <a:pt x="4973" y="4160"/>
                </a:cubicBezTo>
                <a:cubicBezTo>
                  <a:pt x="4983" y="4155"/>
                  <a:pt x="4994" y="4153"/>
                  <a:pt x="5003" y="4148"/>
                </a:cubicBezTo>
                <a:cubicBezTo>
                  <a:pt x="5627" y="3785"/>
                  <a:pt x="6330" y="3618"/>
                  <a:pt x="6998" y="3359"/>
                </a:cubicBezTo>
                <a:cubicBezTo>
                  <a:pt x="7361" y="3217"/>
                  <a:pt x="7728" y="3082"/>
                  <a:pt x="8090" y="2940"/>
                </a:cubicBezTo>
                <a:cubicBezTo>
                  <a:pt x="8168" y="2909"/>
                  <a:pt x="8239" y="2860"/>
                  <a:pt x="8311" y="2815"/>
                </a:cubicBezTo>
                <a:cubicBezTo>
                  <a:pt x="8372" y="2776"/>
                  <a:pt x="8427" y="2717"/>
                  <a:pt x="8494" y="2691"/>
                </a:cubicBezTo>
                <a:cubicBezTo>
                  <a:pt x="8966" y="2510"/>
                  <a:pt x="9442" y="2337"/>
                  <a:pt x="9914" y="2156"/>
                </a:cubicBezTo>
                <a:cubicBezTo>
                  <a:pt x="10171" y="2057"/>
                  <a:pt x="10421" y="1948"/>
                  <a:pt x="10674" y="1840"/>
                </a:cubicBezTo>
                <a:cubicBezTo>
                  <a:pt x="10761" y="1803"/>
                  <a:pt x="10843" y="1746"/>
                  <a:pt x="10933" y="1724"/>
                </a:cubicBezTo>
                <a:cubicBezTo>
                  <a:pt x="11582" y="1565"/>
                  <a:pt x="12165" y="1236"/>
                  <a:pt x="12822" y="1010"/>
                </a:cubicBezTo>
                <a:close/>
                <a:moveTo>
                  <a:pt x="13107" y="1584"/>
                </a:moveTo>
                <a:cubicBezTo>
                  <a:pt x="13152" y="1764"/>
                  <a:pt x="13185" y="1904"/>
                  <a:pt x="13209" y="2002"/>
                </a:cubicBezTo>
                <a:cubicBezTo>
                  <a:pt x="12449" y="2350"/>
                  <a:pt x="11723" y="2691"/>
                  <a:pt x="10990" y="3016"/>
                </a:cubicBezTo>
                <a:cubicBezTo>
                  <a:pt x="10304" y="3323"/>
                  <a:pt x="9613" y="3619"/>
                  <a:pt x="8922" y="3910"/>
                </a:cubicBezTo>
                <a:cubicBezTo>
                  <a:pt x="7479" y="4517"/>
                  <a:pt x="6035" y="5123"/>
                  <a:pt x="4589" y="5721"/>
                </a:cubicBezTo>
                <a:cubicBezTo>
                  <a:pt x="4091" y="5926"/>
                  <a:pt x="3581" y="6111"/>
                  <a:pt x="3077" y="6299"/>
                </a:cubicBezTo>
                <a:cubicBezTo>
                  <a:pt x="2967" y="6340"/>
                  <a:pt x="2897" y="6365"/>
                  <a:pt x="2847" y="6365"/>
                </a:cubicBezTo>
                <a:cubicBezTo>
                  <a:pt x="2762" y="6365"/>
                  <a:pt x="2741" y="6291"/>
                  <a:pt x="2696" y="6101"/>
                </a:cubicBezTo>
                <a:cubicBezTo>
                  <a:pt x="2682" y="6040"/>
                  <a:pt x="2662" y="5981"/>
                  <a:pt x="2638" y="5894"/>
                </a:cubicBezTo>
                <a:cubicBezTo>
                  <a:pt x="2825" y="5799"/>
                  <a:pt x="3008" y="5693"/>
                  <a:pt x="3198" y="5611"/>
                </a:cubicBezTo>
                <a:cubicBezTo>
                  <a:pt x="3964" y="5279"/>
                  <a:pt x="4733" y="4950"/>
                  <a:pt x="5502" y="4627"/>
                </a:cubicBezTo>
                <a:cubicBezTo>
                  <a:pt x="6331" y="4282"/>
                  <a:pt x="7167" y="3951"/>
                  <a:pt x="7995" y="3603"/>
                </a:cubicBezTo>
                <a:cubicBezTo>
                  <a:pt x="8471" y="3403"/>
                  <a:pt x="8933" y="3166"/>
                  <a:pt x="9410" y="2969"/>
                </a:cubicBezTo>
                <a:cubicBezTo>
                  <a:pt x="9887" y="2771"/>
                  <a:pt x="10375" y="2601"/>
                  <a:pt x="10855" y="2414"/>
                </a:cubicBezTo>
                <a:cubicBezTo>
                  <a:pt x="10972" y="2368"/>
                  <a:pt x="11072" y="2281"/>
                  <a:pt x="11188" y="2239"/>
                </a:cubicBezTo>
                <a:cubicBezTo>
                  <a:pt x="11752" y="2035"/>
                  <a:pt x="12320" y="1838"/>
                  <a:pt x="12886" y="1639"/>
                </a:cubicBezTo>
                <a:cubicBezTo>
                  <a:pt x="12945" y="1618"/>
                  <a:pt x="13007" y="1608"/>
                  <a:pt x="13107" y="1584"/>
                </a:cubicBezTo>
                <a:close/>
                <a:moveTo>
                  <a:pt x="1939" y="4809"/>
                </a:moveTo>
                <a:cubicBezTo>
                  <a:pt x="2161" y="5395"/>
                  <a:pt x="2368" y="5943"/>
                  <a:pt x="2596" y="6542"/>
                </a:cubicBezTo>
                <a:cubicBezTo>
                  <a:pt x="2368" y="6570"/>
                  <a:pt x="2153" y="6581"/>
                  <a:pt x="1944" y="6581"/>
                </a:cubicBezTo>
                <a:cubicBezTo>
                  <a:pt x="1712" y="6581"/>
                  <a:pt x="1487" y="6567"/>
                  <a:pt x="1258" y="6546"/>
                </a:cubicBezTo>
                <a:cubicBezTo>
                  <a:pt x="1166" y="6370"/>
                  <a:pt x="1074" y="6194"/>
                  <a:pt x="968" y="5990"/>
                </a:cubicBezTo>
                <a:cubicBezTo>
                  <a:pt x="1275" y="5615"/>
                  <a:pt x="1587" y="5235"/>
                  <a:pt x="1939" y="4809"/>
                </a:cubicBezTo>
                <a:close/>
                <a:moveTo>
                  <a:pt x="12623" y="1"/>
                </a:moveTo>
                <a:cubicBezTo>
                  <a:pt x="12587" y="1"/>
                  <a:pt x="12547" y="8"/>
                  <a:pt x="12503" y="22"/>
                </a:cubicBezTo>
                <a:cubicBezTo>
                  <a:pt x="12242" y="109"/>
                  <a:pt x="11987" y="213"/>
                  <a:pt x="11728" y="305"/>
                </a:cubicBezTo>
                <a:cubicBezTo>
                  <a:pt x="11061" y="543"/>
                  <a:pt x="10390" y="770"/>
                  <a:pt x="9729" y="1020"/>
                </a:cubicBezTo>
                <a:cubicBezTo>
                  <a:pt x="9026" y="1284"/>
                  <a:pt x="8329" y="1565"/>
                  <a:pt x="7630" y="1844"/>
                </a:cubicBezTo>
                <a:cubicBezTo>
                  <a:pt x="7188" y="2020"/>
                  <a:pt x="6743" y="2191"/>
                  <a:pt x="6308" y="2384"/>
                </a:cubicBezTo>
                <a:cubicBezTo>
                  <a:pt x="5542" y="2722"/>
                  <a:pt x="4784" y="3076"/>
                  <a:pt x="4021" y="3421"/>
                </a:cubicBezTo>
                <a:cubicBezTo>
                  <a:pt x="3367" y="3716"/>
                  <a:pt x="2708" y="4003"/>
                  <a:pt x="2054" y="4301"/>
                </a:cubicBezTo>
                <a:cubicBezTo>
                  <a:pt x="1962" y="4343"/>
                  <a:pt x="1876" y="4417"/>
                  <a:pt x="1812" y="4495"/>
                </a:cubicBezTo>
                <a:cubicBezTo>
                  <a:pt x="1529" y="4837"/>
                  <a:pt x="1264" y="5195"/>
                  <a:pt x="975" y="5532"/>
                </a:cubicBezTo>
                <a:cubicBezTo>
                  <a:pt x="712" y="5837"/>
                  <a:pt x="431" y="6125"/>
                  <a:pt x="151" y="6414"/>
                </a:cubicBezTo>
                <a:cubicBezTo>
                  <a:pt x="52" y="6516"/>
                  <a:pt x="1" y="6616"/>
                  <a:pt x="89" y="6787"/>
                </a:cubicBezTo>
                <a:cubicBezTo>
                  <a:pt x="267" y="6786"/>
                  <a:pt x="443" y="6785"/>
                  <a:pt x="620" y="6785"/>
                </a:cubicBezTo>
                <a:cubicBezTo>
                  <a:pt x="749" y="6785"/>
                  <a:pt x="878" y="6785"/>
                  <a:pt x="1007" y="6787"/>
                </a:cubicBezTo>
                <a:cubicBezTo>
                  <a:pt x="1514" y="6794"/>
                  <a:pt x="2021" y="6810"/>
                  <a:pt x="2529" y="6814"/>
                </a:cubicBezTo>
                <a:cubicBezTo>
                  <a:pt x="2531" y="6814"/>
                  <a:pt x="2533" y="6814"/>
                  <a:pt x="2535" y="6814"/>
                </a:cubicBezTo>
                <a:cubicBezTo>
                  <a:pt x="2636" y="6814"/>
                  <a:pt x="2742" y="6789"/>
                  <a:pt x="2834" y="6752"/>
                </a:cubicBezTo>
                <a:cubicBezTo>
                  <a:pt x="3263" y="6572"/>
                  <a:pt x="3684" y="6371"/>
                  <a:pt x="4113" y="6197"/>
                </a:cubicBezTo>
                <a:cubicBezTo>
                  <a:pt x="5319" y="5705"/>
                  <a:pt x="6527" y="5223"/>
                  <a:pt x="7733" y="4731"/>
                </a:cubicBezTo>
                <a:cubicBezTo>
                  <a:pt x="8312" y="4495"/>
                  <a:pt x="8882" y="4242"/>
                  <a:pt x="9457" y="3997"/>
                </a:cubicBezTo>
                <a:cubicBezTo>
                  <a:pt x="10139" y="3706"/>
                  <a:pt x="10834" y="3444"/>
                  <a:pt x="11496" y="3114"/>
                </a:cubicBezTo>
                <a:cubicBezTo>
                  <a:pt x="12085" y="2822"/>
                  <a:pt x="12691" y="2578"/>
                  <a:pt x="13304" y="2349"/>
                </a:cubicBezTo>
                <a:cubicBezTo>
                  <a:pt x="13510" y="2273"/>
                  <a:pt x="13551" y="2251"/>
                  <a:pt x="13511" y="2041"/>
                </a:cubicBezTo>
                <a:cubicBezTo>
                  <a:pt x="13448" y="1698"/>
                  <a:pt x="13350" y="1367"/>
                  <a:pt x="13186" y="1052"/>
                </a:cubicBezTo>
                <a:cubicBezTo>
                  <a:pt x="13043" y="775"/>
                  <a:pt x="12850" y="516"/>
                  <a:pt x="12811" y="187"/>
                </a:cubicBezTo>
                <a:cubicBezTo>
                  <a:pt x="12797" y="63"/>
                  <a:pt x="12729" y="1"/>
                  <a:pt x="1262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977" name="Google Shape;1977;p35">
            <a:extLst>
              <a:ext uri="{FF2B5EF4-FFF2-40B4-BE49-F238E27FC236}">
                <a16:creationId xmlns:a16="http://schemas.microsoft.com/office/drawing/2014/main" id="{5FB97E47-F8DA-B65E-AFCE-F6E3AB202A6B}"/>
              </a:ext>
            </a:extLst>
          </p:cNvPr>
          <p:cNvGrpSpPr/>
          <p:nvPr/>
        </p:nvGrpSpPr>
        <p:grpSpPr>
          <a:xfrm>
            <a:off x="9935136" y="5552383"/>
            <a:ext cx="912108" cy="1132447"/>
            <a:chOff x="8558587" y="5554046"/>
            <a:chExt cx="911834" cy="1132787"/>
          </a:xfrm>
        </p:grpSpPr>
        <p:sp>
          <p:nvSpPr>
            <p:cNvPr id="1978" name="Google Shape;1978;p35">
              <a:extLst>
                <a:ext uri="{FF2B5EF4-FFF2-40B4-BE49-F238E27FC236}">
                  <a16:creationId xmlns:a16="http://schemas.microsoft.com/office/drawing/2014/main" id="{E83EAAA9-9DF7-3CAD-5F6E-0D132E607685}"/>
                </a:ext>
              </a:extLst>
            </p:cNvPr>
            <p:cNvSpPr/>
            <p:nvPr/>
          </p:nvSpPr>
          <p:spPr>
            <a:xfrm>
              <a:off x="8558587" y="5554046"/>
              <a:ext cx="911834" cy="1132787"/>
            </a:xfrm>
            <a:custGeom>
              <a:avLst/>
              <a:gdLst/>
              <a:ahLst/>
              <a:cxnLst/>
              <a:rect l="l" t="t" r="r" b="b"/>
              <a:pathLst>
                <a:path w="9859" h="12248" extrusionOk="0">
                  <a:moveTo>
                    <a:pt x="5903" y="294"/>
                  </a:moveTo>
                  <a:cubicBezTo>
                    <a:pt x="6431" y="294"/>
                    <a:pt x="6960" y="331"/>
                    <a:pt x="7489" y="344"/>
                  </a:cubicBezTo>
                  <a:cubicBezTo>
                    <a:pt x="7784" y="353"/>
                    <a:pt x="8081" y="348"/>
                    <a:pt x="8376" y="358"/>
                  </a:cubicBezTo>
                  <a:cubicBezTo>
                    <a:pt x="8478" y="360"/>
                    <a:pt x="8580" y="387"/>
                    <a:pt x="8720" y="407"/>
                  </a:cubicBezTo>
                  <a:cubicBezTo>
                    <a:pt x="8623" y="664"/>
                    <a:pt x="8664" y="861"/>
                    <a:pt x="8747" y="1065"/>
                  </a:cubicBezTo>
                  <a:cubicBezTo>
                    <a:pt x="8891" y="1420"/>
                    <a:pt x="9124" y="1712"/>
                    <a:pt x="9342" y="2020"/>
                  </a:cubicBezTo>
                  <a:cubicBezTo>
                    <a:pt x="9383" y="2078"/>
                    <a:pt x="9410" y="2146"/>
                    <a:pt x="9464" y="2244"/>
                  </a:cubicBezTo>
                  <a:cubicBezTo>
                    <a:pt x="9362" y="2259"/>
                    <a:pt x="9286" y="2277"/>
                    <a:pt x="9208" y="2281"/>
                  </a:cubicBezTo>
                  <a:cubicBezTo>
                    <a:pt x="8892" y="2302"/>
                    <a:pt x="8577" y="2323"/>
                    <a:pt x="8262" y="2336"/>
                  </a:cubicBezTo>
                  <a:cubicBezTo>
                    <a:pt x="8024" y="2345"/>
                    <a:pt x="7787" y="2351"/>
                    <a:pt x="7550" y="2351"/>
                  </a:cubicBezTo>
                  <a:cubicBezTo>
                    <a:pt x="7481" y="2351"/>
                    <a:pt x="7412" y="2350"/>
                    <a:pt x="7343" y="2349"/>
                  </a:cubicBezTo>
                  <a:cubicBezTo>
                    <a:pt x="7254" y="2348"/>
                    <a:pt x="7164" y="2347"/>
                    <a:pt x="7075" y="2347"/>
                  </a:cubicBezTo>
                  <a:cubicBezTo>
                    <a:pt x="6848" y="2347"/>
                    <a:pt x="6621" y="2351"/>
                    <a:pt x="6395" y="2351"/>
                  </a:cubicBezTo>
                  <a:cubicBezTo>
                    <a:pt x="6003" y="2351"/>
                    <a:pt x="5612" y="2340"/>
                    <a:pt x="5223" y="2281"/>
                  </a:cubicBezTo>
                  <a:cubicBezTo>
                    <a:pt x="5095" y="2262"/>
                    <a:pt x="4964" y="2260"/>
                    <a:pt x="4834" y="2260"/>
                  </a:cubicBezTo>
                  <a:cubicBezTo>
                    <a:pt x="4809" y="2260"/>
                    <a:pt x="4785" y="2260"/>
                    <a:pt x="4760" y="2260"/>
                  </a:cubicBezTo>
                  <a:cubicBezTo>
                    <a:pt x="4703" y="2260"/>
                    <a:pt x="4645" y="2260"/>
                    <a:pt x="4588" y="2258"/>
                  </a:cubicBezTo>
                  <a:cubicBezTo>
                    <a:pt x="3944" y="2234"/>
                    <a:pt x="3297" y="2235"/>
                    <a:pt x="2656" y="2175"/>
                  </a:cubicBezTo>
                  <a:cubicBezTo>
                    <a:pt x="2218" y="2134"/>
                    <a:pt x="1774" y="2059"/>
                    <a:pt x="1384" y="1818"/>
                  </a:cubicBezTo>
                  <a:cubicBezTo>
                    <a:pt x="1192" y="1699"/>
                    <a:pt x="1076" y="1551"/>
                    <a:pt x="1082" y="1306"/>
                  </a:cubicBezTo>
                  <a:cubicBezTo>
                    <a:pt x="1083" y="1098"/>
                    <a:pt x="1159" y="969"/>
                    <a:pt x="1347" y="887"/>
                  </a:cubicBezTo>
                  <a:cubicBezTo>
                    <a:pt x="1735" y="717"/>
                    <a:pt x="2133" y="594"/>
                    <a:pt x="2552" y="512"/>
                  </a:cubicBezTo>
                  <a:cubicBezTo>
                    <a:pt x="3579" y="309"/>
                    <a:pt x="4617" y="324"/>
                    <a:pt x="5651" y="297"/>
                  </a:cubicBezTo>
                  <a:cubicBezTo>
                    <a:pt x="5735" y="295"/>
                    <a:pt x="5819" y="294"/>
                    <a:pt x="5903" y="294"/>
                  </a:cubicBezTo>
                  <a:close/>
                  <a:moveTo>
                    <a:pt x="1010" y="1932"/>
                  </a:moveTo>
                  <a:cubicBezTo>
                    <a:pt x="1353" y="2091"/>
                    <a:pt x="1676" y="2239"/>
                    <a:pt x="2003" y="2392"/>
                  </a:cubicBezTo>
                  <a:cubicBezTo>
                    <a:pt x="2003" y="2730"/>
                    <a:pt x="2005" y="3098"/>
                    <a:pt x="2002" y="3466"/>
                  </a:cubicBezTo>
                  <a:cubicBezTo>
                    <a:pt x="2000" y="3581"/>
                    <a:pt x="1976" y="3698"/>
                    <a:pt x="1962" y="3813"/>
                  </a:cubicBezTo>
                  <a:cubicBezTo>
                    <a:pt x="1899" y="4325"/>
                    <a:pt x="1844" y="4839"/>
                    <a:pt x="1770" y="5350"/>
                  </a:cubicBezTo>
                  <a:cubicBezTo>
                    <a:pt x="1615" y="6437"/>
                    <a:pt x="1355" y="7508"/>
                    <a:pt x="1372" y="8617"/>
                  </a:cubicBezTo>
                  <a:cubicBezTo>
                    <a:pt x="1377" y="8984"/>
                    <a:pt x="1300" y="9352"/>
                    <a:pt x="1264" y="9720"/>
                  </a:cubicBezTo>
                  <a:cubicBezTo>
                    <a:pt x="1218" y="10182"/>
                    <a:pt x="1176" y="10643"/>
                    <a:pt x="1128" y="11104"/>
                  </a:cubicBezTo>
                  <a:cubicBezTo>
                    <a:pt x="1117" y="11239"/>
                    <a:pt x="1089" y="11373"/>
                    <a:pt x="1067" y="11508"/>
                  </a:cubicBezTo>
                  <a:cubicBezTo>
                    <a:pt x="1044" y="11510"/>
                    <a:pt x="1022" y="11511"/>
                    <a:pt x="1001" y="11511"/>
                  </a:cubicBezTo>
                  <a:cubicBezTo>
                    <a:pt x="789" y="11511"/>
                    <a:pt x="619" y="11416"/>
                    <a:pt x="456" y="11322"/>
                  </a:cubicBezTo>
                  <a:cubicBezTo>
                    <a:pt x="383" y="11279"/>
                    <a:pt x="331" y="11151"/>
                    <a:pt x="322" y="11057"/>
                  </a:cubicBezTo>
                  <a:cubicBezTo>
                    <a:pt x="304" y="10858"/>
                    <a:pt x="313" y="10656"/>
                    <a:pt x="323" y="10455"/>
                  </a:cubicBezTo>
                  <a:cubicBezTo>
                    <a:pt x="365" y="9546"/>
                    <a:pt x="397" y="8638"/>
                    <a:pt x="560" y="7739"/>
                  </a:cubicBezTo>
                  <a:cubicBezTo>
                    <a:pt x="569" y="7687"/>
                    <a:pt x="567" y="7633"/>
                    <a:pt x="565" y="7580"/>
                  </a:cubicBezTo>
                  <a:cubicBezTo>
                    <a:pt x="546" y="7090"/>
                    <a:pt x="649" y="6612"/>
                    <a:pt x="678" y="6128"/>
                  </a:cubicBezTo>
                  <a:cubicBezTo>
                    <a:pt x="740" y="5073"/>
                    <a:pt x="952" y="4031"/>
                    <a:pt x="911" y="2968"/>
                  </a:cubicBezTo>
                  <a:cubicBezTo>
                    <a:pt x="897" y="2625"/>
                    <a:pt x="974" y="2279"/>
                    <a:pt x="1010" y="1932"/>
                  </a:cubicBezTo>
                  <a:close/>
                  <a:moveTo>
                    <a:pt x="2288" y="2435"/>
                  </a:moveTo>
                  <a:cubicBezTo>
                    <a:pt x="3933" y="2527"/>
                    <a:pt x="5569" y="2633"/>
                    <a:pt x="7215" y="2633"/>
                  </a:cubicBezTo>
                  <a:cubicBezTo>
                    <a:pt x="7980" y="2633"/>
                    <a:pt x="8748" y="2610"/>
                    <a:pt x="9519" y="2552"/>
                  </a:cubicBezTo>
                  <a:lnTo>
                    <a:pt x="9519" y="2552"/>
                  </a:lnTo>
                  <a:cubicBezTo>
                    <a:pt x="9456" y="3171"/>
                    <a:pt x="9387" y="3736"/>
                    <a:pt x="9340" y="4303"/>
                  </a:cubicBezTo>
                  <a:cubicBezTo>
                    <a:pt x="9288" y="4906"/>
                    <a:pt x="9192" y="5500"/>
                    <a:pt x="9067" y="6094"/>
                  </a:cubicBezTo>
                  <a:cubicBezTo>
                    <a:pt x="8989" y="6473"/>
                    <a:pt x="9007" y="6873"/>
                    <a:pt x="8975" y="7264"/>
                  </a:cubicBezTo>
                  <a:cubicBezTo>
                    <a:pt x="8933" y="7792"/>
                    <a:pt x="8880" y="8319"/>
                    <a:pt x="8835" y="8847"/>
                  </a:cubicBezTo>
                  <a:cubicBezTo>
                    <a:pt x="8793" y="9353"/>
                    <a:pt x="8763" y="9862"/>
                    <a:pt x="8718" y="10368"/>
                  </a:cubicBezTo>
                  <a:cubicBezTo>
                    <a:pt x="8682" y="10778"/>
                    <a:pt x="8631" y="11187"/>
                    <a:pt x="8587" y="11596"/>
                  </a:cubicBezTo>
                  <a:cubicBezTo>
                    <a:pt x="8577" y="11686"/>
                    <a:pt x="8570" y="11775"/>
                    <a:pt x="8563" y="11864"/>
                  </a:cubicBezTo>
                  <a:cubicBezTo>
                    <a:pt x="7958" y="11888"/>
                    <a:pt x="7343" y="11941"/>
                    <a:pt x="6729" y="11941"/>
                  </a:cubicBezTo>
                  <a:cubicBezTo>
                    <a:pt x="6625" y="11941"/>
                    <a:pt x="6522" y="11939"/>
                    <a:pt x="6418" y="11936"/>
                  </a:cubicBezTo>
                  <a:cubicBezTo>
                    <a:pt x="5852" y="11916"/>
                    <a:pt x="5282" y="11908"/>
                    <a:pt x="4714" y="11839"/>
                  </a:cubicBezTo>
                  <a:cubicBezTo>
                    <a:pt x="4064" y="11759"/>
                    <a:pt x="3402" y="11790"/>
                    <a:pt x="2746" y="11745"/>
                  </a:cubicBezTo>
                  <a:cubicBezTo>
                    <a:pt x="2263" y="11713"/>
                    <a:pt x="1783" y="11641"/>
                    <a:pt x="1260" y="11581"/>
                  </a:cubicBezTo>
                  <a:cubicBezTo>
                    <a:pt x="1348" y="10693"/>
                    <a:pt x="1436" y="9864"/>
                    <a:pt x="1509" y="9032"/>
                  </a:cubicBezTo>
                  <a:cubicBezTo>
                    <a:pt x="1575" y="8315"/>
                    <a:pt x="1622" y="7597"/>
                    <a:pt x="1683" y="6879"/>
                  </a:cubicBezTo>
                  <a:cubicBezTo>
                    <a:pt x="1696" y="6733"/>
                    <a:pt x="1735" y="6589"/>
                    <a:pt x="1760" y="6443"/>
                  </a:cubicBezTo>
                  <a:cubicBezTo>
                    <a:pt x="1855" y="5859"/>
                    <a:pt x="1942" y="5274"/>
                    <a:pt x="2047" y="4693"/>
                  </a:cubicBezTo>
                  <a:cubicBezTo>
                    <a:pt x="2169" y="4013"/>
                    <a:pt x="2207" y="3329"/>
                    <a:pt x="2237" y="2641"/>
                  </a:cubicBezTo>
                  <a:cubicBezTo>
                    <a:pt x="2240" y="2570"/>
                    <a:pt x="2272" y="2500"/>
                    <a:pt x="2288" y="2435"/>
                  </a:cubicBezTo>
                  <a:close/>
                  <a:moveTo>
                    <a:pt x="5260" y="1"/>
                  </a:moveTo>
                  <a:cubicBezTo>
                    <a:pt x="5260" y="13"/>
                    <a:pt x="5260" y="24"/>
                    <a:pt x="5258" y="38"/>
                  </a:cubicBezTo>
                  <a:cubicBezTo>
                    <a:pt x="5187" y="38"/>
                    <a:pt x="5115" y="36"/>
                    <a:pt x="5043" y="36"/>
                  </a:cubicBezTo>
                  <a:cubicBezTo>
                    <a:pt x="4999" y="36"/>
                    <a:pt x="4954" y="37"/>
                    <a:pt x="4909" y="39"/>
                  </a:cubicBezTo>
                  <a:cubicBezTo>
                    <a:pt x="4371" y="60"/>
                    <a:pt x="3831" y="69"/>
                    <a:pt x="3294" y="111"/>
                  </a:cubicBezTo>
                  <a:cubicBezTo>
                    <a:pt x="2967" y="137"/>
                    <a:pt x="2650" y="238"/>
                    <a:pt x="2323" y="267"/>
                  </a:cubicBezTo>
                  <a:cubicBezTo>
                    <a:pt x="1900" y="307"/>
                    <a:pt x="1528" y="484"/>
                    <a:pt x="1162" y="673"/>
                  </a:cubicBezTo>
                  <a:cubicBezTo>
                    <a:pt x="901" y="804"/>
                    <a:pt x="761" y="1080"/>
                    <a:pt x="722" y="1341"/>
                  </a:cubicBezTo>
                  <a:cubicBezTo>
                    <a:pt x="662" y="1765"/>
                    <a:pt x="702" y="2202"/>
                    <a:pt x="675" y="2633"/>
                  </a:cubicBezTo>
                  <a:cubicBezTo>
                    <a:pt x="617" y="3584"/>
                    <a:pt x="648" y="4541"/>
                    <a:pt x="450" y="5481"/>
                  </a:cubicBezTo>
                  <a:cubicBezTo>
                    <a:pt x="388" y="5775"/>
                    <a:pt x="433" y="6091"/>
                    <a:pt x="384" y="6390"/>
                  </a:cubicBezTo>
                  <a:cubicBezTo>
                    <a:pt x="328" y="6734"/>
                    <a:pt x="235" y="7071"/>
                    <a:pt x="303" y="7424"/>
                  </a:cubicBezTo>
                  <a:cubicBezTo>
                    <a:pt x="315" y="7485"/>
                    <a:pt x="307" y="7551"/>
                    <a:pt x="301" y="7614"/>
                  </a:cubicBezTo>
                  <a:cubicBezTo>
                    <a:pt x="227" y="8329"/>
                    <a:pt x="142" y="9042"/>
                    <a:pt x="79" y="9757"/>
                  </a:cubicBezTo>
                  <a:cubicBezTo>
                    <a:pt x="41" y="10199"/>
                    <a:pt x="33" y="10645"/>
                    <a:pt x="8" y="11089"/>
                  </a:cubicBezTo>
                  <a:cubicBezTo>
                    <a:pt x="0" y="11224"/>
                    <a:pt x="22" y="11356"/>
                    <a:pt x="137" y="11430"/>
                  </a:cubicBezTo>
                  <a:cubicBezTo>
                    <a:pt x="296" y="11532"/>
                    <a:pt x="461" y="11631"/>
                    <a:pt x="637" y="11695"/>
                  </a:cubicBezTo>
                  <a:cubicBezTo>
                    <a:pt x="1302" y="11934"/>
                    <a:pt x="2009" y="11959"/>
                    <a:pt x="2702" y="12022"/>
                  </a:cubicBezTo>
                  <a:cubicBezTo>
                    <a:pt x="3586" y="12104"/>
                    <a:pt x="4481" y="12047"/>
                    <a:pt x="5361" y="12205"/>
                  </a:cubicBezTo>
                  <a:cubicBezTo>
                    <a:pt x="5388" y="12210"/>
                    <a:pt x="5416" y="12211"/>
                    <a:pt x="5445" y="12211"/>
                  </a:cubicBezTo>
                  <a:cubicBezTo>
                    <a:pt x="5487" y="12211"/>
                    <a:pt x="5530" y="12208"/>
                    <a:pt x="5572" y="12208"/>
                  </a:cubicBezTo>
                  <a:cubicBezTo>
                    <a:pt x="5575" y="12208"/>
                    <a:pt x="5579" y="12208"/>
                    <a:pt x="5582" y="12208"/>
                  </a:cubicBezTo>
                  <a:cubicBezTo>
                    <a:pt x="5783" y="12211"/>
                    <a:pt x="5982" y="12210"/>
                    <a:pt x="6183" y="12217"/>
                  </a:cubicBezTo>
                  <a:cubicBezTo>
                    <a:pt x="6361" y="12222"/>
                    <a:pt x="6537" y="12247"/>
                    <a:pt x="6715" y="12247"/>
                  </a:cubicBezTo>
                  <a:cubicBezTo>
                    <a:pt x="6728" y="12247"/>
                    <a:pt x="6741" y="12247"/>
                    <a:pt x="6754" y="12247"/>
                  </a:cubicBezTo>
                  <a:cubicBezTo>
                    <a:pt x="7335" y="12235"/>
                    <a:pt x="7915" y="12212"/>
                    <a:pt x="8497" y="12193"/>
                  </a:cubicBezTo>
                  <a:cubicBezTo>
                    <a:pt x="8549" y="12192"/>
                    <a:pt x="8601" y="12181"/>
                    <a:pt x="8654" y="12175"/>
                  </a:cubicBezTo>
                  <a:cubicBezTo>
                    <a:pt x="8961" y="12134"/>
                    <a:pt x="9015" y="12056"/>
                    <a:pt x="8966" y="11757"/>
                  </a:cubicBezTo>
                  <a:cubicBezTo>
                    <a:pt x="8944" y="11622"/>
                    <a:pt x="8923" y="11483"/>
                    <a:pt x="8932" y="11350"/>
                  </a:cubicBezTo>
                  <a:cubicBezTo>
                    <a:pt x="8965" y="10780"/>
                    <a:pt x="9001" y="10211"/>
                    <a:pt x="9051" y="9643"/>
                  </a:cubicBezTo>
                  <a:cubicBezTo>
                    <a:pt x="9136" y="8661"/>
                    <a:pt x="9255" y="7684"/>
                    <a:pt x="9311" y="6702"/>
                  </a:cubicBezTo>
                  <a:cubicBezTo>
                    <a:pt x="9338" y="6211"/>
                    <a:pt x="9415" y="5736"/>
                    <a:pt x="9525" y="5262"/>
                  </a:cubicBezTo>
                  <a:cubicBezTo>
                    <a:pt x="9537" y="5211"/>
                    <a:pt x="9544" y="5158"/>
                    <a:pt x="9550" y="5106"/>
                  </a:cubicBezTo>
                  <a:cubicBezTo>
                    <a:pt x="9651" y="4223"/>
                    <a:pt x="9754" y="3340"/>
                    <a:pt x="9850" y="2457"/>
                  </a:cubicBezTo>
                  <a:cubicBezTo>
                    <a:pt x="9858" y="2391"/>
                    <a:pt x="9840" y="2308"/>
                    <a:pt x="9804" y="2254"/>
                  </a:cubicBezTo>
                  <a:cubicBezTo>
                    <a:pt x="9616" y="1974"/>
                    <a:pt x="9412" y="1705"/>
                    <a:pt x="9225" y="1424"/>
                  </a:cubicBezTo>
                  <a:cubicBezTo>
                    <a:pt x="9110" y="1250"/>
                    <a:pt x="9000" y="1069"/>
                    <a:pt x="8923" y="878"/>
                  </a:cubicBezTo>
                  <a:cubicBezTo>
                    <a:pt x="8874" y="754"/>
                    <a:pt x="8890" y="619"/>
                    <a:pt x="9006" y="500"/>
                  </a:cubicBezTo>
                  <a:cubicBezTo>
                    <a:pt x="9176" y="324"/>
                    <a:pt x="9135" y="192"/>
                    <a:pt x="8902" y="152"/>
                  </a:cubicBezTo>
                  <a:cubicBezTo>
                    <a:pt x="8611" y="100"/>
                    <a:pt x="8315" y="60"/>
                    <a:pt x="8020" y="50"/>
                  </a:cubicBezTo>
                  <a:cubicBezTo>
                    <a:pt x="7973" y="49"/>
                    <a:pt x="7925" y="48"/>
                    <a:pt x="7878" y="48"/>
                  </a:cubicBezTo>
                  <a:cubicBezTo>
                    <a:pt x="7591" y="48"/>
                    <a:pt x="7304" y="71"/>
                    <a:pt x="7016" y="71"/>
                  </a:cubicBezTo>
                  <a:cubicBezTo>
                    <a:pt x="6981" y="71"/>
                    <a:pt x="6945" y="71"/>
                    <a:pt x="6909" y="70"/>
                  </a:cubicBezTo>
                  <a:cubicBezTo>
                    <a:pt x="6359" y="58"/>
                    <a:pt x="5810" y="24"/>
                    <a:pt x="52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9" name="Google Shape;1979;p35">
              <a:extLst>
                <a:ext uri="{FF2B5EF4-FFF2-40B4-BE49-F238E27FC236}">
                  <a16:creationId xmlns:a16="http://schemas.microsoft.com/office/drawing/2014/main" id="{BBAE1B7B-7DAF-B927-A96B-30BAB246C178}"/>
                </a:ext>
              </a:extLst>
            </p:cNvPr>
            <p:cNvSpPr/>
            <p:nvPr/>
          </p:nvSpPr>
          <p:spPr>
            <a:xfrm>
              <a:off x="8792584" y="5985136"/>
              <a:ext cx="546786" cy="207912"/>
            </a:xfrm>
            <a:custGeom>
              <a:avLst/>
              <a:gdLst/>
              <a:ahLst/>
              <a:cxnLst/>
              <a:rect l="l" t="t" r="r" b="b"/>
              <a:pathLst>
                <a:path w="5912" h="2248" extrusionOk="0">
                  <a:moveTo>
                    <a:pt x="4317" y="224"/>
                  </a:moveTo>
                  <a:cubicBezTo>
                    <a:pt x="4568" y="224"/>
                    <a:pt x="4820" y="232"/>
                    <a:pt x="5071" y="234"/>
                  </a:cubicBezTo>
                  <a:cubicBezTo>
                    <a:pt x="5198" y="234"/>
                    <a:pt x="5325" y="226"/>
                    <a:pt x="5452" y="226"/>
                  </a:cubicBezTo>
                  <a:cubicBezTo>
                    <a:pt x="5472" y="226"/>
                    <a:pt x="5491" y="226"/>
                    <a:pt x="5510" y="227"/>
                  </a:cubicBezTo>
                  <a:cubicBezTo>
                    <a:pt x="5549" y="227"/>
                    <a:pt x="5589" y="253"/>
                    <a:pt x="5668" y="282"/>
                  </a:cubicBezTo>
                  <a:cubicBezTo>
                    <a:pt x="5573" y="861"/>
                    <a:pt x="5481" y="1422"/>
                    <a:pt x="5383" y="2014"/>
                  </a:cubicBezTo>
                  <a:cubicBezTo>
                    <a:pt x="5182" y="2030"/>
                    <a:pt x="4982" y="2036"/>
                    <a:pt x="4782" y="2036"/>
                  </a:cubicBezTo>
                  <a:cubicBezTo>
                    <a:pt x="4203" y="2036"/>
                    <a:pt x="3625" y="1986"/>
                    <a:pt x="3048" y="1986"/>
                  </a:cubicBezTo>
                  <a:cubicBezTo>
                    <a:pt x="2984" y="1986"/>
                    <a:pt x="2921" y="1987"/>
                    <a:pt x="2858" y="1988"/>
                  </a:cubicBezTo>
                  <a:cubicBezTo>
                    <a:pt x="2013" y="2005"/>
                    <a:pt x="1169" y="2017"/>
                    <a:pt x="337" y="2033"/>
                  </a:cubicBezTo>
                  <a:cubicBezTo>
                    <a:pt x="208" y="1596"/>
                    <a:pt x="272" y="792"/>
                    <a:pt x="464" y="358"/>
                  </a:cubicBezTo>
                  <a:cubicBezTo>
                    <a:pt x="1086" y="332"/>
                    <a:pt x="1721" y="305"/>
                    <a:pt x="2353" y="281"/>
                  </a:cubicBezTo>
                  <a:cubicBezTo>
                    <a:pt x="2923" y="261"/>
                    <a:pt x="3493" y="239"/>
                    <a:pt x="4062" y="228"/>
                  </a:cubicBezTo>
                  <a:cubicBezTo>
                    <a:pt x="4147" y="225"/>
                    <a:pt x="4232" y="224"/>
                    <a:pt x="4317" y="224"/>
                  </a:cubicBezTo>
                  <a:close/>
                  <a:moveTo>
                    <a:pt x="5667" y="0"/>
                  </a:moveTo>
                  <a:cubicBezTo>
                    <a:pt x="5648" y="0"/>
                    <a:pt x="5628" y="1"/>
                    <a:pt x="5606" y="2"/>
                  </a:cubicBezTo>
                  <a:cubicBezTo>
                    <a:pt x="5078" y="23"/>
                    <a:pt x="4550" y="45"/>
                    <a:pt x="4023" y="63"/>
                  </a:cubicBezTo>
                  <a:cubicBezTo>
                    <a:pt x="2871" y="102"/>
                    <a:pt x="1718" y="139"/>
                    <a:pt x="565" y="180"/>
                  </a:cubicBezTo>
                  <a:cubicBezTo>
                    <a:pt x="432" y="185"/>
                    <a:pt x="302" y="217"/>
                    <a:pt x="183" y="235"/>
                  </a:cubicBezTo>
                  <a:cubicBezTo>
                    <a:pt x="91" y="911"/>
                    <a:pt x="0" y="1549"/>
                    <a:pt x="149" y="2247"/>
                  </a:cubicBezTo>
                  <a:cubicBezTo>
                    <a:pt x="329" y="2236"/>
                    <a:pt x="483" y="2218"/>
                    <a:pt x="635" y="2215"/>
                  </a:cubicBezTo>
                  <a:cubicBezTo>
                    <a:pt x="1124" y="2202"/>
                    <a:pt x="1613" y="2181"/>
                    <a:pt x="2100" y="2181"/>
                  </a:cubicBezTo>
                  <a:cubicBezTo>
                    <a:pt x="2151" y="2181"/>
                    <a:pt x="2203" y="2181"/>
                    <a:pt x="2254" y="2182"/>
                  </a:cubicBezTo>
                  <a:cubicBezTo>
                    <a:pt x="3291" y="2192"/>
                    <a:pt x="4327" y="2216"/>
                    <a:pt x="5364" y="2243"/>
                  </a:cubicBezTo>
                  <a:cubicBezTo>
                    <a:pt x="5397" y="2244"/>
                    <a:pt x="5426" y="2244"/>
                    <a:pt x="5452" y="2244"/>
                  </a:cubicBezTo>
                  <a:cubicBezTo>
                    <a:pt x="5629" y="2244"/>
                    <a:pt x="5641" y="2213"/>
                    <a:pt x="5639" y="1983"/>
                  </a:cubicBezTo>
                  <a:cubicBezTo>
                    <a:pt x="5639" y="1931"/>
                    <a:pt x="5655" y="1879"/>
                    <a:pt x="5662" y="1828"/>
                  </a:cubicBezTo>
                  <a:cubicBezTo>
                    <a:pt x="5736" y="1315"/>
                    <a:pt x="5813" y="802"/>
                    <a:pt x="5881" y="289"/>
                  </a:cubicBezTo>
                  <a:cubicBezTo>
                    <a:pt x="5912" y="58"/>
                    <a:pt x="5873" y="0"/>
                    <a:pt x="56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0" name="Google Shape;1980;p35">
              <a:extLst>
                <a:ext uri="{FF2B5EF4-FFF2-40B4-BE49-F238E27FC236}">
                  <a16:creationId xmlns:a16="http://schemas.microsoft.com/office/drawing/2014/main" id="{755691A7-9523-29A0-9167-91DB01866BDD}"/>
                </a:ext>
              </a:extLst>
            </p:cNvPr>
            <p:cNvSpPr/>
            <p:nvPr/>
          </p:nvSpPr>
          <p:spPr>
            <a:xfrm>
              <a:off x="8778340" y="5664755"/>
              <a:ext cx="487317" cy="24417"/>
            </a:xfrm>
            <a:custGeom>
              <a:avLst/>
              <a:gdLst/>
              <a:ahLst/>
              <a:cxnLst/>
              <a:rect l="l" t="t" r="r" b="b"/>
              <a:pathLst>
                <a:path w="5269" h="264" extrusionOk="0">
                  <a:moveTo>
                    <a:pt x="3825" y="1"/>
                  </a:moveTo>
                  <a:cubicBezTo>
                    <a:pt x="3788" y="1"/>
                    <a:pt x="3752" y="1"/>
                    <a:pt x="3715" y="2"/>
                  </a:cubicBezTo>
                  <a:cubicBezTo>
                    <a:pt x="2573" y="22"/>
                    <a:pt x="1427" y="71"/>
                    <a:pt x="285" y="107"/>
                  </a:cubicBezTo>
                  <a:cubicBezTo>
                    <a:pt x="232" y="108"/>
                    <a:pt x="173" y="105"/>
                    <a:pt x="130" y="128"/>
                  </a:cubicBezTo>
                  <a:cubicBezTo>
                    <a:pt x="87" y="149"/>
                    <a:pt x="59" y="198"/>
                    <a:pt x="0" y="264"/>
                  </a:cubicBezTo>
                  <a:cubicBezTo>
                    <a:pt x="1789" y="198"/>
                    <a:pt x="3528" y="135"/>
                    <a:pt x="5268" y="72"/>
                  </a:cubicBezTo>
                  <a:cubicBezTo>
                    <a:pt x="5267" y="69"/>
                    <a:pt x="5267" y="66"/>
                    <a:pt x="5266" y="63"/>
                  </a:cubicBezTo>
                  <a:cubicBezTo>
                    <a:pt x="4786" y="43"/>
                    <a:pt x="4305" y="1"/>
                    <a:pt x="38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1" name="Google Shape;1981;p35">
              <a:extLst>
                <a:ext uri="{FF2B5EF4-FFF2-40B4-BE49-F238E27FC236}">
                  <a16:creationId xmlns:a16="http://schemas.microsoft.com/office/drawing/2014/main" id="{C7E67C10-9CFC-95BF-301E-7CE908F3D7B4}"/>
                </a:ext>
              </a:extLst>
            </p:cNvPr>
            <p:cNvSpPr/>
            <p:nvPr/>
          </p:nvSpPr>
          <p:spPr>
            <a:xfrm>
              <a:off x="8770294" y="5619250"/>
              <a:ext cx="446900" cy="33296"/>
            </a:xfrm>
            <a:custGeom>
              <a:avLst/>
              <a:gdLst/>
              <a:ahLst/>
              <a:cxnLst/>
              <a:rect l="l" t="t" r="r" b="b"/>
              <a:pathLst>
                <a:path w="4832" h="360" extrusionOk="0">
                  <a:moveTo>
                    <a:pt x="4528" y="1"/>
                  </a:moveTo>
                  <a:cubicBezTo>
                    <a:pt x="4391" y="1"/>
                    <a:pt x="4256" y="10"/>
                    <a:pt x="4120" y="16"/>
                  </a:cubicBezTo>
                  <a:cubicBezTo>
                    <a:pt x="2884" y="71"/>
                    <a:pt x="1648" y="120"/>
                    <a:pt x="413" y="176"/>
                  </a:cubicBezTo>
                  <a:cubicBezTo>
                    <a:pt x="275" y="182"/>
                    <a:pt x="138" y="219"/>
                    <a:pt x="0" y="243"/>
                  </a:cubicBezTo>
                  <a:cubicBezTo>
                    <a:pt x="4" y="271"/>
                    <a:pt x="8" y="299"/>
                    <a:pt x="14" y="327"/>
                  </a:cubicBezTo>
                  <a:cubicBezTo>
                    <a:pt x="37" y="337"/>
                    <a:pt x="64" y="359"/>
                    <a:pt x="89" y="359"/>
                  </a:cubicBezTo>
                  <a:cubicBezTo>
                    <a:pt x="90" y="359"/>
                    <a:pt x="91" y="359"/>
                    <a:pt x="92" y="359"/>
                  </a:cubicBezTo>
                  <a:cubicBezTo>
                    <a:pt x="1672" y="248"/>
                    <a:pt x="3252" y="134"/>
                    <a:pt x="4831" y="21"/>
                  </a:cubicBezTo>
                  <a:cubicBezTo>
                    <a:pt x="4730" y="6"/>
                    <a:pt x="4629" y="1"/>
                    <a:pt x="45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2" name="Google Shape;1982;p35">
              <a:extLst>
                <a:ext uri="{FF2B5EF4-FFF2-40B4-BE49-F238E27FC236}">
                  <a16:creationId xmlns:a16="http://schemas.microsoft.com/office/drawing/2014/main" id="{3E472990-DF5C-A8A3-4300-2E9085679A9E}"/>
                </a:ext>
              </a:extLst>
            </p:cNvPr>
            <p:cNvSpPr/>
            <p:nvPr/>
          </p:nvSpPr>
          <p:spPr>
            <a:xfrm>
              <a:off x="8903478" y="5716086"/>
              <a:ext cx="365511" cy="18775"/>
            </a:xfrm>
            <a:custGeom>
              <a:avLst/>
              <a:gdLst/>
              <a:ahLst/>
              <a:cxnLst/>
              <a:rect l="l" t="t" r="r" b="b"/>
              <a:pathLst>
                <a:path w="3952" h="203" extrusionOk="0">
                  <a:moveTo>
                    <a:pt x="1669" y="1"/>
                  </a:moveTo>
                  <a:cubicBezTo>
                    <a:pt x="1117" y="1"/>
                    <a:pt x="566" y="18"/>
                    <a:pt x="15" y="68"/>
                  </a:cubicBezTo>
                  <a:cubicBezTo>
                    <a:pt x="10" y="96"/>
                    <a:pt x="6" y="122"/>
                    <a:pt x="1" y="149"/>
                  </a:cubicBezTo>
                  <a:cubicBezTo>
                    <a:pt x="34" y="168"/>
                    <a:pt x="66" y="203"/>
                    <a:pt x="99" y="203"/>
                  </a:cubicBezTo>
                  <a:cubicBezTo>
                    <a:pt x="100" y="203"/>
                    <a:pt x="101" y="203"/>
                    <a:pt x="102" y="203"/>
                  </a:cubicBezTo>
                  <a:cubicBezTo>
                    <a:pt x="1385" y="158"/>
                    <a:pt x="2668" y="108"/>
                    <a:pt x="3952" y="59"/>
                  </a:cubicBezTo>
                  <a:cubicBezTo>
                    <a:pt x="3190" y="34"/>
                    <a:pt x="2429" y="1"/>
                    <a:pt x="16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3" name="Google Shape;1983;p35">
              <a:extLst>
                <a:ext uri="{FF2B5EF4-FFF2-40B4-BE49-F238E27FC236}">
                  <a16:creationId xmlns:a16="http://schemas.microsoft.com/office/drawing/2014/main" id="{C073846E-E3A1-07AD-2358-074132F526CC}"/>
                </a:ext>
              </a:extLst>
            </p:cNvPr>
            <p:cNvSpPr/>
            <p:nvPr/>
          </p:nvSpPr>
          <p:spPr>
            <a:xfrm>
              <a:off x="8867037" y="6057832"/>
              <a:ext cx="400193" cy="28949"/>
            </a:xfrm>
            <a:custGeom>
              <a:avLst/>
              <a:gdLst/>
              <a:ahLst/>
              <a:cxnLst/>
              <a:rect l="l" t="t" r="r" b="b"/>
              <a:pathLst>
                <a:path w="4327" h="313" extrusionOk="0">
                  <a:moveTo>
                    <a:pt x="4018" y="13"/>
                  </a:moveTo>
                  <a:cubicBezTo>
                    <a:pt x="3994" y="13"/>
                    <a:pt x="3970" y="15"/>
                    <a:pt x="3946" y="16"/>
                  </a:cubicBezTo>
                  <a:cubicBezTo>
                    <a:pt x="3683" y="31"/>
                    <a:pt x="3419" y="53"/>
                    <a:pt x="3157" y="58"/>
                  </a:cubicBezTo>
                  <a:cubicBezTo>
                    <a:pt x="2195" y="74"/>
                    <a:pt x="1231" y="86"/>
                    <a:pt x="269" y="99"/>
                  </a:cubicBezTo>
                  <a:cubicBezTo>
                    <a:pt x="242" y="99"/>
                    <a:pt x="213" y="97"/>
                    <a:pt x="185" y="97"/>
                  </a:cubicBezTo>
                  <a:cubicBezTo>
                    <a:pt x="109" y="97"/>
                    <a:pt x="37" y="114"/>
                    <a:pt x="0" y="240"/>
                  </a:cubicBezTo>
                  <a:cubicBezTo>
                    <a:pt x="61" y="265"/>
                    <a:pt x="122" y="312"/>
                    <a:pt x="182" y="313"/>
                  </a:cubicBezTo>
                  <a:cubicBezTo>
                    <a:pt x="202" y="313"/>
                    <a:pt x="221" y="313"/>
                    <a:pt x="240" y="313"/>
                  </a:cubicBezTo>
                  <a:cubicBezTo>
                    <a:pt x="560" y="313"/>
                    <a:pt x="878" y="305"/>
                    <a:pt x="1196" y="297"/>
                  </a:cubicBezTo>
                  <a:cubicBezTo>
                    <a:pt x="1522" y="291"/>
                    <a:pt x="1850" y="283"/>
                    <a:pt x="2176" y="274"/>
                  </a:cubicBezTo>
                  <a:cubicBezTo>
                    <a:pt x="2631" y="261"/>
                    <a:pt x="3085" y="244"/>
                    <a:pt x="3541" y="233"/>
                  </a:cubicBezTo>
                  <a:cubicBezTo>
                    <a:pt x="3599" y="231"/>
                    <a:pt x="3658" y="231"/>
                    <a:pt x="3717" y="231"/>
                  </a:cubicBezTo>
                  <a:cubicBezTo>
                    <a:pt x="3826" y="231"/>
                    <a:pt x="3935" y="233"/>
                    <a:pt x="4043" y="240"/>
                  </a:cubicBezTo>
                  <a:cubicBezTo>
                    <a:pt x="4087" y="243"/>
                    <a:pt x="4137" y="253"/>
                    <a:pt x="4182" y="253"/>
                  </a:cubicBezTo>
                  <a:cubicBezTo>
                    <a:pt x="4243" y="253"/>
                    <a:pt x="4293" y="234"/>
                    <a:pt x="4304" y="155"/>
                  </a:cubicBezTo>
                  <a:cubicBezTo>
                    <a:pt x="4327" y="1"/>
                    <a:pt x="4172" y="29"/>
                    <a:pt x="4073" y="16"/>
                  </a:cubicBezTo>
                  <a:cubicBezTo>
                    <a:pt x="4055" y="14"/>
                    <a:pt x="4036" y="13"/>
                    <a:pt x="4018" y="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4" name="Google Shape;1984;p35">
              <a:extLst>
                <a:ext uri="{FF2B5EF4-FFF2-40B4-BE49-F238E27FC236}">
                  <a16:creationId xmlns:a16="http://schemas.microsoft.com/office/drawing/2014/main" id="{394176F7-0D79-62BF-5363-F37E49274F0C}"/>
                </a:ext>
              </a:extLst>
            </p:cNvPr>
            <p:cNvSpPr/>
            <p:nvPr/>
          </p:nvSpPr>
          <p:spPr>
            <a:xfrm>
              <a:off x="8877303" y="6114250"/>
              <a:ext cx="362643" cy="24509"/>
            </a:xfrm>
            <a:custGeom>
              <a:avLst/>
              <a:gdLst/>
              <a:ahLst/>
              <a:cxnLst/>
              <a:rect l="l" t="t" r="r" b="b"/>
              <a:pathLst>
                <a:path w="3921" h="265" extrusionOk="0">
                  <a:moveTo>
                    <a:pt x="3734" y="1"/>
                  </a:moveTo>
                  <a:cubicBezTo>
                    <a:pt x="3710" y="1"/>
                    <a:pt x="3685" y="3"/>
                    <a:pt x="3660" y="6"/>
                  </a:cubicBezTo>
                  <a:cubicBezTo>
                    <a:pt x="3545" y="17"/>
                    <a:pt x="3429" y="29"/>
                    <a:pt x="3313" y="30"/>
                  </a:cubicBezTo>
                  <a:cubicBezTo>
                    <a:pt x="2270" y="40"/>
                    <a:pt x="1225" y="48"/>
                    <a:pt x="182" y="61"/>
                  </a:cubicBezTo>
                  <a:cubicBezTo>
                    <a:pt x="121" y="63"/>
                    <a:pt x="61" y="101"/>
                    <a:pt x="2" y="122"/>
                  </a:cubicBezTo>
                  <a:cubicBezTo>
                    <a:pt x="2" y="148"/>
                    <a:pt x="2" y="173"/>
                    <a:pt x="1" y="199"/>
                  </a:cubicBezTo>
                  <a:cubicBezTo>
                    <a:pt x="71" y="220"/>
                    <a:pt x="143" y="261"/>
                    <a:pt x="215" y="262"/>
                  </a:cubicBezTo>
                  <a:cubicBezTo>
                    <a:pt x="294" y="264"/>
                    <a:pt x="373" y="264"/>
                    <a:pt x="452" y="264"/>
                  </a:cubicBezTo>
                  <a:cubicBezTo>
                    <a:pt x="616" y="264"/>
                    <a:pt x="780" y="261"/>
                    <a:pt x="944" y="261"/>
                  </a:cubicBezTo>
                  <a:cubicBezTo>
                    <a:pt x="1850" y="253"/>
                    <a:pt x="2756" y="247"/>
                    <a:pt x="3660" y="242"/>
                  </a:cubicBezTo>
                  <a:cubicBezTo>
                    <a:pt x="3680" y="242"/>
                    <a:pt x="3700" y="243"/>
                    <a:pt x="3720" y="243"/>
                  </a:cubicBezTo>
                  <a:cubicBezTo>
                    <a:pt x="3805" y="243"/>
                    <a:pt x="3881" y="233"/>
                    <a:pt x="3921" y="133"/>
                  </a:cubicBezTo>
                  <a:cubicBezTo>
                    <a:pt x="3883" y="26"/>
                    <a:pt x="3814" y="1"/>
                    <a:pt x="37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985" name="Google Shape;1985;p35">
            <a:extLst>
              <a:ext uri="{FF2B5EF4-FFF2-40B4-BE49-F238E27FC236}">
                <a16:creationId xmlns:a16="http://schemas.microsoft.com/office/drawing/2014/main" id="{69BFB99A-47A7-D20F-885A-AADF13560C0A}"/>
              </a:ext>
            </a:extLst>
          </p:cNvPr>
          <p:cNvSpPr/>
          <p:nvPr/>
        </p:nvSpPr>
        <p:spPr>
          <a:xfrm rot="3023778">
            <a:off x="4222597" y="5860563"/>
            <a:ext cx="644046" cy="968560"/>
          </a:xfrm>
          <a:custGeom>
            <a:avLst/>
            <a:gdLst/>
            <a:ahLst/>
            <a:cxnLst/>
            <a:rect l="l" t="t" r="r" b="b"/>
            <a:pathLst>
              <a:path w="6964" h="10472" extrusionOk="0">
                <a:moveTo>
                  <a:pt x="3414" y="317"/>
                </a:moveTo>
                <a:cubicBezTo>
                  <a:pt x="3476" y="317"/>
                  <a:pt x="3540" y="323"/>
                  <a:pt x="3605" y="335"/>
                </a:cubicBezTo>
                <a:cubicBezTo>
                  <a:pt x="3905" y="390"/>
                  <a:pt x="4206" y="438"/>
                  <a:pt x="4506" y="492"/>
                </a:cubicBezTo>
                <a:cubicBezTo>
                  <a:pt x="5041" y="589"/>
                  <a:pt x="5260" y="986"/>
                  <a:pt x="5337" y="1453"/>
                </a:cubicBezTo>
                <a:cubicBezTo>
                  <a:pt x="5406" y="1879"/>
                  <a:pt x="5422" y="2318"/>
                  <a:pt x="5411" y="2750"/>
                </a:cubicBezTo>
                <a:cubicBezTo>
                  <a:pt x="5395" y="3503"/>
                  <a:pt x="5327" y="4252"/>
                  <a:pt x="5148" y="4986"/>
                </a:cubicBezTo>
                <a:cubicBezTo>
                  <a:pt x="5129" y="5067"/>
                  <a:pt x="5104" y="5145"/>
                  <a:pt x="5073" y="5250"/>
                </a:cubicBezTo>
                <a:cubicBezTo>
                  <a:pt x="3726" y="4821"/>
                  <a:pt x="2357" y="4751"/>
                  <a:pt x="1001" y="4552"/>
                </a:cubicBezTo>
                <a:cubicBezTo>
                  <a:pt x="975" y="4250"/>
                  <a:pt x="1066" y="4000"/>
                  <a:pt x="1139" y="3752"/>
                </a:cubicBezTo>
                <a:cubicBezTo>
                  <a:pt x="1300" y="3215"/>
                  <a:pt x="1461" y="2675"/>
                  <a:pt x="1672" y="2156"/>
                </a:cubicBezTo>
                <a:cubicBezTo>
                  <a:pt x="1898" y="1594"/>
                  <a:pt x="2217" y="1075"/>
                  <a:pt x="2654" y="652"/>
                </a:cubicBezTo>
                <a:cubicBezTo>
                  <a:pt x="2862" y="449"/>
                  <a:pt x="3119" y="317"/>
                  <a:pt x="3414" y="317"/>
                </a:cubicBezTo>
                <a:close/>
                <a:moveTo>
                  <a:pt x="5303" y="636"/>
                </a:moveTo>
                <a:cubicBezTo>
                  <a:pt x="6082" y="1003"/>
                  <a:pt x="6479" y="1600"/>
                  <a:pt x="6564" y="2442"/>
                </a:cubicBezTo>
                <a:cubicBezTo>
                  <a:pt x="6636" y="3156"/>
                  <a:pt x="6443" y="3825"/>
                  <a:pt x="6316" y="4506"/>
                </a:cubicBezTo>
                <a:cubicBezTo>
                  <a:pt x="6232" y="4964"/>
                  <a:pt x="6081" y="5408"/>
                  <a:pt x="5958" y="5857"/>
                </a:cubicBezTo>
                <a:cubicBezTo>
                  <a:pt x="5929" y="5958"/>
                  <a:pt x="5887" y="6053"/>
                  <a:pt x="5829" y="6212"/>
                </a:cubicBezTo>
                <a:cubicBezTo>
                  <a:pt x="5666" y="5893"/>
                  <a:pt x="5524" y="5622"/>
                  <a:pt x="5394" y="5345"/>
                </a:cubicBezTo>
                <a:cubicBezTo>
                  <a:pt x="5370" y="5295"/>
                  <a:pt x="5378" y="5220"/>
                  <a:pt x="5394" y="5162"/>
                </a:cubicBezTo>
                <a:cubicBezTo>
                  <a:pt x="5598" y="4392"/>
                  <a:pt x="5660" y="3605"/>
                  <a:pt x="5675" y="2815"/>
                </a:cubicBezTo>
                <a:cubicBezTo>
                  <a:pt x="5684" y="2406"/>
                  <a:pt x="5666" y="1997"/>
                  <a:pt x="5658" y="1589"/>
                </a:cubicBezTo>
                <a:cubicBezTo>
                  <a:pt x="5650" y="1296"/>
                  <a:pt x="5535" y="1039"/>
                  <a:pt x="5390" y="792"/>
                </a:cubicBezTo>
                <a:cubicBezTo>
                  <a:pt x="5360" y="740"/>
                  <a:pt x="5332" y="688"/>
                  <a:pt x="5303" y="636"/>
                </a:cubicBezTo>
                <a:close/>
                <a:moveTo>
                  <a:pt x="896" y="4763"/>
                </a:moveTo>
                <a:cubicBezTo>
                  <a:pt x="1187" y="4798"/>
                  <a:pt x="1469" y="4834"/>
                  <a:pt x="1748" y="4867"/>
                </a:cubicBezTo>
                <a:cubicBezTo>
                  <a:pt x="2062" y="4903"/>
                  <a:pt x="2378" y="4927"/>
                  <a:pt x="2691" y="4976"/>
                </a:cubicBezTo>
                <a:cubicBezTo>
                  <a:pt x="3263" y="5070"/>
                  <a:pt x="3836" y="5170"/>
                  <a:pt x="4405" y="5289"/>
                </a:cubicBezTo>
                <a:cubicBezTo>
                  <a:pt x="4607" y="5332"/>
                  <a:pt x="4795" y="5439"/>
                  <a:pt x="5012" y="5525"/>
                </a:cubicBezTo>
                <a:cubicBezTo>
                  <a:pt x="4808" y="6467"/>
                  <a:pt x="4628" y="7369"/>
                  <a:pt x="4249" y="8215"/>
                </a:cubicBezTo>
                <a:cubicBezTo>
                  <a:pt x="4115" y="8513"/>
                  <a:pt x="3980" y="8813"/>
                  <a:pt x="3815" y="9096"/>
                </a:cubicBezTo>
                <a:cubicBezTo>
                  <a:pt x="3465" y="9694"/>
                  <a:pt x="2789" y="9939"/>
                  <a:pt x="2198" y="9939"/>
                </a:cubicBezTo>
                <a:cubicBezTo>
                  <a:pt x="1996" y="9939"/>
                  <a:pt x="1803" y="9910"/>
                  <a:pt x="1637" y="9857"/>
                </a:cubicBezTo>
                <a:cubicBezTo>
                  <a:pt x="1246" y="9733"/>
                  <a:pt x="895" y="9549"/>
                  <a:pt x="654" y="9201"/>
                </a:cubicBezTo>
                <a:cubicBezTo>
                  <a:pt x="601" y="9123"/>
                  <a:pt x="542" y="9040"/>
                  <a:pt x="519" y="8952"/>
                </a:cubicBezTo>
                <a:cubicBezTo>
                  <a:pt x="400" y="8480"/>
                  <a:pt x="335" y="7998"/>
                  <a:pt x="316" y="7512"/>
                </a:cubicBezTo>
                <a:cubicBezTo>
                  <a:pt x="312" y="7399"/>
                  <a:pt x="355" y="7284"/>
                  <a:pt x="373" y="7170"/>
                </a:cubicBezTo>
                <a:cubicBezTo>
                  <a:pt x="486" y="6439"/>
                  <a:pt x="661" y="5720"/>
                  <a:pt x="835" y="5000"/>
                </a:cubicBezTo>
                <a:cubicBezTo>
                  <a:pt x="852" y="4930"/>
                  <a:pt x="871" y="4860"/>
                  <a:pt x="896" y="4763"/>
                </a:cubicBezTo>
                <a:close/>
                <a:moveTo>
                  <a:pt x="5307" y="5628"/>
                </a:moveTo>
                <a:cubicBezTo>
                  <a:pt x="5453" y="5978"/>
                  <a:pt x="5578" y="6265"/>
                  <a:pt x="5692" y="6558"/>
                </a:cubicBezTo>
                <a:cubicBezTo>
                  <a:pt x="5715" y="6612"/>
                  <a:pt x="5697" y="6684"/>
                  <a:pt x="5684" y="6744"/>
                </a:cubicBezTo>
                <a:cubicBezTo>
                  <a:pt x="5505" y="7522"/>
                  <a:pt x="5256" y="8279"/>
                  <a:pt x="4900" y="8988"/>
                </a:cubicBezTo>
                <a:cubicBezTo>
                  <a:pt x="4696" y="9396"/>
                  <a:pt x="4415" y="9784"/>
                  <a:pt x="4003" y="10037"/>
                </a:cubicBezTo>
                <a:cubicBezTo>
                  <a:pt x="3805" y="10160"/>
                  <a:pt x="3597" y="10221"/>
                  <a:pt x="3372" y="10221"/>
                </a:cubicBezTo>
                <a:cubicBezTo>
                  <a:pt x="3331" y="10221"/>
                  <a:pt x="3289" y="10219"/>
                  <a:pt x="3247" y="10215"/>
                </a:cubicBezTo>
                <a:cubicBezTo>
                  <a:pt x="3192" y="10209"/>
                  <a:pt x="3136" y="10208"/>
                  <a:pt x="3076" y="10208"/>
                </a:cubicBezTo>
                <a:cubicBezTo>
                  <a:pt x="2984" y="10208"/>
                  <a:pt x="2881" y="10211"/>
                  <a:pt x="2751" y="10211"/>
                </a:cubicBezTo>
                <a:cubicBezTo>
                  <a:pt x="3049" y="10056"/>
                  <a:pt x="3278" y="9943"/>
                  <a:pt x="3498" y="9820"/>
                </a:cubicBezTo>
                <a:cubicBezTo>
                  <a:pt x="3827" y="9635"/>
                  <a:pt x="4027" y="9336"/>
                  <a:pt x="4177" y="9002"/>
                </a:cubicBezTo>
                <a:cubicBezTo>
                  <a:pt x="4358" y="8596"/>
                  <a:pt x="4545" y="8194"/>
                  <a:pt x="4706" y="7781"/>
                </a:cubicBezTo>
                <a:cubicBezTo>
                  <a:pt x="4816" y="7496"/>
                  <a:pt x="4889" y="7197"/>
                  <a:pt x="4968" y="6902"/>
                </a:cubicBezTo>
                <a:cubicBezTo>
                  <a:pt x="5058" y="6566"/>
                  <a:pt x="5132" y="6227"/>
                  <a:pt x="5214" y="5891"/>
                </a:cubicBezTo>
                <a:cubicBezTo>
                  <a:pt x="5231" y="5824"/>
                  <a:pt x="5260" y="5758"/>
                  <a:pt x="5307" y="5628"/>
                </a:cubicBezTo>
                <a:close/>
                <a:moveTo>
                  <a:pt x="3770" y="0"/>
                </a:moveTo>
                <a:cubicBezTo>
                  <a:pt x="3356" y="0"/>
                  <a:pt x="2956" y="100"/>
                  <a:pt x="2590" y="344"/>
                </a:cubicBezTo>
                <a:cubicBezTo>
                  <a:pt x="2257" y="565"/>
                  <a:pt x="2044" y="905"/>
                  <a:pt x="1839" y="1237"/>
                </a:cubicBezTo>
                <a:cubicBezTo>
                  <a:pt x="1444" y="1882"/>
                  <a:pt x="1190" y="2591"/>
                  <a:pt x="990" y="3317"/>
                </a:cubicBezTo>
                <a:cubicBezTo>
                  <a:pt x="818" y="3948"/>
                  <a:pt x="707" y="4598"/>
                  <a:pt x="502" y="5218"/>
                </a:cubicBezTo>
                <a:cubicBezTo>
                  <a:pt x="254" y="5968"/>
                  <a:pt x="192" y="6750"/>
                  <a:pt x="12" y="7512"/>
                </a:cubicBezTo>
                <a:cubicBezTo>
                  <a:pt x="0" y="7560"/>
                  <a:pt x="5" y="7616"/>
                  <a:pt x="9" y="7668"/>
                </a:cubicBezTo>
                <a:cubicBezTo>
                  <a:pt x="24" y="7901"/>
                  <a:pt x="36" y="8133"/>
                  <a:pt x="55" y="8366"/>
                </a:cubicBezTo>
                <a:cubicBezTo>
                  <a:pt x="104" y="8999"/>
                  <a:pt x="314" y="9546"/>
                  <a:pt x="909" y="9864"/>
                </a:cubicBezTo>
                <a:cubicBezTo>
                  <a:pt x="1103" y="9967"/>
                  <a:pt x="1311" y="10044"/>
                  <a:pt x="1512" y="10133"/>
                </a:cubicBezTo>
                <a:cubicBezTo>
                  <a:pt x="1977" y="10343"/>
                  <a:pt x="2458" y="10472"/>
                  <a:pt x="2980" y="10472"/>
                </a:cubicBezTo>
                <a:cubicBezTo>
                  <a:pt x="3073" y="10472"/>
                  <a:pt x="3167" y="10467"/>
                  <a:pt x="3263" y="10459"/>
                </a:cubicBezTo>
                <a:cubicBezTo>
                  <a:pt x="3315" y="10465"/>
                  <a:pt x="3366" y="10467"/>
                  <a:pt x="3417" y="10467"/>
                </a:cubicBezTo>
                <a:cubicBezTo>
                  <a:pt x="3852" y="10467"/>
                  <a:pt x="4233" y="10260"/>
                  <a:pt x="4539" y="9927"/>
                </a:cubicBezTo>
                <a:cubicBezTo>
                  <a:pt x="4925" y="9505"/>
                  <a:pt x="5243" y="9028"/>
                  <a:pt x="5410" y="8466"/>
                </a:cubicBezTo>
                <a:cubicBezTo>
                  <a:pt x="5635" y="7716"/>
                  <a:pt x="5880" y="6972"/>
                  <a:pt x="6091" y="6217"/>
                </a:cubicBezTo>
                <a:cubicBezTo>
                  <a:pt x="6316" y="5411"/>
                  <a:pt x="6536" y="4606"/>
                  <a:pt x="6711" y="3789"/>
                </a:cubicBezTo>
                <a:cubicBezTo>
                  <a:pt x="6864" y="3086"/>
                  <a:pt x="6964" y="2371"/>
                  <a:pt x="6683" y="1667"/>
                </a:cubicBezTo>
                <a:cubicBezTo>
                  <a:pt x="6431" y="1036"/>
                  <a:pt x="5995" y="576"/>
                  <a:pt x="5371" y="327"/>
                </a:cubicBezTo>
                <a:cubicBezTo>
                  <a:pt x="5022" y="187"/>
                  <a:pt x="4643" y="109"/>
                  <a:pt x="4268" y="45"/>
                </a:cubicBezTo>
                <a:cubicBezTo>
                  <a:pt x="4101" y="16"/>
                  <a:pt x="3934" y="0"/>
                  <a:pt x="377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986" name="Google Shape;1986;p35">
            <a:extLst>
              <a:ext uri="{FF2B5EF4-FFF2-40B4-BE49-F238E27FC236}">
                <a16:creationId xmlns:a16="http://schemas.microsoft.com/office/drawing/2014/main" id="{57DE5AA2-127B-98E2-6B7E-1D5BCC7090F7}"/>
              </a:ext>
            </a:extLst>
          </p:cNvPr>
          <p:cNvGrpSpPr/>
          <p:nvPr/>
        </p:nvGrpSpPr>
        <p:grpSpPr>
          <a:xfrm rot="-2157396">
            <a:off x="2907253" y="299122"/>
            <a:ext cx="929081" cy="1102063"/>
            <a:chOff x="4663712" y="7774544"/>
            <a:chExt cx="929037" cy="1102174"/>
          </a:xfrm>
        </p:grpSpPr>
        <p:sp>
          <p:nvSpPr>
            <p:cNvPr id="1987" name="Google Shape;1987;p35">
              <a:extLst>
                <a:ext uri="{FF2B5EF4-FFF2-40B4-BE49-F238E27FC236}">
                  <a16:creationId xmlns:a16="http://schemas.microsoft.com/office/drawing/2014/main" id="{EB05D09D-F1D5-D436-A7EA-0508E695C5B6}"/>
                </a:ext>
              </a:extLst>
            </p:cNvPr>
            <p:cNvSpPr/>
            <p:nvPr/>
          </p:nvSpPr>
          <p:spPr>
            <a:xfrm>
              <a:off x="4663712" y="7774544"/>
              <a:ext cx="929037" cy="1102174"/>
            </a:xfrm>
            <a:custGeom>
              <a:avLst/>
              <a:gdLst/>
              <a:ahLst/>
              <a:cxnLst/>
              <a:rect l="l" t="t" r="r" b="b"/>
              <a:pathLst>
                <a:path w="10045" h="11917" extrusionOk="0">
                  <a:moveTo>
                    <a:pt x="966" y="356"/>
                  </a:moveTo>
                  <a:cubicBezTo>
                    <a:pt x="1555" y="871"/>
                    <a:pt x="2134" y="1374"/>
                    <a:pt x="2751" y="1913"/>
                  </a:cubicBezTo>
                  <a:cubicBezTo>
                    <a:pt x="2248" y="2275"/>
                    <a:pt x="1775" y="2617"/>
                    <a:pt x="1240" y="2956"/>
                  </a:cubicBezTo>
                  <a:cubicBezTo>
                    <a:pt x="884" y="2225"/>
                    <a:pt x="656" y="1473"/>
                    <a:pt x="318" y="728"/>
                  </a:cubicBezTo>
                  <a:cubicBezTo>
                    <a:pt x="557" y="590"/>
                    <a:pt x="747" y="483"/>
                    <a:pt x="966" y="356"/>
                  </a:cubicBezTo>
                  <a:close/>
                  <a:moveTo>
                    <a:pt x="3276" y="1878"/>
                  </a:moveTo>
                  <a:cubicBezTo>
                    <a:pt x="3362" y="1996"/>
                    <a:pt x="3439" y="2100"/>
                    <a:pt x="3517" y="2206"/>
                  </a:cubicBezTo>
                  <a:cubicBezTo>
                    <a:pt x="3477" y="2247"/>
                    <a:pt x="3461" y="2277"/>
                    <a:pt x="3436" y="2292"/>
                  </a:cubicBezTo>
                  <a:cubicBezTo>
                    <a:pt x="2782" y="2680"/>
                    <a:pt x="2129" y="3064"/>
                    <a:pt x="1474" y="3454"/>
                  </a:cubicBezTo>
                  <a:cubicBezTo>
                    <a:pt x="1425" y="3483"/>
                    <a:pt x="1380" y="3504"/>
                    <a:pt x="1340" y="3504"/>
                  </a:cubicBezTo>
                  <a:cubicBezTo>
                    <a:pt x="1284" y="3504"/>
                    <a:pt x="1237" y="3463"/>
                    <a:pt x="1198" y="3349"/>
                  </a:cubicBezTo>
                  <a:cubicBezTo>
                    <a:pt x="1861" y="2840"/>
                    <a:pt x="2576" y="2396"/>
                    <a:pt x="3276" y="1878"/>
                  </a:cubicBezTo>
                  <a:close/>
                  <a:moveTo>
                    <a:pt x="3689" y="2389"/>
                  </a:moveTo>
                  <a:cubicBezTo>
                    <a:pt x="3786" y="2508"/>
                    <a:pt x="3865" y="2604"/>
                    <a:pt x="3969" y="2733"/>
                  </a:cubicBezTo>
                  <a:cubicBezTo>
                    <a:pt x="3232" y="3207"/>
                    <a:pt x="2472" y="3611"/>
                    <a:pt x="1731" y="4050"/>
                  </a:cubicBezTo>
                  <a:cubicBezTo>
                    <a:pt x="1648" y="3973"/>
                    <a:pt x="1593" y="3923"/>
                    <a:pt x="1544" y="3871"/>
                  </a:cubicBezTo>
                  <a:cubicBezTo>
                    <a:pt x="1516" y="3843"/>
                    <a:pt x="1494" y="3808"/>
                    <a:pt x="1441" y="3736"/>
                  </a:cubicBezTo>
                  <a:cubicBezTo>
                    <a:pt x="1823" y="3504"/>
                    <a:pt x="2188" y="3280"/>
                    <a:pt x="2557" y="3058"/>
                  </a:cubicBezTo>
                  <a:cubicBezTo>
                    <a:pt x="2919" y="2841"/>
                    <a:pt x="3285" y="2628"/>
                    <a:pt x="3689" y="2389"/>
                  </a:cubicBezTo>
                  <a:close/>
                  <a:moveTo>
                    <a:pt x="4105" y="2932"/>
                  </a:moveTo>
                  <a:cubicBezTo>
                    <a:pt x="4133" y="2942"/>
                    <a:pt x="4160" y="2943"/>
                    <a:pt x="4171" y="2958"/>
                  </a:cubicBezTo>
                  <a:cubicBezTo>
                    <a:pt x="4461" y="3333"/>
                    <a:pt x="4751" y="3710"/>
                    <a:pt x="5037" y="4088"/>
                  </a:cubicBezTo>
                  <a:cubicBezTo>
                    <a:pt x="5514" y="4719"/>
                    <a:pt x="5995" y="5350"/>
                    <a:pt x="6468" y="5987"/>
                  </a:cubicBezTo>
                  <a:cubicBezTo>
                    <a:pt x="6789" y="6420"/>
                    <a:pt x="7093" y="6867"/>
                    <a:pt x="7415" y="7299"/>
                  </a:cubicBezTo>
                  <a:cubicBezTo>
                    <a:pt x="7641" y="7604"/>
                    <a:pt x="7888" y="7891"/>
                    <a:pt x="8126" y="8189"/>
                  </a:cubicBezTo>
                  <a:cubicBezTo>
                    <a:pt x="8153" y="8221"/>
                    <a:pt x="8184" y="8251"/>
                    <a:pt x="8207" y="8286"/>
                  </a:cubicBezTo>
                  <a:cubicBezTo>
                    <a:pt x="8390" y="8569"/>
                    <a:pt x="8571" y="8854"/>
                    <a:pt x="8770" y="9167"/>
                  </a:cubicBezTo>
                  <a:cubicBezTo>
                    <a:pt x="8103" y="9598"/>
                    <a:pt x="7433" y="10032"/>
                    <a:pt x="6738" y="10483"/>
                  </a:cubicBezTo>
                  <a:cubicBezTo>
                    <a:pt x="6655" y="10391"/>
                    <a:pt x="6578" y="10323"/>
                    <a:pt x="6518" y="10241"/>
                  </a:cubicBezTo>
                  <a:cubicBezTo>
                    <a:pt x="6133" y="9712"/>
                    <a:pt x="5757" y="9175"/>
                    <a:pt x="5365" y="8651"/>
                  </a:cubicBezTo>
                  <a:cubicBezTo>
                    <a:pt x="5144" y="8354"/>
                    <a:pt x="4897" y="8075"/>
                    <a:pt x="4663" y="7788"/>
                  </a:cubicBezTo>
                  <a:cubicBezTo>
                    <a:pt x="4234" y="7266"/>
                    <a:pt x="3751" y="6791"/>
                    <a:pt x="3361" y="6231"/>
                  </a:cubicBezTo>
                  <a:cubicBezTo>
                    <a:pt x="2908" y="5581"/>
                    <a:pt x="2400" y="4969"/>
                    <a:pt x="1918" y="4340"/>
                  </a:cubicBezTo>
                  <a:cubicBezTo>
                    <a:pt x="1899" y="4315"/>
                    <a:pt x="1892" y="4283"/>
                    <a:pt x="1864" y="4224"/>
                  </a:cubicBezTo>
                  <a:cubicBezTo>
                    <a:pt x="2627" y="3784"/>
                    <a:pt x="3367" y="3358"/>
                    <a:pt x="4105" y="2932"/>
                  </a:cubicBezTo>
                  <a:close/>
                  <a:moveTo>
                    <a:pt x="8907" y="9328"/>
                  </a:moveTo>
                  <a:cubicBezTo>
                    <a:pt x="9026" y="9488"/>
                    <a:pt x="9125" y="9619"/>
                    <a:pt x="9239" y="9772"/>
                  </a:cubicBezTo>
                  <a:cubicBezTo>
                    <a:pt x="8582" y="10225"/>
                    <a:pt x="7935" y="10670"/>
                    <a:pt x="7258" y="11136"/>
                  </a:cubicBezTo>
                  <a:cubicBezTo>
                    <a:pt x="7128" y="10969"/>
                    <a:pt x="7025" y="10839"/>
                    <a:pt x="6904" y="10684"/>
                  </a:cubicBezTo>
                  <a:cubicBezTo>
                    <a:pt x="7531" y="10157"/>
                    <a:pt x="8247" y="9806"/>
                    <a:pt x="8907" y="9328"/>
                  </a:cubicBezTo>
                  <a:close/>
                  <a:moveTo>
                    <a:pt x="9392" y="9976"/>
                  </a:moveTo>
                  <a:lnTo>
                    <a:pt x="9392" y="9976"/>
                  </a:lnTo>
                  <a:cubicBezTo>
                    <a:pt x="9639" y="10269"/>
                    <a:pt x="9644" y="10298"/>
                    <a:pt x="9352" y="10495"/>
                  </a:cubicBezTo>
                  <a:cubicBezTo>
                    <a:pt x="8847" y="10836"/>
                    <a:pt x="8334" y="11163"/>
                    <a:pt x="7822" y="11493"/>
                  </a:cubicBezTo>
                  <a:cubicBezTo>
                    <a:pt x="7763" y="11533"/>
                    <a:pt x="7686" y="11546"/>
                    <a:pt x="7594" y="11581"/>
                  </a:cubicBezTo>
                  <a:cubicBezTo>
                    <a:pt x="7533" y="11500"/>
                    <a:pt x="7474" y="11420"/>
                    <a:pt x="7398" y="11318"/>
                  </a:cubicBezTo>
                  <a:cubicBezTo>
                    <a:pt x="8085" y="10872"/>
                    <a:pt x="8680" y="10337"/>
                    <a:pt x="9392" y="9976"/>
                  </a:cubicBezTo>
                  <a:close/>
                  <a:moveTo>
                    <a:pt x="934" y="1"/>
                  </a:moveTo>
                  <a:cubicBezTo>
                    <a:pt x="896" y="1"/>
                    <a:pt x="855" y="15"/>
                    <a:pt x="809" y="50"/>
                  </a:cubicBezTo>
                  <a:cubicBezTo>
                    <a:pt x="608" y="203"/>
                    <a:pt x="396" y="341"/>
                    <a:pt x="195" y="493"/>
                  </a:cubicBezTo>
                  <a:cubicBezTo>
                    <a:pt x="71" y="587"/>
                    <a:pt x="1" y="696"/>
                    <a:pt x="73" y="871"/>
                  </a:cubicBezTo>
                  <a:cubicBezTo>
                    <a:pt x="298" y="1418"/>
                    <a:pt x="525" y="1965"/>
                    <a:pt x="722" y="2523"/>
                  </a:cubicBezTo>
                  <a:cubicBezTo>
                    <a:pt x="824" y="2813"/>
                    <a:pt x="1102" y="3099"/>
                    <a:pt x="800" y="3436"/>
                  </a:cubicBezTo>
                  <a:cubicBezTo>
                    <a:pt x="1105" y="3813"/>
                    <a:pt x="1388" y="4155"/>
                    <a:pt x="1661" y="4504"/>
                  </a:cubicBezTo>
                  <a:cubicBezTo>
                    <a:pt x="1999" y="4938"/>
                    <a:pt x="2329" y="5378"/>
                    <a:pt x="2663" y="5816"/>
                  </a:cubicBezTo>
                  <a:cubicBezTo>
                    <a:pt x="2971" y="6220"/>
                    <a:pt x="3268" y="6632"/>
                    <a:pt x="3592" y="7023"/>
                  </a:cubicBezTo>
                  <a:cubicBezTo>
                    <a:pt x="4236" y="7794"/>
                    <a:pt x="4964" y="8496"/>
                    <a:pt x="5471" y="9376"/>
                  </a:cubicBezTo>
                  <a:cubicBezTo>
                    <a:pt x="5486" y="9404"/>
                    <a:pt x="5507" y="9428"/>
                    <a:pt x="5527" y="9453"/>
                  </a:cubicBezTo>
                  <a:cubicBezTo>
                    <a:pt x="5893" y="9915"/>
                    <a:pt x="6257" y="10380"/>
                    <a:pt x="6626" y="10841"/>
                  </a:cubicBezTo>
                  <a:cubicBezTo>
                    <a:pt x="6908" y="11194"/>
                    <a:pt x="7196" y="11544"/>
                    <a:pt x="7501" y="11917"/>
                  </a:cubicBezTo>
                  <a:cubicBezTo>
                    <a:pt x="7685" y="11834"/>
                    <a:pt x="7861" y="11766"/>
                    <a:pt x="8027" y="11679"/>
                  </a:cubicBezTo>
                  <a:cubicBezTo>
                    <a:pt x="8655" y="11347"/>
                    <a:pt x="9238" y="10944"/>
                    <a:pt x="9798" y="10508"/>
                  </a:cubicBezTo>
                  <a:cubicBezTo>
                    <a:pt x="10036" y="10323"/>
                    <a:pt x="10044" y="10319"/>
                    <a:pt x="9871" y="10090"/>
                  </a:cubicBezTo>
                  <a:cubicBezTo>
                    <a:pt x="9459" y="9544"/>
                    <a:pt x="9037" y="9004"/>
                    <a:pt x="8629" y="8454"/>
                  </a:cubicBezTo>
                  <a:cubicBezTo>
                    <a:pt x="8152" y="7808"/>
                    <a:pt x="7702" y="7143"/>
                    <a:pt x="7210" y="6508"/>
                  </a:cubicBezTo>
                  <a:cubicBezTo>
                    <a:pt x="6634" y="5765"/>
                    <a:pt x="6088" y="5000"/>
                    <a:pt x="5550" y="4230"/>
                  </a:cubicBezTo>
                  <a:cubicBezTo>
                    <a:pt x="5337" y="3927"/>
                    <a:pt x="5114" y="3632"/>
                    <a:pt x="4884" y="3342"/>
                  </a:cubicBezTo>
                  <a:cubicBezTo>
                    <a:pt x="4574" y="2954"/>
                    <a:pt x="4254" y="2575"/>
                    <a:pt x="3937" y="2192"/>
                  </a:cubicBezTo>
                  <a:cubicBezTo>
                    <a:pt x="3736" y="1951"/>
                    <a:pt x="3532" y="1713"/>
                    <a:pt x="3317" y="1459"/>
                  </a:cubicBezTo>
                  <a:cubicBezTo>
                    <a:pt x="3202" y="1549"/>
                    <a:pt x="3105" y="1625"/>
                    <a:pt x="2991" y="1715"/>
                  </a:cubicBezTo>
                  <a:cubicBezTo>
                    <a:pt x="2709" y="1472"/>
                    <a:pt x="2430" y="1229"/>
                    <a:pt x="2151" y="987"/>
                  </a:cubicBezTo>
                  <a:cubicBezTo>
                    <a:pt x="1806" y="690"/>
                    <a:pt x="1461" y="393"/>
                    <a:pt x="1116" y="94"/>
                  </a:cubicBezTo>
                  <a:cubicBezTo>
                    <a:pt x="1057" y="43"/>
                    <a:pt x="999" y="1"/>
                    <a:pt x="9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8" name="Google Shape;1988;p35">
              <a:extLst>
                <a:ext uri="{FF2B5EF4-FFF2-40B4-BE49-F238E27FC236}">
                  <a16:creationId xmlns:a16="http://schemas.microsoft.com/office/drawing/2014/main" id="{48EDA41C-3398-09F7-EB35-34FF61210E4D}"/>
                </a:ext>
              </a:extLst>
            </p:cNvPr>
            <p:cNvSpPr/>
            <p:nvPr/>
          </p:nvSpPr>
          <p:spPr>
            <a:xfrm>
              <a:off x="4962543" y="8136452"/>
              <a:ext cx="426830" cy="510901"/>
            </a:xfrm>
            <a:custGeom>
              <a:avLst/>
              <a:gdLst/>
              <a:ahLst/>
              <a:cxnLst/>
              <a:rect l="l" t="t" r="r" b="b"/>
              <a:pathLst>
                <a:path w="4615" h="5524" extrusionOk="0">
                  <a:moveTo>
                    <a:pt x="690" y="247"/>
                  </a:moveTo>
                  <a:cubicBezTo>
                    <a:pt x="754" y="247"/>
                    <a:pt x="820" y="265"/>
                    <a:pt x="891" y="302"/>
                  </a:cubicBezTo>
                  <a:cubicBezTo>
                    <a:pt x="1148" y="437"/>
                    <a:pt x="1282" y="685"/>
                    <a:pt x="1451" y="895"/>
                  </a:cubicBezTo>
                  <a:cubicBezTo>
                    <a:pt x="1891" y="1446"/>
                    <a:pt x="2313" y="2014"/>
                    <a:pt x="2720" y="2591"/>
                  </a:cubicBezTo>
                  <a:cubicBezTo>
                    <a:pt x="3212" y="3290"/>
                    <a:pt x="3680" y="4006"/>
                    <a:pt x="4156" y="4717"/>
                  </a:cubicBezTo>
                  <a:cubicBezTo>
                    <a:pt x="4201" y="4784"/>
                    <a:pt x="4221" y="4869"/>
                    <a:pt x="4269" y="4987"/>
                  </a:cubicBezTo>
                  <a:cubicBezTo>
                    <a:pt x="4209" y="5068"/>
                    <a:pt x="4160" y="5186"/>
                    <a:pt x="4072" y="5230"/>
                  </a:cubicBezTo>
                  <a:cubicBezTo>
                    <a:pt x="4001" y="5268"/>
                    <a:pt x="3919" y="5295"/>
                    <a:pt x="3839" y="5295"/>
                  </a:cubicBezTo>
                  <a:cubicBezTo>
                    <a:pt x="3763" y="5295"/>
                    <a:pt x="3688" y="5270"/>
                    <a:pt x="3625" y="5207"/>
                  </a:cubicBezTo>
                  <a:cubicBezTo>
                    <a:pt x="3375" y="4951"/>
                    <a:pt x="3137" y="4684"/>
                    <a:pt x="2904" y="4410"/>
                  </a:cubicBezTo>
                  <a:cubicBezTo>
                    <a:pt x="2611" y="4064"/>
                    <a:pt x="2323" y="3712"/>
                    <a:pt x="2039" y="3359"/>
                  </a:cubicBezTo>
                  <a:cubicBezTo>
                    <a:pt x="1696" y="2930"/>
                    <a:pt x="1349" y="2506"/>
                    <a:pt x="1026" y="2063"/>
                  </a:cubicBezTo>
                  <a:cubicBezTo>
                    <a:pt x="809" y="1766"/>
                    <a:pt x="620" y="1446"/>
                    <a:pt x="433" y="1129"/>
                  </a:cubicBezTo>
                  <a:cubicBezTo>
                    <a:pt x="364" y="1013"/>
                    <a:pt x="324" y="877"/>
                    <a:pt x="291" y="745"/>
                  </a:cubicBezTo>
                  <a:cubicBezTo>
                    <a:pt x="247" y="576"/>
                    <a:pt x="299" y="435"/>
                    <a:pt x="451" y="331"/>
                  </a:cubicBezTo>
                  <a:cubicBezTo>
                    <a:pt x="531" y="276"/>
                    <a:pt x="609" y="247"/>
                    <a:pt x="690" y="247"/>
                  </a:cubicBezTo>
                  <a:close/>
                  <a:moveTo>
                    <a:pt x="695" y="1"/>
                  </a:moveTo>
                  <a:cubicBezTo>
                    <a:pt x="593" y="1"/>
                    <a:pt x="494" y="27"/>
                    <a:pt x="411" y="78"/>
                  </a:cubicBezTo>
                  <a:cubicBezTo>
                    <a:pt x="121" y="256"/>
                    <a:pt x="1" y="493"/>
                    <a:pt x="82" y="797"/>
                  </a:cubicBezTo>
                  <a:cubicBezTo>
                    <a:pt x="132" y="989"/>
                    <a:pt x="204" y="1182"/>
                    <a:pt x="306" y="1352"/>
                  </a:cubicBezTo>
                  <a:cubicBezTo>
                    <a:pt x="490" y="1660"/>
                    <a:pt x="696" y="1956"/>
                    <a:pt x="907" y="2246"/>
                  </a:cubicBezTo>
                  <a:cubicBezTo>
                    <a:pt x="1192" y="2636"/>
                    <a:pt x="1482" y="3024"/>
                    <a:pt x="1784" y="3401"/>
                  </a:cubicBezTo>
                  <a:cubicBezTo>
                    <a:pt x="2095" y="3786"/>
                    <a:pt x="2452" y="4137"/>
                    <a:pt x="2735" y="4541"/>
                  </a:cubicBezTo>
                  <a:cubicBezTo>
                    <a:pt x="2948" y="4849"/>
                    <a:pt x="3220" y="5093"/>
                    <a:pt x="3470" y="5362"/>
                  </a:cubicBezTo>
                  <a:cubicBezTo>
                    <a:pt x="3555" y="5453"/>
                    <a:pt x="3694" y="5495"/>
                    <a:pt x="3741" y="5523"/>
                  </a:cubicBezTo>
                  <a:cubicBezTo>
                    <a:pt x="3754" y="5523"/>
                    <a:pt x="3767" y="5523"/>
                    <a:pt x="3780" y="5523"/>
                  </a:cubicBezTo>
                  <a:cubicBezTo>
                    <a:pt x="4329" y="5523"/>
                    <a:pt x="4615" y="5131"/>
                    <a:pt x="4399" y="4739"/>
                  </a:cubicBezTo>
                  <a:cubicBezTo>
                    <a:pt x="4169" y="4324"/>
                    <a:pt x="3921" y="3918"/>
                    <a:pt x="3647" y="3531"/>
                  </a:cubicBezTo>
                  <a:cubicBezTo>
                    <a:pt x="3240" y="2955"/>
                    <a:pt x="2799" y="2402"/>
                    <a:pt x="2381" y="1833"/>
                  </a:cubicBezTo>
                  <a:cubicBezTo>
                    <a:pt x="2137" y="1501"/>
                    <a:pt x="1918" y="1150"/>
                    <a:pt x="1671" y="820"/>
                  </a:cubicBezTo>
                  <a:cubicBezTo>
                    <a:pt x="1502" y="592"/>
                    <a:pt x="1318" y="371"/>
                    <a:pt x="1115" y="173"/>
                  </a:cubicBezTo>
                  <a:cubicBezTo>
                    <a:pt x="996" y="56"/>
                    <a:pt x="842" y="1"/>
                    <a:pt x="6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989" name="Google Shape;1989;p35">
            <a:extLst>
              <a:ext uri="{FF2B5EF4-FFF2-40B4-BE49-F238E27FC236}">
                <a16:creationId xmlns:a16="http://schemas.microsoft.com/office/drawing/2014/main" id="{DC01C8A2-3CA4-91F6-D34B-4C86DA223694}"/>
              </a:ext>
            </a:extLst>
          </p:cNvPr>
          <p:cNvSpPr/>
          <p:nvPr/>
        </p:nvSpPr>
        <p:spPr>
          <a:xfrm>
            <a:off x="1666797" y="1755957"/>
            <a:ext cx="405194" cy="638176"/>
          </a:xfrm>
          <a:custGeom>
            <a:avLst/>
            <a:gdLst/>
            <a:ahLst/>
            <a:cxnLst/>
            <a:rect l="l" t="t" r="r" b="b"/>
            <a:pathLst>
              <a:path w="4380" h="6902" extrusionOk="0">
                <a:moveTo>
                  <a:pt x="2686" y="190"/>
                </a:moveTo>
                <a:cubicBezTo>
                  <a:pt x="2825" y="190"/>
                  <a:pt x="2921" y="276"/>
                  <a:pt x="2969" y="420"/>
                </a:cubicBezTo>
                <a:cubicBezTo>
                  <a:pt x="3021" y="576"/>
                  <a:pt x="2974" y="691"/>
                  <a:pt x="2839" y="769"/>
                </a:cubicBezTo>
                <a:cubicBezTo>
                  <a:pt x="2675" y="862"/>
                  <a:pt x="2513" y="959"/>
                  <a:pt x="2338" y="1028"/>
                </a:cubicBezTo>
                <a:cubicBezTo>
                  <a:pt x="2043" y="1145"/>
                  <a:pt x="1743" y="1248"/>
                  <a:pt x="1441" y="1341"/>
                </a:cubicBezTo>
                <a:cubicBezTo>
                  <a:pt x="1240" y="1404"/>
                  <a:pt x="1031" y="1440"/>
                  <a:pt x="862" y="1477"/>
                </a:cubicBezTo>
                <a:cubicBezTo>
                  <a:pt x="756" y="1463"/>
                  <a:pt x="691" y="1463"/>
                  <a:pt x="632" y="1446"/>
                </a:cubicBezTo>
                <a:cubicBezTo>
                  <a:pt x="368" y="1371"/>
                  <a:pt x="286" y="1097"/>
                  <a:pt x="479" y="903"/>
                </a:cubicBezTo>
                <a:cubicBezTo>
                  <a:pt x="686" y="696"/>
                  <a:pt x="945" y="541"/>
                  <a:pt x="1228" y="518"/>
                </a:cubicBezTo>
                <a:cubicBezTo>
                  <a:pt x="1544" y="493"/>
                  <a:pt x="1812" y="346"/>
                  <a:pt x="2106" y="275"/>
                </a:cubicBezTo>
                <a:cubicBezTo>
                  <a:pt x="2289" y="230"/>
                  <a:pt x="2477" y="202"/>
                  <a:pt x="2665" y="191"/>
                </a:cubicBezTo>
                <a:cubicBezTo>
                  <a:pt x="2672" y="190"/>
                  <a:pt x="2679" y="190"/>
                  <a:pt x="2686" y="190"/>
                </a:cubicBezTo>
                <a:close/>
                <a:moveTo>
                  <a:pt x="2530" y="1218"/>
                </a:moveTo>
                <a:cubicBezTo>
                  <a:pt x="2638" y="1503"/>
                  <a:pt x="2726" y="1747"/>
                  <a:pt x="2823" y="1990"/>
                </a:cubicBezTo>
                <a:cubicBezTo>
                  <a:pt x="2872" y="2107"/>
                  <a:pt x="2929" y="2221"/>
                  <a:pt x="2996" y="2326"/>
                </a:cubicBezTo>
                <a:cubicBezTo>
                  <a:pt x="3062" y="2430"/>
                  <a:pt x="3139" y="2495"/>
                  <a:pt x="3243" y="2495"/>
                </a:cubicBezTo>
                <a:cubicBezTo>
                  <a:pt x="3289" y="2495"/>
                  <a:pt x="3339" y="2483"/>
                  <a:pt x="3396" y="2456"/>
                </a:cubicBezTo>
                <a:cubicBezTo>
                  <a:pt x="3486" y="2413"/>
                  <a:pt x="3602" y="2417"/>
                  <a:pt x="3706" y="2412"/>
                </a:cubicBezTo>
                <a:cubicBezTo>
                  <a:pt x="3714" y="2412"/>
                  <a:pt x="3722" y="2412"/>
                  <a:pt x="3730" y="2412"/>
                </a:cubicBezTo>
                <a:cubicBezTo>
                  <a:pt x="3882" y="2412"/>
                  <a:pt x="3997" y="2487"/>
                  <a:pt x="4063" y="2627"/>
                </a:cubicBezTo>
                <a:cubicBezTo>
                  <a:pt x="4141" y="2790"/>
                  <a:pt x="4094" y="2948"/>
                  <a:pt x="3985" y="3070"/>
                </a:cubicBezTo>
                <a:cubicBezTo>
                  <a:pt x="3789" y="3287"/>
                  <a:pt x="3581" y="3485"/>
                  <a:pt x="3301" y="3614"/>
                </a:cubicBezTo>
                <a:cubicBezTo>
                  <a:pt x="2732" y="3872"/>
                  <a:pt x="2151" y="4083"/>
                  <a:pt x="1542" y="4217"/>
                </a:cubicBezTo>
                <a:cubicBezTo>
                  <a:pt x="1489" y="4229"/>
                  <a:pt x="1432" y="4236"/>
                  <a:pt x="1376" y="4236"/>
                </a:cubicBezTo>
                <a:cubicBezTo>
                  <a:pt x="1327" y="4236"/>
                  <a:pt x="1278" y="4231"/>
                  <a:pt x="1232" y="4220"/>
                </a:cubicBezTo>
                <a:cubicBezTo>
                  <a:pt x="965" y="4159"/>
                  <a:pt x="847" y="3881"/>
                  <a:pt x="997" y="3655"/>
                </a:cubicBezTo>
                <a:cubicBezTo>
                  <a:pt x="1078" y="3534"/>
                  <a:pt x="1190" y="3430"/>
                  <a:pt x="1303" y="3336"/>
                </a:cubicBezTo>
                <a:cubicBezTo>
                  <a:pt x="1633" y="3062"/>
                  <a:pt x="1556" y="2971"/>
                  <a:pt x="1469" y="2672"/>
                </a:cubicBezTo>
                <a:cubicBezTo>
                  <a:pt x="1375" y="2348"/>
                  <a:pt x="1253" y="2034"/>
                  <a:pt x="1131" y="1683"/>
                </a:cubicBezTo>
                <a:cubicBezTo>
                  <a:pt x="1609" y="1524"/>
                  <a:pt x="2055" y="1377"/>
                  <a:pt x="2530" y="1218"/>
                </a:cubicBezTo>
                <a:close/>
                <a:moveTo>
                  <a:pt x="3191" y="3942"/>
                </a:moveTo>
                <a:cubicBezTo>
                  <a:pt x="3362" y="4442"/>
                  <a:pt x="3441" y="4960"/>
                  <a:pt x="3535" y="5475"/>
                </a:cubicBezTo>
                <a:cubicBezTo>
                  <a:pt x="3555" y="5588"/>
                  <a:pt x="3583" y="5701"/>
                  <a:pt x="3609" y="5814"/>
                </a:cubicBezTo>
                <a:cubicBezTo>
                  <a:pt x="3656" y="6016"/>
                  <a:pt x="3702" y="6217"/>
                  <a:pt x="3750" y="6418"/>
                </a:cubicBezTo>
                <a:cubicBezTo>
                  <a:pt x="3714" y="6429"/>
                  <a:pt x="3678" y="6442"/>
                  <a:pt x="3640" y="6454"/>
                </a:cubicBezTo>
                <a:cubicBezTo>
                  <a:pt x="3186" y="5743"/>
                  <a:pt x="2881" y="4951"/>
                  <a:pt x="2457" y="4216"/>
                </a:cubicBezTo>
                <a:cubicBezTo>
                  <a:pt x="2706" y="4123"/>
                  <a:pt x="2939" y="4036"/>
                  <a:pt x="3191" y="3942"/>
                </a:cubicBezTo>
                <a:close/>
                <a:moveTo>
                  <a:pt x="2681" y="1"/>
                </a:moveTo>
                <a:cubicBezTo>
                  <a:pt x="2448" y="1"/>
                  <a:pt x="2211" y="42"/>
                  <a:pt x="1980" y="85"/>
                </a:cubicBezTo>
                <a:cubicBezTo>
                  <a:pt x="1743" y="131"/>
                  <a:pt x="1515" y="219"/>
                  <a:pt x="1280" y="274"/>
                </a:cubicBezTo>
                <a:cubicBezTo>
                  <a:pt x="934" y="353"/>
                  <a:pt x="614" y="479"/>
                  <a:pt x="344" y="716"/>
                </a:cubicBezTo>
                <a:cubicBezTo>
                  <a:pt x="0" y="1017"/>
                  <a:pt x="99" y="1564"/>
                  <a:pt x="565" y="1651"/>
                </a:cubicBezTo>
                <a:cubicBezTo>
                  <a:pt x="877" y="1709"/>
                  <a:pt x="976" y="1894"/>
                  <a:pt x="1053" y="2140"/>
                </a:cubicBezTo>
                <a:cubicBezTo>
                  <a:pt x="1093" y="2260"/>
                  <a:pt x="1104" y="2394"/>
                  <a:pt x="1161" y="2503"/>
                </a:cubicBezTo>
                <a:cubicBezTo>
                  <a:pt x="1347" y="2865"/>
                  <a:pt x="1313" y="3142"/>
                  <a:pt x="950" y="3388"/>
                </a:cubicBezTo>
                <a:cubicBezTo>
                  <a:pt x="811" y="3481"/>
                  <a:pt x="707" y="3696"/>
                  <a:pt x="681" y="3869"/>
                </a:cubicBezTo>
                <a:cubicBezTo>
                  <a:pt x="640" y="4133"/>
                  <a:pt x="954" y="4429"/>
                  <a:pt x="1235" y="4463"/>
                </a:cubicBezTo>
                <a:cubicBezTo>
                  <a:pt x="1289" y="4469"/>
                  <a:pt x="1343" y="4473"/>
                  <a:pt x="1396" y="4473"/>
                </a:cubicBezTo>
                <a:cubicBezTo>
                  <a:pt x="1672" y="4473"/>
                  <a:pt x="1936" y="4389"/>
                  <a:pt x="2216" y="4287"/>
                </a:cubicBezTo>
                <a:cubicBezTo>
                  <a:pt x="2487" y="4634"/>
                  <a:pt x="2636" y="5054"/>
                  <a:pt x="2843" y="5439"/>
                </a:cubicBezTo>
                <a:cubicBezTo>
                  <a:pt x="3068" y="5858"/>
                  <a:pt x="3219" y="6314"/>
                  <a:pt x="3538" y="6680"/>
                </a:cubicBezTo>
                <a:cubicBezTo>
                  <a:pt x="3614" y="6768"/>
                  <a:pt x="3683" y="6901"/>
                  <a:pt x="3797" y="6901"/>
                </a:cubicBezTo>
                <a:cubicBezTo>
                  <a:pt x="3824" y="6901"/>
                  <a:pt x="3854" y="6894"/>
                  <a:pt x="3887" y="6877"/>
                </a:cubicBezTo>
                <a:cubicBezTo>
                  <a:pt x="4058" y="6788"/>
                  <a:pt x="4004" y="6598"/>
                  <a:pt x="3972" y="6443"/>
                </a:cubicBezTo>
                <a:cubicBezTo>
                  <a:pt x="3876" y="5990"/>
                  <a:pt x="3778" y="5538"/>
                  <a:pt x="3678" y="5086"/>
                </a:cubicBezTo>
                <a:cubicBezTo>
                  <a:pt x="3602" y="4745"/>
                  <a:pt x="3523" y="4408"/>
                  <a:pt x="3443" y="4069"/>
                </a:cubicBezTo>
                <a:cubicBezTo>
                  <a:pt x="3419" y="3963"/>
                  <a:pt x="3394" y="3862"/>
                  <a:pt x="3497" y="3779"/>
                </a:cubicBezTo>
                <a:cubicBezTo>
                  <a:pt x="3687" y="3629"/>
                  <a:pt x="3871" y="3474"/>
                  <a:pt x="4060" y="3322"/>
                </a:cubicBezTo>
                <a:cubicBezTo>
                  <a:pt x="4279" y="3143"/>
                  <a:pt x="4380" y="2847"/>
                  <a:pt x="4305" y="2591"/>
                </a:cubicBezTo>
                <a:cubicBezTo>
                  <a:pt x="4234" y="2348"/>
                  <a:pt x="4038" y="2213"/>
                  <a:pt x="3716" y="2195"/>
                </a:cubicBezTo>
                <a:cubicBezTo>
                  <a:pt x="3701" y="2194"/>
                  <a:pt x="3687" y="2193"/>
                  <a:pt x="3672" y="2193"/>
                </a:cubicBezTo>
                <a:cubicBezTo>
                  <a:pt x="3603" y="2193"/>
                  <a:pt x="3533" y="2202"/>
                  <a:pt x="3464" y="2207"/>
                </a:cubicBezTo>
                <a:cubicBezTo>
                  <a:pt x="3382" y="2213"/>
                  <a:pt x="3300" y="2223"/>
                  <a:pt x="3224" y="2231"/>
                </a:cubicBezTo>
                <a:cubicBezTo>
                  <a:pt x="3021" y="2003"/>
                  <a:pt x="2991" y="1719"/>
                  <a:pt x="2884" y="1470"/>
                </a:cubicBezTo>
                <a:cubicBezTo>
                  <a:pt x="2786" y="1243"/>
                  <a:pt x="2812" y="1071"/>
                  <a:pt x="3022" y="924"/>
                </a:cubicBezTo>
                <a:cubicBezTo>
                  <a:pt x="3221" y="787"/>
                  <a:pt x="3268" y="606"/>
                  <a:pt x="3188" y="368"/>
                </a:cubicBezTo>
                <a:cubicBezTo>
                  <a:pt x="3110" y="134"/>
                  <a:pt x="2948" y="7"/>
                  <a:pt x="2729" y="1"/>
                </a:cubicBezTo>
                <a:cubicBezTo>
                  <a:pt x="2713" y="1"/>
                  <a:pt x="2697" y="1"/>
                  <a:pt x="268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90" name="Google Shape;1990;p35">
            <a:extLst>
              <a:ext uri="{FF2B5EF4-FFF2-40B4-BE49-F238E27FC236}">
                <a16:creationId xmlns:a16="http://schemas.microsoft.com/office/drawing/2014/main" id="{B14759B7-2BBC-76E6-A829-15ECAE54FF85}"/>
              </a:ext>
            </a:extLst>
          </p:cNvPr>
          <p:cNvSpPr/>
          <p:nvPr/>
        </p:nvSpPr>
        <p:spPr>
          <a:xfrm>
            <a:off x="1636378" y="281847"/>
            <a:ext cx="478832" cy="460186"/>
          </a:xfrm>
          <a:custGeom>
            <a:avLst/>
            <a:gdLst/>
            <a:ahLst/>
            <a:cxnLst/>
            <a:rect l="l" t="t" r="r" b="b"/>
            <a:pathLst>
              <a:path w="5176" h="4977" extrusionOk="0">
                <a:moveTo>
                  <a:pt x="2616" y="243"/>
                </a:moveTo>
                <a:cubicBezTo>
                  <a:pt x="2659" y="243"/>
                  <a:pt x="2703" y="275"/>
                  <a:pt x="2746" y="338"/>
                </a:cubicBezTo>
                <a:cubicBezTo>
                  <a:pt x="2787" y="398"/>
                  <a:pt x="2820" y="466"/>
                  <a:pt x="2840" y="535"/>
                </a:cubicBezTo>
                <a:cubicBezTo>
                  <a:pt x="2907" y="781"/>
                  <a:pt x="2989" y="1024"/>
                  <a:pt x="3022" y="1274"/>
                </a:cubicBezTo>
                <a:cubicBezTo>
                  <a:pt x="3047" y="1455"/>
                  <a:pt x="3146" y="1512"/>
                  <a:pt x="3291" y="1523"/>
                </a:cubicBezTo>
                <a:cubicBezTo>
                  <a:pt x="3310" y="1525"/>
                  <a:pt x="3330" y="1526"/>
                  <a:pt x="3350" y="1526"/>
                </a:cubicBezTo>
                <a:cubicBezTo>
                  <a:pt x="3445" y="1526"/>
                  <a:pt x="3542" y="1509"/>
                  <a:pt x="3639" y="1502"/>
                </a:cubicBezTo>
                <a:cubicBezTo>
                  <a:pt x="4046" y="1465"/>
                  <a:pt x="4454" y="1429"/>
                  <a:pt x="4866" y="1393"/>
                </a:cubicBezTo>
                <a:lnTo>
                  <a:pt x="4866" y="1393"/>
                </a:lnTo>
                <a:cubicBezTo>
                  <a:pt x="4909" y="1675"/>
                  <a:pt x="4734" y="1818"/>
                  <a:pt x="4590" y="1957"/>
                </a:cubicBezTo>
                <a:cubicBezTo>
                  <a:pt x="4441" y="2103"/>
                  <a:pt x="4257" y="2213"/>
                  <a:pt x="4092" y="2345"/>
                </a:cubicBezTo>
                <a:cubicBezTo>
                  <a:pt x="4019" y="2403"/>
                  <a:pt x="3953" y="2472"/>
                  <a:pt x="3882" y="2536"/>
                </a:cubicBezTo>
                <a:cubicBezTo>
                  <a:pt x="3767" y="2640"/>
                  <a:pt x="3753" y="2759"/>
                  <a:pt x="3796" y="2907"/>
                </a:cubicBezTo>
                <a:cubicBezTo>
                  <a:pt x="3905" y="3293"/>
                  <a:pt x="4006" y="3682"/>
                  <a:pt x="4093" y="4074"/>
                </a:cubicBezTo>
                <a:cubicBezTo>
                  <a:pt x="4138" y="4276"/>
                  <a:pt x="4181" y="4486"/>
                  <a:pt x="4077" y="4732"/>
                </a:cubicBezTo>
                <a:cubicBezTo>
                  <a:pt x="3957" y="4676"/>
                  <a:pt x="3832" y="4644"/>
                  <a:pt x="3739" y="4571"/>
                </a:cubicBezTo>
                <a:cubicBezTo>
                  <a:pt x="3497" y="4383"/>
                  <a:pt x="3263" y="4184"/>
                  <a:pt x="3035" y="3979"/>
                </a:cubicBezTo>
                <a:cubicBezTo>
                  <a:pt x="2705" y="3684"/>
                  <a:pt x="2527" y="3555"/>
                  <a:pt x="2359" y="3555"/>
                </a:cubicBezTo>
                <a:cubicBezTo>
                  <a:pt x="2178" y="3555"/>
                  <a:pt x="2009" y="3705"/>
                  <a:pt x="1676" y="3958"/>
                </a:cubicBezTo>
                <a:cubicBezTo>
                  <a:pt x="1350" y="4206"/>
                  <a:pt x="1011" y="4393"/>
                  <a:pt x="555" y="4496"/>
                </a:cubicBezTo>
                <a:cubicBezTo>
                  <a:pt x="587" y="4361"/>
                  <a:pt x="594" y="4261"/>
                  <a:pt x="634" y="4174"/>
                </a:cubicBezTo>
                <a:cubicBezTo>
                  <a:pt x="840" y="3722"/>
                  <a:pt x="1050" y="3273"/>
                  <a:pt x="1266" y="2824"/>
                </a:cubicBezTo>
                <a:cubicBezTo>
                  <a:pt x="1355" y="2640"/>
                  <a:pt x="1363" y="2606"/>
                  <a:pt x="1191" y="2487"/>
                </a:cubicBezTo>
                <a:cubicBezTo>
                  <a:pt x="1043" y="2384"/>
                  <a:pt x="881" y="2306"/>
                  <a:pt x="726" y="2215"/>
                </a:cubicBezTo>
                <a:cubicBezTo>
                  <a:pt x="603" y="2143"/>
                  <a:pt x="484" y="2065"/>
                  <a:pt x="371" y="1952"/>
                </a:cubicBezTo>
                <a:cubicBezTo>
                  <a:pt x="739" y="1825"/>
                  <a:pt x="1103" y="1731"/>
                  <a:pt x="1489" y="1731"/>
                </a:cubicBezTo>
                <a:cubicBezTo>
                  <a:pt x="1608" y="1731"/>
                  <a:pt x="1728" y="1740"/>
                  <a:pt x="1851" y="1760"/>
                </a:cubicBezTo>
                <a:cubicBezTo>
                  <a:pt x="1980" y="1449"/>
                  <a:pt x="2089" y="1164"/>
                  <a:pt x="2214" y="885"/>
                </a:cubicBezTo>
                <a:cubicBezTo>
                  <a:pt x="2300" y="695"/>
                  <a:pt x="2395" y="509"/>
                  <a:pt x="2503" y="330"/>
                </a:cubicBezTo>
                <a:cubicBezTo>
                  <a:pt x="2538" y="271"/>
                  <a:pt x="2576" y="243"/>
                  <a:pt x="2616" y="243"/>
                </a:cubicBezTo>
                <a:close/>
                <a:moveTo>
                  <a:pt x="2603" y="1"/>
                </a:moveTo>
                <a:cubicBezTo>
                  <a:pt x="2493" y="1"/>
                  <a:pt x="2389" y="72"/>
                  <a:pt x="2316" y="211"/>
                </a:cubicBezTo>
                <a:cubicBezTo>
                  <a:pt x="2098" y="629"/>
                  <a:pt x="1894" y="1056"/>
                  <a:pt x="1664" y="1519"/>
                </a:cubicBezTo>
                <a:cubicBezTo>
                  <a:pt x="1659" y="1519"/>
                  <a:pt x="1597" y="1527"/>
                  <a:pt x="1535" y="1534"/>
                </a:cubicBezTo>
                <a:cubicBezTo>
                  <a:pt x="1127" y="1590"/>
                  <a:pt x="717" y="1632"/>
                  <a:pt x="313" y="1704"/>
                </a:cubicBezTo>
                <a:cubicBezTo>
                  <a:pt x="39" y="1751"/>
                  <a:pt x="1" y="1886"/>
                  <a:pt x="190" y="2093"/>
                </a:cubicBezTo>
                <a:cubicBezTo>
                  <a:pt x="297" y="2207"/>
                  <a:pt x="430" y="2299"/>
                  <a:pt x="561" y="2384"/>
                </a:cubicBezTo>
                <a:cubicBezTo>
                  <a:pt x="710" y="2482"/>
                  <a:pt x="870" y="2565"/>
                  <a:pt x="1057" y="2673"/>
                </a:cubicBezTo>
                <a:cubicBezTo>
                  <a:pt x="1015" y="2783"/>
                  <a:pt x="991" y="2862"/>
                  <a:pt x="958" y="2938"/>
                </a:cubicBezTo>
                <a:cubicBezTo>
                  <a:pt x="762" y="3394"/>
                  <a:pt x="568" y="3849"/>
                  <a:pt x="364" y="4302"/>
                </a:cubicBezTo>
                <a:cubicBezTo>
                  <a:pt x="312" y="4417"/>
                  <a:pt x="267" y="4545"/>
                  <a:pt x="359" y="4623"/>
                </a:cubicBezTo>
                <a:cubicBezTo>
                  <a:pt x="415" y="4670"/>
                  <a:pt x="512" y="4697"/>
                  <a:pt x="597" y="4697"/>
                </a:cubicBezTo>
                <a:cubicBezTo>
                  <a:pt x="626" y="4697"/>
                  <a:pt x="653" y="4694"/>
                  <a:pt x="677" y="4688"/>
                </a:cubicBezTo>
                <a:cubicBezTo>
                  <a:pt x="891" y="4634"/>
                  <a:pt x="1106" y="4558"/>
                  <a:pt x="1296" y="4450"/>
                </a:cubicBezTo>
                <a:cubicBezTo>
                  <a:pt x="1590" y="4284"/>
                  <a:pt x="1866" y="4087"/>
                  <a:pt x="2146" y="3898"/>
                </a:cubicBezTo>
                <a:cubicBezTo>
                  <a:pt x="2228" y="3843"/>
                  <a:pt x="2303" y="3814"/>
                  <a:pt x="2377" y="3814"/>
                </a:cubicBezTo>
                <a:cubicBezTo>
                  <a:pt x="2461" y="3814"/>
                  <a:pt x="2542" y="3852"/>
                  <a:pt x="2628" y="3931"/>
                </a:cubicBezTo>
                <a:cubicBezTo>
                  <a:pt x="2906" y="4190"/>
                  <a:pt x="3193" y="4440"/>
                  <a:pt x="3486" y="4683"/>
                </a:cubicBezTo>
                <a:cubicBezTo>
                  <a:pt x="3607" y="4784"/>
                  <a:pt x="3745" y="4869"/>
                  <a:pt x="3887" y="4935"/>
                </a:cubicBezTo>
                <a:cubicBezTo>
                  <a:pt x="3947" y="4963"/>
                  <a:pt x="4004" y="4976"/>
                  <a:pt x="4057" y="4976"/>
                </a:cubicBezTo>
                <a:cubicBezTo>
                  <a:pt x="4188" y="4976"/>
                  <a:pt x="4287" y="4891"/>
                  <a:pt x="4320" y="4729"/>
                </a:cubicBezTo>
                <a:cubicBezTo>
                  <a:pt x="4357" y="4538"/>
                  <a:pt x="4363" y="4330"/>
                  <a:pt x="4329" y="4139"/>
                </a:cubicBezTo>
                <a:cubicBezTo>
                  <a:pt x="4265" y="3779"/>
                  <a:pt x="4176" y="3420"/>
                  <a:pt x="4073" y="3070"/>
                </a:cubicBezTo>
                <a:cubicBezTo>
                  <a:pt x="3994" y="2803"/>
                  <a:pt x="4068" y="2636"/>
                  <a:pt x="4285" y="2471"/>
                </a:cubicBezTo>
                <a:cubicBezTo>
                  <a:pt x="4536" y="2280"/>
                  <a:pt x="4761" y="2055"/>
                  <a:pt x="4984" y="1830"/>
                </a:cubicBezTo>
                <a:cubicBezTo>
                  <a:pt x="5054" y="1761"/>
                  <a:pt x="5104" y="1653"/>
                  <a:pt x="5125" y="1554"/>
                </a:cubicBezTo>
                <a:cubicBezTo>
                  <a:pt x="5176" y="1324"/>
                  <a:pt x="5080" y="1199"/>
                  <a:pt x="4858" y="1199"/>
                </a:cubicBezTo>
                <a:cubicBezTo>
                  <a:pt x="4847" y="1199"/>
                  <a:pt x="4835" y="1200"/>
                  <a:pt x="4823" y="1200"/>
                </a:cubicBezTo>
                <a:cubicBezTo>
                  <a:pt x="4559" y="1214"/>
                  <a:pt x="4296" y="1242"/>
                  <a:pt x="4032" y="1262"/>
                </a:cubicBezTo>
                <a:cubicBezTo>
                  <a:pt x="3854" y="1278"/>
                  <a:pt x="3674" y="1291"/>
                  <a:pt x="3496" y="1309"/>
                </a:cubicBezTo>
                <a:cubicBezTo>
                  <a:pt x="3485" y="1310"/>
                  <a:pt x="3474" y="1311"/>
                  <a:pt x="3464" y="1311"/>
                </a:cubicBezTo>
                <a:cubicBezTo>
                  <a:pt x="3344" y="1311"/>
                  <a:pt x="3275" y="1244"/>
                  <a:pt x="3240" y="1125"/>
                </a:cubicBezTo>
                <a:cubicBezTo>
                  <a:pt x="3176" y="902"/>
                  <a:pt x="3115" y="677"/>
                  <a:pt x="3040" y="457"/>
                </a:cubicBezTo>
                <a:cubicBezTo>
                  <a:pt x="3002" y="349"/>
                  <a:pt x="2954" y="237"/>
                  <a:pt x="2881" y="152"/>
                </a:cubicBezTo>
                <a:cubicBezTo>
                  <a:pt x="2793" y="51"/>
                  <a:pt x="2696" y="1"/>
                  <a:pt x="26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91" name="Google Shape;1991;p35">
            <a:extLst>
              <a:ext uri="{FF2B5EF4-FFF2-40B4-BE49-F238E27FC236}">
                <a16:creationId xmlns:a16="http://schemas.microsoft.com/office/drawing/2014/main" id="{1EE64D86-6030-11F5-1EFE-E91BCDBA0774}"/>
              </a:ext>
            </a:extLst>
          </p:cNvPr>
          <p:cNvSpPr/>
          <p:nvPr/>
        </p:nvSpPr>
        <p:spPr>
          <a:xfrm>
            <a:off x="8211345" y="484832"/>
            <a:ext cx="414815" cy="401934"/>
          </a:xfrm>
          <a:custGeom>
            <a:avLst/>
            <a:gdLst/>
            <a:ahLst/>
            <a:cxnLst/>
            <a:rect l="l" t="t" r="r" b="b"/>
            <a:pathLst>
              <a:path w="4484" h="4347" extrusionOk="0">
                <a:moveTo>
                  <a:pt x="3313" y="242"/>
                </a:moveTo>
                <a:cubicBezTo>
                  <a:pt x="3362" y="242"/>
                  <a:pt x="3412" y="248"/>
                  <a:pt x="3464" y="261"/>
                </a:cubicBezTo>
                <a:cubicBezTo>
                  <a:pt x="3904" y="367"/>
                  <a:pt x="4147" y="638"/>
                  <a:pt x="4152" y="1089"/>
                </a:cubicBezTo>
                <a:cubicBezTo>
                  <a:pt x="4159" y="1657"/>
                  <a:pt x="4040" y="2203"/>
                  <a:pt x="3778" y="2709"/>
                </a:cubicBezTo>
                <a:cubicBezTo>
                  <a:pt x="3588" y="3075"/>
                  <a:pt x="3373" y="3428"/>
                  <a:pt x="3165" y="3785"/>
                </a:cubicBezTo>
                <a:cubicBezTo>
                  <a:pt x="3113" y="3875"/>
                  <a:pt x="3044" y="3957"/>
                  <a:pt x="2968" y="4064"/>
                </a:cubicBezTo>
                <a:cubicBezTo>
                  <a:pt x="2196" y="3682"/>
                  <a:pt x="1501" y="3243"/>
                  <a:pt x="837" y="2752"/>
                </a:cubicBezTo>
                <a:cubicBezTo>
                  <a:pt x="599" y="2578"/>
                  <a:pt x="451" y="2333"/>
                  <a:pt x="352" y="2060"/>
                </a:cubicBezTo>
                <a:cubicBezTo>
                  <a:pt x="265" y="1822"/>
                  <a:pt x="234" y="1567"/>
                  <a:pt x="416" y="1372"/>
                </a:cubicBezTo>
                <a:cubicBezTo>
                  <a:pt x="595" y="1180"/>
                  <a:pt x="810" y="1034"/>
                  <a:pt x="1072" y="1034"/>
                </a:cubicBezTo>
                <a:cubicBezTo>
                  <a:pt x="1134" y="1034"/>
                  <a:pt x="1198" y="1042"/>
                  <a:pt x="1265" y="1059"/>
                </a:cubicBezTo>
                <a:cubicBezTo>
                  <a:pt x="1632" y="1155"/>
                  <a:pt x="1911" y="1368"/>
                  <a:pt x="2112" y="1688"/>
                </a:cubicBezTo>
                <a:cubicBezTo>
                  <a:pt x="2140" y="1731"/>
                  <a:pt x="2147" y="1798"/>
                  <a:pt x="2185" y="1825"/>
                </a:cubicBezTo>
                <a:cubicBezTo>
                  <a:pt x="2241" y="1866"/>
                  <a:pt x="2315" y="1912"/>
                  <a:pt x="2378" y="1912"/>
                </a:cubicBezTo>
                <a:cubicBezTo>
                  <a:pt x="2383" y="1912"/>
                  <a:pt x="2389" y="1912"/>
                  <a:pt x="2394" y="1911"/>
                </a:cubicBezTo>
                <a:cubicBezTo>
                  <a:pt x="2487" y="1900"/>
                  <a:pt x="2520" y="1813"/>
                  <a:pt x="2497" y="1715"/>
                </a:cubicBezTo>
                <a:cubicBezTo>
                  <a:pt x="2422" y="1368"/>
                  <a:pt x="2491" y="1042"/>
                  <a:pt x="2657" y="736"/>
                </a:cubicBezTo>
                <a:cubicBezTo>
                  <a:pt x="2835" y="408"/>
                  <a:pt x="3059" y="242"/>
                  <a:pt x="3313" y="242"/>
                </a:cubicBezTo>
                <a:close/>
                <a:moveTo>
                  <a:pt x="3334" y="1"/>
                </a:moveTo>
                <a:cubicBezTo>
                  <a:pt x="3180" y="1"/>
                  <a:pt x="3032" y="36"/>
                  <a:pt x="2909" y="109"/>
                </a:cubicBezTo>
                <a:cubicBezTo>
                  <a:pt x="2583" y="302"/>
                  <a:pt x="2407" y="582"/>
                  <a:pt x="2309" y="928"/>
                </a:cubicBezTo>
                <a:cubicBezTo>
                  <a:pt x="2273" y="1057"/>
                  <a:pt x="2254" y="1192"/>
                  <a:pt x="2232" y="1299"/>
                </a:cubicBezTo>
                <a:cubicBezTo>
                  <a:pt x="2154" y="1245"/>
                  <a:pt x="2088" y="1208"/>
                  <a:pt x="2028" y="1163"/>
                </a:cubicBezTo>
                <a:cubicBezTo>
                  <a:pt x="1747" y="952"/>
                  <a:pt x="1456" y="784"/>
                  <a:pt x="1138" y="784"/>
                </a:cubicBezTo>
                <a:cubicBezTo>
                  <a:pt x="985" y="784"/>
                  <a:pt x="826" y="823"/>
                  <a:pt x="658" y="914"/>
                </a:cubicBezTo>
                <a:cubicBezTo>
                  <a:pt x="485" y="1009"/>
                  <a:pt x="327" y="1139"/>
                  <a:pt x="175" y="1266"/>
                </a:cubicBezTo>
                <a:cubicBezTo>
                  <a:pt x="124" y="1308"/>
                  <a:pt x="98" y="1394"/>
                  <a:pt x="87" y="1463"/>
                </a:cubicBezTo>
                <a:cubicBezTo>
                  <a:pt x="1" y="1976"/>
                  <a:pt x="108" y="2440"/>
                  <a:pt x="504" y="2793"/>
                </a:cubicBezTo>
                <a:cubicBezTo>
                  <a:pt x="771" y="3031"/>
                  <a:pt x="1058" y="3254"/>
                  <a:pt x="1361" y="3440"/>
                </a:cubicBezTo>
                <a:cubicBezTo>
                  <a:pt x="1845" y="3739"/>
                  <a:pt x="2347" y="4011"/>
                  <a:pt x="2850" y="4279"/>
                </a:cubicBezTo>
                <a:cubicBezTo>
                  <a:pt x="2934" y="4323"/>
                  <a:pt x="2998" y="4346"/>
                  <a:pt x="3051" y="4346"/>
                </a:cubicBezTo>
                <a:cubicBezTo>
                  <a:pt x="3141" y="4346"/>
                  <a:pt x="3200" y="4279"/>
                  <a:pt x="3277" y="4133"/>
                </a:cubicBezTo>
                <a:cubicBezTo>
                  <a:pt x="3406" y="3890"/>
                  <a:pt x="3484" y="3616"/>
                  <a:pt x="3640" y="3394"/>
                </a:cubicBezTo>
                <a:cubicBezTo>
                  <a:pt x="3942" y="2965"/>
                  <a:pt x="4160" y="2499"/>
                  <a:pt x="4298" y="1999"/>
                </a:cubicBezTo>
                <a:cubicBezTo>
                  <a:pt x="4398" y="1638"/>
                  <a:pt x="4484" y="1271"/>
                  <a:pt x="4416" y="882"/>
                </a:cubicBezTo>
                <a:cubicBezTo>
                  <a:pt x="4320" y="318"/>
                  <a:pt x="3797" y="1"/>
                  <a:pt x="333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992" name="Google Shape;1992;p35">
            <a:extLst>
              <a:ext uri="{FF2B5EF4-FFF2-40B4-BE49-F238E27FC236}">
                <a16:creationId xmlns:a16="http://schemas.microsoft.com/office/drawing/2014/main" id="{749C286B-F8C8-FEDD-BFBA-CA866CFF713A}"/>
              </a:ext>
            </a:extLst>
          </p:cNvPr>
          <p:cNvGrpSpPr/>
          <p:nvPr/>
        </p:nvGrpSpPr>
        <p:grpSpPr>
          <a:xfrm>
            <a:off x="5809960" y="5074462"/>
            <a:ext cx="1106297" cy="1548608"/>
            <a:chOff x="3193695" y="6626019"/>
            <a:chExt cx="1105966" cy="1549073"/>
          </a:xfrm>
        </p:grpSpPr>
        <p:sp>
          <p:nvSpPr>
            <p:cNvPr id="1993" name="Google Shape;1993;p35">
              <a:extLst>
                <a:ext uri="{FF2B5EF4-FFF2-40B4-BE49-F238E27FC236}">
                  <a16:creationId xmlns:a16="http://schemas.microsoft.com/office/drawing/2014/main" id="{AB5C31B0-AA77-A0D1-04EE-97254FFB4E7E}"/>
                </a:ext>
              </a:extLst>
            </p:cNvPr>
            <p:cNvSpPr/>
            <p:nvPr/>
          </p:nvSpPr>
          <p:spPr>
            <a:xfrm>
              <a:off x="3193695" y="6626019"/>
              <a:ext cx="1105966" cy="1549073"/>
            </a:xfrm>
            <a:custGeom>
              <a:avLst/>
              <a:gdLst/>
              <a:ahLst/>
              <a:cxnLst/>
              <a:rect l="l" t="t" r="r" b="b"/>
              <a:pathLst>
                <a:path w="11958" h="16749" extrusionOk="0">
                  <a:moveTo>
                    <a:pt x="5094" y="5850"/>
                  </a:moveTo>
                  <a:cubicBezTo>
                    <a:pt x="5095" y="5851"/>
                    <a:pt x="5095" y="5851"/>
                    <a:pt x="5095" y="5852"/>
                  </a:cubicBezTo>
                  <a:lnTo>
                    <a:pt x="5095" y="5852"/>
                  </a:lnTo>
                  <a:cubicBezTo>
                    <a:pt x="5095" y="5851"/>
                    <a:pt x="5095" y="5851"/>
                    <a:pt x="5094" y="5850"/>
                  </a:cubicBezTo>
                  <a:close/>
                  <a:moveTo>
                    <a:pt x="2521" y="8294"/>
                  </a:moveTo>
                  <a:cubicBezTo>
                    <a:pt x="2522" y="8294"/>
                    <a:pt x="2522" y="8295"/>
                    <a:pt x="2523" y="8295"/>
                  </a:cubicBezTo>
                  <a:cubicBezTo>
                    <a:pt x="2522" y="8295"/>
                    <a:pt x="2522" y="8294"/>
                    <a:pt x="2521" y="8294"/>
                  </a:cubicBezTo>
                  <a:close/>
                  <a:moveTo>
                    <a:pt x="11564" y="475"/>
                  </a:moveTo>
                  <a:cubicBezTo>
                    <a:pt x="11515" y="676"/>
                    <a:pt x="11470" y="833"/>
                    <a:pt x="11438" y="993"/>
                  </a:cubicBezTo>
                  <a:cubicBezTo>
                    <a:pt x="11315" y="1647"/>
                    <a:pt x="11208" y="2304"/>
                    <a:pt x="11073" y="2956"/>
                  </a:cubicBezTo>
                  <a:cubicBezTo>
                    <a:pt x="10894" y="3826"/>
                    <a:pt x="10689" y="4690"/>
                    <a:pt x="10503" y="5559"/>
                  </a:cubicBezTo>
                  <a:cubicBezTo>
                    <a:pt x="10320" y="6419"/>
                    <a:pt x="10144" y="7279"/>
                    <a:pt x="9972" y="8140"/>
                  </a:cubicBezTo>
                  <a:cubicBezTo>
                    <a:pt x="9794" y="9021"/>
                    <a:pt x="9635" y="9907"/>
                    <a:pt x="9449" y="10786"/>
                  </a:cubicBezTo>
                  <a:cubicBezTo>
                    <a:pt x="9323" y="11375"/>
                    <a:pt x="9155" y="11955"/>
                    <a:pt x="9017" y="12542"/>
                  </a:cubicBezTo>
                  <a:cubicBezTo>
                    <a:pt x="8939" y="12882"/>
                    <a:pt x="8911" y="13235"/>
                    <a:pt x="8812" y="13570"/>
                  </a:cubicBezTo>
                  <a:cubicBezTo>
                    <a:pt x="8562" y="14414"/>
                    <a:pt x="8432" y="15285"/>
                    <a:pt x="8222" y="16136"/>
                  </a:cubicBezTo>
                  <a:cubicBezTo>
                    <a:pt x="8204" y="16206"/>
                    <a:pt x="8183" y="16274"/>
                    <a:pt x="8157" y="16367"/>
                  </a:cubicBezTo>
                  <a:cubicBezTo>
                    <a:pt x="7775" y="16165"/>
                    <a:pt x="7442" y="15932"/>
                    <a:pt x="7136" y="15653"/>
                  </a:cubicBezTo>
                  <a:cubicBezTo>
                    <a:pt x="6509" y="15084"/>
                    <a:pt x="5883" y="14513"/>
                    <a:pt x="5245" y="13959"/>
                  </a:cubicBezTo>
                  <a:cubicBezTo>
                    <a:pt x="4796" y="13572"/>
                    <a:pt x="4309" y="13228"/>
                    <a:pt x="3867" y="12835"/>
                  </a:cubicBezTo>
                  <a:cubicBezTo>
                    <a:pt x="3368" y="12394"/>
                    <a:pt x="2897" y="11921"/>
                    <a:pt x="2415" y="11459"/>
                  </a:cubicBezTo>
                  <a:cubicBezTo>
                    <a:pt x="1920" y="10984"/>
                    <a:pt x="1425" y="10509"/>
                    <a:pt x="933" y="10031"/>
                  </a:cubicBezTo>
                  <a:cubicBezTo>
                    <a:pt x="807" y="9909"/>
                    <a:pt x="689" y="9774"/>
                    <a:pt x="571" y="9651"/>
                  </a:cubicBezTo>
                  <a:cubicBezTo>
                    <a:pt x="761" y="9486"/>
                    <a:pt x="944" y="9329"/>
                    <a:pt x="1125" y="9172"/>
                  </a:cubicBezTo>
                  <a:cubicBezTo>
                    <a:pt x="1232" y="9081"/>
                    <a:pt x="1336" y="8989"/>
                    <a:pt x="1442" y="8899"/>
                  </a:cubicBezTo>
                  <a:cubicBezTo>
                    <a:pt x="1444" y="8901"/>
                    <a:pt x="1445" y="8904"/>
                    <a:pt x="1446" y="8905"/>
                  </a:cubicBezTo>
                  <a:cubicBezTo>
                    <a:pt x="1669" y="9128"/>
                    <a:pt x="1903" y="9337"/>
                    <a:pt x="2158" y="9522"/>
                  </a:cubicBezTo>
                  <a:cubicBezTo>
                    <a:pt x="2176" y="9536"/>
                    <a:pt x="2198" y="9542"/>
                    <a:pt x="2220" y="9542"/>
                  </a:cubicBezTo>
                  <a:cubicBezTo>
                    <a:pt x="2268" y="9542"/>
                    <a:pt x="2319" y="9515"/>
                    <a:pt x="2340" y="9475"/>
                  </a:cubicBezTo>
                  <a:cubicBezTo>
                    <a:pt x="2376" y="9406"/>
                    <a:pt x="2352" y="9337"/>
                    <a:pt x="2291" y="9294"/>
                  </a:cubicBezTo>
                  <a:cubicBezTo>
                    <a:pt x="2262" y="9272"/>
                    <a:pt x="2232" y="9250"/>
                    <a:pt x="2202" y="9226"/>
                  </a:cubicBezTo>
                  <a:cubicBezTo>
                    <a:pt x="2201" y="9225"/>
                    <a:pt x="2200" y="9225"/>
                    <a:pt x="2198" y="9224"/>
                  </a:cubicBezTo>
                  <a:lnTo>
                    <a:pt x="2179" y="9209"/>
                  </a:lnTo>
                  <a:cubicBezTo>
                    <a:pt x="2165" y="9196"/>
                    <a:pt x="2149" y="9185"/>
                    <a:pt x="2135" y="9173"/>
                  </a:cubicBezTo>
                  <a:cubicBezTo>
                    <a:pt x="2077" y="9127"/>
                    <a:pt x="2020" y="9077"/>
                    <a:pt x="1963" y="9028"/>
                  </a:cubicBezTo>
                  <a:cubicBezTo>
                    <a:pt x="1853" y="8931"/>
                    <a:pt x="1746" y="8829"/>
                    <a:pt x="1642" y="8725"/>
                  </a:cubicBezTo>
                  <a:cubicBezTo>
                    <a:pt x="1820" y="8572"/>
                    <a:pt x="1999" y="8417"/>
                    <a:pt x="2176" y="8263"/>
                  </a:cubicBezTo>
                  <a:cubicBezTo>
                    <a:pt x="2215" y="8303"/>
                    <a:pt x="2257" y="8337"/>
                    <a:pt x="2298" y="8372"/>
                  </a:cubicBezTo>
                  <a:cubicBezTo>
                    <a:pt x="2319" y="8388"/>
                    <a:pt x="2340" y="8406"/>
                    <a:pt x="2360" y="8422"/>
                  </a:cubicBezTo>
                  <a:cubicBezTo>
                    <a:pt x="2376" y="8433"/>
                    <a:pt x="2391" y="8445"/>
                    <a:pt x="2407" y="8458"/>
                  </a:cubicBezTo>
                  <a:cubicBezTo>
                    <a:pt x="2412" y="8461"/>
                    <a:pt x="2418" y="8466"/>
                    <a:pt x="2424" y="8470"/>
                  </a:cubicBezTo>
                  <a:cubicBezTo>
                    <a:pt x="2425" y="8470"/>
                    <a:pt x="2427" y="8471"/>
                    <a:pt x="2428" y="8473"/>
                  </a:cubicBezTo>
                  <a:cubicBezTo>
                    <a:pt x="2510" y="8538"/>
                    <a:pt x="2593" y="8603"/>
                    <a:pt x="2662" y="8683"/>
                  </a:cubicBezTo>
                  <a:cubicBezTo>
                    <a:pt x="2679" y="8702"/>
                    <a:pt x="2705" y="8711"/>
                    <a:pt x="2731" y="8711"/>
                  </a:cubicBezTo>
                  <a:cubicBezTo>
                    <a:pt x="2758" y="8711"/>
                    <a:pt x="2785" y="8701"/>
                    <a:pt x="2803" y="8683"/>
                  </a:cubicBezTo>
                  <a:cubicBezTo>
                    <a:pt x="2842" y="8641"/>
                    <a:pt x="2839" y="8584"/>
                    <a:pt x="2803" y="8542"/>
                  </a:cubicBezTo>
                  <a:cubicBezTo>
                    <a:pt x="2734" y="8461"/>
                    <a:pt x="2651" y="8396"/>
                    <a:pt x="2568" y="8332"/>
                  </a:cubicBezTo>
                  <a:cubicBezTo>
                    <a:pt x="2554" y="8320"/>
                    <a:pt x="2541" y="8310"/>
                    <a:pt x="2526" y="8298"/>
                  </a:cubicBezTo>
                  <a:cubicBezTo>
                    <a:pt x="2521" y="8295"/>
                    <a:pt x="2517" y="8292"/>
                    <a:pt x="2517" y="8292"/>
                  </a:cubicBezTo>
                  <a:lnTo>
                    <a:pt x="2517" y="8292"/>
                  </a:lnTo>
                  <a:cubicBezTo>
                    <a:pt x="2517" y="8292"/>
                    <a:pt x="2518" y="8292"/>
                    <a:pt x="2521" y="8294"/>
                  </a:cubicBezTo>
                  <a:lnTo>
                    <a:pt x="2521" y="8294"/>
                  </a:lnTo>
                  <a:cubicBezTo>
                    <a:pt x="2516" y="8291"/>
                    <a:pt x="2511" y="8286"/>
                    <a:pt x="2506" y="8283"/>
                  </a:cubicBezTo>
                  <a:cubicBezTo>
                    <a:pt x="2486" y="8266"/>
                    <a:pt x="2465" y="8251"/>
                    <a:pt x="2444" y="8233"/>
                  </a:cubicBezTo>
                  <a:cubicBezTo>
                    <a:pt x="2404" y="8201"/>
                    <a:pt x="2367" y="8168"/>
                    <a:pt x="2330" y="8133"/>
                  </a:cubicBezTo>
                  <a:cubicBezTo>
                    <a:pt x="2408" y="8065"/>
                    <a:pt x="2486" y="7999"/>
                    <a:pt x="2562" y="7932"/>
                  </a:cubicBezTo>
                  <a:cubicBezTo>
                    <a:pt x="2653" y="7852"/>
                    <a:pt x="2745" y="7770"/>
                    <a:pt x="2835" y="7688"/>
                  </a:cubicBezTo>
                  <a:cubicBezTo>
                    <a:pt x="3061" y="7946"/>
                    <a:pt x="3337" y="8158"/>
                    <a:pt x="3619" y="8351"/>
                  </a:cubicBezTo>
                  <a:cubicBezTo>
                    <a:pt x="3637" y="8364"/>
                    <a:pt x="3660" y="8370"/>
                    <a:pt x="3682" y="8370"/>
                  </a:cubicBezTo>
                  <a:cubicBezTo>
                    <a:pt x="3730" y="8370"/>
                    <a:pt x="3779" y="8345"/>
                    <a:pt x="3800" y="8304"/>
                  </a:cubicBezTo>
                  <a:cubicBezTo>
                    <a:pt x="3836" y="8236"/>
                    <a:pt x="3812" y="8164"/>
                    <a:pt x="3751" y="8122"/>
                  </a:cubicBezTo>
                  <a:cubicBezTo>
                    <a:pt x="3682" y="8073"/>
                    <a:pt x="3611" y="8024"/>
                    <a:pt x="3543" y="7973"/>
                  </a:cubicBezTo>
                  <a:cubicBezTo>
                    <a:pt x="3526" y="7961"/>
                    <a:pt x="3508" y="7947"/>
                    <a:pt x="3491" y="7935"/>
                  </a:cubicBezTo>
                  <a:cubicBezTo>
                    <a:pt x="3489" y="7933"/>
                    <a:pt x="3477" y="7925"/>
                    <a:pt x="3476" y="7922"/>
                  </a:cubicBezTo>
                  <a:lnTo>
                    <a:pt x="3456" y="7907"/>
                  </a:lnTo>
                  <a:cubicBezTo>
                    <a:pt x="3420" y="7879"/>
                    <a:pt x="3386" y="7850"/>
                    <a:pt x="3350" y="7822"/>
                  </a:cubicBezTo>
                  <a:cubicBezTo>
                    <a:pt x="3237" y="7728"/>
                    <a:pt x="3132" y="7624"/>
                    <a:pt x="3033" y="7512"/>
                  </a:cubicBezTo>
                  <a:cubicBezTo>
                    <a:pt x="3190" y="7372"/>
                    <a:pt x="3346" y="7232"/>
                    <a:pt x="3505" y="7092"/>
                  </a:cubicBezTo>
                  <a:cubicBezTo>
                    <a:pt x="3668" y="7280"/>
                    <a:pt x="3813" y="7490"/>
                    <a:pt x="4013" y="7645"/>
                  </a:cubicBezTo>
                  <a:cubicBezTo>
                    <a:pt x="4035" y="7662"/>
                    <a:pt x="4062" y="7673"/>
                    <a:pt x="4089" y="7673"/>
                  </a:cubicBezTo>
                  <a:cubicBezTo>
                    <a:pt x="4112" y="7673"/>
                    <a:pt x="4135" y="7665"/>
                    <a:pt x="4154" y="7645"/>
                  </a:cubicBezTo>
                  <a:cubicBezTo>
                    <a:pt x="4186" y="7609"/>
                    <a:pt x="4199" y="7538"/>
                    <a:pt x="4154" y="7503"/>
                  </a:cubicBezTo>
                  <a:cubicBezTo>
                    <a:pt x="3958" y="7351"/>
                    <a:pt x="3815" y="7146"/>
                    <a:pt x="3655" y="6961"/>
                  </a:cubicBezTo>
                  <a:cubicBezTo>
                    <a:pt x="3807" y="6828"/>
                    <a:pt x="3961" y="6694"/>
                    <a:pt x="4114" y="6561"/>
                  </a:cubicBezTo>
                  <a:cubicBezTo>
                    <a:pt x="4387" y="6751"/>
                    <a:pt x="4646" y="6953"/>
                    <a:pt x="4875" y="7205"/>
                  </a:cubicBezTo>
                  <a:cubicBezTo>
                    <a:pt x="4898" y="7231"/>
                    <a:pt x="4934" y="7244"/>
                    <a:pt x="4969" y="7244"/>
                  </a:cubicBezTo>
                  <a:cubicBezTo>
                    <a:pt x="5005" y="7244"/>
                    <a:pt x="5040" y="7231"/>
                    <a:pt x="5063" y="7205"/>
                  </a:cubicBezTo>
                  <a:cubicBezTo>
                    <a:pt x="5113" y="7150"/>
                    <a:pt x="5113" y="7071"/>
                    <a:pt x="5063" y="7016"/>
                  </a:cubicBezTo>
                  <a:cubicBezTo>
                    <a:pt x="4843" y="6776"/>
                    <a:pt x="4584" y="6571"/>
                    <a:pt x="4319" y="6383"/>
                  </a:cubicBezTo>
                  <a:cubicBezTo>
                    <a:pt x="4506" y="6218"/>
                    <a:pt x="4694" y="6055"/>
                    <a:pt x="4883" y="5891"/>
                  </a:cubicBezTo>
                  <a:cubicBezTo>
                    <a:pt x="4936" y="5974"/>
                    <a:pt x="5001" y="6050"/>
                    <a:pt x="5071" y="6119"/>
                  </a:cubicBezTo>
                  <a:cubicBezTo>
                    <a:pt x="5106" y="6155"/>
                    <a:pt x="5141" y="6188"/>
                    <a:pt x="5175" y="6224"/>
                  </a:cubicBezTo>
                  <a:cubicBezTo>
                    <a:pt x="5193" y="6243"/>
                    <a:pt x="5209" y="6259"/>
                    <a:pt x="5226" y="6279"/>
                  </a:cubicBezTo>
                  <a:cubicBezTo>
                    <a:pt x="5234" y="6286"/>
                    <a:pt x="5240" y="6296"/>
                    <a:pt x="5247" y="6305"/>
                  </a:cubicBezTo>
                  <a:cubicBezTo>
                    <a:pt x="5250" y="6307"/>
                    <a:pt x="5251" y="6310"/>
                    <a:pt x="5253" y="6312"/>
                  </a:cubicBezTo>
                  <a:cubicBezTo>
                    <a:pt x="5255" y="6314"/>
                    <a:pt x="5256" y="6315"/>
                    <a:pt x="5256" y="6315"/>
                  </a:cubicBezTo>
                  <a:cubicBezTo>
                    <a:pt x="5256" y="6315"/>
                    <a:pt x="5253" y="6312"/>
                    <a:pt x="5249" y="6305"/>
                  </a:cubicBezTo>
                  <a:lnTo>
                    <a:pt x="5249" y="6305"/>
                  </a:lnTo>
                  <a:cubicBezTo>
                    <a:pt x="5252" y="6307"/>
                    <a:pt x="5257" y="6316"/>
                    <a:pt x="5260" y="6320"/>
                  </a:cubicBezTo>
                  <a:cubicBezTo>
                    <a:pt x="5280" y="6350"/>
                    <a:pt x="5314" y="6371"/>
                    <a:pt x="5349" y="6371"/>
                  </a:cubicBezTo>
                  <a:cubicBezTo>
                    <a:pt x="5365" y="6371"/>
                    <a:pt x="5381" y="6366"/>
                    <a:pt x="5396" y="6357"/>
                  </a:cubicBezTo>
                  <a:cubicBezTo>
                    <a:pt x="5437" y="6330"/>
                    <a:pt x="5464" y="6265"/>
                    <a:pt x="5432" y="6221"/>
                  </a:cubicBezTo>
                  <a:cubicBezTo>
                    <a:pt x="5371" y="6135"/>
                    <a:pt x="5296" y="6064"/>
                    <a:pt x="5223" y="5990"/>
                  </a:cubicBezTo>
                  <a:cubicBezTo>
                    <a:pt x="5185" y="5954"/>
                    <a:pt x="5151" y="5918"/>
                    <a:pt x="5117" y="5879"/>
                  </a:cubicBezTo>
                  <a:cubicBezTo>
                    <a:pt x="5110" y="5870"/>
                    <a:pt x="5102" y="5862"/>
                    <a:pt x="5095" y="5852"/>
                  </a:cubicBezTo>
                  <a:lnTo>
                    <a:pt x="5095" y="5852"/>
                  </a:lnTo>
                  <a:cubicBezTo>
                    <a:pt x="5095" y="5852"/>
                    <a:pt x="5095" y="5853"/>
                    <a:pt x="5095" y="5853"/>
                  </a:cubicBezTo>
                  <a:cubicBezTo>
                    <a:pt x="5094" y="5850"/>
                    <a:pt x="5093" y="5849"/>
                    <a:pt x="5091" y="5848"/>
                  </a:cubicBezTo>
                  <a:cubicBezTo>
                    <a:pt x="5087" y="5841"/>
                    <a:pt x="5082" y="5836"/>
                    <a:pt x="5079" y="5829"/>
                  </a:cubicBezTo>
                  <a:cubicBezTo>
                    <a:pt x="5063" y="5808"/>
                    <a:pt x="5049" y="5784"/>
                    <a:pt x="5035" y="5761"/>
                  </a:cubicBezTo>
                  <a:cubicBezTo>
                    <a:pt x="5195" y="5622"/>
                    <a:pt x="5354" y="5484"/>
                    <a:pt x="5512" y="5346"/>
                  </a:cubicBezTo>
                  <a:cubicBezTo>
                    <a:pt x="5820" y="5561"/>
                    <a:pt x="6094" y="5823"/>
                    <a:pt x="6405" y="6032"/>
                  </a:cubicBezTo>
                  <a:cubicBezTo>
                    <a:pt x="6425" y="6046"/>
                    <a:pt x="6447" y="6051"/>
                    <a:pt x="6469" y="6051"/>
                  </a:cubicBezTo>
                  <a:cubicBezTo>
                    <a:pt x="6516" y="6051"/>
                    <a:pt x="6563" y="6025"/>
                    <a:pt x="6587" y="5985"/>
                  </a:cubicBezTo>
                  <a:cubicBezTo>
                    <a:pt x="6624" y="5924"/>
                    <a:pt x="6598" y="5848"/>
                    <a:pt x="6539" y="5808"/>
                  </a:cubicBezTo>
                  <a:cubicBezTo>
                    <a:pt x="6250" y="5613"/>
                    <a:pt x="5995" y="5377"/>
                    <a:pt x="5716" y="5171"/>
                  </a:cubicBezTo>
                  <a:cubicBezTo>
                    <a:pt x="5886" y="5023"/>
                    <a:pt x="6056" y="4876"/>
                    <a:pt x="6225" y="4727"/>
                  </a:cubicBezTo>
                  <a:cubicBezTo>
                    <a:pt x="6277" y="4752"/>
                    <a:pt x="6327" y="4784"/>
                    <a:pt x="6373" y="4818"/>
                  </a:cubicBezTo>
                  <a:cubicBezTo>
                    <a:pt x="6380" y="4821"/>
                    <a:pt x="6385" y="4826"/>
                    <a:pt x="6391" y="4830"/>
                  </a:cubicBezTo>
                  <a:lnTo>
                    <a:pt x="6392" y="4831"/>
                  </a:lnTo>
                  <a:lnTo>
                    <a:pt x="6395" y="4834"/>
                  </a:lnTo>
                  <a:cubicBezTo>
                    <a:pt x="6406" y="4844"/>
                    <a:pt x="6418" y="4852"/>
                    <a:pt x="6430" y="4862"/>
                  </a:cubicBezTo>
                  <a:cubicBezTo>
                    <a:pt x="6452" y="4881"/>
                    <a:pt x="6473" y="4898"/>
                    <a:pt x="6493" y="4917"/>
                  </a:cubicBezTo>
                  <a:cubicBezTo>
                    <a:pt x="6584" y="4996"/>
                    <a:pt x="6675" y="5078"/>
                    <a:pt x="6775" y="5145"/>
                  </a:cubicBezTo>
                  <a:cubicBezTo>
                    <a:pt x="6789" y="5154"/>
                    <a:pt x="6806" y="5158"/>
                    <a:pt x="6823" y="5158"/>
                  </a:cubicBezTo>
                  <a:cubicBezTo>
                    <a:pt x="6859" y="5158"/>
                    <a:pt x="6896" y="5140"/>
                    <a:pt x="6912" y="5109"/>
                  </a:cubicBezTo>
                  <a:cubicBezTo>
                    <a:pt x="6938" y="5058"/>
                    <a:pt x="6922" y="5004"/>
                    <a:pt x="6876" y="4973"/>
                  </a:cubicBezTo>
                  <a:cubicBezTo>
                    <a:pt x="6862" y="4964"/>
                    <a:pt x="6850" y="4955"/>
                    <a:pt x="6837" y="4947"/>
                  </a:cubicBezTo>
                  <a:cubicBezTo>
                    <a:pt x="6832" y="4943"/>
                    <a:pt x="6827" y="4939"/>
                    <a:pt x="6824" y="4937"/>
                  </a:cubicBezTo>
                  <a:cubicBezTo>
                    <a:pt x="6824" y="4937"/>
                    <a:pt x="6816" y="4932"/>
                    <a:pt x="6811" y="4927"/>
                  </a:cubicBezTo>
                  <a:cubicBezTo>
                    <a:pt x="6808" y="4924"/>
                    <a:pt x="6801" y="4919"/>
                    <a:pt x="6800" y="4918"/>
                  </a:cubicBezTo>
                  <a:cubicBezTo>
                    <a:pt x="6794" y="4913"/>
                    <a:pt x="6789" y="4909"/>
                    <a:pt x="6782" y="4904"/>
                  </a:cubicBezTo>
                  <a:cubicBezTo>
                    <a:pt x="6772" y="4895"/>
                    <a:pt x="6762" y="4887"/>
                    <a:pt x="6751" y="4878"/>
                  </a:cubicBezTo>
                  <a:cubicBezTo>
                    <a:pt x="6707" y="4840"/>
                    <a:pt x="6664" y="4802"/>
                    <a:pt x="6621" y="4764"/>
                  </a:cubicBezTo>
                  <a:cubicBezTo>
                    <a:pt x="6546" y="4700"/>
                    <a:pt x="6469" y="4639"/>
                    <a:pt x="6384" y="4588"/>
                  </a:cubicBezTo>
                  <a:cubicBezTo>
                    <a:pt x="6570" y="4426"/>
                    <a:pt x="6757" y="4263"/>
                    <a:pt x="6944" y="4101"/>
                  </a:cubicBezTo>
                  <a:cubicBezTo>
                    <a:pt x="7028" y="4213"/>
                    <a:pt x="7127" y="4311"/>
                    <a:pt x="7231" y="4404"/>
                  </a:cubicBezTo>
                  <a:cubicBezTo>
                    <a:pt x="7291" y="4458"/>
                    <a:pt x="7352" y="4513"/>
                    <a:pt x="7409" y="4571"/>
                  </a:cubicBezTo>
                  <a:cubicBezTo>
                    <a:pt x="7437" y="4601"/>
                    <a:pt x="7466" y="4632"/>
                    <a:pt x="7492" y="4664"/>
                  </a:cubicBezTo>
                  <a:cubicBezTo>
                    <a:pt x="7493" y="4665"/>
                    <a:pt x="7500" y="4675"/>
                    <a:pt x="7503" y="4680"/>
                  </a:cubicBezTo>
                  <a:cubicBezTo>
                    <a:pt x="7507" y="4685"/>
                    <a:pt x="7510" y="4691"/>
                    <a:pt x="7512" y="4692"/>
                  </a:cubicBezTo>
                  <a:cubicBezTo>
                    <a:pt x="7525" y="4712"/>
                    <a:pt x="7538" y="4731"/>
                    <a:pt x="7551" y="4751"/>
                  </a:cubicBezTo>
                  <a:cubicBezTo>
                    <a:pt x="7576" y="4791"/>
                    <a:pt x="7623" y="4817"/>
                    <a:pt x="7669" y="4817"/>
                  </a:cubicBezTo>
                  <a:cubicBezTo>
                    <a:pt x="7691" y="4817"/>
                    <a:pt x="7713" y="4811"/>
                    <a:pt x="7732" y="4799"/>
                  </a:cubicBezTo>
                  <a:cubicBezTo>
                    <a:pt x="7792" y="4762"/>
                    <a:pt x="7819" y="4680"/>
                    <a:pt x="7780" y="4618"/>
                  </a:cubicBezTo>
                  <a:cubicBezTo>
                    <a:pt x="7689" y="4470"/>
                    <a:pt x="7564" y="4350"/>
                    <a:pt x="7436" y="4234"/>
                  </a:cubicBezTo>
                  <a:cubicBezTo>
                    <a:pt x="7376" y="4179"/>
                    <a:pt x="7316" y="4125"/>
                    <a:pt x="7259" y="4066"/>
                  </a:cubicBezTo>
                  <a:cubicBezTo>
                    <a:pt x="7230" y="4037"/>
                    <a:pt x="7202" y="4006"/>
                    <a:pt x="7176" y="3973"/>
                  </a:cubicBezTo>
                  <a:cubicBezTo>
                    <a:pt x="7174" y="3972"/>
                    <a:pt x="7167" y="3961"/>
                    <a:pt x="7163" y="3957"/>
                  </a:cubicBezTo>
                  <a:cubicBezTo>
                    <a:pt x="7160" y="3952"/>
                    <a:pt x="7156" y="3946"/>
                    <a:pt x="7155" y="3945"/>
                  </a:cubicBezTo>
                  <a:cubicBezTo>
                    <a:pt x="7151" y="3939"/>
                    <a:pt x="7148" y="3934"/>
                    <a:pt x="7145" y="3929"/>
                  </a:cubicBezTo>
                  <a:cubicBezTo>
                    <a:pt x="7340" y="3771"/>
                    <a:pt x="7534" y="3612"/>
                    <a:pt x="7728" y="3453"/>
                  </a:cubicBezTo>
                  <a:cubicBezTo>
                    <a:pt x="7837" y="3618"/>
                    <a:pt x="7974" y="3762"/>
                    <a:pt x="8125" y="3890"/>
                  </a:cubicBezTo>
                  <a:cubicBezTo>
                    <a:pt x="8145" y="3908"/>
                    <a:pt x="8172" y="3918"/>
                    <a:pt x="8199" y="3918"/>
                  </a:cubicBezTo>
                  <a:cubicBezTo>
                    <a:pt x="8223" y="3918"/>
                    <a:pt x="8247" y="3910"/>
                    <a:pt x="8265" y="3890"/>
                  </a:cubicBezTo>
                  <a:cubicBezTo>
                    <a:pt x="8300" y="3853"/>
                    <a:pt x="8308" y="3785"/>
                    <a:pt x="8265" y="3749"/>
                  </a:cubicBezTo>
                  <a:cubicBezTo>
                    <a:pt x="8192" y="3686"/>
                    <a:pt x="8119" y="3619"/>
                    <a:pt x="8052" y="3547"/>
                  </a:cubicBezTo>
                  <a:cubicBezTo>
                    <a:pt x="8037" y="3530"/>
                    <a:pt x="8021" y="3512"/>
                    <a:pt x="8005" y="3495"/>
                  </a:cubicBezTo>
                  <a:cubicBezTo>
                    <a:pt x="7991" y="3479"/>
                    <a:pt x="7969" y="3459"/>
                    <a:pt x="7959" y="3438"/>
                  </a:cubicBezTo>
                  <a:lnTo>
                    <a:pt x="7959" y="3437"/>
                  </a:lnTo>
                  <a:lnTo>
                    <a:pt x="7947" y="3422"/>
                  </a:lnTo>
                  <a:cubicBezTo>
                    <a:pt x="7939" y="3411"/>
                    <a:pt x="7933" y="3401"/>
                    <a:pt x="7925" y="3391"/>
                  </a:cubicBezTo>
                  <a:cubicBezTo>
                    <a:pt x="7911" y="3370"/>
                    <a:pt x="7897" y="3348"/>
                    <a:pt x="7882" y="3325"/>
                  </a:cubicBezTo>
                  <a:cubicBezTo>
                    <a:pt x="7882" y="3325"/>
                    <a:pt x="7881" y="3325"/>
                    <a:pt x="7881" y="3324"/>
                  </a:cubicBezTo>
                  <a:cubicBezTo>
                    <a:pt x="8077" y="3164"/>
                    <a:pt x="8274" y="3004"/>
                    <a:pt x="8470" y="2846"/>
                  </a:cubicBezTo>
                  <a:cubicBezTo>
                    <a:pt x="8667" y="3051"/>
                    <a:pt x="8883" y="3236"/>
                    <a:pt x="9073" y="3448"/>
                  </a:cubicBezTo>
                  <a:cubicBezTo>
                    <a:pt x="9096" y="3473"/>
                    <a:pt x="9131" y="3486"/>
                    <a:pt x="9166" y="3486"/>
                  </a:cubicBezTo>
                  <a:cubicBezTo>
                    <a:pt x="9202" y="3486"/>
                    <a:pt x="9237" y="3473"/>
                    <a:pt x="9261" y="3448"/>
                  </a:cubicBezTo>
                  <a:cubicBezTo>
                    <a:pt x="9311" y="3392"/>
                    <a:pt x="9310" y="3315"/>
                    <a:pt x="9261" y="3260"/>
                  </a:cubicBezTo>
                  <a:cubicBezTo>
                    <a:pt x="9077" y="3055"/>
                    <a:pt x="8869" y="2875"/>
                    <a:pt x="8678" y="2678"/>
                  </a:cubicBezTo>
                  <a:cubicBezTo>
                    <a:pt x="8882" y="2512"/>
                    <a:pt x="9087" y="2350"/>
                    <a:pt x="9294" y="2186"/>
                  </a:cubicBezTo>
                  <a:cubicBezTo>
                    <a:pt x="9413" y="2339"/>
                    <a:pt x="9558" y="2465"/>
                    <a:pt x="9715" y="2578"/>
                  </a:cubicBezTo>
                  <a:cubicBezTo>
                    <a:pt x="9729" y="2587"/>
                    <a:pt x="9746" y="2592"/>
                    <a:pt x="9763" y="2592"/>
                  </a:cubicBezTo>
                  <a:cubicBezTo>
                    <a:pt x="9798" y="2592"/>
                    <a:pt x="9835" y="2572"/>
                    <a:pt x="9851" y="2541"/>
                  </a:cubicBezTo>
                  <a:cubicBezTo>
                    <a:pt x="9879" y="2490"/>
                    <a:pt x="9860" y="2438"/>
                    <a:pt x="9815" y="2406"/>
                  </a:cubicBezTo>
                  <a:cubicBezTo>
                    <a:pt x="9797" y="2392"/>
                    <a:pt x="9777" y="2378"/>
                    <a:pt x="9760" y="2364"/>
                  </a:cubicBezTo>
                  <a:cubicBezTo>
                    <a:pt x="9755" y="2360"/>
                    <a:pt x="9749" y="2356"/>
                    <a:pt x="9745" y="2353"/>
                  </a:cubicBezTo>
                  <a:cubicBezTo>
                    <a:pt x="9744" y="2353"/>
                    <a:pt x="9745" y="2353"/>
                    <a:pt x="9744" y="2351"/>
                  </a:cubicBezTo>
                  <a:cubicBezTo>
                    <a:pt x="9735" y="2345"/>
                    <a:pt x="9727" y="2338"/>
                    <a:pt x="9718" y="2331"/>
                  </a:cubicBezTo>
                  <a:cubicBezTo>
                    <a:pt x="9680" y="2302"/>
                    <a:pt x="9644" y="2271"/>
                    <a:pt x="9608" y="2237"/>
                  </a:cubicBezTo>
                  <a:cubicBezTo>
                    <a:pt x="9573" y="2205"/>
                    <a:pt x="9540" y="2173"/>
                    <a:pt x="9508" y="2138"/>
                  </a:cubicBezTo>
                  <a:cubicBezTo>
                    <a:pt x="9493" y="2121"/>
                    <a:pt x="9477" y="2102"/>
                    <a:pt x="9463" y="2085"/>
                  </a:cubicBezTo>
                  <a:cubicBezTo>
                    <a:pt x="9459" y="2080"/>
                    <a:pt x="9455" y="2075"/>
                    <a:pt x="9451" y="2070"/>
                  </a:cubicBezTo>
                  <a:lnTo>
                    <a:pt x="9450" y="2069"/>
                  </a:lnTo>
                  <a:cubicBezTo>
                    <a:pt x="9450" y="2067"/>
                    <a:pt x="9447" y="2065"/>
                    <a:pt x="9445" y="2062"/>
                  </a:cubicBezTo>
                  <a:cubicBezTo>
                    <a:pt x="9468" y="2044"/>
                    <a:pt x="9492" y="2025"/>
                    <a:pt x="9514" y="2007"/>
                  </a:cubicBezTo>
                  <a:cubicBezTo>
                    <a:pt x="9663" y="1890"/>
                    <a:pt x="9814" y="1775"/>
                    <a:pt x="9965" y="1661"/>
                  </a:cubicBezTo>
                  <a:cubicBezTo>
                    <a:pt x="10164" y="1857"/>
                    <a:pt x="10369" y="2043"/>
                    <a:pt x="10575" y="2230"/>
                  </a:cubicBezTo>
                  <a:cubicBezTo>
                    <a:pt x="10602" y="2254"/>
                    <a:pt x="10638" y="2267"/>
                    <a:pt x="10673" y="2267"/>
                  </a:cubicBezTo>
                  <a:cubicBezTo>
                    <a:pt x="10706" y="2267"/>
                    <a:pt x="10738" y="2256"/>
                    <a:pt x="10762" y="2230"/>
                  </a:cubicBezTo>
                  <a:cubicBezTo>
                    <a:pt x="10809" y="2179"/>
                    <a:pt x="10818" y="2091"/>
                    <a:pt x="10762" y="2041"/>
                  </a:cubicBezTo>
                  <a:cubicBezTo>
                    <a:pt x="10565" y="1864"/>
                    <a:pt x="10369" y="1684"/>
                    <a:pt x="10180" y="1500"/>
                  </a:cubicBezTo>
                  <a:cubicBezTo>
                    <a:pt x="10630" y="1164"/>
                    <a:pt x="11087" y="830"/>
                    <a:pt x="11564" y="475"/>
                  </a:cubicBezTo>
                  <a:close/>
                  <a:moveTo>
                    <a:pt x="11774" y="1"/>
                  </a:moveTo>
                  <a:cubicBezTo>
                    <a:pt x="11739" y="1"/>
                    <a:pt x="11704" y="7"/>
                    <a:pt x="11677" y="19"/>
                  </a:cubicBezTo>
                  <a:cubicBezTo>
                    <a:pt x="11592" y="54"/>
                    <a:pt x="11517" y="122"/>
                    <a:pt x="11442" y="179"/>
                  </a:cubicBezTo>
                  <a:cubicBezTo>
                    <a:pt x="10952" y="551"/>
                    <a:pt x="10458" y="913"/>
                    <a:pt x="9976" y="1295"/>
                  </a:cubicBezTo>
                  <a:cubicBezTo>
                    <a:pt x="8999" y="2071"/>
                    <a:pt x="8024" y="2853"/>
                    <a:pt x="7058" y="3645"/>
                  </a:cubicBezTo>
                  <a:cubicBezTo>
                    <a:pt x="6403" y="4183"/>
                    <a:pt x="5764" y="4740"/>
                    <a:pt x="5121" y="5291"/>
                  </a:cubicBezTo>
                  <a:cubicBezTo>
                    <a:pt x="4597" y="5741"/>
                    <a:pt x="4076" y="6191"/>
                    <a:pt x="3561" y="6647"/>
                  </a:cubicBezTo>
                  <a:cubicBezTo>
                    <a:pt x="3212" y="6954"/>
                    <a:pt x="2882" y="7283"/>
                    <a:pt x="2528" y="7585"/>
                  </a:cubicBezTo>
                  <a:cubicBezTo>
                    <a:pt x="2101" y="7950"/>
                    <a:pt x="1661" y="8298"/>
                    <a:pt x="1223" y="8649"/>
                  </a:cubicBezTo>
                  <a:cubicBezTo>
                    <a:pt x="871" y="8931"/>
                    <a:pt x="514" y="9206"/>
                    <a:pt x="157" y="9481"/>
                  </a:cubicBezTo>
                  <a:cubicBezTo>
                    <a:pt x="5" y="9598"/>
                    <a:pt x="0" y="9680"/>
                    <a:pt x="170" y="9797"/>
                  </a:cubicBezTo>
                  <a:cubicBezTo>
                    <a:pt x="880" y="10289"/>
                    <a:pt x="1434" y="10951"/>
                    <a:pt x="2066" y="11528"/>
                  </a:cubicBezTo>
                  <a:cubicBezTo>
                    <a:pt x="2651" y="12063"/>
                    <a:pt x="3200" y="12639"/>
                    <a:pt x="3792" y="13167"/>
                  </a:cubicBezTo>
                  <a:cubicBezTo>
                    <a:pt x="4328" y="13646"/>
                    <a:pt x="4903" y="14081"/>
                    <a:pt x="5456" y="14540"/>
                  </a:cubicBezTo>
                  <a:cubicBezTo>
                    <a:pt x="5764" y="14797"/>
                    <a:pt x="6082" y="15046"/>
                    <a:pt x="6365" y="15329"/>
                  </a:cubicBezTo>
                  <a:cubicBezTo>
                    <a:pt x="6864" y="15823"/>
                    <a:pt x="7405" y="16261"/>
                    <a:pt x="7984" y="16657"/>
                  </a:cubicBezTo>
                  <a:cubicBezTo>
                    <a:pt x="8068" y="16715"/>
                    <a:pt x="8143" y="16748"/>
                    <a:pt x="8219" y="16748"/>
                  </a:cubicBezTo>
                  <a:cubicBezTo>
                    <a:pt x="8283" y="16748"/>
                    <a:pt x="8348" y="16724"/>
                    <a:pt x="8421" y="16670"/>
                  </a:cubicBezTo>
                  <a:cubicBezTo>
                    <a:pt x="8430" y="16639"/>
                    <a:pt x="8445" y="16599"/>
                    <a:pt x="8454" y="16558"/>
                  </a:cubicBezTo>
                  <a:cubicBezTo>
                    <a:pt x="8651" y="15616"/>
                    <a:pt x="8802" y="14664"/>
                    <a:pt x="9072" y="13737"/>
                  </a:cubicBezTo>
                  <a:cubicBezTo>
                    <a:pt x="9203" y="13291"/>
                    <a:pt x="9275" y="12829"/>
                    <a:pt x="9377" y="12375"/>
                  </a:cubicBezTo>
                  <a:cubicBezTo>
                    <a:pt x="9529" y="11684"/>
                    <a:pt x="9692" y="10993"/>
                    <a:pt x="9834" y="10298"/>
                  </a:cubicBezTo>
                  <a:cubicBezTo>
                    <a:pt x="9921" y="9874"/>
                    <a:pt x="9968" y="9442"/>
                    <a:pt x="10052" y="9015"/>
                  </a:cubicBezTo>
                  <a:cubicBezTo>
                    <a:pt x="10123" y="8653"/>
                    <a:pt x="10233" y="8298"/>
                    <a:pt x="10310" y="7937"/>
                  </a:cubicBezTo>
                  <a:cubicBezTo>
                    <a:pt x="10499" y="7037"/>
                    <a:pt x="10677" y="6136"/>
                    <a:pt x="10864" y="5237"/>
                  </a:cubicBezTo>
                  <a:cubicBezTo>
                    <a:pt x="10896" y="5082"/>
                    <a:pt x="10956" y="4933"/>
                    <a:pt x="10989" y="4778"/>
                  </a:cubicBezTo>
                  <a:cubicBezTo>
                    <a:pt x="11116" y="4189"/>
                    <a:pt x="11227" y="3598"/>
                    <a:pt x="11362" y="3011"/>
                  </a:cubicBezTo>
                  <a:cubicBezTo>
                    <a:pt x="11576" y="2084"/>
                    <a:pt x="11626" y="1124"/>
                    <a:pt x="11940" y="218"/>
                  </a:cubicBezTo>
                  <a:cubicBezTo>
                    <a:pt x="11957" y="165"/>
                    <a:pt x="11923" y="61"/>
                    <a:pt x="11879" y="28"/>
                  </a:cubicBezTo>
                  <a:cubicBezTo>
                    <a:pt x="11854" y="9"/>
                    <a:pt x="11815" y="1"/>
                    <a:pt x="11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4" name="Google Shape;1994;p35">
              <a:extLst>
                <a:ext uri="{FF2B5EF4-FFF2-40B4-BE49-F238E27FC236}">
                  <a16:creationId xmlns:a16="http://schemas.microsoft.com/office/drawing/2014/main" id="{A2A18DAC-5A9F-0ED2-3CCF-46D441669B26}"/>
                </a:ext>
              </a:extLst>
            </p:cNvPr>
            <p:cNvSpPr/>
            <p:nvPr/>
          </p:nvSpPr>
          <p:spPr>
            <a:xfrm>
              <a:off x="3506492" y="7101133"/>
              <a:ext cx="509791" cy="708917"/>
            </a:xfrm>
            <a:custGeom>
              <a:avLst/>
              <a:gdLst/>
              <a:ahLst/>
              <a:cxnLst/>
              <a:rect l="l" t="t" r="r" b="b"/>
              <a:pathLst>
                <a:path w="5512" h="7665" extrusionOk="0">
                  <a:moveTo>
                    <a:pt x="5054" y="685"/>
                  </a:moveTo>
                  <a:lnTo>
                    <a:pt x="5054" y="685"/>
                  </a:lnTo>
                  <a:cubicBezTo>
                    <a:pt x="4516" y="2839"/>
                    <a:pt x="4038" y="4996"/>
                    <a:pt x="3654" y="7199"/>
                  </a:cubicBezTo>
                  <a:cubicBezTo>
                    <a:pt x="2480" y="6503"/>
                    <a:pt x="1230" y="5558"/>
                    <a:pt x="498" y="4813"/>
                  </a:cubicBezTo>
                  <a:cubicBezTo>
                    <a:pt x="725" y="4601"/>
                    <a:pt x="952" y="4385"/>
                    <a:pt x="1182" y="4175"/>
                  </a:cubicBezTo>
                  <a:cubicBezTo>
                    <a:pt x="1845" y="3565"/>
                    <a:pt x="2512" y="2960"/>
                    <a:pt x="3173" y="2348"/>
                  </a:cubicBezTo>
                  <a:cubicBezTo>
                    <a:pt x="3679" y="1881"/>
                    <a:pt x="4176" y="1407"/>
                    <a:pt x="4680" y="940"/>
                  </a:cubicBezTo>
                  <a:cubicBezTo>
                    <a:pt x="4788" y="842"/>
                    <a:pt x="4909" y="759"/>
                    <a:pt x="5054" y="685"/>
                  </a:cubicBezTo>
                  <a:close/>
                  <a:moveTo>
                    <a:pt x="5512" y="1"/>
                  </a:moveTo>
                  <a:cubicBezTo>
                    <a:pt x="5379" y="39"/>
                    <a:pt x="5274" y="46"/>
                    <a:pt x="5194" y="97"/>
                  </a:cubicBezTo>
                  <a:cubicBezTo>
                    <a:pt x="5080" y="171"/>
                    <a:pt x="4985" y="272"/>
                    <a:pt x="4885" y="365"/>
                  </a:cubicBezTo>
                  <a:cubicBezTo>
                    <a:pt x="4266" y="943"/>
                    <a:pt x="3656" y="1530"/>
                    <a:pt x="3030" y="2100"/>
                  </a:cubicBezTo>
                  <a:cubicBezTo>
                    <a:pt x="2177" y="2877"/>
                    <a:pt x="1313" y="3642"/>
                    <a:pt x="453" y="4411"/>
                  </a:cubicBezTo>
                  <a:cubicBezTo>
                    <a:pt x="311" y="4538"/>
                    <a:pt x="175" y="4668"/>
                    <a:pt x="0" y="4830"/>
                  </a:cubicBezTo>
                  <a:cubicBezTo>
                    <a:pt x="80" y="4901"/>
                    <a:pt x="125" y="4946"/>
                    <a:pt x="174" y="4985"/>
                  </a:cubicBezTo>
                  <a:cubicBezTo>
                    <a:pt x="440" y="5193"/>
                    <a:pt x="709" y="5396"/>
                    <a:pt x="972" y="5610"/>
                  </a:cubicBezTo>
                  <a:cubicBezTo>
                    <a:pt x="1186" y="5781"/>
                    <a:pt x="1383" y="5977"/>
                    <a:pt x="1606" y="6137"/>
                  </a:cubicBezTo>
                  <a:cubicBezTo>
                    <a:pt x="2086" y="6483"/>
                    <a:pt x="2578" y="6813"/>
                    <a:pt x="3066" y="7150"/>
                  </a:cubicBezTo>
                  <a:cubicBezTo>
                    <a:pt x="3283" y="7300"/>
                    <a:pt x="3499" y="7455"/>
                    <a:pt x="3718" y="7601"/>
                  </a:cubicBezTo>
                  <a:cubicBezTo>
                    <a:pt x="3774" y="7637"/>
                    <a:pt x="3850" y="7646"/>
                    <a:pt x="3917" y="7664"/>
                  </a:cubicBezTo>
                  <a:cubicBezTo>
                    <a:pt x="3935" y="7591"/>
                    <a:pt x="3961" y="7517"/>
                    <a:pt x="3970" y="7442"/>
                  </a:cubicBezTo>
                  <a:cubicBezTo>
                    <a:pt x="3979" y="7369"/>
                    <a:pt x="3959" y="7291"/>
                    <a:pt x="3970" y="7221"/>
                  </a:cubicBezTo>
                  <a:cubicBezTo>
                    <a:pt x="4111" y="6398"/>
                    <a:pt x="4241" y="5572"/>
                    <a:pt x="4405" y="4753"/>
                  </a:cubicBezTo>
                  <a:cubicBezTo>
                    <a:pt x="4530" y="4121"/>
                    <a:pt x="4694" y="3496"/>
                    <a:pt x="4844" y="2869"/>
                  </a:cubicBezTo>
                  <a:cubicBezTo>
                    <a:pt x="4912" y="2582"/>
                    <a:pt x="4994" y="2299"/>
                    <a:pt x="5065" y="2013"/>
                  </a:cubicBezTo>
                  <a:cubicBezTo>
                    <a:pt x="5212" y="1429"/>
                    <a:pt x="5355" y="844"/>
                    <a:pt x="5496" y="259"/>
                  </a:cubicBezTo>
                  <a:cubicBezTo>
                    <a:pt x="5512" y="192"/>
                    <a:pt x="5505" y="120"/>
                    <a:pt x="55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995" name="Google Shape;1995;p35">
            <a:extLst>
              <a:ext uri="{FF2B5EF4-FFF2-40B4-BE49-F238E27FC236}">
                <a16:creationId xmlns:a16="http://schemas.microsoft.com/office/drawing/2014/main" id="{545C70D3-31FD-6991-3865-2538921E6263}"/>
              </a:ext>
            </a:extLst>
          </p:cNvPr>
          <p:cNvGrpSpPr/>
          <p:nvPr/>
        </p:nvGrpSpPr>
        <p:grpSpPr>
          <a:xfrm>
            <a:off x="7705883" y="5385155"/>
            <a:ext cx="763713" cy="948730"/>
            <a:chOff x="6330000" y="5386771"/>
            <a:chExt cx="763484" cy="949014"/>
          </a:xfrm>
        </p:grpSpPr>
        <p:sp>
          <p:nvSpPr>
            <p:cNvPr id="1996" name="Google Shape;1996;p35">
              <a:extLst>
                <a:ext uri="{FF2B5EF4-FFF2-40B4-BE49-F238E27FC236}">
                  <a16:creationId xmlns:a16="http://schemas.microsoft.com/office/drawing/2014/main" id="{FBF89BEB-B627-EFFD-18F9-5D57D96F30A3}"/>
                </a:ext>
              </a:extLst>
            </p:cNvPr>
            <p:cNvSpPr/>
            <p:nvPr/>
          </p:nvSpPr>
          <p:spPr>
            <a:xfrm>
              <a:off x="6330000" y="5386771"/>
              <a:ext cx="763484" cy="949014"/>
            </a:xfrm>
            <a:custGeom>
              <a:avLst/>
              <a:gdLst/>
              <a:ahLst/>
              <a:cxnLst/>
              <a:rect l="l" t="t" r="r" b="b"/>
              <a:pathLst>
                <a:path w="8255" h="10261" extrusionOk="0">
                  <a:moveTo>
                    <a:pt x="4082" y="687"/>
                  </a:moveTo>
                  <a:cubicBezTo>
                    <a:pt x="4170" y="918"/>
                    <a:pt x="4278" y="1126"/>
                    <a:pt x="4330" y="1346"/>
                  </a:cubicBezTo>
                  <a:cubicBezTo>
                    <a:pt x="4454" y="1881"/>
                    <a:pt x="4543" y="2421"/>
                    <a:pt x="4662" y="2958"/>
                  </a:cubicBezTo>
                  <a:cubicBezTo>
                    <a:pt x="4815" y="3646"/>
                    <a:pt x="4994" y="4330"/>
                    <a:pt x="5142" y="5020"/>
                  </a:cubicBezTo>
                  <a:cubicBezTo>
                    <a:pt x="5291" y="5719"/>
                    <a:pt x="5431" y="6422"/>
                    <a:pt x="5542" y="7128"/>
                  </a:cubicBezTo>
                  <a:cubicBezTo>
                    <a:pt x="5581" y="7361"/>
                    <a:pt x="5539" y="7613"/>
                    <a:pt x="5504" y="7852"/>
                  </a:cubicBezTo>
                  <a:cubicBezTo>
                    <a:pt x="5477" y="8038"/>
                    <a:pt x="5351" y="8168"/>
                    <a:pt x="5126" y="8227"/>
                  </a:cubicBezTo>
                  <a:cubicBezTo>
                    <a:pt x="4853" y="6997"/>
                    <a:pt x="4529" y="5786"/>
                    <a:pt x="4327" y="4556"/>
                  </a:cubicBezTo>
                  <a:cubicBezTo>
                    <a:pt x="4124" y="3320"/>
                    <a:pt x="3906" y="2084"/>
                    <a:pt x="3729" y="799"/>
                  </a:cubicBezTo>
                  <a:cubicBezTo>
                    <a:pt x="3848" y="761"/>
                    <a:pt x="3945" y="731"/>
                    <a:pt x="4082" y="687"/>
                  </a:cubicBezTo>
                  <a:close/>
                  <a:moveTo>
                    <a:pt x="3442" y="896"/>
                  </a:moveTo>
                  <a:cubicBezTo>
                    <a:pt x="3463" y="896"/>
                    <a:pt x="3484" y="897"/>
                    <a:pt x="3505" y="898"/>
                  </a:cubicBezTo>
                  <a:cubicBezTo>
                    <a:pt x="3531" y="1007"/>
                    <a:pt x="3561" y="1106"/>
                    <a:pt x="3580" y="1209"/>
                  </a:cubicBezTo>
                  <a:cubicBezTo>
                    <a:pt x="3687" y="1781"/>
                    <a:pt x="3816" y="2351"/>
                    <a:pt x="3887" y="2928"/>
                  </a:cubicBezTo>
                  <a:cubicBezTo>
                    <a:pt x="3951" y="3439"/>
                    <a:pt x="4139" y="3932"/>
                    <a:pt x="4102" y="4458"/>
                  </a:cubicBezTo>
                  <a:cubicBezTo>
                    <a:pt x="4097" y="4529"/>
                    <a:pt x="4114" y="4605"/>
                    <a:pt x="4137" y="4675"/>
                  </a:cubicBezTo>
                  <a:cubicBezTo>
                    <a:pt x="4360" y="5372"/>
                    <a:pt x="4498" y="6083"/>
                    <a:pt x="4600" y="6807"/>
                  </a:cubicBezTo>
                  <a:cubicBezTo>
                    <a:pt x="4654" y="7183"/>
                    <a:pt x="4743" y="7555"/>
                    <a:pt x="4813" y="7928"/>
                  </a:cubicBezTo>
                  <a:cubicBezTo>
                    <a:pt x="4828" y="8000"/>
                    <a:pt x="4835" y="8074"/>
                    <a:pt x="4847" y="8146"/>
                  </a:cubicBezTo>
                  <a:cubicBezTo>
                    <a:pt x="4869" y="8279"/>
                    <a:pt x="4795" y="8340"/>
                    <a:pt x="4682" y="8375"/>
                  </a:cubicBezTo>
                  <a:cubicBezTo>
                    <a:pt x="4629" y="8392"/>
                    <a:pt x="4575" y="8400"/>
                    <a:pt x="4521" y="8400"/>
                  </a:cubicBezTo>
                  <a:cubicBezTo>
                    <a:pt x="4327" y="8400"/>
                    <a:pt x="4137" y="8298"/>
                    <a:pt x="4017" y="8128"/>
                  </a:cubicBezTo>
                  <a:cubicBezTo>
                    <a:pt x="3438" y="7307"/>
                    <a:pt x="3127" y="6383"/>
                    <a:pt x="2947" y="5407"/>
                  </a:cubicBezTo>
                  <a:cubicBezTo>
                    <a:pt x="2931" y="5314"/>
                    <a:pt x="2904" y="5222"/>
                    <a:pt x="2885" y="5128"/>
                  </a:cubicBezTo>
                  <a:cubicBezTo>
                    <a:pt x="2765" y="4538"/>
                    <a:pt x="2625" y="3952"/>
                    <a:pt x="2529" y="3358"/>
                  </a:cubicBezTo>
                  <a:cubicBezTo>
                    <a:pt x="2417" y="2660"/>
                    <a:pt x="2342" y="1954"/>
                    <a:pt x="2246" y="1204"/>
                  </a:cubicBezTo>
                  <a:cubicBezTo>
                    <a:pt x="2657" y="1110"/>
                    <a:pt x="3012" y="896"/>
                    <a:pt x="3442" y="896"/>
                  </a:cubicBezTo>
                  <a:close/>
                  <a:moveTo>
                    <a:pt x="5797" y="266"/>
                  </a:moveTo>
                  <a:cubicBezTo>
                    <a:pt x="5861" y="470"/>
                    <a:pt x="5937" y="667"/>
                    <a:pt x="5980" y="872"/>
                  </a:cubicBezTo>
                  <a:cubicBezTo>
                    <a:pt x="6100" y="1431"/>
                    <a:pt x="6201" y="1993"/>
                    <a:pt x="6315" y="2554"/>
                  </a:cubicBezTo>
                  <a:cubicBezTo>
                    <a:pt x="6346" y="2705"/>
                    <a:pt x="6314" y="2826"/>
                    <a:pt x="6185" y="2916"/>
                  </a:cubicBezTo>
                  <a:cubicBezTo>
                    <a:pt x="5485" y="3400"/>
                    <a:pt x="5673" y="4601"/>
                    <a:pt x="6256" y="5066"/>
                  </a:cubicBezTo>
                  <a:cubicBezTo>
                    <a:pt x="6478" y="5242"/>
                    <a:pt x="6692" y="5394"/>
                    <a:pt x="6980" y="5431"/>
                  </a:cubicBezTo>
                  <a:cubicBezTo>
                    <a:pt x="7114" y="5449"/>
                    <a:pt x="7245" y="5502"/>
                    <a:pt x="7387" y="5543"/>
                  </a:cubicBezTo>
                  <a:cubicBezTo>
                    <a:pt x="7413" y="5647"/>
                    <a:pt x="7444" y="5749"/>
                    <a:pt x="7461" y="5850"/>
                  </a:cubicBezTo>
                  <a:cubicBezTo>
                    <a:pt x="7547" y="6362"/>
                    <a:pt x="7625" y="6875"/>
                    <a:pt x="7718" y="7386"/>
                  </a:cubicBezTo>
                  <a:cubicBezTo>
                    <a:pt x="7754" y="7583"/>
                    <a:pt x="7834" y="7770"/>
                    <a:pt x="7877" y="7966"/>
                  </a:cubicBezTo>
                  <a:cubicBezTo>
                    <a:pt x="7929" y="8218"/>
                    <a:pt x="7926" y="8260"/>
                    <a:pt x="7683" y="8363"/>
                  </a:cubicBezTo>
                  <a:cubicBezTo>
                    <a:pt x="7304" y="8523"/>
                    <a:pt x="6914" y="8659"/>
                    <a:pt x="6521" y="8782"/>
                  </a:cubicBezTo>
                  <a:cubicBezTo>
                    <a:pt x="5724" y="9033"/>
                    <a:pt x="4922" y="9271"/>
                    <a:pt x="4122" y="9512"/>
                  </a:cubicBezTo>
                  <a:cubicBezTo>
                    <a:pt x="3981" y="9555"/>
                    <a:pt x="3835" y="9586"/>
                    <a:pt x="3692" y="9622"/>
                  </a:cubicBezTo>
                  <a:cubicBezTo>
                    <a:pt x="3383" y="9698"/>
                    <a:pt x="3076" y="9774"/>
                    <a:pt x="2767" y="9850"/>
                  </a:cubicBezTo>
                  <a:cubicBezTo>
                    <a:pt x="2595" y="9892"/>
                    <a:pt x="2424" y="9934"/>
                    <a:pt x="2230" y="9981"/>
                  </a:cubicBezTo>
                  <a:cubicBezTo>
                    <a:pt x="2032" y="9163"/>
                    <a:pt x="1852" y="8404"/>
                    <a:pt x="1659" y="7648"/>
                  </a:cubicBezTo>
                  <a:cubicBezTo>
                    <a:pt x="1629" y="7530"/>
                    <a:pt x="1651" y="7448"/>
                    <a:pt x="1706" y="7354"/>
                  </a:cubicBezTo>
                  <a:cubicBezTo>
                    <a:pt x="1798" y="7201"/>
                    <a:pt x="1858" y="7027"/>
                    <a:pt x="1964" y="6887"/>
                  </a:cubicBezTo>
                  <a:cubicBezTo>
                    <a:pt x="2186" y="6599"/>
                    <a:pt x="2183" y="6277"/>
                    <a:pt x="2149" y="5947"/>
                  </a:cubicBezTo>
                  <a:cubicBezTo>
                    <a:pt x="2107" y="5555"/>
                    <a:pt x="1960" y="5202"/>
                    <a:pt x="1685" y="4921"/>
                  </a:cubicBezTo>
                  <a:cubicBezTo>
                    <a:pt x="1468" y="4700"/>
                    <a:pt x="1222" y="4513"/>
                    <a:pt x="883" y="4499"/>
                  </a:cubicBezTo>
                  <a:cubicBezTo>
                    <a:pt x="706" y="3586"/>
                    <a:pt x="531" y="2683"/>
                    <a:pt x="354" y="1772"/>
                  </a:cubicBezTo>
                  <a:cubicBezTo>
                    <a:pt x="906" y="1608"/>
                    <a:pt x="1451" y="1447"/>
                    <a:pt x="2035" y="1273"/>
                  </a:cubicBezTo>
                  <a:cubicBezTo>
                    <a:pt x="2055" y="1387"/>
                    <a:pt x="2076" y="1485"/>
                    <a:pt x="2092" y="1586"/>
                  </a:cubicBezTo>
                  <a:cubicBezTo>
                    <a:pt x="2159" y="2044"/>
                    <a:pt x="2221" y="2504"/>
                    <a:pt x="2290" y="2963"/>
                  </a:cubicBezTo>
                  <a:cubicBezTo>
                    <a:pt x="2379" y="3567"/>
                    <a:pt x="2447" y="4176"/>
                    <a:pt x="2572" y="4773"/>
                  </a:cubicBezTo>
                  <a:cubicBezTo>
                    <a:pt x="2784" y="5797"/>
                    <a:pt x="2995" y="6829"/>
                    <a:pt x="3499" y="7761"/>
                  </a:cubicBezTo>
                  <a:cubicBezTo>
                    <a:pt x="3645" y="8030"/>
                    <a:pt x="3775" y="8344"/>
                    <a:pt x="4066" y="8506"/>
                  </a:cubicBezTo>
                  <a:cubicBezTo>
                    <a:pt x="4187" y="8573"/>
                    <a:pt x="4336" y="8637"/>
                    <a:pt x="4470" y="8637"/>
                  </a:cubicBezTo>
                  <a:cubicBezTo>
                    <a:pt x="4482" y="8637"/>
                    <a:pt x="4495" y="8636"/>
                    <a:pt x="4507" y="8635"/>
                  </a:cubicBezTo>
                  <a:cubicBezTo>
                    <a:pt x="4745" y="8614"/>
                    <a:pt x="4982" y="8538"/>
                    <a:pt x="5213" y="8462"/>
                  </a:cubicBezTo>
                  <a:cubicBezTo>
                    <a:pt x="5565" y="8345"/>
                    <a:pt x="5755" y="8071"/>
                    <a:pt x="5754" y="7717"/>
                  </a:cubicBezTo>
                  <a:cubicBezTo>
                    <a:pt x="5753" y="7276"/>
                    <a:pt x="5713" y="6832"/>
                    <a:pt x="5647" y="6394"/>
                  </a:cubicBezTo>
                  <a:cubicBezTo>
                    <a:pt x="5577" y="5926"/>
                    <a:pt x="5460" y="5462"/>
                    <a:pt x="5355" y="5000"/>
                  </a:cubicBezTo>
                  <a:cubicBezTo>
                    <a:pt x="5310" y="4806"/>
                    <a:pt x="5235" y="4618"/>
                    <a:pt x="5193" y="4423"/>
                  </a:cubicBezTo>
                  <a:cubicBezTo>
                    <a:pt x="5075" y="3876"/>
                    <a:pt x="4967" y="3329"/>
                    <a:pt x="4855" y="2782"/>
                  </a:cubicBezTo>
                  <a:cubicBezTo>
                    <a:pt x="4739" y="2215"/>
                    <a:pt x="4629" y="1648"/>
                    <a:pt x="4503" y="1084"/>
                  </a:cubicBezTo>
                  <a:cubicBezTo>
                    <a:pt x="4472" y="946"/>
                    <a:pt x="4394" y="819"/>
                    <a:pt x="4325" y="657"/>
                  </a:cubicBezTo>
                  <a:cubicBezTo>
                    <a:pt x="4824" y="525"/>
                    <a:pt x="5298" y="398"/>
                    <a:pt x="5797" y="266"/>
                  </a:cubicBezTo>
                  <a:close/>
                  <a:moveTo>
                    <a:pt x="5852" y="0"/>
                  </a:moveTo>
                  <a:cubicBezTo>
                    <a:pt x="5578" y="0"/>
                    <a:pt x="5341" y="119"/>
                    <a:pt x="5095" y="172"/>
                  </a:cubicBezTo>
                  <a:cubicBezTo>
                    <a:pt x="4516" y="295"/>
                    <a:pt x="3947" y="457"/>
                    <a:pt x="3376" y="609"/>
                  </a:cubicBezTo>
                  <a:cubicBezTo>
                    <a:pt x="2865" y="747"/>
                    <a:pt x="2356" y="887"/>
                    <a:pt x="1849" y="1038"/>
                  </a:cubicBezTo>
                  <a:cubicBezTo>
                    <a:pt x="1263" y="1214"/>
                    <a:pt x="687" y="1431"/>
                    <a:pt x="1" y="1509"/>
                  </a:cubicBezTo>
                  <a:cubicBezTo>
                    <a:pt x="37" y="1727"/>
                    <a:pt x="59" y="1923"/>
                    <a:pt x="102" y="2114"/>
                  </a:cubicBezTo>
                  <a:cubicBezTo>
                    <a:pt x="274" y="2898"/>
                    <a:pt x="466" y="3678"/>
                    <a:pt x="520" y="4482"/>
                  </a:cubicBezTo>
                  <a:cubicBezTo>
                    <a:pt x="535" y="4714"/>
                    <a:pt x="577" y="4746"/>
                    <a:pt x="809" y="4776"/>
                  </a:cubicBezTo>
                  <a:cubicBezTo>
                    <a:pt x="921" y="4791"/>
                    <a:pt x="1050" y="4796"/>
                    <a:pt x="1141" y="4853"/>
                  </a:cubicBezTo>
                  <a:cubicBezTo>
                    <a:pt x="1832" y="5278"/>
                    <a:pt x="2161" y="6507"/>
                    <a:pt x="1487" y="7148"/>
                  </a:cubicBezTo>
                  <a:cubicBezTo>
                    <a:pt x="1305" y="7321"/>
                    <a:pt x="1284" y="7511"/>
                    <a:pt x="1355" y="7753"/>
                  </a:cubicBezTo>
                  <a:cubicBezTo>
                    <a:pt x="1566" y="8472"/>
                    <a:pt x="1782" y="9193"/>
                    <a:pt x="1874" y="9943"/>
                  </a:cubicBezTo>
                  <a:cubicBezTo>
                    <a:pt x="1900" y="10151"/>
                    <a:pt x="2014" y="10260"/>
                    <a:pt x="2204" y="10260"/>
                  </a:cubicBezTo>
                  <a:cubicBezTo>
                    <a:pt x="2233" y="10260"/>
                    <a:pt x="2264" y="10258"/>
                    <a:pt x="2296" y="10253"/>
                  </a:cubicBezTo>
                  <a:cubicBezTo>
                    <a:pt x="2474" y="10224"/>
                    <a:pt x="2646" y="10167"/>
                    <a:pt x="2819" y="10120"/>
                  </a:cubicBezTo>
                  <a:cubicBezTo>
                    <a:pt x="3095" y="10048"/>
                    <a:pt x="3371" y="9973"/>
                    <a:pt x="3647" y="9898"/>
                  </a:cubicBezTo>
                  <a:cubicBezTo>
                    <a:pt x="3893" y="9834"/>
                    <a:pt x="4141" y="9779"/>
                    <a:pt x="4382" y="9707"/>
                  </a:cubicBezTo>
                  <a:cubicBezTo>
                    <a:pt x="5123" y="9483"/>
                    <a:pt x="5861" y="9255"/>
                    <a:pt x="6600" y="9024"/>
                  </a:cubicBezTo>
                  <a:cubicBezTo>
                    <a:pt x="6962" y="8913"/>
                    <a:pt x="7324" y="8794"/>
                    <a:pt x="7684" y="8675"/>
                  </a:cubicBezTo>
                  <a:cubicBezTo>
                    <a:pt x="7763" y="8649"/>
                    <a:pt x="7840" y="8609"/>
                    <a:pt x="7911" y="8562"/>
                  </a:cubicBezTo>
                  <a:cubicBezTo>
                    <a:pt x="8203" y="8371"/>
                    <a:pt x="8255" y="8231"/>
                    <a:pt x="8183" y="7898"/>
                  </a:cubicBezTo>
                  <a:cubicBezTo>
                    <a:pt x="8027" y="7173"/>
                    <a:pt x="7878" y="6448"/>
                    <a:pt x="7722" y="5724"/>
                  </a:cubicBezTo>
                  <a:cubicBezTo>
                    <a:pt x="7608" y="5195"/>
                    <a:pt x="7722" y="5287"/>
                    <a:pt x="7157" y="5164"/>
                  </a:cubicBezTo>
                  <a:cubicBezTo>
                    <a:pt x="6438" y="5008"/>
                    <a:pt x="6049" y="4538"/>
                    <a:pt x="6054" y="3801"/>
                  </a:cubicBezTo>
                  <a:cubicBezTo>
                    <a:pt x="6056" y="3436"/>
                    <a:pt x="6204" y="3164"/>
                    <a:pt x="6542" y="3022"/>
                  </a:cubicBezTo>
                  <a:cubicBezTo>
                    <a:pt x="6685" y="2963"/>
                    <a:pt x="6707" y="2879"/>
                    <a:pt x="6681" y="2751"/>
                  </a:cubicBezTo>
                  <a:cubicBezTo>
                    <a:pt x="6556" y="2160"/>
                    <a:pt x="6438" y="1570"/>
                    <a:pt x="6308" y="982"/>
                  </a:cubicBezTo>
                  <a:cubicBezTo>
                    <a:pt x="6234" y="655"/>
                    <a:pt x="6137" y="332"/>
                    <a:pt x="6054" y="23"/>
                  </a:cubicBezTo>
                  <a:cubicBezTo>
                    <a:pt x="5984" y="7"/>
                    <a:pt x="5917" y="0"/>
                    <a:pt x="58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7" name="Google Shape;1997;p35">
              <a:extLst>
                <a:ext uri="{FF2B5EF4-FFF2-40B4-BE49-F238E27FC236}">
                  <a16:creationId xmlns:a16="http://schemas.microsoft.com/office/drawing/2014/main" id="{65AC57D1-C237-BAA1-0475-A276ED3379F5}"/>
                </a:ext>
              </a:extLst>
            </p:cNvPr>
            <p:cNvSpPr/>
            <p:nvPr/>
          </p:nvSpPr>
          <p:spPr>
            <a:xfrm>
              <a:off x="6628793" y="5889482"/>
              <a:ext cx="81666" cy="88233"/>
            </a:xfrm>
            <a:custGeom>
              <a:avLst/>
              <a:gdLst/>
              <a:ahLst/>
              <a:cxnLst/>
              <a:rect l="l" t="t" r="r" b="b"/>
              <a:pathLst>
                <a:path w="883" h="954" extrusionOk="0">
                  <a:moveTo>
                    <a:pt x="410" y="0"/>
                  </a:moveTo>
                  <a:cubicBezTo>
                    <a:pt x="181" y="0"/>
                    <a:pt x="21" y="172"/>
                    <a:pt x="13" y="431"/>
                  </a:cubicBezTo>
                  <a:cubicBezTo>
                    <a:pt x="1" y="732"/>
                    <a:pt x="180" y="951"/>
                    <a:pt x="439" y="954"/>
                  </a:cubicBezTo>
                  <a:cubicBezTo>
                    <a:pt x="439" y="954"/>
                    <a:pt x="440" y="954"/>
                    <a:pt x="440" y="954"/>
                  </a:cubicBezTo>
                  <a:cubicBezTo>
                    <a:pt x="670" y="954"/>
                    <a:pt x="883" y="752"/>
                    <a:pt x="878" y="539"/>
                  </a:cubicBezTo>
                  <a:cubicBezTo>
                    <a:pt x="873" y="296"/>
                    <a:pt x="624" y="3"/>
                    <a:pt x="420" y="0"/>
                  </a:cubicBezTo>
                  <a:cubicBezTo>
                    <a:pt x="417" y="0"/>
                    <a:pt x="413" y="0"/>
                    <a:pt x="4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E9D97E25-00C5-5EBA-2491-481BA2D1FE58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id="{450AD4E1-1860-6916-DDBB-1C6DCCE2260B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551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1">
          <a:extLst>
            <a:ext uri="{FF2B5EF4-FFF2-40B4-BE49-F238E27FC236}">
              <a16:creationId xmlns:a16="http://schemas.microsoft.com/office/drawing/2014/main" id="{C0CB1BDF-8A61-6AC0-BE3E-CCD31534F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p38">
            <a:extLst>
              <a:ext uri="{FF2B5EF4-FFF2-40B4-BE49-F238E27FC236}">
                <a16:creationId xmlns:a16="http://schemas.microsoft.com/office/drawing/2014/main" id="{C7653EEE-D597-EE15-E8F0-D44302FD5215}"/>
              </a:ext>
            </a:extLst>
          </p:cNvPr>
          <p:cNvSpPr/>
          <p:nvPr/>
        </p:nvSpPr>
        <p:spPr>
          <a:xfrm>
            <a:off x="2059953" y="2040333"/>
            <a:ext cx="9320100" cy="461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83" name="Google Shape;2083;p38">
            <a:extLst>
              <a:ext uri="{FF2B5EF4-FFF2-40B4-BE49-F238E27FC236}">
                <a16:creationId xmlns:a16="http://schemas.microsoft.com/office/drawing/2014/main" id="{6C6963A0-B152-6B55-7095-B75D362BFE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46695" y="793027"/>
            <a:ext cx="9692700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r>
              <a:rPr lang="pt-BR" dirty="0"/>
              <a:t>Definindo: </a:t>
            </a:r>
            <a:endParaRPr dirty="0"/>
          </a:p>
        </p:txBody>
      </p:sp>
      <p:grpSp>
        <p:nvGrpSpPr>
          <p:cNvPr id="2084" name="Google Shape;2084;p38">
            <a:extLst>
              <a:ext uri="{FF2B5EF4-FFF2-40B4-BE49-F238E27FC236}">
                <a16:creationId xmlns:a16="http://schemas.microsoft.com/office/drawing/2014/main" id="{E5D0B29D-1F0B-1C02-7258-BF808812A8A4}"/>
              </a:ext>
            </a:extLst>
          </p:cNvPr>
          <p:cNvGrpSpPr/>
          <p:nvPr/>
        </p:nvGrpSpPr>
        <p:grpSpPr>
          <a:xfrm>
            <a:off x="1839075" y="1845069"/>
            <a:ext cx="9764027" cy="4892262"/>
            <a:chOff x="465091" y="1845069"/>
            <a:chExt cx="9764027" cy="4892262"/>
          </a:xfrm>
        </p:grpSpPr>
        <p:sp>
          <p:nvSpPr>
            <p:cNvPr id="2085" name="Google Shape;2085;p38">
              <a:extLst>
                <a:ext uri="{FF2B5EF4-FFF2-40B4-BE49-F238E27FC236}">
                  <a16:creationId xmlns:a16="http://schemas.microsoft.com/office/drawing/2014/main" id="{0FA083F7-A036-7111-66A3-5708EAC0A2F6}"/>
                </a:ext>
              </a:extLst>
            </p:cNvPr>
            <p:cNvSpPr/>
            <p:nvPr/>
          </p:nvSpPr>
          <p:spPr>
            <a:xfrm>
              <a:off x="685978" y="1845071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6" name="Google Shape;2086;p38">
              <a:extLst>
                <a:ext uri="{FF2B5EF4-FFF2-40B4-BE49-F238E27FC236}">
                  <a16:creationId xmlns:a16="http://schemas.microsoft.com/office/drawing/2014/main" id="{6985A0F5-BE82-C78F-CEB1-43166BA9A7A1}"/>
                </a:ext>
              </a:extLst>
            </p:cNvPr>
            <p:cNvSpPr/>
            <p:nvPr/>
          </p:nvSpPr>
          <p:spPr>
            <a:xfrm rot="5400000">
              <a:off x="-566617" y="2963339"/>
              <a:ext cx="2369536" cy="306116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7" name="Google Shape;2087;p38">
              <a:extLst>
                <a:ext uri="{FF2B5EF4-FFF2-40B4-BE49-F238E27FC236}">
                  <a16:creationId xmlns:a16="http://schemas.microsoft.com/office/drawing/2014/main" id="{DEB62E3D-4CFA-E1BE-02A7-C4D0E0F05A2A}"/>
                </a:ext>
              </a:extLst>
            </p:cNvPr>
            <p:cNvSpPr/>
            <p:nvPr/>
          </p:nvSpPr>
          <p:spPr>
            <a:xfrm rot="-5400000" flipH="1">
              <a:off x="-566620" y="5181698"/>
              <a:ext cx="2369536" cy="306116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8" name="Google Shape;2088;p38">
              <a:extLst>
                <a:ext uri="{FF2B5EF4-FFF2-40B4-BE49-F238E27FC236}">
                  <a16:creationId xmlns:a16="http://schemas.microsoft.com/office/drawing/2014/main" id="{CF41A019-85D0-650E-0C66-E89153F4E19D}"/>
                </a:ext>
              </a:extLst>
            </p:cNvPr>
            <p:cNvSpPr/>
            <p:nvPr/>
          </p:nvSpPr>
          <p:spPr>
            <a:xfrm>
              <a:off x="685978" y="6431372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9" name="Google Shape;2089;p38">
              <a:extLst>
                <a:ext uri="{FF2B5EF4-FFF2-40B4-BE49-F238E27FC236}">
                  <a16:creationId xmlns:a16="http://schemas.microsoft.com/office/drawing/2014/main" id="{2776BE94-41BE-5B0F-5436-595185E24F8C}"/>
                </a:ext>
              </a:extLst>
            </p:cNvPr>
            <p:cNvSpPr/>
            <p:nvPr/>
          </p:nvSpPr>
          <p:spPr>
            <a:xfrm flipH="1">
              <a:off x="7637477" y="1845071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0" name="Google Shape;2090;p38">
              <a:extLst>
                <a:ext uri="{FF2B5EF4-FFF2-40B4-BE49-F238E27FC236}">
                  <a16:creationId xmlns:a16="http://schemas.microsoft.com/office/drawing/2014/main" id="{AA2EB573-2D63-8443-26C0-400DB0E8E107}"/>
                </a:ext>
              </a:extLst>
            </p:cNvPr>
            <p:cNvSpPr/>
            <p:nvPr/>
          </p:nvSpPr>
          <p:spPr>
            <a:xfrm rot="-5400000" flipH="1">
              <a:off x="8891290" y="2963339"/>
              <a:ext cx="2369536" cy="306116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1" name="Google Shape;2091;p38">
              <a:extLst>
                <a:ext uri="{FF2B5EF4-FFF2-40B4-BE49-F238E27FC236}">
                  <a16:creationId xmlns:a16="http://schemas.microsoft.com/office/drawing/2014/main" id="{B2CF60D6-C09E-0DF7-9BE2-B9AAD063AB61}"/>
                </a:ext>
              </a:extLst>
            </p:cNvPr>
            <p:cNvSpPr/>
            <p:nvPr/>
          </p:nvSpPr>
          <p:spPr>
            <a:xfrm rot="5400000">
              <a:off x="8891292" y="5181698"/>
              <a:ext cx="2369536" cy="306116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2" name="Google Shape;2092;p38">
              <a:extLst>
                <a:ext uri="{FF2B5EF4-FFF2-40B4-BE49-F238E27FC236}">
                  <a16:creationId xmlns:a16="http://schemas.microsoft.com/office/drawing/2014/main" id="{834CD353-1B02-714A-3851-F31838F76E58}"/>
                </a:ext>
              </a:extLst>
            </p:cNvPr>
            <p:cNvSpPr/>
            <p:nvPr/>
          </p:nvSpPr>
          <p:spPr>
            <a:xfrm flipH="1">
              <a:off x="7637477" y="6431372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3" name="Google Shape;2093;p38">
              <a:extLst>
                <a:ext uri="{FF2B5EF4-FFF2-40B4-BE49-F238E27FC236}">
                  <a16:creationId xmlns:a16="http://schemas.microsoft.com/office/drawing/2014/main" id="{DF40209D-88B9-F928-562C-D8119863B3B4}"/>
                </a:ext>
              </a:extLst>
            </p:cNvPr>
            <p:cNvSpPr/>
            <p:nvPr/>
          </p:nvSpPr>
          <p:spPr>
            <a:xfrm flipH="1">
              <a:off x="2980612" y="1845071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4" name="Google Shape;2094;p38">
              <a:extLst>
                <a:ext uri="{FF2B5EF4-FFF2-40B4-BE49-F238E27FC236}">
                  <a16:creationId xmlns:a16="http://schemas.microsoft.com/office/drawing/2014/main" id="{EDF0FDA7-B34A-2E25-4243-A4A4760AD59F}"/>
                </a:ext>
              </a:extLst>
            </p:cNvPr>
            <p:cNvSpPr/>
            <p:nvPr/>
          </p:nvSpPr>
          <p:spPr>
            <a:xfrm flipH="1">
              <a:off x="2904393" y="6431372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5" name="Google Shape;2095;p38">
              <a:extLst>
                <a:ext uri="{FF2B5EF4-FFF2-40B4-BE49-F238E27FC236}">
                  <a16:creationId xmlns:a16="http://schemas.microsoft.com/office/drawing/2014/main" id="{A7679EE3-4F90-76B2-305F-EEE92FBC6B9F}"/>
                </a:ext>
              </a:extLst>
            </p:cNvPr>
            <p:cNvSpPr/>
            <p:nvPr/>
          </p:nvSpPr>
          <p:spPr>
            <a:xfrm rot="10800000">
              <a:off x="5275161" y="6431370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6" name="Google Shape;2096;p38">
              <a:extLst>
                <a:ext uri="{FF2B5EF4-FFF2-40B4-BE49-F238E27FC236}">
                  <a16:creationId xmlns:a16="http://schemas.microsoft.com/office/drawing/2014/main" id="{6887EB5D-48BB-ED5F-6A92-657602ABC1D3}"/>
                </a:ext>
              </a:extLst>
            </p:cNvPr>
            <p:cNvSpPr/>
            <p:nvPr/>
          </p:nvSpPr>
          <p:spPr>
            <a:xfrm rot="10800000">
              <a:off x="5351380" y="1845069"/>
              <a:ext cx="2370754" cy="305958"/>
            </a:xfrm>
            <a:custGeom>
              <a:avLst/>
              <a:gdLst/>
              <a:ahLst/>
              <a:cxnLst/>
              <a:rect l="l" t="t" r="r" b="b"/>
              <a:pathLst>
                <a:path w="25627" h="3309" extrusionOk="0">
                  <a:moveTo>
                    <a:pt x="22725" y="0"/>
                  </a:moveTo>
                  <a:cubicBezTo>
                    <a:pt x="22701" y="0"/>
                    <a:pt x="22676" y="2"/>
                    <a:pt x="22650" y="4"/>
                  </a:cubicBezTo>
                  <a:cubicBezTo>
                    <a:pt x="22306" y="39"/>
                    <a:pt x="21961" y="78"/>
                    <a:pt x="21621" y="150"/>
                  </a:cubicBezTo>
                  <a:cubicBezTo>
                    <a:pt x="21203" y="240"/>
                    <a:pt x="21114" y="381"/>
                    <a:pt x="21081" y="730"/>
                  </a:cubicBezTo>
                  <a:cubicBezTo>
                    <a:pt x="21044" y="1137"/>
                    <a:pt x="21062" y="1548"/>
                    <a:pt x="21013" y="1955"/>
                  </a:cubicBezTo>
                  <a:cubicBezTo>
                    <a:pt x="20994" y="2102"/>
                    <a:pt x="20975" y="2251"/>
                    <a:pt x="20918" y="2391"/>
                  </a:cubicBezTo>
                  <a:cubicBezTo>
                    <a:pt x="20901" y="2434"/>
                    <a:pt x="20879" y="2475"/>
                    <a:pt x="20824" y="2475"/>
                  </a:cubicBezTo>
                  <a:cubicBezTo>
                    <a:pt x="20762" y="2475"/>
                    <a:pt x="20700" y="2477"/>
                    <a:pt x="20639" y="2477"/>
                  </a:cubicBezTo>
                  <a:cubicBezTo>
                    <a:pt x="20596" y="2477"/>
                    <a:pt x="20553" y="2476"/>
                    <a:pt x="20511" y="2473"/>
                  </a:cubicBezTo>
                  <a:cubicBezTo>
                    <a:pt x="20352" y="2461"/>
                    <a:pt x="20193" y="2455"/>
                    <a:pt x="20035" y="2455"/>
                  </a:cubicBezTo>
                  <a:cubicBezTo>
                    <a:pt x="19888" y="2455"/>
                    <a:pt x="19742" y="2460"/>
                    <a:pt x="19595" y="2468"/>
                  </a:cubicBezTo>
                  <a:cubicBezTo>
                    <a:pt x="19176" y="2491"/>
                    <a:pt x="18755" y="2479"/>
                    <a:pt x="18336" y="2509"/>
                  </a:cubicBezTo>
                  <a:cubicBezTo>
                    <a:pt x="18332" y="2509"/>
                    <a:pt x="18328" y="2510"/>
                    <a:pt x="18324" y="2510"/>
                  </a:cubicBezTo>
                  <a:cubicBezTo>
                    <a:pt x="18271" y="2510"/>
                    <a:pt x="18255" y="2482"/>
                    <a:pt x="18259" y="2428"/>
                  </a:cubicBezTo>
                  <a:cubicBezTo>
                    <a:pt x="18271" y="2298"/>
                    <a:pt x="18281" y="2168"/>
                    <a:pt x="18291" y="2038"/>
                  </a:cubicBezTo>
                  <a:cubicBezTo>
                    <a:pt x="18305" y="1889"/>
                    <a:pt x="18312" y="1740"/>
                    <a:pt x="18329" y="1592"/>
                  </a:cubicBezTo>
                  <a:cubicBezTo>
                    <a:pt x="18357" y="1345"/>
                    <a:pt x="18367" y="1102"/>
                    <a:pt x="18306" y="858"/>
                  </a:cubicBezTo>
                  <a:cubicBezTo>
                    <a:pt x="18235" y="574"/>
                    <a:pt x="18070" y="395"/>
                    <a:pt x="17777" y="335"/>
                  </a:cubicBezTo>
                  <a:cubicBezTo>
                    <a:pt x="17614" y="302"/>
                    <a:pt x="17448" y="289"/>
                    <a:pt x="17285" y="276"/>
                  </a:cubicBezTo>
                  <a:cubicBezTo>
                    <a:pt x="17066" y="259"/>
                    <a:pt x="16848" y="255"/>
                    <a:pt x="16629" y="255"/>
                  </a:cubicBezTo>
                  <a:cubicBezTo>
                    <a:pt x="16454" y="255"/>
                    <a:pt x="16279" y="258"/>
                    <a:pt x="16104" y="258"/>
                  </a:cubicBezTo>
                  <a:cubicBezTo>
                    <a:pt x="15864" y="258"/>
                    <a:pt x="15739" y="372"/>
                    <a:pt x="15676" y="600"/>
                  </a:cubicBezTo>
                  <a:cubicBezTo>
                    <a:pt x="15542" y="1079"/>
                    <a:pt x="15517" y="1573"/>
                    <a:pt x="15468" y="2064"/>
                  </a:cubicBezTo>
                  <a:cubicBezTo>
                    <a:pt x="15452" y="2226"/>
                    <a:pt x="15422" y="2386"/>
                    <a:pt x="15360" y="2539"/>
                  </a:cubicBezTo>
                  <a:cubicBezTo>
                    <a:pt x="15341" y="2584"/>
                    <a:pt x="15315" y="2603"/>
                    <a:pt x="15263" y="2607"/>
                  </a:cubicBezTo>
                  <a:cubicBezTo>
                    <a:pt x="14999" y="2619"/>
                    <a:pt x="14735" y="2638"/>
                    <a:pt x="14471" y="2653"/>
                  </a:cubicBezTo>
                  <a:cubicBezTo>
                    <a:pt x="14119" y="2675"/>
                    <a:pt x="13767" y="2696"/>
                    <a:pt x="13415" y="2717"/>
                  </a:cubicBezTo>
                  <a:cubicBezTo>
                    <a:pt x="13410" y="2718"/>
                    <a:pt x="13405" y="2718"/>
                    <a:pt x="13400" y="2718"/>
                  </a:cubicBezTo>
                  <a:cubicBezTo>
                    <a:pt x="13361" y="2718"/>
                    <a:pt x="13341" y="2702"/>
                    <a:pt x="13334" y="2655"/>
                  </a:cubicBezTo>
                  <a:cubicBezTo>
                    <a:pt x="13321" y="2582"/>
                    <a:pt x="13329" y="2506"/>
                    <a:pt x="13322" y="2431"/>
                  </a:cubicBezTo>
                  <a:cubicBezTo>
                    <a:pt x="13300" y="2190"/>
                    <a:pt x="13306" y="1950"/>
                    <a:pt x="13318" y="1709"/>
                  </a:cubicBezTo>
                  <a:cubicBezTo>
                    <a:pt x="13329" y="1493"/>
                    <a:pt x="13368" y="1281"/>
                    <a:pt x="13344" y="1061"/>
                  </a:cubicBezTo>
                  <a:cubicBezTo>
                    <a:pt x="13311" y="769"/>
                    <a:pt x="13186" y="647"/>
                    <a:pt x="12894" y="644"/>
                  </a:cubicBezTo>
                  <a:cubicBezTo>
                    <a:pt x="12835" y="643"/>
                    <a:pt x="12777" y="643"/>
                    <a:pt x="12718" y="643"/>
                  </a:cubicBezTo>
                  <a:cubicBezTo>
                    <a:pt x="12238" y="643"/>
                    <a:pt x="11759" y="667"/>
                    <a:pt x="11279" y="677"/>
                  </a:cubicBezTo>
                  <a:cubicBezTo>
                    <a:pt x="11175" y="679"/>
                    <a:pt x="11071" y="681"/>
                    <a:pt x="10967" y="681"/>
                  </a:cubicBezTo>
                  <a:cubicBezTo>
                    <a:pt x="10788" y="681"/>
                    <a:pt x="10608" y="677"/>
                    <a:pt x="10429" y="670"/>
                  </a:cubicBezTo>
                  <a:cubicBezTo>
                    <a:pt x="10417" y="669"/>
                    <a:pt x="10404" y="669"/>
                    <a:pt x="10392" y="669"/>
                  </a:cubicBezTo>
                  <a:cubicBezTo>
                    <a:pt x="10251" y="669"/>
                    <a:pt x="10152" y="718"/>
                    <a:pt x="10115" y="918"/>
                  </a:cubicBezTo>
                  <a:cubicBezTo>
                    <a:pt x="10056" y="1253"/>
                    <a:pt x="10002" y="1592"/>
                    <a:pt x="9937" y="1926"/>
                  </a:cubicBezTo>
                  <a:cubicBezTo>
                    <a:pt x="9885" y="2185"/>
                    <a:pt x="9826" y="2444"/>
                    <a:pt x="9716" y="2686"/>
                  </a:cubicBezTo>
                  <a:cubicBezTo>
                    <a:pt x="9674" y="2777"/>
                    <a:pt x="9609" y="2817"/>
                    <a:pt x="9507" y="2817"/>
                  </a:cubicBezTo>
                  <a:cubicBezTo>
                    <a:pt x="9500" y="2817"/>
                    <a:pt x="9493" y="2817"/>
                    <a:pt x="9485" y="2817"/>
                  </a:cubicBezTo>
                  <a:cubicBezTo>
                    <a:pt x="9232" y="2817"/>
                    <a:pt x="8980" y="2784"/>
                    <a:pt x="8729" y="2784"/>
                  </a:cubicBezTo>
                  <a:cubicBezTo>
                    <a:pt x="8485" y="2784"/>
                    <a:pt x="8241" y="2776"/>
                    <a:pt x="7997" y="2776"/>
                  </a:cubicBezTo>
                  <a:cubicBezTo>
                    <a:pt x="7882" y="2776"/>
                    <a:pt x="7768" y="2778"/>
                    <a:pt x="7654" y="2783"/>
                  </a:cubicBezTo>
                  <a:cubicBezTo>
                    <a:pt x="7613" y="2784"/>
                    <a:pt x="7567" y="2794"/>
                    <a:pt x="7525" y="2794"/>
                  </a:cubicBezTo>
                  <a:cubicBezTo>
                    <a:pt x="7493" y="2794"/>
                    <a:pt x="7464" y="2788"/>
                    <a:pt x="7443" y="2768"/>
                  </a:cubicBezTo>
                  <a:cubicBezTo>
                    <a:pt x="7391" y="2716"/>
                    <a:pt x="7438" y="2627"/>
                    <a:pt x="7439" y="2553"/>
                  </a:cubicBezTo>
                  <a:cubicBezTo>
                    <a:pt x="7449" y="2049"/>
                    <a:pt x="7447" y="1547"/>
                    <a:pt x="7361" y="1049"/>
                  </a:cubicBezTo>
                  <a:cubicBezTo>
                    <a:pt x="7310" y="751"/>
                    <a:pt x="7167" y="632"/>
                    <a:pt x="6862" y="630"/>
                  </a:cubicBezTo>
                  <a:cubicBezTo>
                    <a:pt x="6611" y="628"/>
                    <a:pt x="6360" y="631"/>
                    <a:pt x="6108" y="618"/>
                  </a:cubicBezTo>
                  <a:cubicBezTo>
                    <a:pt x="6020" y="614"/>
                    <a:pt x="5933" y="612"/>
                    <a:pt x="5846" y="612"/>
                  </a:cubicBezTo>
                  <a:cubicBezTo>
                    <a:pt x="5551" y="612"/>
                    <a:pt x="5256" y="635"/>
                    <a:pt x="4962" y="663"/>
                  </a:cubicBezTo>
                  <a:cubicBezTo>
                    <a:pt x="4714" y="686"/>
                    <a:pt x="4607" y="785"/>
                    <a:pt x="4569" y="1035"/>
                  </a:cubicBezTo>
                  <a:cubicBezTo>
                    <a:pt x="4542" y="1212"/>
                    <a:pt x="4523" y="1391"/>
                    <a:pt x="4497" y="1567"/>
                  </a:cubicBezTo>
                  <a:cubicBezTo>
                    <a:pt x="4459" y="1831"/>
                    <a:pt x="4369" y="2085"/>
                    <a:pt x="4320" y="2348"/>
                  </a:cubicBezTo>
                  <a:cubicBezTo>
                    <a:pt x="4293" y="2489"/>
                    <a:pt x="4267" y="2632"/>
                    <a:pt x="4215" y="2767"/>
                  </a:cubicBezTo>
                  <a:cubicBezTo>
                    <a:pt x="4195" y="2820"/>
                    <a:pt x="4174" y="2877"/>
                    <a:pt x="4104" y="2879"/>
                  </a:cubicBezTo>
                  <a:cubicBezTo>
                    <a:pt x="4017" y="2883"/>
                    <a:pt x="3933" y="2892"/>
                    <a:pt x="3848" y="2899"/>
                  </a:cubicBezTo>
                  <a:cubicBezTo>
                    <a:pt x="3669" y="2913"/>
                    <a:pt x="3488" y="2905"/>
                    <a:pt x="3310" y="2917"/>
                  </a:cubicBezTo>
                  <a:cubicBezTo>
                    <a:pt x="3136" y="2928"/>
                    <a:pt x="2961" y="2930"/>
                    <a:pt x="2786" y="2930"/>
                  </a:cubicBezTo>
                  <a:cubicBezTo>
                    <a:pt x="2650" y="2930"/>
                    <a:pt x="2514" y="2929"/>
                    <a:pt x="2378" y="2929"/>
                  </a:cubicBezTo>
                  <a:cubicBezTo>
                    <a:pt x="2336" y="2928"/>
                    <a:pt x="2316" y="2914"/>
                    <a:pt x="2310" y="2871"/>
                  </a:cubicBezTo>
                  <a:cubicBezTo>
                    <a:pt x="2289" y="2728"/>
                    <a:pt x="2265" y="2587"/>
                    <a:pt x="2240" y="2444"/>
                  </a:cubicBezTo>
                  <a:cubicBezTo>
                    <a:pt x="2167" y="2042"/>
                    <a:pt x="2090" y="1641"/>
                    <a:pt x="2020" y="1240"/>
                  </a:cubicBezTo>
                  <a:cubicBezTo>
                    <a:pt x="1961" y="916"/>
                    <a:pt x="1842" y="692"/>
                    <a:pt x="1407" y="692"/>
                  </a:cubicBezTo>
                  <a:cubicBezTo>
                    <a:pt x="1403" y="692"/>
                    <a:pt x="1400" y="692"/>
                    <a:pt x="1395" y="692"/>
                  </a:cubicBezTo>
                  <a:cubicBezTo>
                    <a:pt x="1182" y="694"/>
                    <a:pt x="969" y="694"/>
                    <a:pt x="754" y="712"/>
                  </a:cubicBezTo>
                  <a:cubicBezTo>
                    <a:pt x="558" y="729"/>
                    <a:pt x="361" y="751"/>
                    <a:pt x="166" y="776"/>
                  </a:cubicBezTo>
                  <a:cubicBezTo>
                    <a:pt x="61" y="789"/>
                    <a:pt x="1" y="869"/>
                    <a:pt x="6" y="972"/>
                  </a:cubicBezTo>
                  <a:cubicBezTo>
                    <a:pt x="11" y="1070"/>
                    <a:pt x="79" y="1137"/>
                    <a:pt x="187" y="1137"/>
                  </a:cubicBezTo>
                  <a:cubicBezTo>
                    <a:pt x="267" y="1137"/>
                    <a:pt x="347" y="1128"/>
                    <a:pt x="426" y="1118"/>
                  </a:cubicBezTo>
                  <a:cubicBezTo>
                    <a:pt x="724" y="1088"/>
                    <a:pt x="1023" y="1058"/>
                    <a:pt x="1323" y="1058"/>
                  </a:cubicBezTo>
                  <a:cubicBezTo>
                    <a:pt x="1347" y="1058"/>
                    <a:pt x="1370" y="1058"/>
                    <a:pt x="1393" y="1058"/>
                  </a:cubicBezTo>
                  <a:cubicBezTo>
                    <a:pt x="1567" y="1060"/>
                    <a:pt x="1611" y="1090"/>
                    <a:pt x="1643" y="1261"/>
                  </a:cubicBezTo>
                  <a:cubicBezTo>
                    <a:pt x="1690" y="1502"/>
                    <a:pt x="1726" y="1745"/>
                    <a:pt x="1773" y="1986"/>
                  </a:cubicBezTo>
                  <a:cubicBezTo>
                    <a:pt x="1841" y="2320"/>
                    <a:pt x="1892" y="2658"/>
                    <a:pt x="1951" y="2995"/>
                  </a:cubicBezTo>
                  <a:cubicBezTo>
                    <a:pt x="1976" y="3143"/>
                    <a:pt x="2061" y="3251"/>
                    <a:pt x="2214" y="3287"/>
                  </a:cubicBezTo>
                  <a:cubicBezTo>
                    <a:pt x="2277" y="3301"/>
                    <a:pt x="2344" y="3309"/>
                    <a:pt x="2411" y="3309"/>
                  </a:cubicBezTo>
                  <a:cubicBezTo>
                    <a:pt x="2448" y="3309"/>
                    <a:pt x="2484" y="3309"/>
                    <a:pt x="2520" y="3309"/>
                  </a:cubicBezTo>
                  <a:cubicBezTo>
                    <a:pt x="3032" y="3309"/>
                    <a:pt x="3544" y="3295"/>
                    <a:pt x="4056" y="3262"/>
                  </a:cubicBezTo>
                  <a:cubicBezTo>
                    <a:pt x="4312" y="3247"/>
                    <a:pt x="4465" y="3152"/>
                    <a:pt x="4560" y="2915"/>
                  </a:cubicBezTo>
                  <a:cubicBezTo>
                    <a:pt x="4643" y="2712"/>
                    <a:pt x="4664" y="2495"/>
                    <a:pt x="4719" y="2287"/>
                  </a:cubicBezTo>
                  <a:cubicBezTo>
                    <a:pt x="4821" y="1899"/>
                    <a:pt x="4905" y="1509"/>
                    <a:pt x="4933" y="1107"/>
                  </a:cubicBezTo>
                  <a:cubicBezTo>
                    <a:pt x="4936" y="1059"/>
                    <a:pt x="4961" y="1045"/>
                    <a:pt x="5005" y="1040"/>
                  </a:cubicBezTo>
                  <a:cubicBezTo>
                    <a:pt x="5232" y="1010"/>
                    <a:pt x="5463" y="998"/>
                    <a:pt x="5692" y="994"/>
                  </a:cubicBezTo>
                  <a:cubicBezTo>
                    <a:pt x="5791" y="992"/>
                    <a:pt x="5889" y="991"/>
                    <a:pt x="5987" y="991"/>
                  </a:cubicBezTo>
                  <a:cubicBezTo>
                    <a:pt x="6184" y="991"/>
                    <a:pt x="6381" y="995"/>
                    <a:pt x="6577" y="1003"/>
                  </a:cubicBezTo>
                  <a:cubicBezTo>
                    <a:pt x="6587" y="1004"/>
                    <a:pt x="6597" y="1004"/>
                    <a:pt x="6607" y="1004"/>
                  </a:cubicBezTo>
                  <a:cubicBezTo>
                    <a:pt x="6671" y="1004"/>
                    <a:pt x="6736" y="995"/>
                    <a:pt x="6801" y="995"/>
                  </a:cubicBezTo>
                  <a:cubicBezTo>
                    <a:pt x="6833" y="995"/>
                    <a:pt x="6864" y="997"/>
                    <a:pt x="6896" y="1003"/>
                  </a:cubicBezTo>
                  <a:cubicBezTo>
                    <a:pt x="6952" y="1014"/>
                    <a:pt x="6972" y="1038"/>
                    <a:pt x="6982" y="1089"/>
                  </a:cubicBezTo>
                  <a:cubicBezTo>
                    <a:pt x="7024" y="1329"/>
                    <a:pt x="7053" y="1569"/>
                    <a:pt x="7058" y="1812"/>
                  </a:cubicBezTo>
                  <a:cubicBezTo>
                    <a:pt x="7065" y="2149"/>
                    <a:pt x="7064" y="2485"/>
                    <a:pt x="7046" y="2824"/>
                  </a:cubicBezTo>
                  <a:cubicBezTo>
                    <a:pt x="7038" y="2993"/>
                    <a:pt x="7167" y="3126"/>
                    <a:pt x="7333" y="3145"/>
                  </a:cubicBezTo>
                  <a:cubicBezTo>
                    <a:pt x="7424" y="3155"/>
                    <a:pt x="7516" y="3162"/>
                    <a:pt x="7609" y="3162"/>
                  </a:cubicBezTo>
                  <a:cubicBezTo>
                    <a:pt x="7645" y="3162"/>
                    <a:pt x="7681" y="3161"/>
                    <a:pt x="7717" y="3158"/>
                  </a:cubicBezTo>
                  <a:cubicBezTo>
                    <a:pt x="7858" y="3148"/>
                    <a:pt x="7999" y="3145"/>
                    <a:pt x="8140" y="3145"/>
                  </a:cubicBezTo>
                  <a:cubicBezTo>
                    <a:pt x="8290" y="3145"/>
                    <a:pt x="8441" y="3149"/>
                    <a:pt x="8592" y="3155"/>
                  </a:cubicBezTo>
                  <a:cubicBezTo>
                    <a:pt x="8855" y="3166"/>
                    <a:pt x="9116" y="3174"/>
                    <a:pt x="9378" y="3190"/>
                  </a:cubicBezTo>
                  <a:cubicBezTo>
                    <a:pt x="9411" y="3192"/>
                    <a:pt x="9443" y="3193"/>
                    <a:pt x="9473" y="3193"/>
                  </a:cubicBezTo>
                  <a:cubicBezTo>
                    <a:pt x="9822" y="3193"/>
                    <a:pt x="9990" y="3057"/>
                    <a:pt x="10115" y="2697"/>
                  </a:cubicBezTo>
                  <a:cubicBezTo>
                    <a:pt x="10150" y="2601"/>
                    <a:pt x="10179" y="2504"/>
                    <a:pt x="10208" y="2407"/>
                  </a:cubicBezTo>
                  <a:cubicBezTo>
                    <a:pt x="10331" y="1982"/>
                    <a:pt x="10389" y="1545"/>
                    <a:pt x="10461" y="1111"/>
                  </a:cubicBezTo>
                  <a:cubicBezTo>
                    <a:pt x="10470" y="1058"/>
                    <a:pt x="10490" y="1040"/>
                    <a:pt x="10524" y="1040"/>
                  </a:cubicBezTo>
                  <a:cubicBezTo>
                    <a:pt x="10533" y="1040"/>
                    <a:pt x="10544" y="1041"/>
                    <a:pt x="10557" y="1044"/>
                  </a:cubicBezTo>
                  <a:cubicBezTo>
                    <a:pt x="10618" y="1056"/>
                    <a:pt x="10679" y="1054"/>
                    <a:pt x="10741" y="1055"/>
                  </a:cubicBezTo>
                  <a:cubicBezTo>
                    <a:pt x="10808" y="1057"/>
                    <a:pt x="10875" y="1058"/>
                    <a:pt x="10942" y="1058"/>
                  </a:cubicBezTo>
                  <a:cubicBezTo>
                    <a:pt x="11358" y="1058"/>
                    <a:pt x="11772" y="1023"/>
                    <a:pt x="12187" y="1023"/>
                  </a:cubicBezTo>
                  <a:cubicBezTo>
                    <a:pt x="12192" y="1023"/>
                    <a:pt x="12197" y="1023"/>
                    <a:pt x="12202" y="1023"/>
                  </a:cubicBezTo>
                  <a:cubicBezTo>
                    <a:pt x="12386" y="1023"/>
                    <a:pt x="12571" y="1023"/>
                    <a:pt x="12756" y="1018"/>
                  </a:cubicBezTo>
                  <a:cubicBezTo>
                    <a:pt x="12806" y="1016"/>
                    <a:pt x="12845" y="1013"/>
                    <a:pt x="12875" y="1013"/>
                  </a:cubicBezTo>
                  <a:cubicBezTo>
                    <a:pt x="12969" y="1013"/>
                    <a:pt x="12978" y="1042"/>
                    <a:pt x="12977" y="1230"/>
                  </a:cubicBezTo>
                  <a:cubicBezTo>
                    <a:pt x="12973" y="1447"/>
                    <a:pt x="12937" y="1661"/>
                    <a:pt x="12930" y="1877"/>
                  </a:cubicBezTo>
                  <a:cubicBezTo>
                    <a:pt x="12920" y="2184"/>
                    <a:pt x="12954" y="2492"/>
                    <a:pt x="12963" y="2799"/>
                  </a:cubicBezTo>
                  <a:cubicBezTo>
                    <a:pt x="12966" y="2924"/>
                    <a:pt x="13015" y="3029"/>
                    <a:pt x="13146" y="3073"/>
                  </a:cubicBezTo>
                  <a:cubicBezTo>
                    <a:pt x="13200" y="3089"/>
                    <a:pt x="13255" y="3097"/>
                    <a:pt x="13311" y="3097"/>
                  </a:cubicBezTo>
                  <a:cubicBezTo>
                    <a:pt x="13333" y="3097"/>
                    <a:pt x="13355" y="3096"/>
                    <a:pt x="13376" y="3093"/>
                  </a:cubicBezTo>
                  <a:cubicBezTo>
                    <a:pt x="13669" y="3058"/>
                    <a:pt x="13964" y="3055"/>
                    <a:pt x="14257" y="3033"/>
                  </a:cubicBezTo>
                  <a:cubicBezTo>
                    <a:pt x="14512" y="3014"/>
                    <a:pt x="14768" y="2998"/>
                    <a:pt x="15025" y="2996"/>
                  </a:cubicBezTo>
                  <a:cubicBezTo>
                    <a:pt x="15144" y="2995"/>
                    <a:pt x="15265" y="2980"/>
                    <a:pt x="15385" y="2965"/>
                  </a:cubicBezTo>
                  <a:cubicBezTo>
                    <a:pt x="15556" y="2941"/>
                    <a:pt x="15644" y="2821"/>
                    <a:pt x="15706" y="2672"/>
                  </a:cubicBezTo>
                  <a:cubicBezTo>
                    <a:pt x="15831" y="2360"/>
                    <a:pt x="15856" y="2028"/>
                    <a:pt x="15876" y="1698"/>
                  </a:cubicBezTo>
                  <a:cubicBezTo>
                    <a:pt x="15897" y="1377"/>
                    <a:pt x="15949" y="1063"/>
                    <a:pt x="16023" y="751"/>
                  </a:cubicBezTo>
                  <a:cubicBezTo>
                    <a:pt x="16051" y="636"/>
                    <a:pt x="16060" y="620"/>
                    <a:pt x="16171" y="620"/>
                  </a:cubicBezTo>
                  <a:cubicBezTo>
                    <a:pt x="16175" y="620"/>
                    <a:pt x="16179" y="620"/>
                    <a:pt x="16183" y="620"/>
                  </a:cubicBezTo>
                  <a:cubicBezTo>
                    <a:pt x="16306" y="621"/>
                    <a:pt x="16428" y="634"/>
                    <a:pt x="16552" y="635"/>
                  </a:cubicBezTo>
                  <a:cubicBezTo>
                    <a:pt x="16577" y="635"/>
                    <a:pt x="16602" y="635"/>
                    <a:pt x="16627" y="635"/>
                  </a:cubicBezTo>
                  <a:cubicBezTo>
                    <a:pt x="16716" y="635"/>
                    <a:pt x="16805" y="634"/>
                    <a:pt x="16894" y="634"/>
                  </a:cubicBezTo>
                  <a:cubicBezTo>
                    <a:pt x="17048" y="634"/>
                    <a:pt x="17202" y="637"/>
                    <a:pt x="17354" y="652"/>
                  </a:cubicBezTo>
                  <a:cubicBezTo>
                    <a:pt x="17489" y="667"/>
                    <a:pt x="17625" y="671"/>
                    <a:pt x="17757" y="713"/>
                  </a:cubicBezTo>
                  <a:cubicBezTo>
                    <a:pt x="17835" y="738"/>
                    <a:pt x="17888" y="784"/>
                    <a:pt x="17912" y="862"/>
                  </a:cubicBezTo>
                  <a:cubicBezTo>
                    <a:pt x="17948" y="971"/>
                    <a:pt x="17975" y="1081"/>
                    <a:pt x="17976" y="1198"/>
                  </a:cubicBezTo>
                  <a:cubicBezTo>
                    <a:pt x="17979" y="1468"/>
                    <a:pt x="17932" y="1735"/>
                    <a:pt x="17923" y="2006"/>
                  </a:cubicBezTo>
                  <a:cubicBezTo>
                    <a:pt x="17918" y="2154"/>
                    <a:pt x="17892" y="2303"/>
                    <a:pt x="17880" y="2452"/>
                  </a:cubicBezTo>
                  <a:cubicBezTo>
                    <a:pt x="17872" y="2547"/>
                    <a:pt x="17868" y="2645"/>
                    <a:pt x="17927" y="2732"/>
                  </a:cubicBezTo>
                  <a:cubicBezTo>
                    <a:pt x="18011" y="2857"/>
                    <a:pt x="18138" y="2879"/>
                    <a:pt x="18266" y="2879"/>
                  </a:cubicBezTo>
                  <a:cubicBezTo>
                    <a:pt x="18284" y="2879"/>
                    <a:pt x="18303" y="2879"/>
                    <a:pt x="18322" y="2878"/>
                  </a:cubicBezTo>
                  <a:cubicBezTo>
                    <a:pt x="18632" y="2866"/>
                    <a:pt x="18943" y="2882"/>
                    <a:pt x="19253" y="2853"/>
                  </a:cubicBezTo>
                  <a:cubicBezTo>
                    <a:pt x="19477" y="2832"/>
                    <a:pt x="19703" y="2846"/>
                    <a:pt x="19927" y="2834"/>
                  </a:cubicBezTo>
                  <a:cubicBezTo>
                    <a:pt x="19985" y="2831"/>
                    <a:pt x="20044" y="2830"/>
                    <a:pt x="20103" y="2830"/>
                  </a:cubicBezTo>
                  <a:cubicBezTo>
                    <a:pt x="20277" y="2830"/>
                    <a:pt x="20451" y="2842"/>
                    <a:pt x="20625" y="2848"/>
                  </a:cubicBezTo>
                  <a:cubicBezTo>
                    <a:pt x="20666" y="2849"/>
                    <a:pt x="20707" y="2851"/>
                    <a:pt x="20747" y="2851"/>
                  </a:cubicBezTo>
                  <a:cubicBezTo>
                    <a:pt x="20835" y="2851"/>
                    <a:pt x="20922" y="2843"/>
                    <a:pt x="21005" y="2812"/>
                  </a:cubicBezTo>
                  <a:cubicBezTo>
                    <a:pt x="21195" y="2738"/>
                    <a:pt x="21263" y="2566"/>
                    <a:pt x="21313" y="2387"/>
                  </a:cubicBezTo>
                  <a:cubicBezTo>
                    <a:pt x="21397" y="2089"/>
                    <a:pt x="21408" y="1781"/>
                    <a:pt x="21425" y="1475"/>
                  </a:cubicBezTo>
                  <a:cubicBezTo>
                    <a:pt x="21438" y="1266"/>
                    <a:pt x="21424" y="1056"/>
                    <a:pt x="21446" y="849"/>
                  </a:cubicBezTo>
                  <a:cubicBezTo>
                    <a:pt x="21476" y="577"/>
                    <a:pt x="21427" y="569"/>
                    <a:pt x="21743" y="505"/>
                  </a:cubicBezTo>
                  <a:cubicBezTo>
                    <a:pt x="22028" y="447"/>
                    <a:pt x="22318" y="416"/>
                    <a:pt x="22606" y="381"/>
                  </a:cubicBezTo>
                  <a:cubicBezTo>
                    <a:pt x="22638" y="377"/>
                    <a:pt x="22666" y="375"/>
                    <a:pt x="22691" y="375"/>
                  </a:cubicBezTo>
                  <a:cubicBezTo>
                    <a:pt x="22829" y="375"/>
                    <a:pt x="22870" y="439"/>
                    <a:pt x="22879" y="607"/>
                  </a:cubicBezTo>
                  <a:cubicBezTo>
                    <a:pt x="22891" y="794"/>
                    <a:pt x="22898" y="981"/>
                    <a:pt x="22896" y="1168"/>
                  </a:cubicBezTo>
                  <a:cubicBezTo>
                    <a:pt x="22894" y="1545"/>
                    <a:pt x="22900" y="1922"/>
                    <a:pt x="22851" y="2297"/>
                  </a:cubicBezTo>
                  <a:cubicBezTo>
                    <a:pt x="22810" y="2608"/>
                    <a:pt x="22958" y="2758"/>
                    <a:pt x="23273" y="2758"/>
                  </a:cubicBezTo>
                  <a:cubicBezTo>
                    <a:pt x="23376" y="2758"/>
                    <a:pt x="23481" y="2754"/>
                    <a:pt x="23584" y="2742"/>
                  </a:cubicBezTo>
                  <a:cubicBezTo>
                    <a:pt x="23784" y="2720"/>
                    <a:pt x="23983" y="2709"/>
                    <a:pt x="24183" y="2688"/>
                  </a:cubicBezTo>
                  <a:cubicBezTo>
                    <a:pt x="24447" y="2659"/>
                    <a:pt x="24708" y="2627"/>
                    <a:pt x="24974" y="2627"/>
                  </a:cubicBezTo>
                  <a:cubicBezTo>
                    <a:pt x="25119" y="2627"/>
                    <a:pt x="25261" y="2655"/>
                    <a:pt x="25405" y="2659"/>
                  </a:cubicBezTo>
                  <a:cubicBezTo>
                    <a:pt x="25408" y="2659"/>
                    <a:pt x="25412" y="2660"/>
                    <a:pt x="25415" y="2660"/>
                  </a:cubicBezTo>
                  <a:cubicBezTo>
                    <a:pt x="25534" y="2660"/>
                    <a:pt x="25614" y="2587"/>
                    <a:pt x="25619" y="2481"/>
                  </a:cubicBezTo>
                  <a:cubicBezTo>
                    <a:pt x="25627" y="2375"/>
                    <a:pt x="25544" y="2293"/>
                    <a:pt x="25421" y="2281"/>
                  </a:cubicBezTo>
                  <a:cubicBezTo>
                    <a:pt x="25378" y="2277"/>
                    <a:pt x="25334" y="2280"/>
                    <a:pt x="25292" y="2274"/>
                  </a:cubicBezTo>
                  <a:cubicBezTo>
                    <a:pt x="25182" y="2257"/>
                    <a:pt x="25072" y="2250"/>
                    <a:pt x="24962" y="2250"/>
                  </a:cubicBezTo>
                  <a:cubicBezTo>
                    <a:pt x="24825" y="2250"/>
                    <a:pt x="24687" y="2260"/>
                    <a:pt x="24550" y="2274"/>
                  </a:cubicBezTo>
                  <a:cubicBezTo>
                    <a:pt x="24365" y="2292"/>
                    <a:pt x="24183" y="2311"/>
                    <a:pt x="24000" y="2328"/>
                  </a:cubicBezTo>
                  <a:cubicBezTo>
                    <a:pt x="23793" y="2348"/>
                    <a:pt x="23583" y="2360"/>
                    <a:pt x="23376" y="2384"/>
                  </a:cubicBezTo>
                  <a:cubicBezTo>
                    <a:pt x="23346" y="2387"/>
                    <a:pt x="23321" y="2390"/>
                    <a:pt x="23301" y="2390"/>
                  </a:cubicBezTo>
                  <a:cubicBezTo>
                    <a:pt x="23224" y="2390"/>
                    <a:pt x="23213" y="2358"/>
                    <a:pt x="23230" y="2246"/>
                  </a:cubicBezTo>
                  <a:cubicBezTo>
                    <a:pt x="23273" y="1981"/>
                    <a:pt x="23283" y="1715"/>
                    <a:pt x="23276" y="1477"/>
                  </a:cubicBezTo>
                  <a:cubicBezTo>
                    <a:pt x="23280" y="1133"/>
                    <a:pt x="23273" y="820"/>
                    <a:pt x="23242" y="511"/>
                  </a:cubicBezTo>
                  <a:cubicBezTo>
                    <a:pt x="23209" y="185"/>
                    <a:pt x="23020" y="0"/>
                    <a:pt x="2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8EFF15A7-4A5B-37B4-1C41-A06D84BCA461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5" name="Google Shape;1928;p34">
            <a:extLst>
              <a:ext uri="{FF2B5EF4-FFF2-40B4-BE49-F238E27FC236}">
                <a16:creationId xmlns:a16="http://schemas.microsoft.com/office/drawing/2014/main" id="{024A5C75-D2A7-C0F7-5FC2-A9DC3E24E345}"/>
              </a:ext>
            </a:extLst>
          </p:cNvPr>
          <p:cNvSpPr txBox="1">
            <a:spLocks/>
          </p:cNvSpPr>
          <p:nvPr/>
        </p:nvSpPr>
        <p:spPr>
          <a:xfrm>
            <a:off x="2366066" y="2259731"/>
            <a:ext cx="7756802" cy="2432700"/>
          </a:xfrm>
          <a:prstGeom prst="rect">
            <a:avLst/>
          </a:prstGeom>
        </p:spPr>
        <p:txBody>
          <a:bodyPr spcFirstLastPara="1" wrap="square" lIns="110750" tIns="110750" rIns="110750" bIns="1107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pt-BR" sz="4400" dirty="0">
              <a:latin typeface="Gaegu" pitchFamily="2" charset="0"/>
              <a:ea typeface="Gaegu" pitchFamily="2" charset="0"/>
            </a:endParaRPr>
          </a:p>
          <a:p>
            <a:r>
              <a:rPr lang="pt-BR" sz="4800" dirty="0">
                <a:latin typeface="Gaegu" pitchFamily="2" charset="0"/>
                <a:ea typeface="Gaegu" pitchFamily="2" charset="0"/>
              </a:rPr>
              <a:t>“As emoções/sentimentos são frutos daquilo que eu </a:t>
            </a:r>
            <a:r>
              <a:rPr lang="pt-BR" sz="4800" b="1" dirty="0">
                <a:latin typeface="Gaegu" pitchFamily="2" charset="0"/>
                <a:ea typeface="Gaegu" pitchFamily="2" charset="0"/>
              </a:rPr>
              <a:t>CREIO</a:t>
            </a:r>
            <a:r>
              <a:rPr lang="pt-BR" sz="4800" dirty="0">
                <a:latin typeface="Gaegu" pitchFamily="2" charset="0"/>
                <a:ea typeface="Gaegu" pitchFamily="2" charset="0"/>
              </a:rPr>
              <a:t>”</a:t>
            </a:r>
            <a:endParaRPr lang="en-US" sz="4800" dirty="0">
              <a:latin typeface="Gaegu" pitchFamily="2" charset="0"/>
              <a:ea typeface="Gaegu" pitchFamily="2" charset="0"/>
            </a:endParaRPr>
          </a:p>
        </p:txBody>
      </p:sp>
      <p:pic>
        <p:nvPicPr>
          <p:cNvPr id="3" name="Imagem 2" descr="Brinquedo de criança&#10;&#10;Descrição gerada automaticamente com confiança baixa">
            <a:extLst>
              <a:ext uri="{FF2B5EF4-FFF2-40B4-BE49-F238E27FC236}">
                <a16:creationId xmlns:a16="http://schemas.microsoft.com/office/drawing/2014/main" id="{9C4ED3B1-F039-7A80-B58E-6A8B11027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069" y="2793064"/>
            <a:ext cx="9037126" cy="508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12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4">
          <a:extLst>
            <a:ext uri="{FF2B5EF4-FFF2-40B4-BE49-F238E27FC236}">
              <a16:creationId xmlns:a16="http://schemas.microsoft.com/office/drawing/2014/main" id="{45B76C7B-470E-AF14-EC1B-03DA498B8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Google Shape;2055;p37">
            <a:extLst>
              <a:ext uri="{FF2B5EF4-FFF2-40B4-BE49-F238E27FC236}">
                <a16:creationId xmlns:a16="http://schemas.microsoft.com/office/drawing/2014/main" id="{0B05E223-1C94-777F-21CA-E05F2D0892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73537" y="519316"/>
            <a:ext cx="9692700" cy="841500"/>
          </a:xfrm>
          <a:prstGeom prst="rect">
            <a:avLst/>
          </a:prstGeom>
        </p:spPr>
        <p:txBody>
          <a:bodyPr spcFirstLastPara="1" wrap="square" lIns="110750" tIns="110750" rIns="110750" bIns="110750" anchor="t" anchorCtr="0">
            <a:noAutofit/>
          </a:bodyPr>
          <a:lstStyle/>
          <a:p>
            <a:r>
              <a:rPr lang="en" sz="6600" b="1" dirty="0"/>
              <a:t>1- Creio, logo sinto.</a:t>
            </a:r>
            <a:endParaRPr sz="6600" b="1" dirty="0"/>
          </a:p>
        </p:txBody>
      </p:sp>
      <p:sp>
        <p:nvSpPr>
          <p:cNvPr id="2056" name="Google Shape;2056;p37">
            <a:extLst>
              <a:ext uri="{FF2B5EF4-FFF2-40B4-BE49-F238E27FC236}">
                <a16:creationId xmlns:a16="http://schemas.microsoft.com/office/drawing/2014/main" id="{4F884E19-A127-7B44-E080-1C2A4D9452A8}"/>
              </a:ext>
            </a:extLst>
          </p:cNvPr>
          <p:cNvSpPr/>
          <p:nvPr/>
        </p:nvSpPr>
        <p:spPr>
          <a:xfrm>
            <a:off x="2059953" y="2040333"/>
            <a:ext cx="9320100" cy="461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057" name="Google Shape;2057;p37">
            <a:extLst>
              <a:ext uri="{FF2B5EF4-FFF2-40B4-BE49-F238E27FC236}">
                <a16:creationId xmlns:a16="http://schemas.microsoft.com/office/drawing/2014/main" id="{57CD5D90-6D86-DD3D-B8C2-6CC9BA3444B6}"/>
              </a:ext>
            </a:extLst>
          </p:cNvPr>
          <p:cNvGrpSpPr/>
          <p:nvPr/>
        </p:nvGrpSpPr>
        <p:grpSpPr>
          <a:xfrm>
            <a:off x="1742465" y="1470179"/>
            <a:ext cx="10017860" cy="5648119"/>
            <a:chOff x="368484" y="1470176"/>
            <a:chExt cx="10017860" cy="5648119"/>
          </a:xfrm>
        </p:grpSpPr>
        <p:sp>
          <p:nvSpPr>
            <p:cNvPr id="2058" name="Google Shape;2058;p37">
              <a:extLst>
                <a:ext uri="{FF2B5EF4-FFF2-40B4-BE49-F238E27FC236}">
                  <a16:creationId xmlns:a16="http://schemas.microsoft.com/office/drawing/2014/main" id="{E01306E8-41AB-3777-0B72-E8AD30C2B696}"/>
                </a:ext>
              </a:extLst>
            </p:cNvPr>
            <p:cNvSpPr/>
            <p:nvPr/>
          </p:nvSpPr>
          <p:spPr>
            <a:xfrm>
              <a:off x="5235568" y="1964135"/>
              <a:ext cx="2074629" cy="230694"/>
            </a:xfrm>
            <a:custGeom>
              <a:avLst/>
              <a:gdLst/>
              <a:ahLst/>
              <a:cxnLst/>
              <a:rect l="l" t="t" r="r" b="b"/>
              <a:pathLst>
                <a:path w="22426" h="2495" extrusionOk="0">
                  <a:moveTo>
                    <a:pt x="18352" y="0"/>
                  </a:moveTo>
                  <a:cubicBezTo>
                    <a:pt x="18240" y="0"/>
                    <a:pt x="18127" y="10"/>
                    <a:pt x="18012" y="31"/>
                  </a:cubicBezTo>
                  <a:cubicBezTo>
                    <a:pt x="17476" y="130"/>
                    <a:pt x="16985" y="344"/>
                    <a:pt x="16508" y="603"/>
                  </a:cubicBezTo>
                  <a:cubicBezTo>
                    <a:pt x="16204" y="769"/>
                    <a:pt x="15953" y="1004"/>
                    <a:pt x="15689" y="1222"/>
                  </a:cubicBezTo>
                  <a:cubicBezTo>
                    <a:pt x="15289" y="1554"/>
                    <a:pt x="14853" y="1732"/>
                    <a:pt x="14370" y="1732"/>
                  </a:cubicBezTo>
                  <a:cubicBezTo>
                    <a:pt x="14207" y="1732"/>
                    <a:pt x="14038" y="1712"/>
                    <a:pt x="13863" y="1670"/>
                  </a:cubicBezTo>
                  <a:cubicBezTo>
                    <a:pt x="13502" y="1584"/>
                    <a:pt x="13214" y="1377"/>
                    <a:pt x="12929" y="1154"/>
                  </a:cubicBezTo>
                  <a:cubicBezTo>
                    <a:pt x="12658" y="943"/>
                    <a:pt x="12380" y="742"/>
                    <a:pt x="12070" y="592"/>
                  </a:cubicBezTo>
                  <a:cubicBezTo>
                    <a:pt x="11885" y="502"/>
                    <a:pt x="11693" y="438"/>
                    <a:pt x="11487" y="425"/>
                  </a:cubicBezTo>
                  <a:cubicBezTo>
                    <a:pt x="11436" y="421"/>
                    <a:pt x="11386" y="420"/>
                    <a:pt x="11337" y="420"/>
                  </a:cubicBezTo>
                  <a:cubicBezTo>
                    <a:pt x="10939" y="420"/>
                    <a:pt x="10559" y="523"/>
                    <a:pt x="10188" y="670"/>
                  </a:cubicBezTo>
                  <a:cubicBezTo>
                    <a:pt x="9755" y="842"/>
                    <a:pt x="9359" y="1088"/>
                    <a:pt x="8966" y="1332"/>
                  </a:cubicBezTo>
                  <a:cubicBezTo>
                    <a:pt x="8674" y="1514"/>
                    <a:pt x="8393" y="1717"/>
                    <a:pt x="8070" y="1850"/>
                  </a:cubicBezTo>
                  <a:cubicBezTo>
                    <a:pt x="7621" y="2034"/>
                    <a:pt x="7163" y="2165"/>
                    <a:pt x="6683" y="2165"/>
                  </a:cubicBezTo>
                  <a:cubicBezTo>
                    <a:pt x="6576" y="2165"/>
                    <a:pt x="6468" y="2159"/>
                    <a:pt x="6358" y="2145"/>
                  </a:cubicBezTo>
                  <a:cubicBezTo>
                    <a:pt x="6081" y="2110"/>
                    <a:pt x="5825" y="2020"/>
                    <a:pt x="5598" y="1855"/>
                  </a:cubicBezTo>
                  <a:cubicBezTo>
                    <a:pt x="5264" y="1614"/>
                    <a:pt x="4974" y="1326"/>
                    <a:pt x="4688" y="1032"/>
                  </a:cubicBezTo>
                  <a:cubicBezTo>
                    <a:pt x="4466" y="805"/>
                    <a:pt x="4227" y="602"/>
                    <a:pt x="3951" y="446"/>
                  </a:cubicBezTo>
                  <a:cubicBezTo>
                    <a:pt x="3670" y="284"/>
                    <a:pt x="3373" y="171"/>
                    <a:pt x="3046" y="171"/>
                  </a:cubicBezTo>
                  <a:cubicBezTo>
                    <a:pt x="3039" y="171"/>
                    <a:pt x="3032" y="171"/>
                    <a:pt x="3025" y="171"/>
                  </a:cubicBezTo>
                  <a:cubicBezTo>
                    <a:pt x="2792" y="174"/>
                    <a:pt x="2565" y="225"/>
                    <a:pt x="2347" y="312"/>
                  </a:cubicBezTo>
                  <a:cubicBezTo>
                    <a:pt x="1523" y="643"/>
                    <a:pt x="816" y="1134"/>
                    <a:pt x="265" y="1838"/>
                  </a:cubicBezTo>
                  <a:cubicBezTo>
                    <a:pt x="193" y="1929"/>
                    <a:pt x="120" y="2020"/>
                    <a:pt x="51" y="2113"/>
                  </a:cubicBezTo>
                  <a:cubicBezTo>
                    <a:pt x="1" y="2181"/>
                    <a:pt x="10" y="2265"/>
                    <a:pt x="65" y="2312"/>
                  </a:cubicBezTo>
                  <a:cubicBezTo>
                    <a:pt x="92" y="2335"/>
                    <a:pt x="122" y="2346"/>
                    <a:pt x="152" y="2346"/>
                  </a:cubicBezTo>
                  <a:cubicBezTo>
                    <a:pt x="188" y="2346"/>
                    <a:pt x="226" y="2329"/>
                    <a:pt x="262" y="2294"/>
                  </a:cubicBezTo>
                  <a:cubicBezTo>
                    <a:pt x="296" y="2260"/>
                    <a:pt x="328" y="2226"/>
                    <a:pt x="359" y="2191"/>
                  </a:cubicBezTo>
                  <a:cubicBezTo>
                    <a:pt x="489" y="2040"/>
                    <a:pt x="614" y="1885"/>
                    <a:pt x="751" y="1741"/>
                  </a:cubicBezTo>
                  <a:cubicBezTo>
                    <a:pt x="1223" y="1246"/>
                    <a:pt x="1784" y="886"/>
                    <a:pt x="2415" y="628"/>
                  </a:cubicBezTo>
                  <a:cubicBezTo>
                    <a:pt x="2621" y="544"/>
                    <a:pt x="2827" y="495"/>
                    <a:pt x="3034" y="495"/>
                  </a:cubicBezTo>
                  <a:cubicBezTo>
                    <a:pt x="3217" y="495"/>
                    <a:pt x="3400" y="533"/>
                    <a:pt x="3584" y="618"/>
                  </a:cubicBezTo>
                  <a:cubicBezTo>
                    <a:pt x="3880" y="757"/>
                    <a:pt x="4140" y="949"/>
                    <a:pt x="4375" y="1177"/>
                  </a:cubicBezTo>
                  <a:cubicBezTo>
                    <a:pt x="4604" y="1399"/>
                    <a:pt x="4816" y="1640"/>
                    <a:pt x="5061" y="1846"/>
                  </a:cubicBezTo>
                  <a:cubicBezTo>
                    <a:pt x="5250" y="2005"/>
                    <a:pt x="5436" y="2166"/>
                    <a:pt x="5659" y="2275"/>
                  </a:cubicBezTo>
                  <a:cubicBezTo>
                    <a:pt x="5906" y="2398"/>
                    <a:pt x="6168" y="2461"/>
                    <a:pt x="6442" y="2483"/>
                  </a:cubicBezTo>
                  <a:cubicBezTo>
                    <a:pt x="6534" y="2490"/>
                    <a:pt x="6625" y="2494"/>
                    <a:pt x="6715" y="2494"/>
                  </a:cubicBezTo>
                  <a:cubicBezTo>
                    <a:pt x="6830" y="2494"/>
                    <a:pt x="6944" y="2488"/>
                    <a:pt x="7058" y="2475"/>
                  </a:cubicBezTo>
                  <a:cubicBezTo>
                    <a:pt x="7352" y="2441"/>
                    <a:pt x="7634" y="2350"/>
                    <a:pt x="7915" y="2260"/>
                  </a:cubicBezTo>
                  <a:cubicBezTo>
                    <a:pt x="8336" y="2127"/>
                    <a:pt x="8701" y="1890"/>
                    <a:pt x="9068" y="1657"/>
                  </a:cubicBezTo>
                  <a:cubicBezTo>
                    <a:pt x="9466" y="1404"/>
                    <a:pt x="9866" y="1156"/>
                    <a:pt x="10305" y="978"/>
                  </a:cubicBezTo>
                  <a:cubicBezTo>
                    <a:pt x="10594" y="860"/>
                    <a:pt x="10891" y="777"/>
                    <a:pt x="11201" y="748"/>
                  </a:cubicBezTo>
                  <a:cubicBezTo>
                    <a:pt x="11242" y="744"/>
                    <a:pt x="11282" y="742"/>
                    <a:pt x="11323" y="742"/>
                  </a:cubicBezTo>
                  <a:cubicBezTo>
                    <a:pt x="11575" y="742"/>
                    <a:pt x="11813" y="816"/>
                    <a:pt x="12036" y="944"/>
                  </a:cubicBezTo>
                  <a:cubicBezTo>
                    <a:pt x="12356" y="1125"/>
                    <a:pt x="12647" y="1348"/>
                    <a:pt x="12936" y="1574"/>
                  </a:cubicBezTo>
                  <a:cubicBezTo>
                    <a:pt x="13363" y="1910"/>
                    <a:pt x="13844" y="2063"/>
                    <a:pt x="14359" y="2063"/>
                  </a:cubicBezTo>
                  <a:cubicBezTo>
                    <a:pt x="14461" y="2063"/>
                    <a:pt x="14565" y="2057"/>
                    <a:pt x="14670" y="2046"/>
                  </a:cubicBezTo>
                  <a:cubicBezTo>
                    <a:pt x="15105" y="1996"/>
                    <a:pt x="15492" y="1799"/>
                    <a:pt x="15836" y="1528"/>
                  </a:cubicBezTo>
                  <a:cubicBezTo>
                    <a:pt x="16024" y="1380"/>
                    <a:pt x="16192" y="1208"/>
                    <a:pt x="16389" y="1072"/>
                  </a:cubicBezTo>
                  <a:cubicBezTo>
                    <a:pt x="16852" y="753"/>
                    <a:pt x="17357" y="529"/>
                    <a:pt x="17901" y="390"/>
                  </a:cubicBezTo>
                  <a:cubicBezTo>
                    <a:pt x="18054" y="350"/>
                    <a:pt x="18206" y="330"/>
                    <a:pt x="18357" y="330"/>
                  </a:cubicBezTo>
                  <a:cubicBezTo>
                    <a:pt x="18548" y="330"/>
                    <a:pt x="18737" y="363"/>
                    <a:pt x="18925" y="432"/>
                  </a:cubicBezTo>
                  <a:cubicBezTo>
                    <a:pt x="19175" y="525"/>
                    <a:pt x="19405" y="656"/>
                    <a:pt x="19622" y="809"/>
                  </a:cubicBezTo>
                  <a:cubicBezTo>
                    <a:pt x="19870" y="982"/>
                    <a:pt x="20111" y="1167"/>
                    <a:pt x="20391" y="1291"/>
                  </a:cubicBezTo>
                  <a:cubicBezTo>
                    <a:pt x="20573" y="1370"/>
                    <a:pt x="20760" y="1412"/>
                    <a:pt x="20953" y="1412"/>
                  </a:cubicBezTo>
                  <a:cubicBezTo>
                    <a:pt x="21012" y="1412"/>
                    <a:pt x="21071" y="1408"/>
                    <a:pt x="21131" y="1400"/>
                  </a:cubicBezTo>
                  <a:cubicBezTo>
                    <a:pt x="21138" y="1399"/>
                    <a:pt x="21143" y="1399"/>
                    <a:pt x="21148" y="1399"/>
                  </a:cubicBezTo>
                  <a:cubicBezTo>
                    <a:pt x="21178" y="1399"/>
                    <a:pt x="21179" y="1416"/>
                    <a:pt x="21175" y="1451"/>
                  </a:cubicBezTo>
                  <a:cubicBezTo>
                    <a:pt x="21160" y="1581"/>
                    <a:pt x="21148" y="1710"/>
                    <a:pt x="21142" y="1839"/>
                  </a:cubicBezTo>
                  <a:cubicBezTo>
                    <a:pt x="21136" y="1927"/>
                    <a:pt x="21185" y="1994"/>
                    <a:pt x="21256" y="2015"/>
                  </a:cubicBezTo>
                  <a:cubicBezTo>
                    <a:pt x="21274" y="2021"/>
                    <a:pt x="21292" y="2024"/>
                    <a:pt x="21309" y="2024"/>
                  </a:cubicBezTo>
                  <a:cubicBezTo>
                    <a:pt x="21367" y="2024"/>
                    <a:pt x="21420" y="1993"/>
                    <a:pt x="21459" y="1937"/>
                  </a:cubicBezTo>
                  <a:cubicBezTo>
                    <a:pt x="21476" y="1911"/>
                    <a:pt x="21492" y="1886"/>
                    <a:pt x="21521" y="1869"/>
                  </a:cubicBezTo>
                  <a:cubicBezTo>
                    <a:pt x="21738" y="1735"/>
                    <a:pt x="21947" y="1590"/>
                    <a:pt x="22151" y="1435"/>
                  </a:cubicBezTo>
                  <a:cubicBezTo>
                    <a:pt x="22269" y="1343"/>
                    <a:pt x="22386" y="1249"/>
                    <a:pt x="22425" y="1093"/>
                  </a:cubicBezTo>
                  <a:cubicBezTo>
                    <a:pt x="22425" y="1064"/>
                    <a:pt x="22425" y="1036"/>
                    <a:pt x="22426" y="1010"/>
                  </a:cubicBezTo>
                  <a:cubicBezTo>
                    <a:pt x="22397" y="919"/>
                    <a:pt x="22335" y="857"/>
                    <a:pt x="22257" y="807"/>
                  </a:cubicBezTo>
                  <a:cubicBezTo>
                    <a:pt x="22103" y="709"/>
                    <a:pt x="21937" y="633"/>
                    <a:pt x="21774" y="551"/>
                  </a:cubicBezTo>
                  <a:cubicBezTo>
                    <a:pt x="21685" y="508"/>
                    <a:pt x="21595" y="468"/>
                    <a:pt x="21530" y="388"/>
                  </a:cubicBezTo>
                  <a:cubicBezTo>
                    <a:pt x="21502" y="353"/>
                    <a:pt x="21465" y="338"/>
                    <a:pt x="21426" y="338"/>
                  </a:cubicBezTo>
                  <a:cubicBezTo>
                    <a:pt x="21397" y="338"/>
                    <a:pt x="21365" y="347"/>
                    <a:pt x="21334" y="363"/>
                  </a:cubicBezTo>
                  <a:cubicBezTo>
                    <a:pt x="21248" y="406"/>
                    <a:pt x="21198" y="473"/>
                    <a:pt x="21212" y="544"/>
                  </a:cubicBezTo>
                  <a:cubicBezTo>
                    <a:pt x="21245" y="696"/>
                    <a:pt x="21207" y="845"/>
                    <a:pt x="21201" y="995"/>
                  </a:cubicBezTo>
                  <a:cubicBezTo>
                    <a:pt x="21200" y="1040"/>
                    <a:pt x="21178" y="1055"/>
                    <a:pt x="21137" y="1067"/>
                  </a:cubicBezTo>
                  <a:cubicBezTo>
                    <a:pt x="21079" y="1084"/>
                    <a:pt x="21020" y="1091"/>
                    <a:pt x="20962" y="1091"/>
                  </a:cubicBezTo>
                  <a:cubicBezTo>
                    <a:pt x="20898" y="1091"/>
                    <a:pt x="20835" y="1082"/>
                    <a:pt x="20772" y="1069"/>
                  </a:cubicBezTo>
                  <a:cubicBezTo>
                    <a:pt x="20539" y="1019"/>
                    <a:pt x="20332" y="912"/>
                    <a:pt x="20140" y="773"/>
                  </a:cubicBezTo>
                  <a:cubicBezTo>
                    <a:pt x="19849" y="564"/>
                    <a:pt x="19557" y="353"/>
                    <a:pt x="19228" y="202"/>
                  </a:cubicBezTo>
                  <a:cubicBezTo>
                    <a:pt x="18945" y="73"/>
                    <a:pt x="18653" y="0"/>
                    <a:pt x="183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9" name="Google Shape;2059;p37">
              <a:extLst>
                <a:ext uri="{FF2B5EF4-FFF2-40B4-BE49-F238E27FC236}">
                  <a16:creationId xmlns:a16="http://schemas.microsoft.com/office/drawing/2014/main" id="{BBBC14F2-FC55-7867-EA77-643FB67CE99E}"/>
                </a:ext>
              </a:extLst>
            </p:cNvPr>
            <p:cNvSpPr/>
            <p:nvPr/>
          </p:nvSpPr>
          <p:spPr>
            <a:xfrm rot="-6300429">
              <a:off x="333215" y="5635326"/>
              <a:ext cx="804711" cy="396667"/>
            </a:xfrm>
            <a:custGeom>
              <a:avLst/>
              <a:gdLst/>
              <a:ahLst/>
              <a:cxnLst/>
              <a:rect l="l" t="t" r="r" b="b"/>
              <a:pathLst>
                <a:path w="8703" h="4288" extrusionOk="0">
                  <a:moveTo>
                    <a:pt x="7196" y="2622"/>
                  </a:moveTo>
                  <a:cubicBezTo>
                    <a:pt x="7305" y="2341"/>
                    <a:pt x="7405" y="2087"/>
                    <a:pt x="7503" y="1833"/>
                  </a:cubicBezTo>
                  <a:cubicBezTo>
                    <a:pt x="7538" y="1744"/>
                    <a:pt x="7563" y="1647"/>
                    <a:pt x="7611" y="1566"/>
                  </a:cubicBezTo>
                  <a:cubicBezTo>
                    <a:pt x="7706" y="1401"/>
                    <a:pt x="7851" y="1402"/>
                    <a:pt x="7928" y="1569"/>
                  </a:cubicBezTo>
                  <a:cubicBezTo>
                    <a:pt x="8046" y="1823"/>
                    <a:pt x="8156" y="2081"/>
                    <a:pt x="8259" y="2339"/>
                  </a:cubicBezTo>
                  <a:cubicBezTo>
                    <a:pt x="8390" y="2667"/>
                    <a:pt x="8514" y="2997"/>
                    <a:pt x="8637" y="3327"/>
                  </a:cubicBezTo>
                  <a:cubicBezTo>
                    <a:pt x="8702" y="3502"/>
                    <a:pt x="8683" y="3519"/>
                    <a:pt x="8523" y="3617"/>
                  </a:cubicBezTo>
                  <a:cubicBezTo>
                    <a:pt x="8036" y="3918"/>
                    <a:pt x="7484" y="4053"/>
                    <a:pt x="6947" y="4223"/>
                  </a:cubicBezTo>
                  <a:cubicBezTo>
                    <a:pt x="6742" y="4287"/>
                    <a:pt x="6658" y="4219"/>
                    <a:pt x="6702" y="4000"/>
                  </a:cubicBezTo>
                  <a:cubicBezTo>
                    <a:pt x="6757" y="3723"/>
                    <a:pt x="6845" y="3453"/>
                    <a:pt x="6921" y="3182"/>
                  </a:cubicBezTo>
                  <a:cubicBezTo>
                    <a:pt x="6947" y="3090"/>
                    <a:pt x="6984" y="3001"/>
                    <a:pt x="7026" y="2887"/>
                  </a:cubicBezTo>
                  <a:cubicBezTo>
                    <a:pt x="6567" y="2669"/>
                    <a:pt x="6100" y="2571"/>
                    <a:pt x="5611" y="2702"/>
                  </a:cubicBezTo>
                  <a:cubicBezTo>
                    <a:pt x="5280" y="2790"/>
                    <a:pt x="4960" y="2923"/>
                    <a:pt x="4636" y="3039"/>
                  </a:cubicBezTo>
                  <a:cubicBezTo>
                    <a:pt x="4420" y="3116"/>
                    <a:pt x="4205" y="3194"/>
                    <a:pt x="3994" y="3283"/>
                  </a:cubicBezTo>
                  <a:cubicBezTo>
                    <a:pt x="3450" y="3515"/>
                    <a:pt x="2979" y="3354"/>
                    <a:pt x="2536" y="3027"/>
                  </a:cubicBezTo>
                  <a:cubicBezTo>
                    <a:pt x="2220" y="2791"/>
                    <a:pt x="1979" y="2487"/>
                    <a:pt x="1776" y="2152"/>
                  </a:cubicBezTo>
                  <a:cubicBezTo>
                    <a:pt x="1547" y="1774"/>
                    <a:pt x="1325" y="1392"/>
                    <a:pt x="1082" y="1023"/>
                  </a:cubicBezTo>
                  <a:cubicBezTo>
                    <a:pt x="901" y="749"/>
                    <a:pt x="668" y="519"/>
                    <a:pt x="371" y="362"/>
                  </a:cubicBezTo>
                  <a:cubicBezTo>
                    <a:pt x="242" y="295"/>
                    <a:pt x="120" y="212"/>
                    <a:pt x="0" y="139"/>
                  </a:cubicBezTo>
                  <a:cubicBezTo>
                    <a:pt x="50" y="0"/>
                    <a:pt x="130" y="25"/>
                    <a:pt x="206" y="45"/>
                  </a:cubicBezTo>
                  <a:cubicBezTo>
                    <a:pt x="470" y="110"/>
                    <a:pt x="702" y="247"/>
                    <a:pt x="894" y="429"/>
                  </a:cubicBezTo>
                  <a:cubicBezTo>
                    <a:pt x="1103" y="628"/>
                    <a:pt x="1300" y="848"/>
                    <a:pt x="1466" y="1085"/>
                  </a:cubicBezTo>
                  <a:cubicBezTo>
                    <a:pt x="1693" y="1410"/>
                    <a:pt x="1883" y="1762"/>
                    <a:pt x="2097" y="2096"/>
                  </a:cubicBezTo>
                  <a:cubicBezTo>
                    <a:pt x="2350" y="2490"/>
                    <a:pt x="2668" y="2815"/>
                    <a:pt x="3106" y="3006"/>
                  </a:cubicBezTo>
                  <a:cubicBezTo>
                    <a:pt x="3256" y="3072"/>
                    <a:pt x="3405" y="3112"/>
                    <a:pt x="3567" y="3058"/>
                  </a:cubicBezTo>
                  <a:cubicBezTo>
                    <a:pt x="4027" y="2904"/>
                    <a:pt x="4488" y="2751"/>
                    <a:pt x="4946" y="2600"/>
                  </a:cubicBezTo>
                  <a:cubicBezTo>
                    <a:pt x="5157" y="2532"/>
                    <a:pt x="5365" y="2459"/>
                    <a:pt x="5578" y="2407"/>
                  </a:cubicBezTo>
                  <a:cubicBezTo>
                    <a:pt x="6033" y="2295"/>
                    <a:pt x="6473" y="2375"/>
                    <a:pt x="6904" y="2530"/>
                  </a:cubicBezTo>
                  <a:cubicBezTo>
                    <a:pt x="6990" y="2556"/>
                    <a:pt x="7073" y="2582"/>
                    <a:pt x="7196" y="26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0" name="Google Shape;2060;p37">
              <a:extLst>
                <a:ext uri="{FF2B5EF4-FFF2-40B4-BE49-F238E27FC236}">
                  <a16:creationId xmlns:a16="http://schemas.microsoft.com/office/drawing/2014/main" id="{711C97FF-4AD0-5FCF-5A03-FD41045DB182}"/>
                </a:ext>
              </a:extLst>
            </p:cNvPr>
            <p:cNvSpPr/>
            <p:nvPr/>
          </p:nvSpPr>
          <p:spPr>
            <a:xfrm rot="-9900476">
              <a:off x="484263" y="3709248"/>
              <a:ext cx="502586" cy="960327"/>
            </a:xfrm>
            <a:custGeom>
              <a:avLst/>
              <a:gdLst/>
              <a:ahLst/>
              <a:cxnLst/>
              <a:rect l="l" t="t" r="r" b="b"/>
              <a:pathLst>
                <a:path w="5433" h="10386" extrusionOk="0">
                  <a:moveTo>
                    <a:pt x="3089" y="8379"/>
                  </a:moveTo>
                  <a:cubicBezTo>
                    <a:pt x="3280" y="8509"/>
                    <a:pt x="3493" y="8503"/>
                    <a:pt x="3704" y="8498"/>
                  </a:cubicBezTo>
                  <a:cubicBezTo>
                    <a:pt x="3854" y="8494"/>
                    <a:pt x="4004" y="8481"/>
                    <a:pt x="4154" y="8476"/>
                  </a:cubicBezTo>
                  <a:cubicBezTo>
                    <a:pt x="4306" y="8472"/>
                    <a:pt x="4411" y="8542"/>
                    <a:pt x="4444" y="8693"/>
                  </a:cubicBezTo>
                  <a:cubicBezTo>
                    <a:pt x="4485" y="8872"/>
                    <a:pt x="4521" y="9055"/>
                    <a:pt x="4549" y="9237"/>
                  </a:cubicBezTo>
                  <a:cubicBezTo>
                    <a:pt x="4583" y="9452"/>
                    <a:pt x="4608" y="9667"/>
                    <a:pt x="4637" y="9897"/>
                  </a:cubicBezTo>
                  <a:cubicBezTo>
                    <a:pt x="4785" y="9788"/>
                    <a:pt x="5009" y="9513"/>
                    <a:pt x="5084" y="9358"/>
                  </a:cubicBezTo>
                  <a:cubicBezTo>
                    <a:pt x="5107" y="9311"/>
                    <a:pt x="5126" y="9260"/>
                    <a:pt x="5152" y="9216"/>
                  </a:cubicBezTo>
                  <a:cubicBezTo>
                    <a:pt x="5194" y="9141"/>
                    <a:pt x="5253" y="9079"/>
                    <a:pt x="5343" y="9129"/>
                  </a:cubicBezTo>
                  <a:cubicBezTo>
                    <a:pt x="5432" y="9177"/>
                    <a:pt x="5417" y="9258"/>
                    <a:pt x="5372" y="9335"/>
                  </a:cubicBezTo>
                  <a:cubicBezTo>
                    <a:pt x="5319" y="9426"/>
                    <a:pt x="5266" y="9517"/>
                    <a:pt x="5211" y="9607"/>
                  </a:cubicBezTo>
                  <a:cubicBezTo>
                    <a:pt x="5093" y="9804"/>
                    <a:pt x="4977" y="10003"/>
                    <a:pt x="4857" y="10197"/>
                  </a:cubicBezTo>
                  <a:cubicBezTo>
                    <a:pt x="4755" y="10361"/>
                    <a:pt x="4713" y="10386"/>
                    <a:pt x="4533" y="10313"/>
                  </a:cubicBezTo>
                  <a:cubicBezTo>
                    <a:pt x="4192" y="10171"/>
                    <a:pt x="3857" y="10015"/>
                    <a:pt x="3519" y="9865"/>
                  </a:cubicBezTo>
                  <a:cubicBezTo>
                    <a:pt x="3511" y="9861"/>
                    <a:pt x="3503" y="9858"/>
                    <a:pt x="3496" y="9852"/>
                  </a:cubicBezTo>
                  <a:cubicBezTo>
                    <a:pt x="3365" y="9771"/>
                    <a:pt x="3311" y="9672"/>
                    <a:pt x="3368" y="9602"/>
                  </a:cubicBezTo>
                  <a:cubicBezTo>
                    <a:pt x="3455" y="9498"/>
                    <a:pt x="3553" y="9537"/>
                    <a:pt x="3653" y="9590"/>
                  </a:cubicBezTo>
                  <a:cubicBezTo>
                    <a:pt x="3878" y="9710"/>
                    <a:pt x="4106" y="9822"/>
                    <a:pt x="4375" y="9959"/>
                  </a:cubicBezTo>
                  <a:cubicBezTo>
                    <a:pt x="4375" y="9849"/>
                    <a:pt x="4380" y="9792"/>
                    <a:pt x="4373" y="9736"/>
                  </a:cubicBezTo>
                  <a:cubicBezTo>
                    <a:pt x="4350" y="9498"/>
                    <a:pt x="4329" y="9262"/>
                    <a:pt x="4299" y="9025"/>
                  </a:cubicBezTo>
                  <a:cubicBezTo>
                    <a:pt x="4262" y="8727"/>
                    <a:pt x="4181" y="8659"/>
                    <a:pt x="3885" y="8674"/>
                  </a:cubicBezTo>
                  <a:cubicBezTo>
                    <a:pt x="3594" y="8687"/>
                    <a:pt x="3304" y="8701"/>
                    <a:pt x="3019" y="8613"/>
                  </a:cubicBezTo>
                  <a:cubicBezTo>
                    <a:pt x="2811" y="8549"/>
                    <a:pt x="2796" y="8530"/>
                    <a:pt x="2856" y="8315"/>
                  </a:cubicBezTo>
                  <a:cubicBezTo>
                    <a:pt x="2970" y="7917"/>
                    <a:pt x="3192" y="7574"/>
                    <a:pt x="3440" y="7253"/>
                  </a:cubicBezTo>
                  <a:cubicBezTo>
                    <a:pt x="3612" y="7030"/>
                    <a:pt x="3819" y="6835"/>
                    <a:pt x="4021" y="6638"/>
                  </a:cubicBezTo>
                  <a:cubicBezTo>
                    <a:pt x="4227" y="6438"/>
                    <a:pt x="4399" y="6220"/>
                    <a:pt x="4520" y="5959"/>
                  </a:cubicBezTo>
                  <a:cubicBezTo>
                    <a:pt x="4668" y="5632"/>
                    <a:pt x="4584" y="5464"/>
                    <a:pt x="4225" y="5442"/>
                  </a:cubicBezTo>
                  <a:cubicBezTo>
                    <a:pt x="4025" y="5430"/>
                    <a:pt x="3818" y="5461"/>
                    <a:pt x="3624" y="5510"/>
                  </a:cubicBezTo>
                  <a:cubicBezTo>
                    <a:pt x="3205" y="5615"/>
                    <a:pt x="2790" y="5743"/>
                    <a:pt x="2374" y="5865"/>
                  </a:cubicBezTo>
                  <a:cubicBezTo>
                    <a:pt x="2139" y="5934"/>
                    <a:pt x="1908" y="5950"/>
                    <a:pt x="1673" y="5861"/>
                  </a:cubicBezTo>
                  <a:cubicBezTo>
                    <a:pt x="1497" y="5794"/>
                    <a:pt x="1476" y="5774"/>
                    <a:pt x="1513" y="5594"/>
                  </a:cubicBezTo>
                  <a:cubicBezTo>
                    <a:pt x="1591" y="5203"/>
                    <a:pt x="1726" y="4830"/>
                    <a:pt x="1922" y="4480"/>
                  </a:cubicBezTo>
                  <a:cubicBezTo>
                    <a:pt x="2176" y="4023"/>
                    <a:pt x="2464" y="3588"/>
                    <a:pt x="2840" y="3221"/>
                  </a:cubicBezTo>
                  <a:cubicBezTo>
                    <a:pt x="3056" y="3013"/>
                    <a:pt x="3196" y="2761"/>
                    <a:pt x="3304" y="2487"/>
                  </a:cubicBezTo>
                  <a:cubicBezTo>
                    <a:pt x="3376" y="2306"/>
                    <a:pt x="3345" y="2251"/>
                    <a:pt x="3158" y="2200"/>
                  </a:cubicBezTo>
                  <a:cubicBezTo>
                    <a:pt x="3047" y="2170"/>
                    <a:pt x="2932" y="2144"/>
                    <a:pt x="2819" y="2138"/>
                  </a:cubicBezTo>
                  <a:cubicBezTo>
                    <a:pt x="2139" y="2102"/>
                    <a:pt x="1461" y="2096"/>
                    <a:pt x="792" y="2265"/>
                  </a:cubicBezTo>
                  <a:cubicBezTo>
                    <a:pt x="596" y="2314"/>
                    <a:pt x="396" y="2353"/>
                    <a:pt x="189" y="2299"/>
                  </a:cubicBezTo>
                  <a:cubicBezTo>
                    <a:pt x="13" y="2252"/>
                    <a:pt x="1" y="2238"/>
                    <a:pt x="38" y="2068"/>
                  </a:cubicBezTo>
                  <a:cubicBezTo>
                    <a:pt x="202" y="1312"/>
                    <a:pt x="588" y="679"/>
                    <a:pt x="1113" y="123"/>
                  </a:cubicBezTo>
                  <a:cubicBezTo>
                    <a:pt x="1227" y="1"/>
                    <a:pt x="1229" y="4"/>
                    <a:pt x="1426" y="17"/>
                  </a:cubicBezTo>
                  <a:cubicBezTo>
                    <a:pt x="1405" y="67"/>
                    <a:pt x="1399" y="121"/>
                    <a:pt x="1368" y="150"/>
                  </a:cubicBezTo>
                  <a:cubicBezTo>
                    <a:pt x="841" y="622"/>
                    <a:pt x="487" y="1202"/>
                    <a:pt x="281" y="1875"/>
                  </a:cubicBezTo>
                  <a:cubicBezTo>
                    <a:pt x="214" y="2097"/>
                    <a:pt x="280" y="2171"/>
                    <a:pt x="513" y="2149"/>
                  </a:cubicBezTo>
                  <a:cubicBezTo>
                    <a:pt x="653" y="2134"/>
                    <a:pt x="793" y="2109"/>
                    <a:pt x="932" y="2077"/>
                  </a:cubicBezTo>
                  <a:cubicBezTo>
                    <a:pt x="1504" y="1947"/>
                    <a:pt x="2088" y="1928"/>
                    <a:pt x="2672" y="1953"/>
                  </a:cubicBezTo>
                  <a:cubicBezTo>
                    <a:pt x="2917" y="1963"/>
                    <a:pt x="3161" y="2019"/>
                    <a:pt x="3401" y="2077"/>
                  </a:cubicBezTo>
                  <a:cubicBezTo>
                    <a:pt x="3590" y="2124"/>
                    <a:pt x="3619" y="2207"/>
                    <a:pt x="3557" y="2394"/>
                  </a:cubicBezTo>
                  <a:cubicBezTo>
                    <a:pt x="3423" y="2796"/>
                    <a:pt x="3206" y="3139"/>
                    <a:pt x="2905" y="3442"/>
                  </a:cubicBezTo>
                  <a:cubicBezTo>
                    <a:pt x="2388" y="3965"/>
                    <a:pt x="2022" y="4586"/>
                    <a:pt x="1789" y="5285"/>
                  </a:cubicBezTo>
                  <a:cubicBezTo>
                    <a:pt x="1778" y="5319"/>
                    <a:pt x="1765" y="5353"/>
                    <a:pt x="1757" y="5386"/>
                  </a:cubicBezTo>
                  <a:cubicBezTo>
                    <a:pt x="1699" y="5620"/>
                    <a:pt x="1767" y="5731"/>
                    <a:pt x="2009" y="5733"/>
                  </a:cubicBezTo>
                  <a:cubicBezTo>
                    <a:pt x="2155" y="5734"/>
                    <a:pt x="2305" y="5696"/>
                    <a:pt x="2449" y="5658"/>
                  </a:cubicBezTo>
                  <a:cubicBezTo>
                    <a:pt x="2944" y="5530"/>
                    <a:pt x="3434" y="5377"/>
                    <a:pt x="3933" y="5268"/>
                  </a:cubicBezTo>
                  <a:cubicBezTo>
                    <a:pt x="4123" y="5226"/>
                    <a:pt x="4336" y="5257"/>
                    <a:pt x="4535" y="5285"/>
                  </a:cubicBezTo>
                  <a:cubicBezTo>
                    <a:pt x="4723" y="5311"/>
                    <a:pt x="4817" y="5422"/>
                    <a:pt x="4813" y="5610"/>
                  </a:cubicBezTo>
                  <a:cubicBezTo>
                    <a:pt x="4811" y="5746"/>
                    <a:pt x="4781" y="5892"/>
                    <a:pt x="4725" y="6016"/>
                  </a:cubicBezTo>
                  <a:cubicBezTo>
                    <a:pt x="4569" y="6357"/>
                    <a:pt x="4324" y="6640"/>
                    <a:pt x="4044" y="6885"/>
                  </a:cubicBezTo>
                  <a:cubicBezTo>
                    <a:pt x="3632" y="7243"/>
                    <a:pt x="3365" y="7695"/>
                    <a:pt x="3128" y="8172"/>
                  </a:cubicBezTo>
                  <a:cubicBezTo>
                    <a:pt x="3108" y="8211"/>
                    <a:pt x="3097" y="8255"/>
                    <a:pt x="3086" y="8296"/>
                  </a:cubicBezTo>
                  <a:cubicBezTo>
                    <a:pt x="3081" y="8315"/>
                    <a:pt x="3087" y="8332"/>
                    <a:pt x="3089" y="83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1" name="Google Shape;2061;p37">
              <a:extLst>
                <a:ext uri="{FF2B5EF4-FFF2-40B4-BE49-F238E27FC236}">
                  <a16:creationId xmlns:a16="http://schemas.microsoft.com/office/drawing/2014/main" id="{1136014E-8673-8206-0960-10368D88260B}"/>
                </a:ext>
              </a:extLst>
            </p:cNvPr>
            <p:cNvSpPr/>
            <p:nvPr/>
          </p:nvSpPr>
          <p:spPr>
            <a:xfrm rot="9900476">
              <a:off x="550144" y="2301305"/>
              <a:ext cx="370858" cy="864627"/>
            </a:xfrm>
            <a:custGeom>
              <a:avLst/>
              <a:gdLst/>
              <a:ahLst/>
              <a:cxnLst/>
              <a:rect l="l" t="t" r="r" b="b"/>
              <a:pathLst>
                <a:path w="4009" h="9351" extrusionOk="0">
                  <a:moveTo>
                    <a:pt x="2180" y="6638"/>
                  </a:moveTo>
                  <a:cubicBezTo>
                    <a:pt x="2063" y="6642"/>
                    <a:pt x="2081" y="6748"/>
                    <a:pt x="2056" y="6813"/>
                  </a:cubicBezTo>
                  <a:cubicBezTo>
                    <a:pt x="1934" y="7131"/>
                    <a:pt x="1819" y="7455"/>
                    <a:pt x="1653" y="7765"/>
                  </a:cubicBezTo>
                  <a:cubicBezTo>
                    <a:pt x="1689" y="7576"/>
                    <a:pt x="1715" y="7385"/>
                    <a:pt x="1764" y="7201"/>
                  </a:cubicBezTo>
                  <a:cubicBezTo>
                    <a:pt x="1981" y="6354"/>
                    <a:pt x="2206" y="5511"/>
                    <a:pt x="2423" y="4665"/>
                  </a:cubicBezTo>
                  <a:cubicBezTo>
                    <a:pt x="2592" y="4007"/>
                    <a:pt x="2743" y="3344"/>
                    <a:pt x="2914" y="2688"/>
                  </a:cubicBezTo>
                  <a:cubicBezTo>
                    <a:pt x="3084" y="2038"/>
                    <a:pt x="3266" y="1392"/>
                    <a:pt x="3449" y="746"/>
                  </a:cubicBezTo>
                  <a:cubicBezTo>
                    <a:pt x="3491" y="596"/>
                    <a:pt x="3555" y="452"/>
                    <a:pt x="3652" y="312"/>
                  </a:cubicBezTo>
                  <a:lnTo>
                    <a:pt x="3605" y="891"/>
                  </a:lnTo>
                  <a:cubicBezTo>
                    <a:pt x="3621" y="894"/>
                    <a:pt x="3636" y="896"/>
                    <a:pt x="3652" y="897"/>
                  </a:cubicBezTo>
                  <a:cubicBezTo>
                    <a:pt x="3685" y="745"/>
                    <a:pt x="3718" y="594"/>
                    <a:pt x="3750" y="440"/>
                  </a:cubicBezTo>
                  <a:cubicBezTo>
                    <a:pt x="3763" y="381"/>
                    <a:pt x="3758" y="311"/>
                    <a:pt x="3788" y="263"/>
                  </a:cubicBezTo>
                  <a:cubicBezTo>
                    <a:pt x="3810" y="228"/>
                    <a:pt x="3877" y="207"/>
                    <a:pt x="3923" y="208"/>
                  </a:cubicBezTo>
                  <a:cubicBezTo>
                    <a:pt x="3952" y="210"/>
                    <a:pt x="4001" y="263"/>
                    <a:pt x="4003" y="296"/>
                  </a:cubicBezTo>
                  <a:cubicBezTo>
                    <a:pt x="4009" y="374"/>
                    <a:pt x="4003" y="457"/>
                    <a:pt x="3985" y="532"/>
                  </a:cubicBezTo>
                  <a:cubicBezTo>
                    <a:pt x="3691" y="1779"/>
                    <a:pt x="3395" y="3024"/>
                    <a:pt x="3098" y="4271"/>
                  </a:cubicBezTo>
                  <a:cubicBezTo>
                    <a:pt x="3086" y="4323"/>
                    <a:pt x="3067" y="4374"/>
                    <a:pt x="3058" y="4425"/>
                  </a:cubicBezTo>
                  <a:cubicBezTo>
                    <a:pt x="2909" y="5291"/>
                    <a:pt x="2594" y="6109"/>
                    <a:pt x="2318" y="6938"/>
                  </a:cubicBezTo>
                  <a:cubicBezTo>
                    <a:pt x="2266" y="7094"/>
                    <a:pt x="2240" y="7259"/>
                    <a:pt x="2226" y="7435"/>
                  </a:cubicBezTo>
                  <a:cubicBezTo>
                    <a:pt x="2460" y="7330"/>
                    <a:pt x="2618" y="7144"/>
                    <a:pt x="2795" y="6981"/>
                  </a:cubicBezTo>
                  <a:cubicBezTo>
                    <a:pt x="2834" y="6947"/>
                    <a:pt x="2859" y="6885"/>
                    <a:pt x="2904" y="6869"/>
                  </a:cubicBezTo>
                  <a:cubicBezTo>
                    <a:pt x="2961" y="6849"/>
                    <a:pt x="3029" y="6862"/>
                    <a:pt x="3092" y="6861"/>
                  </a:cubicBezTo>
                  <a:cubicBezTo>
                    <a:pt x="3087" y="6918"/>
                    <a:pt x="3102" y="6988"/>
                    <a:pt x="3074" y="7028"/>
                  </a:cubicBezTo>
                  <a:cubicBezTo>
                    <a:pt x="3018" y="7108"/>
                    <a:pt x="2939" y="7167"/>
                    <a:pt x="2870" y="7237"/>
                  </a:cubicBezTo>
                  <a:cubicBezTo>
                    <a:pt x="2774" y="7333"/>
                    <a:pt x="2639" y="7400"/>
                    <a:pt x="2639" y="7571"/>
                  </a:cubicBezTo>
                  <a:cubicBezTo>
                    <a:pt x="2639" y="7611"/>
                    <a:pt x="2577" y="7652"/>
                    <a:pt x="2544" y="7694"/>
                  </a:cubicBezTo>
                  <a:cubicBezTo>
                    <a:pt x="2492" y="7758"/>
                    <a:pt x="2442" y="7824"/>
                    <a:pt x="2391" y="7889"/>
                  </a:cubicBezTo>
                  <a:cubicBezTo>
                    <a:pt x="2407" y="7902"/>
                    <a:pt x="2421" y="7913"/>
                    <a:pt x="2437" y="7927"/>
                  </a:cubicBezTo>
                  <a:cubicBezTo>
                    <a:pt x="2526" y="7824"/>
                    <a:pt x="2616" y="7724"/>
                    <a:pt x="2706" y="7620"/>
                  </a:cubicBezTo>
                  <a:cubicBezTo>
                    <a:pt x="2786" y="7525"/>
                    <a:pt x="2863" y="7430"/>
                    <a:pt x="2941" y="7333"/>
                  </a:cubicBezTo>
                  <a:cubicBezTo>
                    <a:pt x="3014" y="7244"/>
                    <a:pt x="3075" y="7281"/>
                    <a:pt x="3133" y="7349"/>
                  </a:cubicBezTo>
                  <a:cubicBezTo>
                    <a:pt x="3013" y="7705"/>
                    <a:pt x="1598" y="9189"/>
                    <a:pt x="1211" y="9351"/>
                  </a:cubicBezTo>
                  <a:cubicBezTo>
                    <a:pt x="799" y="8763"/>
                    <a:pt x="423" y="8150"/>
                    <a:pt x="200" y="7458"/>
                  </a:cubicBezTo>
                  <a:cubicBezTo>
                    <a:pt x="135" y="7256"/>
                    <a:pt x="0" y="7059"/>
                    <a:pt x="76" y="6829"/>
                  </a:cubicBezTo>
                  <a:cubicBezTo>
                    <a:pt x="236" y="6781"/>
                    <a:pt x="263" y="6893"/>
                    <a:pt x="305" y="6991"/>
                  </a:cubicBezTo>
                  <a:cubicBezTo>
                    <a:pt x="426" y="7285"/>
                    <a:pt x="545" y="7579"/>
                    <a:pt x="674" y="7870"/>
                  </a:cubicBezTo>
                  <a:cubicBezTo>
                    <a:pt x="734" y="8004"/>
                    <a:pt x="813" y="8131"/>
                    <a:pt x="904" y="8255"/>
                  </a:cubicBezTo>
                  <a:cubicBezTo>
                    <a:pt x="947" y="8107"/>
                    <a:pt x="900" y="7968"/>
                    <a:pt x="869" y="7834"/>
                  </a:cubicBezTo>
                  <a:cubicBezTo>
                    <a:pt x="828" y="7653"/>
                    <a:pt x="757" y="7480"/>
                    <a:pt x="711" y="7300"/>
                  </a:cubicBezTo>
                  <a:cubicBezTo>
                    <a:pt x="687" y="7208"/>
                    <a:pt x="585" y="7119"/>
                    <a:pt x="711" y="7009"/>
                  </a:cubicBezTo>
                  <a:cubicBezTo>
                    <a:pt x="742" y="6981"/>
                    <a:pt x="679" y="6846"/>
                    <a:pt x="658" y="6762"/>
                  </a:cubicBezTo>
                  <a:cubicBezTo>
                    <a:pt x="636" y="6676"/>
                    <a:pt x="601" y="6593"/>
                    <a:pt x="588" y="6508"/>
                  </a:cubicBezTo>
                  <a:cubicBezTo>
                    <a:pt x="583" y="6474"/>
                    <a:pt x="615" y="6409"/>
                    <a:pt x="641" y="6401"/>
                  </a:cubicBezTo>
                  <a:cubicBezTo>
                    <a:pt x="684" y="6390"/>
                    <a:pt x="755" y="6399"/>
                    <a:pt x="780" y="6429"/>
                  </a:cubicBezTo>
                  <a:cubicBezTo>
                    <a:pt x="829" y="6488"/>
                    <a:pt x="858" y="6565"/>
                    <a:pt x="887" y="6638"/>
                  </a:cubicBezTo>
                  <a:cubicBezTo>
                    <a:pt x="990" y="6892"/>
                    <a:pt x="1089" y="7147"/>
                    <a:pt x="1194" y="7401"/>
                  </a:cubicBezTo>
                  <a:cubicBezTo>
                    <a:pt x="1218" y="7462"/>
                    <a:pt x="1261" y="7515"/>
                    <a:pt x="1311" y="7601"/>
                  </a:cubicBezTo>
                  <a:cubicBezTo>
                    <a:pt x="1434" y="7429"/>
                    <a:pt x="1470" y="7256"/>
                    <a:pt x="1526" y="7093"/>
                  </a:cubicBezTo>
                  <a:cubicBezTo>
                    <a:pt x="1534" y="7066"/>
                    <a:pt x="1527" y="7015"/>
                    <a:pt x="1506" y="6996"/>
                  </a:cubicBezTo>
                  <a:cubicBezTo>
                    <a:pt x="1397" y="6887"/>
                    <a:pt x="1441" y="6772"/>
                    <a:pt x="1471" y="6650"/>
                  </a:cubicBezTo>
                  <a:cubicBezTo>
                    <a:pt x="1710" y="5700"/>
                    <a:pt x="1931" y="4744"/>
                    <a:pt x="2188" y="3799"/>
                  </a:cubicBezTo>
                  <a:cubicBezTo>
                    <a:pt x="2487" y="2691"/>
                    <a:pt x="2815" y="1589"/>
                    <a:pt x="3133" y="486"/>
                  </a:cubicBezTo>
                  <a:cubicBezTo>
                    <a:pt x="3172" y="350"/>
                    <a:pt x="3219" y="216"/>
                    <a:pt x="3283" y="91"/>
                  </a:cubicBezTo>
                  <a:cubicBezTo>
                    <a:pt x="3307" y="46"/>
                    <a:pt x="3401" y="0"/>
                    <a:pt x="3448" y="12"/>
                  </a:cubicBezTo>
                  <a:cubicBezTo>
                    <a:pt x="3533" y="34"/>
                    <a:pt x="3514" y="117"/>
                    <a:pt x="3490" y="190"/>
                  </a:cubicBezTo>
                  <a:cubicBezTo>
                    <a:pt x="2910" y="1972"/>
                    <a:pt x="2460" y="3789"/>
                    <a:pt x="2004" y="5606"/>
                  </a:cubicBezTo>
                  <a:cubicBezTo>
                    <a:pt x="1868" y="6144"/>
                    <a:pt x="1729" y="6681"/>
                    <a:pt x="1596" y="7219"/>
                  </a:cubicBezTo>
                  <a:cubicBezTo>
                    <a:pt x="1572" y="7322"/>
                    <a:pt x="1577" y="7432"/>
                    <a:pt x="1552" y="7533"/>
                  </a:cubicBezTo>
                  <a:cubicBezTo>
                    <a:pt x="1528" y="7632"/>
                    <a:pt x="1482" y="7725"/>
                    <a:pt x="1428" y="7870"/>
                  </a:cubicBezTo>
                  <a:cubicBezTo>
                    <a:pt x="1449" y="7903"/>
                    <a:pt x="1495" y="7981"/>
                    <a:pt x="1547" y="8063"/>
                  </a:cubicBezTo>
                  <a:cubicBezTo>
                    <a:pt x="1766" y="7986"/>
                    <a:pt x="1873" y="7817"/>
                    <a:pt x="2014" y="7689"/>
                  </a:cubicBezTo>
                  <a:cubicBezTo>
                    <a:pt x="2026" y="7677"/>
                    <a:pt x="2040" y="7656"/>
                    <a:pt x="2038" y="7643"/>
                  </a:cubicBezTo>
                  <a:cubicBezTo>
                    <a:pt x="1969" y="7290"/>
                    <a:pt x="2199" y="6980"/>
                    <a:pt x="2181" y="6633"/>
                  </a:cubicBezTo>
                  <a:cubicBezTo>
                    <a:pt x="2205" y="6557"/>
                    <a:pt x="2232" y="6482"/>
                    <a:pt x="2255" y="6406"/>
                  </a:cubicBezTo>
                  <a:cubicBezTo>
                    <a:pt x="2411" y="5866"/>
                    <a:pt x="2569" y="5324"/>
                    <a:pt x="2718" y="4783"/>
                  </a:cubicBezTo>
                  <a:cubicBezTo>
                    <a:pt x="2743" y="4685"/>
                    <a:pt x="2727" y="4577"/>
                    <a:pt x="2729" y="4473"/>
                  </a:cubicBezTo>
                  <a:cubicBezTo>
                    <a:pt x="2768" y="4399"/>
                    <a:pt x="2822" y="4329"/>
                    <a:pt x="2842" y="4250"/>
                  </a:cubicBezTo>
                  <a:cubicBezTo>
                    <a:pt x="3018" y="3558"/>
                    <a:pt x="3189" y="2863"/>
                    <a:pt x="3360" y="2169"/>
                  </a:cubicBezTo>
                  <a:cubicBezTo>
                    <a:pt x="3371" y="2121"/>
                    <a:pt x="3372" y="2069"/>
                    <a:pt x="3379" y="2020"/>
                  </a:cubicBezTo>
                  <a:cubicBezTo>
                    <a:pt x="3028" y="2807"/>
                    <a:pt x="2905" y="3649"/>
                    <a:pt x="2737" y="4479"/>
                  </a:cubicBezTo>
                  <a:cubicBezTo>
                    <a:pt x="2698" y="4567"/>
                    <a:pt x="2647" y="4651"/>
                    <a:pt x="2621" y="4742"/>
                  </a:cubicBezTo>
                  <a:cubicBezTo>
                    <a:pt x="2497" y="5193"/>
                    <a:pt x="2374" y="5643"/>
                    <a:pt x="2262" y="6098"/>
                  </a:cubicBezTo>
                  <a:cubicBezTo>
                    <a:pt x="2214" y="6272"/>
                    <a:pt x="2205" y="6457"/>
                    <a:pt x="2180" y="6638"/>
                  </a:cubicBezTo>
                  <a:close/>
                  <a:moveTo>
                    <a:pt x="1532" y="8535"/>
                  </a:moveTo>
                  <a:cubicBezTo>
                    <a:pt x="1341" y="8258"/>
                    <a:pt x="1184" y="8029"/>
                    <a:pt x="1019" y="7789"/>
                  </a:cubicBezTo>
                  <a:cubicBezTo>
                    <a:pt x="1051" y="8135"/>
                    <a:pt x="1174" y="8475"/>
                    <a:pt x="1330" y="8649"/>
                  </a:cubicBezTo>
                  <a:cubicBezTo>
                    <a:pt x="1360" y="8635"/>
                    <a:pt x="1392" y="8622"/>
                    <a:pt x="1422" y="8605"/>
                  </a:cubicBezTo>
                  <a:cubicBezTo>
                    <a:pt x="1460" y="8583"/>
                    <a:pt x="1497" y="8558"/>
                    <a:pt x="1532" y="8535"/>
                  </a:cubicBezTo>
                  <a:close/>
                  <a:moveTo>
                    <a:pt x="2309" y="8036"/>
                  </a:moveTo>
                  <a:cubicBezTo>
                    <a:pt x="1962" y="8200"/>
                    <a:pt x="1505" y="8669"/>
                    <a:pt x="1454" y="8892"/>
                  </a:cubicBezTo>
                  <a:cubicBezTo>
                    <a:pt x="1724" y="8628"/>
                    <a:pt x="1970" y="8392"/>
                    <a:pt x="2213" y="8154"/>
                  </a:cubicBezTo>
                  <a:cubicBezTo>
                    <a:pt x="2249" y="8117"/>
                    <a:pt x="2277" y="8074"/>
                    <a:pt x="2309" y="80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2" name="Google Shape;2062;p37">
              <a:extLst>
                <a:ext uri="{FF2B5EF4-FFF2-40B4-BE49-F238E27FC236}">
                  <a16:creationId xmlns:a16="http://schemas.microsoft.com/office/drawing/2014/main" id="{9A89ED5F-5E1A-4522-C577-980690A05334}"/>
                </a:ext>
              </a:extLst>
            </p:cNvPr>
            <p:cNvSpPr/>
            <p:nvPr/>
          </p:nvSpPr>
          <p:spPr>
            <a:xfrm rot="3098582">
              <a:off x="1989473" y="1650632"/>
              <a:ext cx="875704" cy="857678"/>
            </a:xfrm>
            <a:custGeom>
              <a:avLst/>
              <a:gdLst/>
              <a:ahLst/>
              <a:cxnLst/>
              <a:rect l="l" t="t" r="r" b="b"/>
              <a:pathLst>
                <a:path w="9469" h="9273" extrusionOk="0">
                  <a:moveTo>
                    <a:pt x="8122" y="1675"/>
                  </a:moveTo>
                  <a:cubicBezTo>
                    <a:pt x="7854" y="1455"/>
                    <a:pt x="7582" y="1277"/>
                    <a:pt x="7380" y="1044"/>
                  </a:cubicBezTo>
                  <a:cubicBezTo>
                    <a:pt x="7416" y="878"/>
                    <a:pt x="7530" y="842"/>
                    <a:pt x="7633" y="792"/>
                  </a:cubicBezTo>
                  <a:cubicBezTo>
                    <a:pt x="8094" y="569"/>
                    <a:pt x="8556" y="348"/>
                    <a:pt x="9013" y="119"/>
                  </a:cubicBezTo>
                  <a:cubicBezTo>
                    <a:pt x="9251" y="1"/>
                    <a:pt x="9331" y="56"/>
                    <a:pt x="9374" y="325"/>
                  </a:cubicBezTo>
                  <a:cubicBezTo>
                    <a:pt x="9468" y="938"/>
                    <a:pt x="9364" y="1541"/>
                    <a:pt x="9296" y="2147"/>
                  </a:cubicBezTo>
                  <a:cubicBezTo>
                    <a:pt x="9269" y="2384"/>
                    <a:pt x="9110" y="2434"/>
                    <a:pt x="8953" y="2295"/>
                  </a:cubicBezTo>
                  <a:cubicBezTo>
                    <a:pt x="8770" y="2132"/>
                    <a:pt x="8568" y="1991"/>
                    <a:pt x="8355" y="1827"/>
                  </a:cubicBezTo>
                  <a:cubicBezTo>
                    <a:pt x="8275" y="1935"/>
                    <a:pt x="8214" y="2019"/>
                    <a:pt x="8152" y="2103"/>
                  </a:cubicBezTo>
                  <a:cubicBezTo>
                    <a:pt x="7967" y="2356"/>
                    <a:pt x="7744" y="2567"/>
                    <a:pt x="7485" y="2743"/>
                  </a:cubicBezTo>
                  <a:cubicBezTo>
                    <a:pt x="7328" y="2849"/>
                    <a:pt x="7162" y="2874"/>
                    <a:pt x="6980" y="2833"/>
                  </a:cubicBezTo>
                  <a:cubicBezTo>
                    <a:pt x="6636" y="2758"/>
                    <a:pt x="6345" y="2570"/>
                    <a:pt x="6055" y="2386"/>
                  </a:cubicBezTo>
                  <a:cubicBezTo>
                    <a:pt x="5697" y="2158"/>
                    <a:pt x="5353" y="1905"/>
                    <a:pt x="4983" y="1698"/>
                  </a:cubicBezTo>
                  <a:cubicBezTo>
                    <a:pt x="4576" y="1471"/>
                    <a:pt x="4156" y="1462"/>
                    <a:pt x="3758" y="1746"/>
                  </a:cubicBezTo>
                  <a:cubicBezTo>
                    <a:pt x="3568" y="1881"/>
                    <a:pt x="3455" y="2060"/>
                    <a:pt x="3424" y="2294"/>
                  </a:cubicBezTo>
                  <a:cubicBezTo>
                    <a:pt x="3377" y="2661"/>
                    <a:pt x="3437" y="3004"/>
                    <a:pt x="3661" y="3300"/>
                  </a:cubicBezTo>
                  <a:cubicBezTo>
                    <a:pt x="3917" y="3639"/>
                    <a:pt x="4190" y="3965"/>
                    <a:pt x="4462" y="4288"/>
                  </a:cubicBezTo>
                  <a:cubicBezTo>
                    <a:pt x="4534" y="4374"/>
                    <a:pt x="4633" y="4444"/>
                    <a:pt x="4733" y="4499"/>
                  </a:cubicBezTo>
                  <a:cubicBezTo>
                    <a:pt x="5050" y="4678"/>
                    <a:pt x="5279" y="4941"/>
                    <a:pt x="5485" y="5234"/>
                  </a:cubicBezTo>
                  <a:cubicBezTo>
                    <a:pt x="5655" y="5475"/>
                    <a:pt x="5641" y="5717"/>
                    <a:pt x="5518" y="5957"/>
                  </a:cubicBezTo>
                  <a:cubicBezTo>
                    <a:pt x="5295" y="6395"/>
                    <a:pt x="4909" y="6609"/>
                    <a:pt x="4435" y="6668"/>
                  </a:cubicBezTo>
                  <a:cubicBezTo>
                    <a:pt x="4017" y="6718"/>
                    <a:pt x="3630" y="6577"/>
                    <a:pt x="3254" y="6420"/>
                  </a:cubicBezTo>
                  <a:cubicBezTo>
                    <a:pt x="2944" y="6291"/>
                    <a:pt x="2668" y="6100"/>
                    <a:pt x="2413" y="5876"/>
                  </a:cubicBezTo>
                  <a:cubicBezTo>
                    <a:pt x="2142" y="5635"/>
                    <a:pt x="1851" y="5418"/>
                    <a:pt x="1557" y="5209"/>
                  </a:cubicBezTo>
                  <a:cubicBezTo>
                    <a:pt x="1462" y="5140"/>
                    <a:pt x="1328" y="5081"/>
                    <a:pt x="1215" y="5089"/>
                  </a:cubicBezTo>
                  <a:cubicBezTo>
                    <a:pt x="749" y="5113"/>
                    <a:pt x="556" y="5304"/>
                    <a:pt x="594" y="5722"/>
                  </a:cubicBezTo>
                  <a:cubicBezTo>
                    <a:pt x="619" y="5987"/>
                    <a:pt x="720" y="6220"/>
                    <a:pt x="889" y="6420"/>
                  </a:cubicBezTo>
                  <a:cubicBezTo>
                    <a:pt x="1188" y="6772"/>
                    <a:pt x="1515" y="7087"/>
                    <a:pt x="1893" y="7360"/>
                  </a:cubicBezTo>
                  <a:cubicBezTo>
                    <a:pt x="2155" y="7548"/>
                    <a:pt x="2359" y="7813"/>
                    <a:pt x="2587" y="8045"/>
                  </a:cubicBezTo>
                  <a:cubicBezTo>
                    <a:pt x="2612" y="8069"/>
                    <a:pt x="2628" y="8104"/>
                    <a:pt x="2654" y="8128"/>
                  </a:cubicBezTo>
                  <a:cubicBezTo>
                    <a:pt x="2940" y="8400"/>
                    <a:pt x="2843" y="8470"/>
                    <a:pt x="2659" y="8706"/>
                  </a:cubicBezTo>
                  <a:cubicBezTo>
                    <a:pt x="2571" y="8820"/>
                    <a:pt x="2439" y="8918"/>
                    <a:pt x="2306" y="8974"/>
                  </a:cubicBezTo>
                  <a:cubicBezTo>
                    <a:pt x="1585" y="9273"/>
                    <a:pt x="877" y="9245"/>
                    <a:pt x="195" y="8845"/>
                  </a:cubicBezTo>
                  <a:cubicBezTo>
                    <a:pt x="180" y="8836"/>
                    <a:pt x="164" y="8828"/>
                    <a:pt x="151" y="8818"/>
                  </a:cubicBezTo>
                  <a:cubicBezTo>
                    <a:pt x="34" y="8736"/>
                    <a:pt x="0" y="8654"/>
                    <a:pt x="63" y="8582"/>
                  </a:cubicBezTo>
                  <a:cubicBezTo>
                    <a:pt x="147" y="8482"/>
                    <a:pt x="235" y="8528"/>
                    <a:pt x="319" y="8587"/>
                  </a:cubicBezTo>
                  <a:cubicBezTo>
                    <a:pt x="898" y="8995"/>
                    <a:pt x="1518" y="9008"/>
                    <a:pt x="2161" y="8777"/>
                  </a:cubicBezTo>
                  <a:cubicBezTo>
                    <a:pt x="2218" y="8756"/>
                    <a:pt x="2274" y="8725"/>
                    <a:pt x="2325" y="8693"/>
                  </a:cubicBezTo>
                  <a:cubicBezTo>
                    <a:pt x="2558" y="8542"/>
                    <a:pt x="2574" y="8447"/>
                    <a:pt x="2396" y="8230"/>
                  </a:cubicBezTo>
                  <a:cubicBezTo>
                    <a:pt x="2172" y="7955"/>
                    <a:pt x="1930" y="7709"/>
                    <a:pt x="1632" y="7504"/>
                  </a:cubicBezTo>
                  <a:cubicBezTo>
                    <a:pt x="1207" y="7214"/>
                    <a:pt x="842" y="6850"/>
                    <a:pt x="563" y="6410"/>
                  </a:cubicBezTo>
                  <a:cubicBezTo>
                    <a:pt x="370" y="6105"/>
                    <a:pt x="317" y="5769"/>
                    <a:pt x="361" y="5418"/>
                  </a:cubicBezTo>
                  <a:cubicBezTo>
                    <a:pt x="385" y="5235"/>
                    <a:pt x="480" y="5091"/>
                    <a:pt x="639" y="4987"/>
                  </a:cubicBezTo>
                  <a:cubicBezTo>
                    <a:pt x="979" y="4768"/>
                    <a:pt x="1462" y="4762"/>
                    <a:pt x="1785" y="5004"/>
                  </a:cubicBezTo>
                  <a:cubicBezTo>
                    <a:pt x="2047" y="5199"/>
                    <a:pt x="2300" y="5410"/>
                    <a:pt x="2539" y="5632"/>
                  </a:cubicBezTo>
                  <a:cubicBezTo>
                    <a:pt x="3016" y="6076"/>
                    <a:pt x="3580" y="6322"/>
                    <a:pt x="4217" y="6416"/>
                  </a:cubicBezTo>
                  <a:cubicBezTo>
                    <a:pt x="4570" y="6468"/>
                    <a:pt x="4863" y="6342"/>
                    <a:pt x="5111" y="6104"/>
                  </a:cubicBezTo>
                  <a:cubicBezTo>
                    <a:pt x="5347" y="5876"/>
                    <a:pt x="5382" y="5635"/>
                    <a:pt x="5194" y="5366"/>
                  </a:cubicBezTo>
                  <a:cubicBezTo>
                    <a:pt x="5070" y="5188"/>
                    <a:pt x="4927" y="4997"/>
                    <a:pt x="4746" y="4888"/>
                  </a:cubicBezTo>
                  <a:cubicBezTo>
                    <a:pt x="4273" y="4605"/>
                    <a:pt x="3957" y="4188"/>
                    <a:pt x="3637" y="3763"/>
                  </a:cubicBezTo>
                  <a:cubicBezTo>
                    <a:pt x="3594" y="3706"/>
                    <a:pt x="3556" y="3646"/>
                    <a:pt x="3511" y="3592"/>
                  </a:cubicBezTo>
                  <a:cubicBezTo>
                    <a:pt x="3103" y="3102"/>
                    <a:pt x="3069" y="2551"/>
                    <a:pt x="3240" y="1966"/>
                  </a:cubicBezTo>
                  <a:cubicBezTo>
                    <a:pt x="3301" y="1755"/>
                    <a:pt x="3471" y="1633"/>
                    <a:pt x="3630" y="1511"/>
                  </a:cubicBezTo>
                  <a:cubicBezTo>
                    <a:pt x="4120" y="1134"/>
                    <a:pt x="4792" y="1210"/>
                    <a:pt x="5180" y="1457"/>
                  </a:cubicBezTo>
                  <a:cubicBezTo>
                    <a:pt x="5656" y="1762"/>
                    <a:pt x="6131" y="2070"/>
                    <a:pt x="6610" y="2368"/>
                  </a:cubicBezTo>
                  <a:cubicBezTo>
                    <a:pt x="6792" y="2482"/>
                    <a:pt x="6996" y="2554"/>
                    <a:pt x="7216" y="2517"/>
                  </a:cubicBezTo>
                  <a:cubicBezTo>
                    <a:pt x="7299" y="2503"/>
                    <a:pt x="7393" y="2480"/>
                    <a:pt x="7458" y="2428"/>
                  </a:cubicBezTo>
                  <a:cubicBezTo>
                    <a:pt x="7717" y="2221"/>
                    <a:pt x="7930" y="1976"/>
                    <a:pt x="8122" y="16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3" name="Google Shape;2063;p37">
              <a:extLst>
                <a:ext uri="{FF2B5EF4-FFF2-40B4-BE49-F238E27FC236}">
                  <a16:creationId xmlns:a16="http://schemas.microsoft.com/office/drawing/2014/main" id="{B4E3E58F-75D9-7A21-86AD-3183E829848A}"/>
                </a:ext>
              </a:extLst>
            </p:cNvPr>
            <p:cNvSpPr/>
            <p:nvPr/>
          </p:nvSpPr>
          <p:spPr>
            <a:xfrm rot="-1958134">
              <a:off x="9539718" y="2288847"/>
              <a:ext cx="658571" cy="889517"/>
            </a:xfrm>
            <a:custGeom>
              <a:avLst/>
              <a:gdLst/>
              <a:ahLst/>
              <a:cxnLst/>
              <a:rect l="l" t="t" r="r" b="b"/>
              <a:pathLst>
                <a:path w="7120" h="9619" extrusionOk="0">
                  <a:moveTo>
                    <a:pt x="970" y="7716"/>
                  </a:moveTo>
                  <a:cubicBezTo>
                    <a:pt x="1038" y="7598"/>
                    <a:pt x="1099" y="7494"/>
                    <a:pt x="1160" y="7388"/>
                  </a:cubicBezTo>
                  <a:cubicBezTo>
                    <a:pt x="1322" y="7104"/>
                    <a:pt x="1484" y="6821"/>
                    <a:pt x="1647" y="6538"/>
                  </a:cubicBezTo>
                  <a:cubicBezTo>
                    <a:pt x="1704" y="6436"/>
                    <a:pt x="1800" y="6436"/>
                    <a:pt x="1898" y="6430"/>
                  </a:cubicBezTo>
                  <a:cubicBezTo>
                    <a:pt x="2233" y="6406"/>
                    <a:pt x="2566" y="6379"/>
                    <a:pt x="2901" y="6348"/>
                  </a:cubicBezTo>
                  <a:cubicBezTo>
                    <a:pt x="2958" y="6343"/>
                    <a:pt x="3014" y="6313"/>
                    <a:pt x="3105" y="6284"/>
                  </a:cubicBezTo>
                  <a:cubicBezTo>
                    <a:pt x="2996" y="6145"/>
                    <a:pt x="2908" y="6028"/>
                    <a:pt x="2815" y="5917"/>
                  </a:cubicBezTo>
                  <a:cubicBezTo>
                    <a:pt x="2612" y="5671"/>
                    <a:pt x="2406" y="5430"/>
                    <a:pt x="2203" y="5186"/>
                  </a:cubicBezTo>
                  <a:cubicBezTo>
                    <a:pt x="2170" y="5146"/>
                    <a:pt x="2139" y="5101"/>
                    <a:pt x="2123" y="5052"/>
                  </a:cubicBezTo>
                  <a:cubicBezTo>
                    <a:pt x="2088" y="4941"/>
                    <a:pt x="2139" y="4858"/>
                    <a:pt x="2248" y="4832"/>
                  </a:cubicBezTo>
                  <a:cubicBezTo>
                    <a:pt x="2291" y="4824"/>
                    <a:pt x="2336" y="4824"/>
                    <a:pt x="2380" y="4825"/>
                  </a:cubicBezTo>
                  <a:cubicBezTo>
                    <a:pt x="3062" y="4831"/>
                    <a:pt x="3739" y="4768"/>
                    <a:pt x="4413" y="4667"/>
                  </a:cubicBezTo>
                  <a:cubicBezTo>
                    <a:pt x="4648" y="4632"/>
                    <a:pt x="4888" y="4625"/>
                    <a:pt x="5126" y="4602"/>
                  </a:cubicBezTo>
                  <a:cubicBezTo>
                    <a:pt x="5292" y="4586"/>
                    <a:pt x="5458" y="4563"/>
                    <a:pt x="5684" y="4535"/>
                  </a:cubicBezTo>
                  <a:cubicBezTo>
                    <a:pt x="5588" y="4432"/>
                    <a:pt x="5533" y="4356"/>
                    <a:pt x="5464" y="4299"/>
                  </a:cubicBezTo>
                  <a:cubicBezTo>
                    <a:pt x="5076" y="3980"/>
                    <a:pt x="4682" y="3665"/>
                    <a:pt x="4291" y="3346"/>
                  </a:cubicBezTo>
                  <a:cubicBezTo>
                    <a:pt x="4099" y="3190"/>
                    <a:pt x="3901" y="3040"/>
                    <a:pt x="3723" y="2870"/>
                  </a:cubicBezTo>
                  <a:cubicBezTo>
                    <a:pt x="3553" y="2711"/>
                    <a:pt x="3586" y="2615"/>
                    <a:pt x="3807" y="2530"/>
                  </a:cubicBezTo>
                  <a:cubicBezTo>
                    <a:pt x="4306" y="2335"/>
                    <a:pt x="4842" y="2310"/>
                    <a:pt x="5357" y="2199"/>
                  </a:cubicBezTo>
                  <a:cubicBezTo>
                    <a:pt x="5720" y="2121"/>
                    <a:pt x="6079" y="2029"/>
                    <a:pt x="6438" y="1940"/>
                  </a:cubicBezTo>
                  <a:cubicBezTo>
                    <a:pt x="6504" y="1922"/>
                    <a:pt x="6562" y="1884"/>
                    <a:pt x="6649" y="1844"/>
                  </a:cubicBezTo>
                  <a:cubicBezTo>
                    <a:pt x="6582" y="1759"/>
                    <a:pt x="6532" y="1688"/>
                    <a:pt x="6476" y="1622"/>
                  </a:cubicBezTo>
                  <a:cubicBezTo>
                    <a:pt x="6101" y="1173"/>
                    <a:pt x="5665" y="786"/>
                    <a:pt x="5223" y="404"/>
                  </a:cubicBezTo>
                  <a:cubicBezTo>
                    <a:pt x="5176" y="364"/>
                    <a:pt x="5124" y="326"/>
                    <a:pt x="5087" y="279"/>
                  </a:cubicBezTo>
                  <a:cubicBezTo>
                    <a:pt x="5031" y="208"/>
                    <a:pt x="5029" y="128"/>
                    <a:pt x="5098" y="65"/>
                  </a:cubicBezTo>
                  <a:cubicBezTo>
                    <a:pt x="5173" y="0"/>
                    <a:pt x="5242" y="27"/>
                    <a:pt x="5308" y="93"/>
                  </a:cubicBezTo>
                  <a:cubicBezTo>
                    <a:pt x="5709" y="502"/>
                    <a:pt x="6116" y="907"/>
                    <a:pt x="6519" y="1316"/>
                  </a:cubicBezTo>
                  <a:cubicBezTo>
                    <a:pt x="6661" y="1461"/>
                    <a:pt x="6797" y="1614"/>
                    <a:pt x="6941" y="1757"/>
                  </a:cubicBezTo>
                  <a:cubicBezTo>
                    <a:pt x="7120" y="1938"/>
                    <a:pt x="7100" y="2026"/>
                    <a:pt x="6861" y="2106"/>
                  </a:cubicBezTo>
                  <a:cubicBezTo>
                    <a:pt x="6195" y="2321"/>
                    <a:pt x="5507" y="2443"/>
                    <a:pt x="4821" y="2558"/>
                  </a:cubicBezTo>
                  <a:cubicBezTo>
                    <a:pt x="4570" y="2600"/>
                    <a:pt x="4313" y="2621"/>
                    <a:pt x="4052" y="2782"/>
                  </a:cubicBezTo>
                  <a:cubicBezTo>
                    <a:pt x="4133" y="2864"/>
                    <a:pt x="4197" y="2940"/>
                    <a:pt x="4274" y="3002"/>
                  </a:cubicBezTo>
                  <a:cubicBezTo>
                    <a:pt x="4860" y="3485"/>
                    <a:pt x="5451" y="3964"/>
                    <a:pt x="6035" y="4449"/>
                  </a:cubicBezTo>
                  <a:cubicBezTo>
                    <a:pt x="6087" y="4494"/>
                    <a:pt x="6133" y="4582"/>
                    <a:pt x="6131" y="4648"/>
                  </a:cubicBezTo>
                  <a:cubicBezTo>
                    <a:pt x="6127" y="4744"/>
                    <a:pt x="6040" y="4785"/>
                    <a:pt x="5941" y="4795"/>
                  </a:cubicBezTo>
                  <a:cubicBezTo>
                    <a:pt x="5704" y="4820"/>
                    <a:pt x="5468" y="4857"/>
                    <a:pt x="5231" y="4881"/>
                  </a:cubicBezTo>
                  <a:cubicBezTo>
                    <a:pt x="4774" y="4928"/>
                    <a:pt x="4317" y="4969"/>
                    <a:pt x="3859" y="5011"/>
                  </a:cubicBezTo>
                  <a:cubicBezTo>
                    <a:pt x="3524" y="5043"/>
                    <a:pt x="3190" y="5073"/>
                    <a:pt x="2855" y="5104"/>
                  </a:cubicBezTo>
                  <a:cubicBezTo>
                    <a:pt x="2762" y="5112"/>
                    <a:pt x="2669" y="5125"/>
                    <a:pt x="2545" y="5140"/>
                  </a:cubicBezTo>
                  <a:cubicBezTo>
                    <a:pt x="2592" y="5220"/>
                    <a:pt x="2616" y="5276"/>
                    <a:pt x="2653" y="5318"/>
                  </a:cubicBezTo>
                  <a:cubicBezTo>
                    <a:pt x="2897" y="5598"/>
                    <a:pt x="3143" y="5876"/>
                    <a:pt x="3389" y="6155"/>
                  </a:cubicBezTo>
                  <a:cubicBezTo>
                    <a:pt x="3424" y="6194"/>
                    <a:pt x="3467" y="6227"/>
                    <a:pt x="3497" y="6270"/>
                  </a:cubicBezTo>
                  <a:cubicBezTo>
                    <a:pt x="3606" y="6422"/>
                    <a:pt x="3564" y="6553"/>
                    <a:pt x="3382" y="6580"/>
                  </a:cubicBezTo>
                  <a:cubicBezTo>
                    <a:pt x="3032" y="6631"/>
                    <a:pt x="2682" y="6691"/>
                    <a:pt x="2331" y="6698"/>
                  </a:cubicBezTo>
                  <a:cubicBezTo>
                    <a:pt x="2014" y="6705"/>
                    <a:pt x="1799" y="6800"/>
                    <a:pt x="1659" y="7098"/>
                  </a:cubicBezTo>
                  <a:cubicBezTo>
                    <a:pt x="1536" y="7359"/>
                    <a:pt x="1360" y="7595"/>
                    <a:pt x="1275" y="7901"/>
                  </a:cubicBezTo>
                  <a:cubicBezTo>
                    <a:pt x="1414" y="7981"/>
                    <a:pt x="1540" y="8058"/>
                    <a:pt x="1670" y="8130"/>
                  </a:cubicBezTo>
                  <a:cubicBezTo>
                    <a:pt x="1871" y="8243"/>
                    <a:pt x="1886" y="8335"/>
                    <a:pt x="1701" y="8482"/>
                  </a:cubicBezTo>
                  <a:cubicBezTo>
                    <a:pt x="1266" y="8828"/>
                    <a:pt x="825" y="9168"/>
                    <a:pt x="385" y="9507"/>
                  </a:cubicBezTo>
                  <a:cubicBezTo>
                    <a:pt x="241" y="9619"/>
                    <a:pt x="130" y="9581"/>
                    <a:pt x="106" y="9402"/>
                  </a:cubicBezTo>
                  <a:cubicBezTo>
                    <a:pt x="74" y="9149"/>
                    <a:pt x="67" y="8892"/>
                    <a:pt x="54" y="8636"/>
                  </a:cubicBezTo>
                  <a:cubicBezTo>
                    <a:pt x="36" y="8291"/>
                    <a:pt x="22" y="7948"/>
                    <a:pt x="6" y="7605"/>
                  </a:cubicBezTo>
                  <a:cubicBezTo>
                    <a:pt x="5" y="7560"/>
                    <a:pt x="0" y="7515"/>
                    <a:pt x="3" y="7472"/>
                  </a:cubicBezTo>
                  <a:cubicBezTo>
                    <a:pt x="19" y="7311"/>
                    <a:pt x="114" y="7261"/>
                    <a:pt x="260" y="7337"/>
                  </a:cubicBezTo>
                  <a:cubicBezTo>
                    <a:pt x="483" y="7457"/>
                    <a:pt x="707" y="7577"/>
                    <a:pt x="970" y="77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4" name="Google Shape;2064;p37">
              <a:extLst>
                <a:ext uri="{FF2B5EF4-FFF2-40B4-BE49-F238E27FC236}">
                  <a16:creationId xmlns:a16="http://schemas.microsoft.com/office/drawing/2014/main" id="{E3ED1E36-7268-6B54-C62C-0E9B28B22CB5}"/>
                </a:ext>
              </a:extLst>
            </p:cNvPr>
            <p:cNvSpPr/>
            <p:nvPr/>
          </p:nvSpPr>
          <p:spPr>
            <a:xfrm rot="1054681">
              <a:off x="9675628" y="5443018"/>
              <a:ext cx="502590" cy="960354"/>
            </a:xfrm>
            <a:custGeom>
              <a:avLst/>
              <a:gdLst/>
              <a:ahLst/>
              <a:cxnLst/>
              <a:rect l="l" t="t" r="r" b="b"/>
              <a:pathLst>
                <a:path w="5433" h="10386" extrusionOk="0">
                  <a:moveTo>
                    <a:pt x="3089" y="8379"/>
                  </a:moveTo>
                  <a:cubicBezTo>
                    <a:pt x="3280" y="8509"/>
                    <a:pt x="3493" y="8503"/>
                    <a:pt x="3704" y="8498"/>
                  </a:cubicBezTo>
                  <a:cubicBezTo>
                    <a:pt x="3854" y="8494"/>
                    <a:pt x="4004" y="8481"/>
                    <a:pt x="4154" y="8476"/>
                  </a:cubicBezTo>
                  <a:cubicBezTo>
                    <a:pt x="4306" y="8472"/>
                    <a:pt x="4411" y="8542"/>
                    <a:pt x="4444" y="8693"/>
                  </a:cubicBezTo>
                  <a:cubicBezTo>
                    <a:pt x="4485" y="8872"/>
                    <a:pt x="4521" y="9055"/>
                    <a:pt x="4549" y="9237"/>
                  </a:cubicBezTo>
                  <a:cubicBezTo>
                    <a:pt x="4583" y="9452"/>
                    <a:pt x="4608" y="9667"/>
                    <a:pt x="4637" y="9897"/>
                  </a:cubicBezTo>
                  <a:cubicBezTo>
                    <a:pt x="4785" y="9788"/>
                    <a:pt x="5009" y="9513"/>
                    <a:pt x="5084" y="9358"/>
                  </a:cubicBezTo>
                  <a:cubicBezTo>
                    <a:pt x="5107" y="9311"/>
                    <a:pt x="5126" y="9260"/>
                    <a:pt x="5152" y="9216"/>
                  </a:cubicBezTo>
                  <a:cubicBezTo>
                    <a:pt x="5194" y="9141"/>
                    <a:pt x="5253" y="9079"/>
                    <a:pt x="5343" y="9129"/>
                  </a:cubicBezTo>
                  <a:cubicBezTo>
                    <a:pt x="5432" y="9177"/>
                    <a:pt x="5417" y="9258"/>
                    <a:pt x="5372" y="9335"/>
                  </a:cubicBezTo>
                  <a:cubicBezTo>
                    <a:pt x="5319" y="9426"/>
                    <a:pt x="5266" y="9517"/>
                    <a:pt x="5211" y="9607"/>
                  </a:cubicBezTo>
                  <a:cubicBezTo>
                    <a:pt x="5093" y="9804"/>
                    <a:pt x="4977" y="10003"/>
                    <a:pt x="4857" y="10197"/>
                  </a:cubicBezTo>
                  <a:cubicBezTo>
                    <a:pt x="4755" y="10361"/>
                    <a:pt x="4713" y="10386"/>
                    <a:pt x="4533" y="10313"/>
                  </a:cubicBezTo>
                  <a:cubicBezTo>
                    <a:pt x="4192" y="10171"/>
                    <a:pt x="3857" y="10015"/>
                    <a:pt x="3519" y="9865"/>
                  </a:cubicBezTo>
                  <a:cubicBezTo>
                    <a:pt x="3511" y="9861"/>
                    <a:pt x="3503" y="9858"/>
                    <a:pt x="3496" y="9852"/>
                  </a:cubicBezTo>
                  <a:cubicBezTo>
                    <a:pt x="3365" y="9771"/>
                    <a:pt x="3311" y="9672"/>
                    <a:pt x="3368" y="9602"/>
                  </a:cubicBezTo>
                  <a:cubicBezTo>
                    <a:pt x="3455" y="9498"/>
                    <a:pt x="3553" y="9537"/>
                    <a:pt x="3653" y="9590"/>
                  </a:cubicBezTo>
                  <a:cubicBezTo>
                    <a:pt x="3878" y="9710"/>
                    <a:pt x="4106" y="9822"/>
                    <a:pt x="4375" y="9959"/>
                  </a:cubicBezTo>
                  <a:cubicBezTo>
                    <a:pt x="4375" y="9849"/>
                    <a:pt x="4380" y="9792"/>
                    <a:pt x="4373" y="9736"/>
                  </a:cubicBezTo>
                  <a:cubicBezTo>
                    <a:pt x="4350" y="9498"/>
                    <a:pt x="4329" y="9262"/>
                    <a:pt x="4299" y="9025"/>
                  </a:cubicBezTo>
                  <a:cubicBezTo>
                    <a:pt x="4262" y="8727"/>
                    <a:pt x="4181" y="8659"/>
                    <a:pt x="3885" y="8674"/>
                  </a:cubicBezTo>
                  <a:cubicBezTo>
                    <a:pt x="3594" y="8687"/>
                    <a:pt x="3304" y="8701"/>
                    <a:pt x="3019" y="8613"/>
                  </a:cubicBezTo>
                  <a:cubicBezTo>
                    <a:pt x="2811" y="8549"/>
                    <a:pt x="2796" y="8530"/>
                    <a:pt x="2856" y="8315"/>
                  </a:cubicBezTo>
                  <a:cubicBezTo>
                    <a:pt x="2970" y="7917"/>
                    <a:pt x="3192" y="7574"/>
                    <a:pt x="3440" y="7253"/>
                  </a:cubicBezTo>
                  <a:cubicBezTo>
                    <a:pt x="3612" y="7030"/>
                    <a:pt x="3819" y="6835"/>
                    <a:pt x="4021" y="6638"/>
                  </a:cubicBezTo>
                  <a:cubicBezTo>
                    <a:pt x="4227" y="6438"/>
                    <a:pt x="4399" y="6220"/>
                    <a:pt x="4520" y="5959"/>
                  </a:cubicBezTo>
                  <a:cubicBezTo>
                    <a:pt x="4668" y="5632"/>
                    <a:pt x="4584" y="5464"/>
                    <a:pt x="4225" y="5442"/>
                  </a:cubicBezTo>
                  <a:cubicBezTo>
                    <a:pt x="4025" y="5430"/>
                    <a:pt x="3818" y="5461"/>
                    <a:pt x="3624" y="5510"/>
                  </a:cubicBezTo>
                  <a:cubicBezTo>
                    <a:pt x="3205" y="5615"/>
                    <a:pt x="2790" y="5743"/>
                    <a:pt x="2374" y="5865"/>
                  </a:cubicBezTo>
                  <a:cubicBezTo>
                    <a:pt x="2139" y="5934"/>
                    <a:pt x="1908" y="5950"/>
                    <a:pt x="1673" y="5861"/>
                  </a:cubicBezTo>
                  <a:cubicBezTo>
                    <a:pt x="1497" y="5794"/>
                    <a:pt x="1476" y="5774"/>
                    <a:pt x="1513" y="5594"/>
                  </a:cubicBezTo>
                  <a:cubicBezTo>
                    <a:pt x="1591" y="5203"/>
                    <a:pt x="1726" y="4830"/>
                    <a:pt x="1922" y="4480"/>
                  </a:cubicBezTo>
                  <a:cubicBezTo>
                    <a:pt x="2176" y="4023"/>
                    <a:pt x="2464" y="3588"/>
                    <a:pt x="2840" y="3221"/>
                  </a:cubicBezTo>
                  <a:cubicBezTo>
                    <a:pt x="3056" y="3013"/>
                    <a:pt x="3196" y="2761"/>
                    <a:pt x="3304" y="2487"/>
                  </a:cubicBezTo>
                  <a:cubicBezTo>
                    <a:pt x="3376" y="2306"/>
                    <a:pt x="3345" y="2251"/>
                    <a:pt x="3158" y="2200"/>
                  </a:cubicBezTo>
                  <a:cubicBezTo>
                    <a:pt x="3047" y="2170"/>
                    <a:pt x="2932" y="2144"/>
                    <a:pt x="2819" y="2138"/>
                  </a:cubicBezTo>
                  <a:cubicBezTo>
                    <a:pt x="2139" y="2102"/>
                    <a:pt x="1461" y="2096"/>
                    <a:pt x="792" y="2265"/>
                  </a:cubicBezTo>
                  <a:cubicBezTo>
                    <a:pt x="596" y="2314"/>
                    <a:pt x="396" y="2353"/>
                    <a:pt x="189" y="2299"/>
                  </a:cubicBezTo>
                  <a:cubicBezTo>
                    <a:pt x="13" y="2252"/>
                    <a:pt x="1" y="2238"/>
                    <a:pt x="38" y="2068"/>
                  </a:cubicBezTo>
                  <a:cubicBezTo>
                    <a:pt x="202" y="1312"/>
                    <a:pt x="588" y="679"/>
                    <a:pt x="1113" y="123"/>
                  </a:cubicBezTo>
                  <a:cubicBezTo>
                    <a:pt x="1227" y="1"/>
                    <a:pt x="1229" y="4"/>
                    <a:pt x="1426" y="17"/>
                  </a:cubicBezTo>
                  <a:cubicBezTo>
                    <a:pt x="1405" y="67"/>
                    <a:pt x="1399" y="121"/>
                    <a:pt x="1368" y="150"/>
                  </a:cubicBezTo>
                  <a:cubicBezTo>
                    <a:pt x="841" y="622"/>
                    <a:pt x="487" y="1202"/>
                    <a:pt x="281" y="1875"/>
                  </a:cubicBezTo>
                  <a:cubicBezTo>
                    <a:pt x="214" y="2097"/>
                    <a:pt x="280" y="2171"/>
                    <a:pt x="513" y="2149"/>
                  </a:cubicBezTo>
                  <a:cubicBezTo>
                    <a:pt x="653" y="2134"/>
                    <a:pt x="793" y="2109"/>
                    <a:pt x="932" y="2077"/>
                  </a:cubicBezTo>
                  <a:cubicBezTo>
                    <a:pt x="1504" y="1947"/>
                    <a:pt x="2088" y="1928"/>
                    <a:pt x="2672" y="1953"/>
                  </a:cubicBezTo>
                  <a:cubicBezTo>
                    <a:pt x="2917" y="1963"/>
                    <a:pt x="3161" y="2019"/>
                    <a:pt x="3401" y="2077"/>
                  </a:cubicBezTo>
                  <a:cubicBezTo>
                    <a:pt x="3590" y="2124"/>
                    <a:pt x="3619" y="2207"/>
                    <a:pt x="3557" y="2394"/>
                  </a:cubicBezTo>
                  <a:cubicBezTo>
                    <a:pt x="3423" y="2796"/>
                    <a:pt x="3206" y="3139"/>
                    <a:pt x="2905" y="3442"/>
                  </a:cubicBezTo>
                  <a:cubicBezTo>
                    <a:pt x="2388" y="3965"/>
                    <a:pt x="2022" y="4586"/>
                    <a:pt x="1789" y="5285"/>
                  </a:cubicBezTo>
                  <a:cubicBezTo>
                    <a:pt x="1778" y="5319"/>
                    <a:pt x="1765" y="5353"/>
                    <a:pt x="1757" y="5386"/>
                  </a:cubicBezTo>
                  <a:cubicBezTo>
                    <a:pt x="1699" y="5620"/>
                    <a:pt x="1767" y="5731"/>
                    <a:pt x="2009" y="5733"/>
                  </a:cubicBezTo>
                  <a:cubicBezTo>
                    <a:pt x="2155" y="5734"/>
                    <a:pt x="2305" y="5696"/>
                    <a:pt x="2449" y="5658"/>
                  </a:cubicBezTo>
                  <a:cubicBezTo>
                    <a:pt x="2944" y="5530"/>
                    <a:pt x="3434" y="5377"/>
                    <a:pt x="3933" y="5268"/>
                  </a:cubicBezTo>
                  <a:cubicBezTo>
                    <a:pt x="4123" y="5226"/>
                    <a:pt x="4336" y="5257"/>
                    <a:pt x="4535" y="5285"/>
                  </a:cubicBezTo>
                  <a:cubicBezTo>
                    <a:pt x="4723" y="5311"/>
                    <a:pt x="4817" y="5422"/>
                    <a:pt x="4813" y="5610"/>
                  </a:cubicBezTo>
                  <a:cubicBezTo>
                    <a:pt x="4811" y="5746"/>
                    <a:pt x="4781" y="5892"/>
                    <a:pt x="4725" y="6016"/>
                  </a:cubicBezTo>
                  <a:cubicBezTo>
                    <a:pt x="4569" y="6357"/>
                    <a:pt x="4324" y="6640"/>
                    <a:pt x="4044" y="6885"/>
                  </a:cubicBezTo>
                  <a:cubicBezTo>
                    <a:pt x="3632" y="7243"/>
                    <a:pt x="3365" y="7695"/>
                    <a:pt x="3128" y="8172"/>
                  </a:cubicBezTo>
                  <a:cubicBezTo>
                    <a:pt x="3108" y="8211"/>
                    <a:pt x="3097" y="8255"/>
                    <a:pt x="3086" y="8296"/>
                  </a:cubicBezTo>
                  <a:cubicBezTo>
                    <a:pt x="3081" y="8315"/>
                    <a:pt x="3087" y="8332"/>
                    <a:pt x="3089" y="83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5" name="Google Shape;2065;p37">
              <a:extLst>
                <a:ext uri="{FF2B5EF4-FFF2-40B4-BE49-F238E27FC236}">
                  <a16:creationId xmlns:a16="http://schemas.microsoft.com/office/drawing/2014/main" id="{AF0609B3-4933-75B8-8397-A44455DDA1C2}"/>
                </a:ext>
              </a:extLst>
            </p:cNvPr>
            <p:cNvSpPr/>
            <p:nvPr/>
          </p:nvSpPr>
          <p:spPr>
            <a:xfrm rot="1284397">
              <a:off x="9809913" y="3553912"/>
              <a:ext cx="234035" cy="450495"/>
            </a:xfrm>
            <a:custGeom>
              <a:avLst/>
              <a:gdLst/>
              <a:ahLst/>
              <a:cxnLst/>
              <a:rect l="l" t="t" r="r" b="b"/>
              <a:pathLst>
                <a:path w="2530" h="4872" extrusionOk="0">
                  <a:moveTo>
                    <a:pt x="894" y="1835"/>
                  </a:moveTo>
                  <a:cubicBezTo>
                    <a:pt x="726" y="1379"/>
                    <a:pt x="557" y="924"/>
                    <a:pt x="389" y="469"/>
                  </a:cubicBezTo>
                  <a:cubicBezTo>
                    <a:pt x="353" y="369"/>
                    <a:pt x="308" y="269"/>
                    <a:pt x="296" y="166"/>
                  </a:cubicBezTo>
                  <a:cubicBezTo>
                    <a:pt x="291" y="115"/>
                    <a:pt x="352" y="57"/>
                    <a:pt x="383" y="1"/>
                  </a:cubicBezTo>
                  <a:cubicBezTo>
                    <a:pt x="423" y="40"/>
                    <a:pt x="480" y="71"/>
                    <a:pt x="499" y="118"/>
                  </a:cubicBezTo>
                  <a:cubicBezTo>
                    <a:pt x="568" y="290"/>
                    <a:pt x="616" y="470"/>
                    <a:pt x="685" y="642"/>
                  </a:cubicBezTo>
                  <a:cubicBezTo>
                    <a:pt x="1032" y="1520"/>
                    <a:pt x="1383" y="2397"/>
                    <a:pt x="1732" y="3273"/>
                  </a:cubicBezTo>
                  <a:cubicBezTo>
                    <a:pt x="1776" y="3385"/>
                    <a:pt x="1821" y="3495"/>
                    <a:pt x="1885" y="3654"/>
                  </a:cubicBezTo>
                  <a:cubicBezTo>
                    <a:pt x="2000" y="3425"/>
                    <a:pt x="2014" y="3237"/>
                    <a:pt x="2015" y="3047"/>
                  </a:cubicBezTo>
                  <a:cubicBezTo>
                    <a:pt x="2017" y="2764"/>
                    <a:pt x="2017" y="2765"/>
                    <a:pt x="2295" y="2680"/>
                  </a:cubicBezTo>
                  <a:cubicBezTo>
                    <a:pt x="2344" y="2664"/>
                    <a:pt x="2392" y="2640"/>
                    <a:pt x="2480" y="2606"/>
                  </a:cubicBezTo>
                  <a:cubicBezTo>
                    <a:pt x="2493" y="2723"/>
                    <a:pt x="2529" y="2826"/>
                    <a:pt x="2511" y="2918"/>
                  </a:cubicBezTo>
                  <a:cubicBezTo>
                    <a:pt x="2429" y="3350"/>
                    <a:pt x="2333" y="3782"/>
                    <a:pt x="2239" y="4211"/>
                  </a:cubicBezTo>
                  <a:cubicBezTo>
                    <a:pt x="2213" y="4332"/>
                    <a:pt x="2168" y="4447"/>
                    <a:pt x="2140" y="4566"/>
                  </a:cubicBezTo>
                  <a:cubicBezTo>
                    <a:pt x="2084" y="4793"/>
                    <a:pt x="1875" y="4871"/>
                    <a:pt x="1681" y="4736"/>
                  </a:cubicBezTo>
                  <a:cubicBezTo>
                    <a:pt x="1618" y="4693"/>
                    <a:pt x="1545" y="4658"/>
                    <a:pt x="1472" y="4635"/>
                  </a:cubicBezTo>
                  <a:cubicBezTo>
                    <a:pt x="991" y="4493"/>
                    <a:pt x="570" y="4235"/>
                    <a:pt x="152" y="3969"/>
                  </a:cubicBezTo>
                  <a:cubicBezTo>
                    <a:pt x="69" y="3915"/>
                    <a:pt x="11" y="3847"/>
                    <a:pt x="60" y="3752"/>
                  </a:cubicBezTo>
                  <a:cubicBezTo>
                    <a:pt x="107" y="3662"/>
                    <a:pt x="194" y="3685"/>
                    <a:pt x="270" y="3718"/>
                  </a:cubicBezTo>
                  <a:cubicBezTo>
                    <a:pt x="327" y="3743"/>
                    <a:pt x="381" y="3772"/>
                    <a:pt x="456" y="3809"/>
                  </a:cubicBezTo>
                  <a:cubicBezTo>
                    <a:pt x="566" y="3618"/>
                    <a:pt x="702" y="3644"/>
                    <a:pt x="862" y="3760"/>
                  </a:cubicBezTo>
                  <a:cubicBezTo>
                    <a:pt x="940" y="3819"/>
                    <a:pt x="1046" y="3842"/>
                    <a:pt x="1158" y="3861"/>
                  </a:cubicBezTo>
                  <a:cubicBezTo>
                    <a:pt x="768" y="2646"/>
                    <a:pt x="173" y="1507"/>
                    <a:pt x="0" y="241"/>
                  </a:cubicBezTo>
                  <a:lnTo>
                    <a:pt x="62" y="206"/>
                  </a:lnTo>
                  <a:cubicBezTo>
                    <a:pt x="96" y="255"/>
                    <a:pt x="141" y="300"/>
                    <a:pt x="167" y="355"/>
                  </a:cubicBezTo>
                  <a:cubicBezTo>
                    <a:pt x="369" y="796"/>
                    <a:pt x="566" y="1240"/>
                    <a:pt x="770" y="1680"/>
                  </a:cubicBezTo>
                  <a:cubicBezTo>
                    <a:pt x="795" y="1737"/>
                    <a:pt x="857" y="1779"/>
                    <a:pt x="901" y="1826"/>
                  </a:cubicBezTo>
                  <a:cubicBezTo>
                    <a:pt x="863" y="1960"/>
                    <a:pt x="935" y="2051"/>
                    <a:pt x="1038" y="2132"/>
                  </a:cubicBezTo>
                  <a:cubicBezTo>
                    <a:pt x="989" y="2035"/>
                    <a:pt x="942" y="1934"/>
                    <a:pt x="894" y="1835"/>
                  </a:cubicBezTo>
                  <a:close/>
                  <a:moveTo>
                    <a:pt x="1006" y="2795"/>
                  </a:moveTo>
                  <a:cubicBezTo>
                    <a:pt x="1067" y="2664"/>
                    <a:pt x="1057" y="2546"/>
                    <a:pt x="911" y="2411"/>
                  </a:cubicBezTo>
                  <a:cubicBezTo>
                    <a:pt x="949" y="2567"/>
                    <a:pt x="977" y="2681"/>
                    <a:pt x="1006" y="2795"/>
                  </a:cubicBezTo>
                  <a:cubicBezTo>
                    <a:pt x="1037" y="2857"/>
                    <a:pt x="1073" y="2918"/>
                    <a:pt x="1099" y="2982"/>
                  </a:cubicBezTo>
                  <a:cubicBezTo>
                    <a:pt x="1215" y="3287"/>
                    <a:pt x="1329" y="3592"/>
                    <a:pt x="1443" y="3898"/>
                  </a:cubicBezTo>
                  <a:cubicBezTo>
                    <a:pt x="1479" y="3997"/>
                    <a:pt x="1519" y="4091"/>
                    <a:pt x="1645" y="4102"/>
                  </a:cubicBezTo>
                  <a:cubicBezTo>
                    <a:pt x="1653" y="4075"/>
                    <a:pt x="1667" y="4055"/>
                    <a:pt x="1662" y="4044"/>
                  </a:cubicBezTo>
                  <a:cubicBezTo>
                    <a:pt x="1488" y="3649"/>
                    <a:pt x="1316" y="3252"/>
                    <a:pt x="1135" y="2861"/>
                  </a:cubicBezTo>
                  <a:cubicBezTo>
                    <a:pt x="1119" y="2827"/>
                    <a:pt x="1048" y="2816"/>
                    <a:pt x="1006" y="27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6" name="Google Shape;2066;p37">
              <a:extLst>
                <a:ext uri="{FF2B5EF4-FFF2-40B4-BE49-F238E27FC236}">
                  <a16:creationId xmlns:a16="http://schemas.microsoft.com/office/drawing/2014/main" id="{196B4DCA-E85D-574A-5930-FBD5D07B46F9}"/>
                </a:ext>
              </a:extLst>
            </p:cNvPr>
            <p:cNvSpPr/>
            <p:nvPr/>
          </p:nvSpPr>
          <p:spPr>
            <a:xfrm rot="4615899">
              <a:off x="9559695" y="4590176"/>
              <a:ext cx="734447" cy="240800"/>
            </a:xfrm>
            <a:custGeom>
              <a:avLst/>
              <a:gdLst/>
              <a:ahLst/>
              <a:cxnLst/>
              <a:rect l="l" t="t" r="r" b="b"/>
              <a:pathLst>
                <a:path w="7943" h="2603" extrusionOk="0">
                  <a:moveTo>
                    <a:pt x="7306" y="1819"/>
                  </a:moveTo>
                  <a:cubicBezTo>
                    <a:pt x="7102" y="1776"/>
                    <a:pt x="6900" y="1721"/>
                    <a:pt x="6694" y="1690"/>
                  </a:cubicBezTo>
                  <a:cubicBezTo>
                    <a:pt x="6161" y="1610"/>
                    <a:pt x="5670" y="1429"/>
                    <a:pt x="5225" y="1120"/>
                  </a:cubicBezTo>
                  <a:cubicBezTo>
                    <a:pt x="5161" y="1075"/>
                    <a:pt x="5090" y="1039"/>
                    <a:pt x="5017" y="1007"/>
                  </a:cubicBezTo>
                  <a:cubicBezTo>
                    <a:pt x="4633" y="838"/>
                    <a:pt x="4356" y="897"/>
                    <a:pt x="4065" y="1207"/>
                  </a:cubicBezTo>
                  <a:cubicBezTo>
                    <a:pt x="3992" y="1285"/>
                    <a:pt x="3921" y="1364"/>
                    <a:pt x="3858" y="1449"/>
                  </a:cubicBezTo>
                  <a:cubicBezTo>
                    <a:pt x="3623" y="1769"/>
                    <a:pt x="3296" y="1963"/>
                    <a:pt x="2931" y="2078"/>
                  </a:cubicBezTo>
                  <a:cubicBezTo>
                    <a:pt x="2500" y="2214"/>
                    <a:pt x="2084" y="2155"/>
                    <a:pt x="1697" y="1893"/>
                  </a:cubicBezTo>
                  <a:cubicBezTo>
                    <a:pt x="1331" y="1648"/>
                    <a:pt x="1057" y="1313"/>
                    <a:pt x="769" y="991"/>
                  </a:cubicBezTo>
                  <a:cubicBezTo>
                    <a:pt x="729" y="945"/>
                    <a:pt x="692" y="893"/>
                    <a:pt x="668" y="836"/>
                  </a:cubicBezTo>
                  <a:cubicBezTo>
                    <a:pt x="567" y="592"/>
                    <a:pt x="413" y="397"/>
                    <a:pt x="187" y="253"/>
                  </a:cubicBezTo>
                  <a:cubicBezTo>
                    <a:pt x="117" y="208"/>
                    <a:pt x="75" y="119"/>
                    <a:pt x="1" y="28"/>
                  </a:cubicBezTo>
                  <a:cubicBezTo>
                    <a:pt x="75" y="16"/>
                    <a:pt x="107" y="1"/>
                    <a:pt x="123" y="11"/>
                  </a:cubicBezTo>
                  <a:cubicBezTo>
                    <a:pt x="371" y="181"/>
                    <a:pt x="612" y="349"/>
                    <a:pt x="776" y="615"/>
                  </a:cubicBezTo>
                  <a:cubicBezTo>
                    <a:pt x="1072" y="1095"/>
                    <a:pt x="1437" y="1519"/>
                    <a:pt x="1953" y="1767"/>
                  </a:cubicBezTo>
                  <a:cubicBezTo>
                    <a:pt x="2459" y="2008"/>
                    <a:pt x="2919" y="1935"/>
                    <a:pt x="3376" y="1542"/>
                  </a:cubicBezTo>
                  <a:cubicBezTo>
                    <a:pt x="3562" y="1380"/>
                    <a:pt x="3728" y="1195"/>
                    <a:pt x="3909" y="1026"/>
                  </a:cubicBezTo>
                  <a:cubicBezTo>
                    <a:pt x="3998" y="941"/>
                    <a:pt x="4098" y="868"/>
                    <a:pt x="4199" y="798"/>
                  </a:cubicBezTo>
                  <a:cubicBezTo>
                    <a:pt x="4501" y="587"/>
                    <a:pt x="4816" y="625"/>
                    <a:pt x="5131" y="759"/>
                  </a:cubicBezTo>
                  <a:cubicBezTo>
                    <a:pt x="5236" y="804"/>
                    <a:pt x="5340" y="858"/>
                    <a:pt x="5431" y="928"/>
                  </a:cubicBezTo>
                  <a:cubicBezTo>
                    <a:pt x="5784" y="1198"/>
                    <a:pt x="6184" y="1342"/>
                    <a:pt x="6618" y="1416"/>
                  </a:cubicBezTo>
                  <a:cubicBezTo>
                    <a:pt x="6894" y="1462"/>
                    <a:pt x="7168" y="1519"/>
                    <a:pt x="7468" y="1575"/>
                  </a:cubicBezTo>
                  <a:cubicBezTo>
                    <a:pt x="7414" y="1172"/>
                    <a:pt x="7081" y="902"/>
                    <a:pt x="7064" y="521"/>
                  </a:cubicBezTo>
                  <a:cubicBezTo>
                    <a:pt x="7190" y="448"/>
                    <a:pt x="7270" y="479"/>
                    <a:pt x="7331" y="575"/>
                  </a:cubicBezTo>
                  <a:cubicBezTo>
                    <a:pt x="7373" y="640"/>
                    <a:pt x="7419" y="707"/>
                    <a:pt x="7451" y="779"/>
                  </a:cubicBezTo>
                  <a:cubicBezTo>
                    <a:pt x="7590" y="1084"/>
                    <a:pt x="7723" y="1391"/>
                    <a:pt x="7861" y="1696"/>
                  </a:cubicBezTo>
                  <a:cubicBezTo>
                    <a:pt x="7943" y="1875"/>
                    <a:pt x="7937" y="1875"/>
                    <a:pt x="7773" y="1980"/>
                  </a:cubicBezTo>
                  <a:cubicBezTo>
                    <a:pt x="7543" y="2126"/>
                    <a:pt x="7322" y="2290"/>
                    <a:pt x="7097" y="2445"/>
                  </a:cubicBezTo>
                  <a:cubicBezTo>
                    <a:pt x="7089" y="2450"/>
                    <a:pt x="7084" y="2457"/>
                    <a:pt x="7077" y="2463"/>
                  </a:cubicBezTo>
                  <a:cubicBezTo>
                    <a:pt x="6933" y="2583"/>
                    <a:pt x="6816" y="2602"/>
                    <a:pt x="6758" y="2514"/>
                  </a:cubicBezTo>
                  <a:cubicBezTo>
                    <a:pt x="6706" y="2437"/>
                    <a:pt x="6750" y="2322"/>
                    <a:pt x="6871" y="2225"/>
                  </a:cubicBezTo>
                  <a:cubicBezTo>
                    <a:pt x="6940" y="2172"/>
                    <a:pt x="7016" y="2126"/>
                    <a:pt x="7088" y="2073"/>
                  </a:cubicBezTo>
                  <a:cubicBezTo>
                    <a:pt x="7163" y="2016"/>
                    <a:pt x="7238" y="1956"/>
                    <a:pt x="7312" y="1898"/>
                  </a:cubicBezTo>
                  <a:cubicBezTo>
                    <a:pt x="7311" y="1871"/>
                    <a:pt x="7309" y="1845"/>
                    <a:pt x="7306" y="18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7" name="Google Shape;2067;p37">
              <a:extLst>
                <a:ext uri="{FF2B5EF4-FFF2-40B4-BE49-F238E27FC236}">
                  <a16:creationId xmlns:a16="http://schemas.microsoft.com/office/drawing/2014/main" id="{A723B57A-E453-2A17-C36E-D8FBD54B211B}"/>
                </a:ext>
              </a:extLst>
            </p:cNvPr>
            <p:cNvSpPr/>
            <p:nvPr/>
          </p:nvSpPr>
          <p:spPr>
            <a:xfrm rot="-9590473">
              <a:off x="8626344" y="6302321"/>
              <a:ext cx="1329416" cy="605483"/>
            </a:xfrm>
            <a:custGeom>
              <a:avLst/>
              <a:gdLst/>
              <a:ahLst/>
              <a:cxnLst/>
              <a:rect l="l" t="t" r="r" b="b"/>
              <a:pathLst>
                <a:path w="14371" h="6548" extrusionOk="0">
                  <a:moveTo>
                    <a:pt x="11242" y="1508"/>
                  </a:moveTo>
                  <a:cubicBezTo>
                    <a:pt x="10968" y="1310"/>
                    <a:pt x="10739" y="1147"/>
                    <a:pt x="10513" y="981"/>
                  </a:cubicBezTo>
                  <a:cubicBezTo>
                    <a:pt x="10357" y="866"/>
                    <a:pt x="10199" y="752"/>
                    <a:pt x="10052" y="624"/>
                  </a:cubicBezTo>
                  <a:cubicBezTo>
                    <a:pt x="10000" y="577"/>
                    <a:pt x="9948" y="492"/>
                    <a:pt x="9949" y="426"/>
                  </a:cubicBezTo>
                  <a:cubicBezTo>
                    <a:pt x="9952" y="321"/>
                    <a:pt x="10058" y="297"/>
                    <a:pt x="10148" y="285"/>
                  </a:cubicBezTo>
                  <a:cubicBezTo>
                    <a:pt x="10629" y="224"/>
                    <a:pt x="11109" y="155"/>
                    <a:pt x="11592" y="113"/>
                  </a:cubicBezTo>
                  <a:cubicBezTo>
                    <a:pt x="12129" y="68"/>
                    <a:pt x="12667" y="47"/>
                    <a:pt x="13206" y="22"/>
                  </a:cubicBezTo>
                  <a:cubicBezTo>
                    <a:pt x="13489" y="10"/>
                    <a:pt x="13770" y="11"/>
                    <a:pt x="14053" y="6"/>
                  </a:cubicBezTo>
                  <a:cubicBezTo>
                    <a:pt x="14278" y="0"/>
                    <a:pt x="14371" y="116"/>
                    <a:pt x="14272" y="316"/>
                  </a:cubicBezTo>
                  <a:cubicBezTo>
                    <a:pt x="14096" y="673"/>
                    <a:pt x="13936" y="1042"/>
                    <a:pt x="13706" y="1361"/>
                  </a:cubicBezTo>
                  <a:cubicBezTo>
                    <a:pt x="13200" y="2062"/>
                    <a:pt x="12654" y="2734"/>
                    <a:pt x="12123" y="3419"/>
                  </a:cubicBezTo>
                  <a:cubicBezTo>
                    <a:pt x="12090" y="3460"/>
                    <a:pt x="12059" y="3506"/>
                    <a:pt x="12018" y="3538"/>
                  </a:cubicBezTo>
                  <a:cubicBezTo>
                    <a:pt x="11926" y="3615"/>
                    <a:pt x="11828" y="3584"/>
                    <a:pt x="11795" y="3467"/>
                  </a:cubicBezTo>
                  <a:cubicBezTo>
                    <a:pt x="11774" y="3392"/>
                    <a:pt x="11771" y="3310"/>
                    <a:pt x="11753" y="3233"/>
                  </a:cubicBezTo>
                  <a:cubicBezTo>
                    <a:pt x="11623" y="2703"/>
                    <a:pt x="11492" y="2173"/>
                    <a:pt x="11354" y="1618"/>
                  </a:cubicBezTo>
                  <a:cubicBezTo>
                    <a:pt x="11023" y="1850"/>
                    <a:pt x="10672" y="2014"/>
                    <a:pt x="10423" y="2305"/>
                  </a:cubicBezTo>
                  <a:cubicBezTo>
                    <a:pt x="10313" y="2433"/>
                    <a:pt x="10237" y="2605"/>
                    <a:pt x="10190" y="2770"/>
                  </a:cubicBezTo>
                  <a:cubicBezTo>
                    <a:pt x="10083" y="3142"/>
                    <a:pt x="10015" y="3527"/>
                    <a:pt x="9913" y="3901"/>
                  </a:cubicBezTo>
                  <a:cubicBezTo>
                    <a:pt x="9852" y="4121"/>
                    <a:pt x="9764" y="4334"/>
                    <a:pt x="9671" y="4544"/>
                  </a:cubicBezTo>
                  <a:cubicBezTo>
                    <a:pt x="9580" y="4747"/>
                    <a:pt x="9418" y="4887"/>
                    <a:pt x="9206" y="4953"/>
                  </a:cubicBezTo>
                  <a:cubicBezTo>
                    <a:pt x="8867" y="5060"/>
                    <a:pt x="8520" y="5124"/>
                    <a:pt x="8161" y="5069"/>
                  </a:cubicBezTo>
                  <a:cubicBezTo>
                    <a:pt x="7866" y="5023"/>
                    <a:pt x="7629" y="4856"/>
                    <a:pt x="7446" y="4642"/>
                  </a:cubicBezTo>
                  <a:cubicBezTo>
                    <a:pt x="7212" y="4370"/>
                    <a:pt x="7017" y="4061"/>
                    <a:pt x="6808" y="3767"/>
                  </a:cubicBezTo>
                  <a:cubicBezTo>
                    <a:pt x="6660" y="3559"/>
                    <a:pt x="6528" y="3339"/>
                    <a:pt x="6366" y="3141"/>
                  </a:cubicBezTo>
                  <a:cubicBezTo>
                    <a:pt x="5972" y="2661"/>
                    <a:pt x="5204" y="2701"/>
                    <a:pt x="4776" y="3112"/>
                  </a:cubicBezTo>
                  <a:cubicBezTo>
                    <a:pt x="4393" y="3480"/>
                    <a:pt x="4236" y="3956"/>
                    <a:pt x="4174" y="4465"/>
                  </a:cubicBezTo>
                  <a:cubicBezTo>
                    <a:pt x="4120" y="4910"/>
                    <a:pt x="3993" y="5329"/>
                    <a:pt x="3780" y="5720"/>
                  </a:cubicBezTo>
                  <a:cubicBezTo>
                    <a:pt x="3564" y="6114"/>
                    <a:pt x="3200" y="6336"/>
                    <a:pt x="2802" y="6495"/>
                  </a:cubicBezTo>
                  <a:cubicBezTo>
                    <a:pt x="2668" y="6548"/>
                    <a:pt x="2487" y="6505"/>
                    <a:pt x="2335" y="6474"/>
                  </a:cubicBezTo>
                  <a:cubicBezTo>
                    <a:pt x="1870" y="6378"/>
                    <a:pt x="1500" y="6102"/>
                    <a:pt x="1146" y="5806"/>
                  </a:cubicBezTo>
                  <a:cubicBezTo>
                    <a:pt x="887" y="5590"/>
                    <a:pt x="669" y="5338"/>
                    <a:pt x="509" y="5033"/>
                  </a:cubicBezTo>
                  <a:cubicBezTo>
                    <a:pt x="395" y="4816"/>
                    <a:pt x="243" y="4618"/>
                    <a:pt x="113" y="4409"/>
                  </a:cubicBezTo>
                  <a:cubicBezTo>
                    <a:pt x="73" y="4346"/>
                    <a:pt x="1" y="4264"/>
                    <a:pt x="102" y="4205"/>
                  </a:cubicBezTo>
                  <a:cubicBezTo>
                    <a:pt x="188" y="4153"/>
                    <a:pt x="245" y="4225"/>
                    <a:pt x="291" y="4297"/>
                  </a:cubicBezTo>
                  <a:cubicBezTo>
                    <a:pt x="468" y="4580"/>
                    <a:pt x="637" y="4872"/>
                    <a:pt x="830" y="5144"/>
                  </a:cubicBezTo>
                  <a:cubicBezTo>
                    <a:pt x="1236" y="5712"/>
                    <a:pt x="1778" y="6089"/>
                    <a:pt x="2464" y="6237"/>
                  </a:cubicBezTo>
                  <a:cubicBezTo>
                    <a:pt x="2555" y="6257"/>
                    <a:pt x="2668" y="6263"/>
                    <a:pt x="2749" y="6225"/>
                  </a:cubicBezTo>
                  <a:cubicBezTo>
                    <a:pt x="3065" y="6080"/>
                    <a:pt x="3349" y="5889"/>
                    <a:pt x="3537" y="5582"/>
                  </a:cubicBezTo>
                  <a:cubicBezTo>
                    <a:pt x="3790" y="5170"/>
                    <a:pt x="3848" y="4704"/>
                    <a:pt x="3926" y="4242"/>
                  </a:cubicBezTo>
                  <a:cubicBezTo>
                    <a:pt x="4010" y="3734"/>
                    <a:pt x="4190" y="3268"/>
                    <a:pt x="4578" y="2913"/>
                  </a:cubicBezTo>
                  <a:cubicBezTo>
                    <a:pt x="4698" y="2803"/>
                    <a:pt x="4852" y="2720"/>
                    <a:pt x="5003" y="2657"/>
                  </a:cubicBezTo>
                  <a:cubicBezTo>
                    <a:pt x="5302" y="2531"/>
                    <a:pt x="5617" y="2508"/>
                    <a:pt x="5939" y="2566"/>
                  </a:cubicBezTo>
                  <a:cubicBezTo>
                    <a:pt x="6381" y="2646"/>
                    <a:pt x="6634" y="2963"/>
                    <a:pt x="6868" y="3299"/>
                  </a:cubicBezTo>
                  <a:cubicBezTo>
                    <a:pt x="6999" y="3486"/>
                    <a:pt x="7093" y="3700"/>
                    <a:pt x="7222" y="3889"/>
                  </a:cubicBezTo>
                  <a:cubicBezTo>
                    <a:pt x="7367" y="4100"/>
                    <a:pt x="7522" y="4304"/>
                    <a:pt x="7693" y="4495"/>
                  </a:cubicBezTo>
                  <a:cubicBezTo>
                    <a:pt x="7914" y="4740"/>
                    <a:pt x="8206" y="4841"/>
                    <a:pt x="8533" y="4797"/>
                  </a:cubicBezTo>
                  <a:cubicBezTo>
                    <a:pt x="9167" y="4715"/>
                    <a:pt x="9360" y="4701"/>
                    <a:pt x="9574" y="3950"/>
                  </a:cubicBezTo>
                  <a:cubicBezTo>
                    <a:pt x="9674" y="3594"/>
                    <a:pt x="9772" y="3234"/>
                    <a:pt x="9836" y="2870"/>
                  </a:cubicBezTo>
                  <a:cubicBezTo>
                    <a:pt x="9939" y="2288"/>
                    <a:pt x="10285" y="1931"/>
                    <a:pt x="10814" y="1716"/>
                  </a:cubicBezTo>
                  <a:cubicBezTo>
                    <a:pt x="10945" y="1669"/>
                    <a:pt x="11065" y="1597"/>
                    <a:pt x="11242" y="1508"/>
                  </a:cubicBezTo>
                  <a:close/>
                  <a:moveTo>
                    <a:pt x="10389" y="513"/>
                  </a:moveTo>
                  <a:cubicBezTo>
                    <a:pt x="10383" y="531"/>
                    <a:pt x="10375" y="550"/>
                    <a:pt x="10368" y="569"/>
                  </a:cubicBezTo>
                  <a:cubicBezTo>
                    <a:pt x="10436" y="630"/>
                    <a:pt x="10498" y="702"/>
                    <a:pt x="10573" y="752"/>
                  </a:cubicBezTo>
                  <a:cubicBezTo>
                    <a:pt x="10850" y="941"/>
                    <a:pt x="11128" y="1128"/>
                    <a:pt x="11413" y="1303"/>
                  </a:cubicBezTo>
                  <a:cubicBezTo>
                    <a:pt x="11502" y="1359"/>
                    <a:pt x="11554" y="1420"/>
                    <a:pt x="11580" y="1524"/>
                  </a:cubicBezTo>
                  <a:cubicBezTo>
                    <a:pt x="11693" y="1985"/>
                    <a:pt x="11814" y="2444"/>
                    <a:pt x="11933" y="2903"/>
                  </a:cubicBezTo>
                  <a:cubicBezTo>
                    <a:pt x="11951" y="2970"/>
                    <a:pt x="11971" y="3036"/>
                    <a:pt x="12002" y="3148"/>
                  </a:cubicBezTo>
                  <a:cubicBezTo>
                    <a:pt x="12091" y="3049"/>
                    <a:pt x="12156" y="2983"/>
                    <a:pt x="12216" y="2912"/>
                  </a:cubicBezTo>
                  <a:cubicBezTo>
                    <a:pt x="12334" y="2768"/>
                    <a:pt x="12453" y="2627"/>
                    <a:pt x="12563" y="2478"/>
                  </a:cubicBezTo>
                  <a:cubicBezTo>
                    <a:pt x="12932" y="1973"/>
                    <a:pt x="13307" y="1470"/>
                    <a:pt x="13661" y="954"/>
                  </a:cubicBezTo>
                  <a:cubicBezTo>
                    <a:pt x="13792" y="764"/>
                    <a:pt x="13904" y="553"/>
                    <a:pt x="13966" y="279"/>
                  </a:cubicBezTo>
                  <a:cubicBezTo>
                    <a:pt x="12740" y="232"/>
                    <a:pt x="11564" y="367"/>
                    <a:pt x="10389" y="5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8" name="Google Shape;2068;p37">
              <a:extLst>
                <a:ext uri="{FF2B5EF4-FFF2-40B4-BE49-F238E27FC236}">
                  <a16:creationId xmlns:a16="http://schemas.microsoft.com/office/drawing/2014/main" id="{54E85D29-9990-81FB-AE47-885AA43EFCB6}"/>
                </a:ext>
              </a:extLst>
            </p:cNvPr>
            <p:cNvSpPr/>
            <p:nvPr/>
          </p:nvSpPr>
          <p:spPr>
            <a:xfrm rot="-4697743" flipH="1">
              <a:off x="940620" y="6401412"/>
              <a:ext cx="194177" cy="544326"/>
            </a:xfrm>
            <a:custGeom>
              <a:avLst/>
              <a:gdLst/>
              <a:ahLst/>
              <a:cxnLst/>
              <a:rect l="l" t="t" r="r" b="b"/>
              <a:pathLst>
                <a:path w="2100" h="5884" extrusionOk="0">
                  <a:moveTo>
                    <a:pt x="1010" y="450"/>
                  </a:moveTo>
                  <a:cubicBezTo>
                    <a:pt x="1167" y="631"/>
                    <a:pt x="1312" y="773"/>
                    <a:pt x="1430" y="933"/>
                  </a:cubicBezTo>
                  <a:cubicBezTo>
                    <a:pt x="1810" y="1455"/>
                    <a:pt x="2008" y="2040"/>
                    <a:pt x="2008" y="2690"/>
                  </a:cubicBezTo>
                  <a:cubicBezTo>
                    <a:pt x="2008" y="3429"/>
                    <a:pt x="1847" y="4126"/>
                    <a:pt x="1478" y="4773"/>
                  </a:cubicBezTo>
                  <a:cubicBezTo>
                    <a:pt x="1253" y="5168"/>
                    <a:pt x="938" y="5472"/>
                    <a:pt x="561" y="5713"/>
                  </a:cubicBezTo>
                  <a:cubicBezTo>
                    <a:pt x="446" y="5787"/>
                    <a:pt x="304" y="5830"/>
                    <a:pt x="168" y="5861"/>
                  </a:cubicBezTo>
                  <a:cubicBezTo>
                    <a:pt x="63" y="5884"/>
                    <a:pt x="1" y="5778"/>
                    <a:pt x="62" y="5690"/>
                  </a:cubicBezTo>
                  <a:cubicBezTo>
                    <a:pt x="155" y="5554"/>
                    <a:pt x="271" y="5433"/>
                    <a:pt x="358" y="5293"/>
                  </a:cubicBezTo>
                  <a:cubicBezTo>
                    <a:pt x="586" y="4927"/>
                    <a:pt x="835" y="4568"/>
                    <a:pt x="1016" y="4179"/>
                  </a:cubicBezTo>
                  <a:cubicBezTo>
                    <a:pt x="1289" y="3593"/>
                    <a:pt x="1358" y="2961"/>
                    <a:pt x="1325" y="2315"/>
                  </a:cubicBezTo>
                  <a:cubicBezTo>
                    <a:pt x="1304" y="1877"/>
                    <a:pt x="1154" y="1487"/>
                    <a:pt x="924" y="1124"/>
                  </a:cubicBezTo>
                  <a:cubicBezTo>
                    <a:pt x="849" y="1006"/>
                    <a:pt x="762" y="895"/>
                    <a:pt x="660" y="750"/>
                  </a:cubicBezTo>
                  <a:cubicBezTo>
                    <a:pt x="496" y="1104"/>
                    <a:pt x="555" y="1485"/>
                    <a:pt x="403" y="1812"/>
                  </a:cubicBezTo>
                  <a:cubicBezTo>
                    <a:pt x="358" y="1817"/>
                    <a:pt x="325" y="1823"/>
                    <a:pt x="290" y="1824"/>
                  </a:cubicBezTo>
                  <a:cubicBezTo>
                    <a:pt x="31" y="1840"/>
                    <a:pt x="4" y="1799"/>
                    <a:pt x="58" y="1538"/>
                  </a:cubicBezTo>
                  <a:cubicBezTo>
                    <a:pt x="147" y="1098"/>
                    <a:pt x="230" y="655"/>
                    <a:pt x="313" y="213"/>
                  </a:cubicBezTo>
                  <a:cubicBezTo>
                    <a:pt x="348" y="22"/>
                    <a:pt x="388" y="0"/>
                    <a:pt x="580" y="31"/>
                  </a:cubicBezTo>
                  <a:cubicBezTo>
                    <a:pt x="998" y="100"/>
                    <a:pt x="1418" y="161"/>
                    <a:pt x="1837" y="218"/>
                  </a:cubicBezTo>
                  <a:cubicBezTo>
                    <a:pt x="2031" y="245"/>
                    <a:pt x="2099" y="281"/>
                    <a:pt x="2091" y="383"/>
                  </a:cubicBezTo>
                  <a:cubicBezTo>
                    <a:pt x="2081" y="494"/>
                    <a:pt x="2004" y="514"/>
                    <a:pt x="1793" y="471"/>
                  </a:cubicBezTo>
                  <a:cubicBezTo>
                    <a:pt x="1549" y="423"/>
                    <a:pt x="1306" y="395"/>
                    <a:pt x="1010" y="450"/>
                  </a:cubicBezTo>
                  <a:close/>
                  <a:moveTo>
                    <a:pt x="1592" y="1943"/>
                  </a:moveTo>
                  <a:cubicBezTo>
                    <a:pt x="1576" y="2507"/>
                    <a:pt x="1596" y="3071"/>
                    <a:pt x="1455" y="3626"/>
                  </a:cubicBezTo>
                  <a:cubicBezTo>
                    <a:pt x="1314" y="4184"/>
                    <a:pt x="1055" y="4686"/>
                    <a:pt x="762" y="5176"/>
                  </a:cubicBezTo>
                  <a:cubicBezTo>
                    <a:pt x="1597" y="4650"/>
                    <a:pt x="1999" y="2772"/>
                    <a:pt x="1592" y="19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9" name="Google Shape;2069;p37">
              <a:extLst>
                <a:ext uri="{FF2B5EF4-FFF2-40B4-BE49-F238E27FC236}">
                  <a16:creationId xmlns:a16="http://schemas.microsoft.com/office/drawing/2014/main" id="{D97831ED-EC22-578C-4C2D-8C5F022172BC}"/>
                </a:ext>
              </a:extLst>
            </p:cNvPr>
            <p:cNvSpPr/>
            <p:nvPr/>
          </p:nvSpPr>
          <p:spPr>
            <a:xfrm rot="9000752">
              <a:off x="3476161" y="1846160"/>
              <a:ext cx="1023698" cy="628927"/>
            </a:xfrm>
            <a:custGeom>
              <a:avLst/>
              <a:gdLst/>
              <a:ahLst/>
              <a:cxnLst/>
              <a:rect l="l" t="t" r="r" b="b"/>
              <a:pathLst>
                <a:path w="11067" h="6801" extrusionOk="0">
                  <a:moveTo>
                    <a:pt x="524" y="2196"/>
                  </a:moveTo>
                  <a:cubicBezTo>
                    <a:pt x="424" y="1879"/>
                    <a:pt x="326" y="1568"/>
                    <a:pt x="230" y="1258"/>
                  </a:cubicBezTo>
                  <a:cubicBezTo>
                    <a:pt x="166" y="1056"/>
                    <a:pt x="106" y="854"/>
                    <a:pt x="44" y="655"/>
                  </a:cubicBezTo>
                  <a:cubicBezTo>
                    <a:pt x="1" y="513"/>
                    <a:pt x="48" y="414"/>
                    <a:pt x="200" y="372"/>
                  </a:cubicBezTo>
                  <a:cubicBezTo>
                    <a:pt x="710" y="231"/>
                    <a:pt x="1219" y="83"/>
                    <a:pt x="1747" y="14"/>
                  </a:cubicBezTo>
                  <a:cubicBezTo>
                    <a:pt x="1842" y="0"/>
                    <a:pt x="1919" y="26"/>
                    <a:pt x="1924" y="117"/>
                  </a:cubicBezTo>
                  <a:cubicBezTo>
                    <a:pt x="1928" y="183"/>
                    <a:pt x="1890" y="272"/>
                    <a:pt x="1839" y="314"/>
                  </a:cubicBezTo>
                  <a:cubicBezTo>
                    <a:pt x="1792" y="352"/>
                    <a:pt x="1705" y="345"/>
                    <a:pt x="1635" y="352"/>
                  </a:cubicBezTo>
                  <a:cubicBezTo>
                    <a:pt x="1249" y="394"/>
                    <a:pt x="999" y="470"/>
                    <a:pt x="769" y="627"/>
                  </a:cubicBezTo>
                  <a:cubicBezTo>
                    <a:pt x="811" y="661"/>
                    <a:pt x="844" y="698"/>
                    <a:pt x="884" y="719"/>
                  </a:cubicBezTo>
                  <a:cubicBezTo>
                    <a:pt x="1942" y="1271"/>
                    <a:pt x="3000" y="1822"/>
                    <a:pt x="4060" y="2370"/>
                  </a:cubicBezTo>
                  <a:cubicBezTo>
                    <a:pt x="4893" y="2799"/>
                    <a:pt x="5734" y="3214"/>
                    <a:pt x="6561" y="3651"/>
                  </a:cubicBezTo>
                  <a:cubicBezTo>
                    <a:pt x="7123" y="3949"/>
                    <a:pt x="7673" y="4269"/>
                    <a:pt x="8218" y="4595"/>
                  </a:cubicBezTo>
                  <a:cubicBezTo>
                    <a:pt x="8902" y="5002"/>
                    <a:pt x="9575" y="5427"/>
                    <a:pt x="10252" y="5843"/>
                  </a:cubicBezTo>
                  <a:cubicBezTo>
                    <a:pt x="10388" y="5926"/>
                    <a:pt x="10519" y="6015"/>
                    <a:pt x="10695" y="5944"/>
                  </a:cubicBezTo>
                  <a:cubicBezTo>
                    <a:pt x="10739" y="5928"/>
                    <a:pt x="10823" y="5960"/>
                    <a:pt x="10860" y="5998"/>
                  </a:cubicBezTo>
                  <a:cubicBezTo>
                    <a:pt x="10990" y="6126"/>
                    <a:pt x="11066" y="6288"/>
                    <a:pt x="11066" y="6473"/>
                  </a:cubicBezTo>
                  <a:cubicBezTo>
                    <a:pt x="11066" y="6684"/>
                    <a:pt x="10827" y="6801"/>
                    <a:pt x="10636" y="6678"/>
                  </a:cubicBezTo>
                  <a:cubicBezTo>
                    <a:pt x="10568" y="6632"/>
                    <a:pt x="10499" y="6554"/>
                    <a:pt x="10476" y="6478"/>
                  </a:cubicBezTo>
                  <a:cubicBezTo>
                    <a:pt x="10429" y="6319"/>
                    <a:pt x="10326" y="6227"/>
                    <a:pt x="10192" y="6146"/>
                  </a:cubicBezTo>
                  <a:cubicBezTo>
                    <a:pt x="9379" y="5663"/>
                    <a:pt x="8570" y="5173"/>
                    <a:pt x="7756" y="4693"/>
                  </a:cubicBezTo>
                  <a:cubicBezTo>
                    <a:pt x="7261" y="4401"/>
                    <a:pt x="6765" y="4111"/>
                    <a:pt x="6260" y="3840"/>
                  </a:cubicBezTo>
                  <a:cubicBezTo>
                    <a:pt x="5567" y="3468"/>
                    <a:pt x="4863" y="3115"/>
                    <a:pt x="4164" y="2755"/>
                  </a:cubicBezTo>
                  <a:cubicBezTo>
                    <a:pt x="3371" y="2346"/>
                    <a:pt x="2576" y="1939"/>
                    <a:pt x="1783" y="1531"/>
                  </a:cubicBezTo>
                  <a:cubicBezTo>
                    <a:pt x="1406" y="1336"/>
                    <a:pt x="1030" y="1141"/>
                    <a:pt x="652" y="950"/>
                  </a:cubicBezTo>
                  <a:cubicBezTo>
                    <a:pt x="591" y="919"/>
                    <a:pt x="523" y="905"/>
                    <a:pt x="406" y="868"/>
                  </a:cubicBezTo>
                  <a:cubicBezTo>
                    <a:pt x="429" y="996"/>
                    <a:pt x="438" y="1086"/>
                    <a:pt x="464" y="1173"/>
                  </a:cubicBezTo>
                  <a:cubicBezTo>
                    <a:pt x="540" y="1427"/>
                    <a:pt x="626" y="1678"/>
                    <a:pt x="706" y="1931"/>
                  </a:cubicBezTo>
                  <a:cubicBezTo>
                    <a:pt x="743" y="2058"/>
                    <a:pt x="737" y="2162"/>
                    <a:pt x="524" y="21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0" name="Google Shape;2070;p37">
              <a:extLst>
                <a:ext uri="{FF2B5EF4-FFF2-40B4-BE49-F238E27FC236}">
                  <a16:creationId xmlns:a16="http://schemas.microsoft.com/office/drawing/2014/main" id="{FDF594B7-3646-6C8F-1622-857368BA7A2D}"/>
                </a:ext>
              </a:extLst>
            </p:cNvPr>
            <p:cNvSpPr/>
            <p:nvPr/>
          </p:nvSpPr>
          <p:spPr>
            <a:xfrm rot="-1221140">
              <a:off x="7921767" y="6467972"/>
              <a:ext cx="518953" cy="274163"/>
            </a:xfrm>
            <a:custGeom>
              <a:avLst/>
              <a:gdLst/>
              <a:ahLst/>
              <a:cxnLst/>
              <a:rect l="l" t="t" r="r" b="b"/>
              <a:pathLst>
                <a:path w="5610" h="2965" extrusionOk="0">
                  <a:moveTo>
                    <a:pt x="637" y="857"/>
                  </a:moveTo>
                  <a:cubicBezTo>
                    <a:pt x="865" y="942"/>
                    <a:pt x="1094" y="1027"/>
                    <a:pt x="1322" y="1111"/>
                  </a:cubicBezTo>
                  <a:cubicBezTo>
                    <a:pt x="2418" y="1514"/>
                    <a:pt x="3511" y="1914"/>
                    <a:pt x="4605" y="2318"/>
                  </a:cubicBezTo>
                  <a:cubicBezTo>
                    <a:pt x="4895" y="2426"/>
                    <a:pt x="5181" y="2540"/>
                    <a:pt x="5470" y="2652"/>
                  </a:cubicBezTo>
                  <a:cubicBezTo>
                    <a:pt x="5569" y="2690"/>
                    <a:pt x="5610" y="2761"/>
                    <a:pt x="5573" y="2860"/>
                  </a:cubicBezTo>
                  <a:cubicBezTo>
                    <a:pt x="5535" y="2965"/>
                    <a:pt x="5457" y="2939"/>
                    <a:pt x="5375" y="2909"/>
                  </a:cubicBezTo>
                  <a:cubicBezTo>
                    <a:pt x="3995" y="2393"/>
                    <a:pt x="2615" y="1877"/>
                    <a:pt x="1232" y="1365"/>
                  </a:cubicBezTo>
                  <a:cubicBezTo>
                    <a:pt x="1068" y="1303"/>
                    <a:pt x="897" y="1262"/>
                    <a:pt x="678" y="1197"/>
                  </a:cubicBezTo>
                  <a:cubicBezTo>
                    <a:pt x="727" y="1282"/>
                    <a:pt x="743" y="1325"/>
                    <a:pt x="772" y="1359"/>
                  </a:cubicBezTo>
                  <a:cubicBezTo>
                    <a:pt x="1056" y="1709"/>
                    <a:pt x="1342" y="2056"/>
                    <a:pt x="1626" y="2406"/>
                  </a:cubicBezTo>
                  <a:cubicBezTo>
                    <a:pt x="1658" y="2447"/>
                    <a:pt x="1691" y="2496"/>
                    <a:pt x="1695" y="2544"/>
                  </a:cubicBezTo>
                  <a:cubicBezTo>
                    <a:pt x="1699" y="2590"/>
                    <a:pt x="1677" y="2658"/>
                    <a:pt x="1643" y="2680"/>
                  </a:cubicBezTo>
                  <a:cubicBezTo>
                    <a:pt x="1612" y="2700"/>
                    <a:pt x="1549" y="2679"/>
                    <a:pt x="1500" y="2665"/>
                  </a:cubicBezTo>
                  <a:cubicBezTo>
                    <a:pt x="1477" y="2659"/>
                    <a:pt x="1458" y="2634"/>
                    <a:pt x="1442" y="2613"/>
                  </a:cubicBezTo>
                  <a:cubicBezTo>
                    <a:pt x="1203" y="2320"/>
                    <a:pt x="965" y="2024"/>
                    <a:pt x="724" y="1730"/>
                  </a:cubicBezTo>
                  <a:cubicBezTo>
                    <a:pt x="534" y="1498"/>
                    <a:pt x="342" y="1266"/>
                    <a:pt x="148" y="1037"/>
                  </a:cubicBezTo>
                  <a:cubicBezTo>
                    <a:pt x="1" y="862"/>
                    <a:pt x="16" y="739"/>
                    <a:pt x="219" y="643"/>
                  </a:cubicBezTo>
                  <a:cubicBezTo>
                    <a:pt x="379" y="566"/>
                    <a:pt x="542" y="498"/>
                    <a:pt x="711" y="446"/>
                  </a:cubicBezTo>
                  <a:cubicBezTo>
                    <a:pt x="1185" y="303"/>
                    <a:pt x="1661" y="172"/>
                    <a:pt x="2136" y="37"/>
                  </a:cubicBezTo>
                  <a:cubicBezTo>
                    <a:pt x="2154" y="32"/>
                    <a:pt x="2170" y="28"/>
                    <a:pt x="2188" y="23"/>
                  </a:cubicBezTo>
                  <a:cubicBezTo>
                    <a:pt x="2319" y="1"/>
                    <a:pt x="2441" y="57"/>
                    <a:pt x="2438" y="146"/>
                  </a:cubicBezTo>
                  <a:cubicBezTo>
                    <a:pt x="2434" y="253"/>
                    <a:pt x="2372" y="311"/>
                    <a:pt x="2259" y="339"/>
                  </a:cubicBezTo>
                  <a:cubicBezTo>
                    <a:pt x="1797" y="457"/>
                    <a:pt x="1339" y="586"/>
                    <a:pt x="879" y="711"/>
                  </a:cubicBezTo>
                  <a:cubicBezTo>
                    <a:pt x="797" y="735"/>
                    <a:pt x="716" y="768"/>
                    <a:pt x="635" y="798"/>
                  </a:cubicBezTo>
                  <a:cubicBezTo>
                    <a:pt x="638" y="817"/>
                    <a:pt x="638" y="838"/>
                    <a:pt x="637" y="8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1" name="Google Shape;2071;p37">
              <a:extLst>
                <a:ext uri="{FF2B5EF4-FFF2-40B4-BE49-F238E27FC236}">
                  <a16:creationId xmlns:a16="http://schemas.microsoft.com/office/drawing/2014/main" id="{6EFBB57F-E314-CA35-F8D6-F0E3AAC8AE07}"/>
                </a:ext>
              </a:extLst>
            </p:cNvPr>
            <p:cNvSpPr/>
            <p:nvPr/>
          </p:nvSpPr>
          <p:spPr>
            <a:xfrm rot="5400000">
              <a:off x="1135477" y="1859163"/>
              <a:ext cx="222927" cy="440625"/>
            </a:xfrm>
            <a:custGeom>
              <a:avLst/>
              <a:gdLst/>
              <a:ahLst/>
              <a:cxnLst/>
              <a:rect l="l" t="t" r="r" b="b"/>
              <a:pathLst>
                <a:path w="2411" h="4763" extrusionOk="0">
                  <a:moveTo>
                    <a:pt x="907" y="487"/>
                  </a:moveTo>
                  <a:cubicBezTo>
                    <a:pt x="698" y="703"/>
                    <a:pt x="520" y="880"/>
                    <a:pt x="349" y="1064"/>
                  </a:cubicBezTo>
                  <a:cubicBezTo>
                    <a:pt x="232" y="1192"/>
                    <a:pt x="235" y="1196"/>
                    <a:pt x="65" y="1186"/>
                  </a:cubicBezTo>
                  <a:cubicBezTo>
                    <a:pt x="0" y="1066"/>
                    <a:pt x="77" y="990"/>
                    <a:pt x="152" y="914"/>
                  </a:cubicBezTo>
                  <a:cubicBezTo>
                    <a:pt x="424" y="637"/>
                    <a:pt x="694" y="358"/>
                    <a:pt x="969" y="83"/>
                  </a:cubicBezTo>
                  <a:cubicBezTo>
                    <a:pt x="1043" y="8"/>
                    <a:pt x="1268" y="1"/>
                    <a:pt x="1351" y="81"/>
                  </a:cubicBezTo>
                  <a:cubicBezTo>
                    <a:pt x="1675" y="392"/>
                    <a:pt x="1998" y="708"/>
                    <a:pt x="2316" y="1025"/>
                  </a:cubicBezTo>
                  <a:cubicBezTo>
                    <a:pt x="2351" y="1060"/>
                    <a:pt x="2377" y="1113"/>
                    <a:pt x="2388" y="1163"/>
                  </a:cubicBezTo>
                  <a:cubicBezTo>
                    <a:pt x="2410" y="1257"/>
                    <a:pt x="2337" y="1324"/>
                    <a:pt x="2249" y="1282"/>
                  </a:cubicBezTo>
                  <a:cubicBezTo>
                    <a:pt x="2174" y="1245"/>
                    <a:pt x="2109" y="1180"/>
                    <a:pt x="2048" y="1119"/>
                  </a:cubicBezTo>
                  <a:cubicBezTo>
                    <a:pt x="1843" y="914"/>
                    <a:pt x="1642" y="703"/>
                    <a:pt x="1435" y="498"/>
                  </a:cubicBezTo>
                  <a:cubicBezTo>
                    <a:pt x="1375" y="440"/>
                    <a:pt x="1299" y="397"/>
                    <a:pt x="1192" y="321"/>
                  </a:cubicBezTo>
                  <a:cubicBezTo>
                    <a:pt x="1185" y="450"/>
                    <a:pt x="1173" y="533"/>
                    <a:pt x="1177" y="617"/>
                  </a:cubicBezTo>
                  <a:cubicBezTo>
                    <a:pt x="1216" y="1606"/>
                    <a:pt x="1258" y="2594"/>
                    <a:pt x="1297" y="3583"/>
                  </a:cubicBezTo>
                  <a:cubicBezTo>
                    <a:pt x="1311" y="3918"/>
                    <a:pt x="1327" y="4252"/>
                    <a:pt x="1340" y="4587"/>
                  </a:cubicBezTo>
                  <a:cubicBezTo>
                    <a:pt x="1341" y="4623"/>
                    <a:pt x="1346" y="4661"/>
                    <a:pt x="1332" y="4692"/>
                  </a:cubicBezTo>
                  <a:cubicBezTo>
                    <a:pt x="1321" y="4721"/>
                    <a:pt x="1291" y="4756"/>
                    <a:pt x="1265" y="4758"/>
                  </a:cubicBezTo>
                  <a:cubicBezTo>
                    <a:pt x="1239" y="4762"/>
                    <a:pt x="1190" y="4736"/>
                    <a:pt x="1182" y="4713"/>
                  </a:cubicBezTo>
                  <a:cubicBezTo>
                    <a:pt x="1157" y="4639"/>
                    <a:pt x="1136" y="4560"/>
                    <a:pt x="1133" y="4483"/>
                  </a:cubicBezTo>
                  <a:cubicBezTo>
                    <a:pt x="1093" y="3795"/>
                    <a:pt x="1054" y="3107"/>
                    <a:pt x="1020" y="2419"/>
                  </a:cubicBezTo>
                  <a:cubicBezTo>
                    <a:pt x="991" y="1854"/>
                    <a:pt x="971" y="1290"/>
                    <a:pt x="945" y="726"/>
                  </a:cubicBezTo>
                  <a:cubicBezTo>
                    <a:pt x="942" y="663"/>
                    <a:pt x="926" y="605"/>
                    <a:pt x="907" y="4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2" name="Google Shape;2072;p37">
              <a:extLst>
                <a:ext uri="{FF2B5EF4-FFF2-40B4-BE49-F238E27FC236}">
                  <a16:creationId xmlns:a16="http://schemas.microsoft.com/office/drawing/2014/main" id="{1CC83D02-A73E-D9BF-6B39-C5DA4CCBB76B}"/>
                </a:ext>
              </a:extLst>
            </p:cNvPr>
            <p:cNvSpPr/>
            <p:nvPr/>
          </p:nvSpPr>
          <p:spPr>
            <a:xfrm>
              <a:off x="8031053" y="1873068"/>
              <a:ext cx="1511151" cy="575117"/>
            </a:xfrm>
            <a:custGeom>
              <a:avLst/>
              <a:gdLst/>
              <a:ahLst/>
              <a:cxnLst/>
              <a:rect l="l" t="t" r="r" b="b"/>
              <a:pathLst>
                <a:path w="16335" h="6220" extrusionOk="0">
                  <a:moveTo>
                    <a:pt x="13118" y="719"/>
                  </a:moveTo>
                  <a:cubicBezTo>
                    <a:pt x="13148" y="742"/>
                    <a:pt x="13178" y="765"/>
                    <a:pt x="13209" y="787"/>
                  </a:cubicBezTo>
                  <a:lnTo>
                    <a:pt x="13208" y="787"/>
                  </a:lnTo>
                  <a:cubicBezTo>
                    <a:pt x="13150" y="791"/>
                    <a:pt x="13099" y="840"/>
                    <a:pt x="13096" y="898"/>
                  </a:cubicBezTo>
                  <a:cubicBezTo>
                    <a:pt x="13080" y="903"/>
                    <a:pt x="13064" y="913"/>
                    <a:pt x="13052" y="926"/>
                  </a:cubicBezTo>
                  <a:cubicBezTo>
                    <a:pt x="13073" y="857"/>
                    <a:pt x="13095" y="788"/>
                    <a:pt x="13118" y="719"/>
                  </a:cubicBezTo>
                  <a:close/>
                  <a:moveTo>
                    <a:pt x="12758" y="444"/>
                  </a:moveTo>
                  <a:lnTo>
                    <a:pt x="12758" y="444"/>
                  </a:lnTo>
                  <a:cubicBezTo>
                    <a:pt x="12820" y="491"/>
                    <a:pt x="12883" y="539"/>
                    <a:pt x="12945" y="586"/>
                  </a:cubicBezTo>
                  <a:cubicBezTo>
                    <a:pt x="12898" y="779"/>
                    <a:pt x="12850" y="973"/>
                    <a:pt x="12794" y="1164"/>
                  </a:cubicBezTo>
                  <a:cubicBezTo>
                    <a:pt x="12781" y="1203"/>
                    <a:pt x="12770" y="1240"/>
                    <a:pt x="12759" y="1279"/>
                  </a:cubicBezTo>
                  <a:cubicBezTo>
                    <a:pt x="12763" y="1001"/>
                    <a:pt x="12762" y="722"/>
                    <a:pt x="12758" y="444"/>
                  </a:cubicBezTo>
                  <a:close/>
                  <a:moveTo>
                    <a:pt x="14126" y="1504"/>
                  </a:moveTo>
                  <a:lnTo>
                    <a:pt x="14126" y="1504"/>
                  </a:lnTo>
                  <a:cubicBezTo>
                    <a:pt x="14131" y="1509"/>
                    <a:pt x="14136" y="1513"/>
                    <a:pt x="14141" y="1517"/>
                  </a:cubicBezTo>
                  <a:cubicBezTo>
                    <a:pt x="14141" y="1518"/>
                    <a:pt x="14140" y="1518"/>
                    <a:pt x="14140" y="1519"/>
                  </a:cubicBezTo>
                  <a:cubicBezTo>
                    <a:pt x="14135" y="1514"/>
                    <a:pt x="14130" y="1509"/>
                    <a:pt x="14126" y="1504"/>
                  </a:cubicBezTo>
                  <a:close/>
                  <a:moveTo>
                    <a:pt x="13028" y="1005"/>
                  </a:moveTo>
                  <a:cubicBezTo>
                    <a:pt x="13046" y="1111"/>
                    <a:pt x="13060" y="1219"/>
                    <a:pt x="13073" y="1327"/>
                  </a:cubicBezTo>
                  <a:cubicBezTo>
                    <a:pt x="13049" y="1375"/>
                    <a:pt x="13023" y="1425"/>
                    <a:pt x="12998" y="1474"/>
                  </a:cubicBezTo>
                  <a:cubicBezTo>
                    <a:pt x="12925" y="1622"/>
                    <a:pt x="12856" y="1771"/>
                    <a:pt x="12788" y="1921"/>
                  </a:cubicBezTo>
                  <a:cubicBezTo>
                    <a:pt x="12770" y="1960"/>
                    <a:pt x="12753" y="1999"/>
                    <a:pt x="12737" y="2039"/>
                  </a:cubicBezTo>
                  <a:cubicBezTo>
                    <a:pt x="12739" y="1999"/>
                    <a:pt x="12741" y="1959"/>
                    <a:pt x="12742" y="1918"/>
                  </a:cubicBezTo>
                  <a:cubicBezTo>
                    <a:pt x="12744" y="1917"/>
                    <a:pt x="12747" y="1917"/>
                    <a:pt x="12749" y="1916"/>
                  </a:cubicBezTo>
                  <a:cubicBezTo>
                    <a:pt x="12766" y="1906"/>
                    <a:pt x="12775" y="1890"/>
                    <a:pt x="12780" y="1870"/>
                  </a:cubicBezTo>
                  <a:cubicBezTo>
                    <a:pt x="12840" y="1662"/>
                    <a:pt x="12897" y="1451"/>
                    <a:pt x="12956" y="1243"/>
                  </a:cubicBezTo>
                  <a:cubicBezTo>
                    <a:pt x="12980" y="1163"/>
                    <a:pt x="13003" y="1083"/>
                    <a:pt x="13028" y="1005"/>
                  </a:cubicBezTo>
                  <a:close/>
                  <a:moveTo>
                    <a:pt x="14323" y="1664"/>
                  </a:moveTo>
                  <a:cubicBezTo>
                    <a:pt x="14344" y="1681"/>
                    <a:pt x="14365" y="1698"/>
                    <a:pt x="14385" y="1714"/>
                  </a:cubicBezTo>
                  <a:cubicBezTo>
                    <a:pt x="14533" y="1835"/>
                    <a:pt x="14680" y="1959"/>
                    <a:pt x="14825" y="2083"/>
                  </a:cubicBezTo>
                  <a:cubicBezTo>
                    <a:pt x="14824" y="2089"/>
                    <a:pt x="14820" y="2095"/>
                    <a:pt x="14819" y="2102"/>
                  </a:cubicBezTo>
                  <a:cubicBezTo>
                    <a:pt x="14810" y="2080"/>
                    <a:pt x="14794" y="2061"/>
                    <a:pt x="14771" y="2049"/>
                  </a:cubicBezTo>
                  <a:cubicBezTo>
                    <a:pt x="14755" y="2041"/>
                    <a:pt x="14738" y="2037"/>
                    <a:pt x="14721" y="2037"/>
                  </a:cubicBezTo>
                  <a:cubicBezTo>
                    <a:pt x="14710" y="2037"/>
                    <a:pt x="14698" y="2040"/>
                    <a:pt x="14688" y="2042"/>
                  </a:cubicBezTo>
                  <a:cubicBezTo>
                    <a:pt x="14615" y="1975"/>
                    <a:pt x="14544" y="1907"/>
                    <a:pt x="14473" y="1839"/>
                  </a:cubicBezTo>
                  <a:cubicBezTo>
                    <a:pt x="14468" y="1802"/>
                    <a:pt x="14437" y="1768"/>
                    <a:pt x="14400" y="1761"/>
                  </a:cubicBezTo>
                  <a:cubicBezTo>
                    <a:pt x="14396" y="1759"/>
                    <a:pt x="14393" y="1759"/>
                    <a:pt x="14389" y="1759"/>
                  </a:cubicBezTo>
                  <a:cubicBezTo>
                    <a:pt x="14363" y="1735"/>
                    <a:pt x="14337" y="1710"/>
                    <a:pt x="14312" y="1685"/>
                  </a:cubicBezTo>
                  <a:cubicBezTo>
                    <a:pt x="14315" y="1679"/>
                    <a:pt x="14320" y="1673"/>
                    <a:pt x="14323" y="1664"/>
                  </a:cubicBezTo>
                  <a:close/>
                  <a:moveTo>
                    <a:pt x="13333" y="892"/>
                  </a:moveTo>
                  <a:cubicBezTo>
                    <a:pt x="13351" y="913"/>
                    <a:pt x="13371" y="934"/>
                    <a:pt x="13390" y="955"/>
                  </a:cubicBezTo>
                  <a:cubicBezTo>
                    <a:pt x="13517" y="1088"/>
                    <a:pt x="13649" y="1216"/>
                    <a:pt x="13783" y="1341"/>
                  </a:cubicBezTo>
                  <a:cubicBezTo>
                    <a:pt x="13786" y="1344"/>
                    <a:pt x="13790" y="1347"/>
                    <a:pt x="13794" y="1352"/>
                  </a:cubicBezTo>
                  <a:cubicBezTo>
                    <a:pt x="13676" y="1608"/>
                    <a:pt x="13556" y="1866"/>
                    <a:pt x="13436" y="2123"/>
                  </a:cubicBezTo>
                  <a:cubicBezTo>
                    <a:pt x="13435" y="2107"/>
                    <a:pt x="13435" y="2091"/>
                    <a:pt x="13433" y="2073"/>
                  </a:cubicBezTo>
                  <a:cubicBezTo>
                    <a:pt x="13431" y="2022"/>
                    <a:pt x="13427" y="1969"/>
                    <a:pt x="13423" y="1917"/>
                  </a:cubicBezTo>
                  <a:cubicBezTo>
                    <a:pt x="13499" y="1713"/>
                    <a:pt x="13563" y="1503"/>
                    <a:pt x="13612" y="1290"/>
                  </a:cubicBezTo>
                  <a:cubicBezTo>
                    <a:pt x="13627" y="1221"/>
                    <a:pt x="13578" y="1150"/>
                    <a:pt x="13510" y="1136"/>
                  </a:cubicBezTo>
                  <a:cubicBezTo>
                    <a:pt x="13501" y="1135"/>
                    <a:pt x="13494" y="1134"/>
                    <a:pt x="13485" y="1134"/>
                  </a:cubicBezTo>
                  <a:cubicBezTo>
                    <a:pt x="13433" y="1134"/>
                    <a:pt x="13386" y="1166"/>
                    <a:pt x="13365" y="1213"/>
                  </a:cubicBezTo>
                  <a:cubicBezTo>
                    <a:pt x="13364" y="1198"/>
                    <a:pt x="13363" y="1186"/>
                    <a:pt x="13361" y="1171"/>
                  </a:cubicBezTo>
                  <a:cubicBezTo>
                    <a:pt x="13369" y="1160"/>
                    <a:pt x="13374" y="1147"/>
                    <a:pt x="13380" y="1135"/>
                  </a:cubicBezTo>
                  <a:cubicBezTo>
                    <a:pt x="13402" y="1093"/>
                    <a:pt x="13386" y="1040"/>
                    <a:pt x="13347" y="1015"/>
                  </a:cubicBezTo>
                  <a:cubicBezTo>
                    <a:pt x="13343" y="976"/>
                    <a:pt x="13339" y="938"/>
                    <a:pt x="13334" y="900"/>
                  </a:cubicBezTo>
                  <a:cubicBezTo>
                    <a:pt x="13334" y="897"/>
                    <a:pt x="13333" y="895"/>
                    <a:pt x="13333" y="892"/>
                  </a:cubicBezTo>
                  <a:close/>
                  <a:moveTo>
                    <a:pt x="14259" y="1777"/>
                  </a:moveTo>
                  <a:cubicBezTo>
                    <a:pt x="14274" y="1791"/>
                    <a:pt x="14286" y="1802"/>
                    <a:pt x="14301" y="1814"/>
                  </a:cubicBezTo>
                  <a:cubicBezTo>
                    <a:pt x="14298" y="1820"/>
                    <a:pt x="14294" y="1825"/>
                    <a:pt x="14292" y="1832"/>
                  </a:cubicBezTo>
                  <a:cubicBezTo>
                    <a:pt x="14270" y="1917"/>
                    <a:pt x="14249" y="2003"/>
                    <a:pt x="14230" y="2088"/>
                  </a:cubicBezTo>
                  <a:cubicBezTo>
                    <a:pt x="14208" y="2129"/>
                    <a:pt x="14187" y="2170"/>
                    <a:pt x="14165" y="2211"/>
                  </a:cubicBezTo>
                  <a:cubicBezTo>
                    <a:pt x="14188" y="2082"/>
                    <a:pt x="14218" y="1953"/>
                    <a:pt x="14254" y="1826"/>
                  </a:cubicBezTo>
                  <a:cubicBezTo>
                    <a:pt x="14256" y="1815"/>
                    <a:pt x="14255" y="1802"/>
                    <a:pt x="14253" y="1789"/>
                  </a:cubicBezTo>
                  <a:cubicBezTo>
                    <a:pt x="14255" y="1786"/>
                    <a:pt x="14258" y="1781"/>
                    <a:pt x="14259" y="1777"/>
                  </a:cubicBezTo>
                  <a:close/>
                  <a:moveTo>
                    <a:pt x="14011" y="1553"/>
                  </a:moveTo>
                  <a:cubicBezTo>
                    <a:pt x="14036" y="1573"/>
                    <a:pt x="14059" y="1596"/>
                    <a:pt x="14083" y="1618"/>
                  </a:cubicBezTo>
                  <a:cubicBezTo>
                    <a:pt x="13964" y="1823"/>
                    <a:pt x="13846" y="2027"/>
                    <a:pt x="13728" y="2233"/>
                  </a:cubicBezTo>
                  <a:cubicBezTo>
                    <a:pt x="13737" y="2187"/>
                    <a:pt x="13748" y="2143"/>
                    <a:pt x="13758" y="2097"/>
                  </a:cubicBezTo>
                  <a:cubicBezTo>
                    <a:pt x="13843" y="1916"/>
                    <a:pt x="13926" y="1734"/>
                    <a:pt x="14011" y="1553"/>
                  </a:cubicBezTo>
                  <a:close/>
                  <a:moveTo>
                    <a:pt x="14912" y="2159"/>
                  </a:moveTo>
                  <a:cubicBezTo>
                    <a:pt x="14938" y="2181"/>
                    <a:pt x="14962" y="2203"/>
                    <a:pt x="14988" y="2227"/>
                  </a:cubicBezTo>
                  <a:cubicBezTo>
                    <a:pt x="14962" y="2231"/>
                    <a:pt x="14939" y="2242"/>
                    <a:pt x="14919" y="2260"/>
                  </a:cubicBezTo>
                  <a:cubicBezTo>
                    <a:pt x="14911" y="2252"/>
                    <a:pt x="14900" y="2242"/>
                    <a:pt x="14891" y="2234"/>
                  </a:cubicBezTo>
                  <a:cubicBezTo>
                    <a:pt x="14897" y="2207"/>
                    <a:pt x="14905" y="2182"/>
                    <a:pt x="14912" y="2159"/>
                  </a:cubicBezTo>
                  <a:close/>
                  <a:moveTo>
                    <a:pt x="14870" y="2314"/>
                  </a:moveTo>
                  <a:cubicBezTo>
                    <a:pt x="14872" y="2316"/>
                    <a:pt x="14875" y="2319"/>
                    <a:pt x="14880" y="2321"/>
                  </a:cubicBezTo>
                  <a:cubicBezTo>
                    <a:pt x="14872" y="2334"/>
                    <a:pt x="14866" y="2346"/>
                    <a:pt x="14860" y="2358"/>
                  </a:cubicBezTo>
                  <a:cubicBezTo>
                    <a:pt x="14862" y="2343"/>
                    <a:pt x="14866" y="2329"/>
                    <a:pt x="14870" y="2314"/>
                  </a:cubicBezTo>
                  <a:close/>
                  <a:moveTo>
                    <a:pt x="3864" y="1613"/>
                  </a:moveTo>
                  <a:cubicBezTo>
                    <a:pt x="3868" y="1642"/>
                    <a:pt x="3882" y="1670"/>
                    <a:pt x="3904" y="1692"/>
                  </a:cubicBezTo>
                  <a:cubicBezTo>
                    <a:pt x="4042" y="1830"/>
                    <a:pt x="4194" y="1954"/>
                    <a:pt x="4345" y="2077"/>
                  </a:cubicBezTo>
                  <a:cubicBezTo>
                    <a:pt x="4422" y="2138"/>
                    <a:pt x="4500" y="2198"/>
                    <a:pt x="4577" y="2257"/>
                  </a:cubicBezTo>
                  <a:cubicBezTo>
                    <a:pt x="3982" y="2270"/>
                    <a:pt x="3372" y="2291"/>
                    <a:pt x="2729" y="2317"/>
                  </a:cubicBezTo>
                  <a:cubicBezTo>
                    <a:pt x="2231" y="2338"/>
                    <a:pt x="1726" y="2361"/>
                    <a:pt x="1228" y="2386"/>
                  </a:cubicBezTo>
                  <a:cubicBezTo>
                    <a:pt x="1219" y="2378"/>
                    <a:pt x="1211" y="2371"/>
                    <a:pt x="1200" y="2366"/>
                  </a:cubicBezTo>
                  <a:cubicBezTo>
                    <a:pt x="1183" y="2357"/>
                    <a:pt x="1165" y="2352"/>
                    <a:pt x="1145" y="2352"/>
                  </a:cubicBezTo>
                  <a:cubicBezTo>
                    <a:pt x="1139" y="2352"/>
                    <a:pt x="1131" y="2353"/>
                    <a:pt x="1125" y="2355"/>
                  </a:cubicBezTo>
                  <a:cubicBezTo>
                    <a:pt x="1089" y="2294"/>
                    <a:pt x="1051" y="2237"/>
                    <a:pt x="1009" y="2182"/>
                  </a:cubicBezTo>
                  <a:cubicBezTo>
                    <a:pt x="946" y="2099"/>
                    <a:pt x="879" y="2021"/>
                    <a:pt x="809" y="1942"/>
                  </a:cubicBezTo>
                  <a:cubicBezTo>
                    <a:pt x="723" y="1844"/>
                    <a:pt x="630" y="1749"/>
                    <a:pt x="536" y="1657"/>
                  </a:cubicBezTo>
                  <a:lnTo>
                    <a:pt x="536" y="1657"/>
                  </a:lnTo>
                  <a:cubicBezTo>
                    <a:pt x="620" y="1663"/>
                    <a:pt x="704" y="1670"/>
                    <a:pt x="787" y="1675"/>
                  </a:cubicBezTo>
                  <a:cubicBezTo>
                    <a:pt x="936" y="1684"/>
                    <a:pt x="1085" y="1689"/>
                    <a:pt x="1232" y="1694"/>
                  </a:cubicBezTo>
                  <a:cubicBezTo>
                    <a:pt x="1393" y="1699"/>
                    <a:pt x="1554" y="1701"/>
                    <a:pt x="1714" y="1701"/>
                  </a:cubicBezTo>
                  <a:cubicBezTo>
                    <a:pt x="1853" y="1701"/>
                    <a:pt x="1992" y="1700"/>
                    <a:pt x="2130" y="1698"/>
                  </a:cubicBezTo>
                  <a:cubicBezTo>
                    <a:pt x="2709" y="1687"/>
                    <a:pt x="3287" y="1657"/>
                    <a:pt x="3864" y="1613"/>
                  </a:cubicBezTo>
                  <a:close/>
                  <a:moveTo>
                    <a:pt x="15134" y="2356"/>
                  </a:moveTo>
                  <a:cubicBezTo>
                    <a:pt x="15156" y="2376"/>
                    <a:pt x="15178" y="2397"/>
                    <a:pt x="15201" y="2415"/>
                  </a:cubicBezTo>
                  <a:cubicBezTo>
                    <a:pt x="15183" y="2426"/>
                    <a:pt x="15167" y="2440"/>
                    <a:pt x="15157" y="2459"/>
                  </a:cubicBezTo>
                  <a:cubicBezTo>
                    <a:pt x="15155" y="2462"/>
                    <a:pt x="15152" y="2466"/>
                    <a:pt x="15151" y="2470"/>
                  </a:cubicBezTo>
                  <a:cubicBezTo>
                    <a:pt x="15138" y="2457"/>
                    <a:pt x="15124" y="2445"/>
                    <a:pt x="15109" y="2433"/>
                  </a:cubicBezTo>
                  <a:lnTo>
                    <a:pt x="15121" y="2409"/>
                  </a:lnTo>
                  <a:cubicBezTo>
                    <a:pt x="15130" y="2392"/>
                    <a:pt x="15134" y="2374"/>
                    <a:pt x="15134" y="2356"/>
                  </a:cubicBezTo>
                  <a:close/>
                  <a:moveTo>
                    <a:pt x="13111" y="1695"/>
                  </a:moveTo>
                  <a:cubicBezTo>
                    <a:pt x="13116" y="1789"/>
                    <a:pt x="13122" y="1882"/>
                    <a:pt x="13126" y="1975"/>
                  </a:cubicBezTo>
                  <a:cubicBezTo>
                    <a:pt x="13059" y="2146"/>
                    <a:pt x="12986" y="2315"/>
                    <a:pt x="12912" y="2481"/>
                  </a:cubicBezTo>
                  <a:cubicBezTo>
                    <a:pt x="12909" y="2488"/>
                    <a:pt x="12905" y="2496"/>
                    <a:pt x="12903" y="2502"/>
                  </a:cubicBezTo>
                  <a:cubicBezTo>
                    <a:pt x="12866" y="2480"/>
                    <a:pt x="12826" y="2461"/>
                    <a:pt x="12784" y="2444"/>
                  </a:cubicBezTo>
                  <a:cubicBezTo>
                    <a:pt x="12851" y="2275"/>
                    <a:pt x="12920" y="2109"/>
                    <a:pt x="12996" y="1943"/>
                  </a:cubicBezTo>
                  <a:cubicBezTo>
                    <a:pt x="13033" y="1860"/>
                    <a:pt x="13072" y="1777"/>
                    <a:pt x="13111" y="1695"/>
                  </a:cubicBezTo>
                  <a:close/>
                  <a:moveTo>
                    <a:pt x="15372" y="2573"/>
                  </a:moveTo>
                  <a:cubicBezTo>
                    <a:pt x="15388" y="2586"/>
                    <a:pt x="15404" y="2601"/>
                    <a:pt x="15419" y="2616"/>
                  </a:cubicBezTo>
                  <a:cubicBezTo>
                    <a:pt x="15411" y="2624"/>
                    <a:pt x="15405" y="2633"/>
                    <a:pt x="15398" y="2643"/>
                  </a:cubicBezTo>
                  <a:cubicBezTo>
                    <a:pt x="15392" y="2653"/>
                    <a:pt x="15385" y="2666"/>
                    <a:pt x="15379" y="2676"/>
                  </a:cubicBezTo>
                  <a:cubicBezTo>
                    <a:pt x="15368" y="2667"/>
                    <a:pt x="15358" y="2657"/>
                    <a:pt x="15348" y="2647"/>
                  </a:cubicBezTo>
                  <a:cubicBezTo>
                    <a:pt x="15354" y="2626"/>
                    <a:pt x="15361" y="2605"/>
                    <a:pt x="15368" y="2584"/>
                  </a:cubicBezTo>
                  <a:lnTo>
                    <a:pt x="15372" y="2573"/>
                  </a:lnTo>
                  <a:close/>
                  <a:moveTo>
                    <a:pt x="14524" y="2013"/>
                  </a:moveTo>
                  <a:lnTo>
                    <a:pt x="14524" y="2013"/>
                  </a:lnTo>
                  <a:cubicBezTo>
                    <a:pt x="14555" y="2040"/>
                    <a:pt x="14585" y="2067"/>
                    <a:pt x="14616" y="2094"/>
                  </a:cubicBezTo>
                  <a:cubicBezTo>
                    <a:pt x="14618" y="2095"/>
                    <a:pt x="14619" y="2097"/>
                    <a:pt x="14622" y="2098"/>
                  </a:cubicBezTo>
                  <a:cubicBezTo>
                    <a:pt x="14565" y="2225"/>
                    <a:pt x="14499" y="2349"/>
                    <a:pt x="14434" y="2473"/>
                  </a:cubicBezTo>
                  <a:cubicBezTo>
                    <a:pt x="14390" y="2556"/>
                    <a:pt x="14344" y="2639"/>
                    <a:pt x="14300" y="2721"/>
                  </a:cubicBezTo>
                  <a:cubicBezTo>
                    <a:pt x="14316" y="2607"/>
                    <a:pt x="14334" y="2493"/>
                    <a:pt x="14354" y="2381"/>
                  </a:cubicBezTo>
                  <a:cubicBezTo>
                    <a:pt x="14407" y="2284"/>
                    <a:pt x="14461" y="2185"/>
                    <a:pt x="14513" y="2087"/>
                  </a:cubicBezTo>
                  <a:cubicBezTo>
                    <a:pt x="14524" y="2063"/>
                    <a:pt x="14528" y="2037"/>
                    <a:pt x="14524" y="2013"/>
                  </a:cubicBezTo>
                  <a:close/>
                  <a:moveTo>
                    <a:pt x="15327" y="2709"/>
                  </a:moveTo>
                  <a:cubicBezTo>
                    <a:pt x="15333" y="2715"/>
                    <a:pt x="15340" y="2721"/>
                    <a:pt x="15347" y="2726"/>
                  </a:cubicBezTo>
                  <a:cubicBezTo>
                    <a:pt x="15331" y="2752"/>
                    <a:pt x="15314" y="2780"/>
                    <a:pt x="15299" y="2806"/>
                  </a:cubicBezTo>
                  <a:cubicBezTo>
                    <a:pt x="15307" y="2772"/>
                    <a:pt x="15318" y="2741"/>
                    <a:pt x="15327" y="2709"/>
                  </a:cubicBezTo>
                  <a:close/>
                  <a:moveTo>
                    <a:pt x="15582" y="2770"/>
                  </a:moveTo>
                  <a:cubicBezTo>
                    <a:pt x="15587" y="2776"/>
                    <a:pt x="15592" y="2780"/>
                    <a:pt x="15596" y="2785"/>
                  </a:cubicBezTo>
                  <a:cubicBezTo>
                    <a:pt x="15594" y="2788"/>
                    <a:pt x="15591" y="2791"/>
                    <a:pt x="15589" y="2796"/>
                  </a:cubicBezTo>
                  <a:cubicBezTo>
                    <a:pt x="15582" y="2813"/>
                    <a:pt x="15573" y="2828"/>
                    <a:pt x="15566" y="2845"/>
                  </a:cubicBezTo>
                  <a:cubicBezTo>
                    <a:pt x="15560" y="2839"/>
                    <a:pt x="15554" y="2834"/>
                    <a:pt x="15547" y="2827"/>
                  </a:cubicBezTo>
                  <a:cubicBezTo>
                    <a:pt x="15559" y="2809"/>
                    <a:pt x="15570" y="2790"/>
                    <a:pt x="15582" y="2770"/>
                  </a:cubicBezTo>
                  <a:close/>
                  <a:moveTo>
                    <a:pt x="12718" y="2909"/>
                  </a:moveTo>
                  <a:cubicBezTo>
                    <a:pt x="12702" y="2945"/>
                    <a:pt x="12686" y="2983"/>
                    <a:pt x="12671" y="3019"/>
                  </a:cubicBezTo>
                  <a:cubicBezTo>
                    <a:pt x="12674" y="2987"/>
                    <a:pt x="12676" y="2952"/>
                    <a:pt x="12680" y="2916"/>
                  </a:cubicBezTo>
                  <a:lnTo>
                    <a:pt x="12718" y="2909"/>
                  </a:lnTo>
                  <a:close/>
                  <a:moveTo>
                    <a:pt x="15683" y="2869"/>
                  </a:moveTo>
                  <a:cubicBezTo>
                    <a:pt x="15688" y="2874"/>
                    <a:pt x="15694" y="2878"/>
                    <a:pt x="15698" y="2883"/>
                  </a:cubicBezTo>
                  <a:cubicBezTo>
                    <a:pt x="15740" y="2925"/>
                    <a:pt x="15783" y="2967"/>
                    <a:pt x="15824" y="3010"/>
                  </a:cubicBezTo>
                  <a:cubicBezTo>
                    <a:pt x="15804" y="3010"/>
                    <a:pt x="15787" y="3020"/>
                    <a:pt x="15776" y="3037"/>
                  </a:cubicBezTo>
                  <a:cubicBezTo>
                    <a:pt x="15736" y="3000"/>
                    <a:pt x="15696" y="2964"/>
                    <a:pt x="15657" y="2928"/>
                  </a:cubicBezTo>
                  <a:cubicBezTo>
                    <a:pt x="15665" y="2907"/>
                    <a:pt x="15674" y="2888"/>
                    <a:pt x="15683" y="2869"/>
                  </a:cubicBezTo>
                  <a:close/>
                  <a:moveTo>
                    <a:pt x="14111" y="2816"/>
                  </a:moveTo>
                  <a:cubicBezTo>
                    <a:pt x="14100" y="2914"/>
                    <a:pt x="14089" y="3014"/>
                    <a:pt x="14079" y="3112"/>
                  </a:cubicBezTo>
                  <a:cubicBezTo>
                    <a:pt x="14076" y="3116"/>
                    <a:pt x="14074" y="3119"/>
                    <a:pt x="14073" y="3124"/>
                  </a:cubicBezTo>
                  <a:cubicBezTo>
                    <a:pt x="14076" y="3035"/>
                    <a:pt x="14082" y="2945"/>
                    <a:pt x="14086" y="2857"/>
                  </a:cubicBezTo>
                  <a:cubicBezTo>
                    <a:pt x="14095" y="2843"/>
                    <a:pt x="14102" y="2829"/>
                    <a:pt x="14111" y="2816"/>
                  </a:cubicBezTo>
                  <a:close/>
                  <a:moveTo>
                    <a:pt x="15078" y="2493"/>
                  </a:moveTo>
                  <a:cubicBezTo>
                    <a:pt x="15091" y="2505"/>
                    <a:pt x="15104" y="2517"/>
                    <a:pt x="15117" y="2527"/>
                  </a:cubicBezTo>
                  <a:cubicBezTo>
                    <a:pt x="14985" y="2754"/>
                    <a:pt x="14846" y="2974"/>
                    <a:pt x="14707" y="3194"/>
                  </a:cubicBezTo>
                  <a:lnTo>
                    <a:pt x="14715" y="3135"/>
                  </a:lnTo>
                  <a:cubicBezTo>
                    <a:pt x="14841" y="2926"/>
                    <a:pt x="14965" y="2712"/>
                    <a:pt x="15078" y="2493"/>
                  </a:cubicBezTo>
                  <a:close/>
                  <a:moveTo>
                    <a:pt x="13980" y="2268"/>
                  </a:moveTo>
                  <a:lnTo>
                    <a:pt x="13980" y="2268"/>
                  </a:lnTo>
                  <a:cubicBezTo>
                    <a:pt x="13960" y="2387"/>
                    <a:pt x="13945" y="2507"/>
                    <a:pt x="13934" y="2630"/>
                  </a:cubicBezTo>
                  <a:cubicBezTo>
                    <a:pt x="13819" y="2833"/>
                    <a:pt x="13702" y="3036"/>
                    <a:pt x="13583" y="3237"/>
                  </a:cubicBezTo>
                  <a:cubicBezTo>
                    <a:pt x="13595" y="3130"/>
                    <a:pt x="13607" y="3023"/>
                    <a:pt x="13619" y="2915"/>
                  </a:cubicBezTo>
                  <a:cubicBezTo>
                    <a:pt x="13737" y="2699"/>
                    <a:pt x="13857" y="2483"/>
                    <a:pt x="13980" y="2268"/>
                  </a:cubicBezTo>
                  <a:close/>
                  <a:moveTo>
                    <a:pt x="16025" y="3220"/>
                  </a:moveTo>
                  <a:cubicBezTo>
                    <a:pt x="16038" y="3235"/>
                    <a:pt x="16053" y="3251"/>
                    <a:pt x="16066" y="3266"/>
                  </a:cubicBezTo>
                  <a:cubicBezTo>
                    <a:pt x="16055" y="3263"/>
                    <a:pt x="16043" y="3261"/>
                    <a:pt x="16030" y="3261"/>
                  </a:cubicBezTo>
                  <a:cubicBezTo>
                    <a:pt x="16017" y="3261"/>
                    <a:pt x="16004" y="3263"/>
                    <a:pt x="15993" y="3268"/>
                  </a:cubicBezTo>
                  <a:cubicBezTo>
                    <a:pt x="15989" y="3269"/>
                    <a:pt x="15986" y="3272"/>
                    <a:pt x="15982" y="3273"/>
                  </a:cubicBezTo>
                  <a:cubicBezTo>
                    <a:pt x="15996" y="3256"/>
                    <a:pt x="16010" y="3237"/>
                    <a:pt x="16025" y="3220"/>
                  </a:cubicBezTo>
                  <a:close/>
                  <a:moveTo>
                    <a:pt x="15881" y="3068"/>
                  </a:moveTo>
                  <a:lnTo>
                    <a:pt x="15970" y="3161"/>
                  </a:lnTo>
                  <a:cubicBezTo>
                    <a:pt x="15942" y="3197"/>
                    <a:pt x="15912" y="3233"/>
                    <a:pt x="15881" y="3270"/>
                  </a:cubicBezTo>
                  <a:cubicBezTo>
                    <a:pt x="15863" y="3290"/>
                    <a:pt x="15845" y="3310"/>
                    <a:pt x="15825" y="3331"/>
                  </a:cubicBezTo>
                  <a:cubicBezTo>
                    <a:pt x="15814" y="3344"/>
                    <a:pt x="15802" y="3356"/>
                    <a:pt x="15791" y="3368"/>
                  </a:cubicBezTo>
                  <a:cubicBezTo>
                    <a:pt x="15762" y="3384"/>
                    <a:pt x="15735" y="3401"/>
                    <a:pt x="15708" y="3418"/>
                  </a:cubicBezTo>
                  <a:cubicBezTo>
                    <a:pt x="15768" y="3312"/>
                    <a:pt x="15824" y="3204"/>
                    <a:pt x="15876" y="3094"/>
                  </a:cubicBezTo>
                  <a:cubicBezTo>
                    <a:pt x="15880" y="3084"/>
                    <a:pt x="15881" y="3077"/>
                    <a:pt x="15881" y="3068"/>
                  </a:cubicBezTo>
                  <a:close/>
                  <a:moveTo>
                    <a:pt x="14758" y="2324"/>
                  </a:moveTo>
                  <a:cubicBezTo>
                    <a:pt x="14726" y="2448"/>
                    <a:pt x="14698" y="2573"/>
                    <a:pt x="14673" y="2698"/>
                  </a:cubicBezTo>
                  <a:cubicBezTo>
                    <a:pt x="14601" y="2822"/>
                    <a:pt x="14527" y="2945"/>
                    <a:pt x="14452" y="3068"/>
                  </a:cubicBezTo>
                  <a:cubicBezTo>
                    <a:pt x="14377" y="3190"/>
                    <a:pt x="14301" y="3309"/>
                    <a:pt x="14224" y="3429"/>
                  </a:cubicBezTo>
                  <a:cubicBezTo>
                    <a:pt x="14228" y="3378"/>
                    <a:pt x="14233" y="3329"/>
                    <a:pt x="14238" y="3279"/>
                  </a:cubicBezTo>
                  <a:cubicBezTo>
                    <a:pt x="14282" y="3204"/>
                    <a:pt x="14327" y="3129"/>
                    <a:pt x="14369" y="3052"/>
                  </a:cubicBezTo>
                  <a:cubicBezTo>
                    <a:pt x="14458" y="2895"/>
                    <a:pt x="14548" y="2735"/>
                    <a:pt x="14633" y="2574"/>
                  </a:cubicBezTo>
                  <a:cubicBezTo>
                    <a:pt x="14676" y="2491"/>
                    <a:pt x="14717" y="2408"/>
                    <a:pt x="14758" y="2324"/>
                  </a:cubicBezTo>
                  <a:close/>
                  <a:moveTo>
                    <a:pt x="4586" y="2612"/>
                  </a:moveTo>
                  <a:lnTo>
                    <a:pt x="4586" y="2612"/>
                  </a:lnTo>
                  <a:cubicBezTo>
                    <a:pt x="4538" y="2674"/>
                    <a:pt x="4493" y="2736"/>
                    <a:pt x="4447" y="2796"/>
                  </a:cubicBezTo>
                  <a:cubicBezTo>
                    <a:pt x="4306" y="2979"/>
                    <a:pt x="4153" y="3149"/>
                    <a:pt x="3986" y="3309"/>
                  </a:cubicBezTo>
                  <a:cubicBezTo>
                    <a:pt x="3971" y="3321"/>
                    <a:pt x="3962" y="3337"/>
                    <a:pt x="3956" y="3355"/>
                  </a:cubicBezTo>
                  <a:cubicBezTo>
                    <a:pt x="3708" y="3360"/>
                    <a:pt x="3462" y="3381"/>
                    <a:pt x="3215" y="3406"/>
                  </a:cubicBezTo>
                  <a:cubicBezTo>
                    <a:pt x="2949" y="3433"/>
                    <a:pt x="2682" y="3464"/>
                    <a:pt x="2416" y="3492"/>
                  </a:cubicBezTo>
                  <a:cubicBezTo>
                    <a:pt x="2019" y="3534"/>
                    <a:pt x="1620" y="3568"/>
                    <a:pt x="1222" y="3568"/>
                  </a:cubicBezTo>
                  <a:cubicBezTo>
                    <a:pt x="1082" y="3568"/>
                    <a:pt x="943" y="3564"/>
                    <a:pt x="804" y="3554"/>
                  </a:cubicBezTo>
                  <a:cubicBezTo>
                    <a:pt x="793" y="3553"/>
                    <a:pt x="783" y="3552"/>
                    <a:pt x="772" y="3552"/>
                  </a:cubicBezTo>
                  <a:cubicBezTo>
                    <a:pt x="811" y="3499"/>
                    <a:pt x="843" y="3443"/>
                    <a:pt x="874" y="3386"/>
                  </a:cubicBezTo>
                  <a:cubicBezTo>
                    <a:pt x="925" y="3294"/>
                    <a:pt x="968" y="3199"/>
                    <a:pt x="1011" y="3104"/>
                  </a:cubicBezTo>
                  <a:cubicBezTo>
                    <a:pt x="1071" y="2973"/>
                    <a:pt x="1125" y="2840"/>
                    <a:pt x="1179" y="2708"/>
                  </a:cubicBezTo>
                  <a:cubicBezTo>
                    <a:pt x="2048" y="2671"/>
                    <a:pt x="2952" y="2643"/>
                    <a:pt x="3921" y="2624"/>
                  </a:cubicBezTo>
                  <a:cubicBezTo>
                    <a:pt x="4146" y="2619"/>
                    <a:pt x="4368" y="2616"/>
                    <a:pt x="4586" y="2612"/>
                  </a:cubicBezTo>
                  <a:close/>
                  <a:moveTo>
                    <a:pt x="15518" y="2875"/>
                  </a:moveTo>
                  <a:cubicBezTo>
                    <a:pt x="15527" y="2883"/>
                    <a:pt x="15535" y="2890"/>
                    <a:pt x="15543" y="2897"/>
                  </a:cubicBezTo>
                  <a:cubicBezTo>
                    <a:pt x="15439" y="3130"/>
                    <a:pt x="15316" y="3355"/>
                    <a:pt x="15177" y="3569"/>
                  </a:cubicBezTo>
                  <a:cubicBezTo>
                    <a:pt x="15178" y="3548"/>
                    <a:pt x="15180" y="3527"/>
                    <a:pt x="15181" y="3508"/>
                  </a:cubicBezTo>
                  <a:cubicBezTo>
                    <a:pt x="15183" y="3473"/>
                    <a:pt x="15187" y="3437"/>
                    <a:pt x="15190" y="3402"/>
                  </a:cubicBezTo>
                  <a:cubicBezTo>
                    <a:pt x="15301" y="3227"/>
                    <a:pt x="15411" y="3051"/>
                    <a:pt x="15518" y="2875"/>
                  </a:cubicBezTo>
                  <a:close/>
                  <a:moveTo>
                    <a:pt x="13407" y="3311"/>
                  </a:moveTo>
                  <a:lnTo>
                    <a:pt x="13407" y="3311"/>
                  </a:lnTo>
                  <a:cubicBezTo>
                    <a:pt x="13398" y="3401"/>
                    <a:pt x="13390" y="3491"/>
                    <a:pt x="13382" y="3580"/>
                  </a:cubicBezTo>
                  <a:cubicBezTo>
                    <a:pt x="13345" y="3644"/>
                    <a:pt x="13307" y="3708"/>
                    <a:pt x="13271" y="3771"/>
                  </a:cubicBezTo>
                  <a:cubicBezTo>
                    <a:pt x="13264" y="3784"/>
                    <a:pt x="13256" y="3798"/>
                    <a:pt x="13247" y="3811"/>
                  </a:cubicBezTo>
                  <a:cubicBezTo>
                    <a:pt x="13255" y="3733"/>
                    <a:pt x="13262" y="3652"/>
                    <a:pt x="13270" y="3572"/>
                  </a:cubicBezTo>
                  <a:cubicBezTo>
                    <a:pt x="13287" y="3539"/>
                    <a:pt x="13302" y="3507"/>
                    <a:pt x="13319" y="3476"/>
                  </a:cubicBezTo>
                  <a:cubicBezTo>
                    <a:pt x="13348" y="3420"/>
                    <a:pt x="13377" y="3366"/>
                    <a:pt x="13407" y="3311"/>
                  </a:cubicBezTo>
                  <a:close/>
                  <a:moveTo>
                    <a:pt x="15633" y="2979"/>
                  </a:moveTo>
                  <a:cubicBezTo>
                    <a:pt x="15673" y="3014"/>
                    <a:pt x="15713" y="3049"/>
                    <a:pt x="15752" y="3083"/>
                  </a:cubicBezTo>
                  <a:lnTo>
                    <a:pt x="15740" y="3107"/>
                  </a:lnTo>
                  <a:cubicBezTo>
                    <a:pt x="15735" y="3107"/>
                    <a:pt x="15731" y="3108"/>
                    <a:pt x="15727" y="3110"/>
                  </a:cubicBezTo>
                  <a:cubicBezTo>
                    <a:pt x="15720" y="3114"/>
                    <a:pt x="15718" y="3119"/>
                    <a:pt x="15716" y="3127"/>
                  </a:cubicBezTo>
                  <a:cubicBezTo>
                    <a:pt x="15710" y="3150"/>
                    <a:pt x="15703" y="3174"/>
                    <a:pt x="15695" y="3199"/>
                  </a:cubicBezTo>
                  <a:cubicBezTo>
                    <a:pt x="15643" y="3298"/>
                    <a:pt x="15587" y="3394"/>
                    <a:pt x="15530" y="3491"/>
                  </a:cubicBezTo>
                  <a:cubicBezTo>
                    <a:pt x="15523" y="3505"/>
                    <a:pt x="15523" y="3521"/>
                    <a:pt x="15528" y="3536"/>
                  </a:cubicBezTo>
                  <a:cubicBezTo>
                    <a:pt x="15397" y="3626"/>
                    <a:pt x="15271" y="3724"/>
                    <a:pt x="15157" y="3815"/>
                  </a:cubicBezTo>
                  <a:cubicBezTo>
                    <a:pt x="15157" y="3813"/>
                    <a:pt x="15159" y="3813"/>
                    <a:pt x="15159" y="3812"/>
                  </a:cubicBezTo>
                  <a:cubicBezTo>
                    <a:pt x="15230" y="3712"/>
                    <a:pt x="15297" y="3608"/>
                    <a:pt x="15362" y="3502"/>
                  </a:cubicBezTo>
                  <a:cubicBezTo>
                    <a:pt x="15463" y="3334"/>
                    <a:pt x="15554" y="3159"/>
                    <a:pt x="15633" y="2979"/>
                  </a:cubicBezTo>
                  <a:close/>
                  <a:moveTo>
                    <a:pt x="15114" y="2952"/>
                  </a:moveTo>
                  <a:lnTo>
                    <a:pt x="15087" y="3068"/>
                  </a:lnTo>
                  <a:cubicBezTo>
                    <a:pt x="15078" y="3106"/>
                    <a:pt x="15072" y="3143"/>
                    <a:pt x="15067" y="3179"/>
                  </a:cubicBezTo>
                  <a:cubicBezTo>
                    <a:pt x="14971" y="3330"/>
                    <a:pt x="14875" y="3481"/>
                    <a:pt x="14779" y="3631"/>
                  </a:cubicBezTo>
                  <a:cubicBezTo>
                    <a:pt x="14740" y="3693"/>
                    <a:pt x="14699" y="3756"/>
                    <a:pt x="14659" y="3818"/>
                  </a:cubicBezTo>
                  <a:cubicBezTo>
                    <a:pt x="14662" y="3766"/>
                    <a:pt x="14664" y="3713"/>
                    <a:pt x="14666" y="3658"/>
                  </a:cubicBezTo>
                  <a:cubicBezTo>
                    <a:pt x="14815" y="3423"/>
                    <a:pt x="14968" y="3189"/>
                    <a:pt x="15114" y="2952"/>
                  </a:cubicBezTo>
                  <a:close/>
                  <a:moveTo>
                    <a:pt x="14571" y="3368"/>
                  </a:moveTo>
                  <a:lnTo>
                    <a:pt x="14571" y="3368"/>
                  </a:lnTo>
                  <a:cubicBezTo>
                    <a:pt x="14568" y="3384"/>
                    <a:pt x="14567" y="3399"/>
                    <a:pt x="14566" y="3415"/>
                  </a:cubicBezTo>
                  <a:cubicBezTo>
                    <a:pt x="14488" y="3537"/>
                    <a:pt x="14409" y="3660"/>
                    <a:pt x="14333" y="3781"/>
                  </a:cubicBezTo>
                  <a:cubicBezTo>
                    <a:pt x="14279" y="3867"/>
                    <a:pt x="14225" y="3953"/>
                    <a:pt x="14172" y="4040"/>
                  </a:cubicBezTo>
                  <a:cubicBezTo>
                    <a:pt x="14173" y="4021"/>
                    <a:pt x="14175" y="4003"/>
                    <a:pt x="14177" y="3984"/>
                  </a:cubicBezTo>
                  <a:cubicBezTo>
                    <a:pt x="14311" y="3780"/>
                    <a:pt x="14441" y="3575"/>
                    <a:pt x="14571" y="3368"/>
                  </a:cubicBezTo>
                  <a:close/>
                  <a:moveTo>
                    <a:pt x="13899" y="3181"/>
                  </a:moveTo>
                  <a:lnTo>
                    <a:pt x="13899" y="3181"/>
                  </a:lnTo>
                  <a:cubicBezTo>
                    <a:pt x="13895" y="3268"/>
                    <a:pt x="13892" y="3356"/>
                    <a:pt x="13888" y="3443"/>
                  </a:cubicBezTo>
                  <a:cubicBezTo>
                    <a:pt x="13771" y="3644"/>
                    <a:pt x="13653" y="3843"/>
                    <a:pt x="13535" y="4043"/>
                  </a:cubicBezTo>
                  <a:cubicBezTo>
                    <a:pt x="13530" y="4050"/>
                    <a:pt x="13526" y="4059"/>
                    <a:pt x="13521" y="4066"/>
                  </a:cubicBezTo>
                  <a:cubicBezTo>
                    <a:pt x="13525" y="3974"/>
                    <a:pt x="13531" y="3881"/>
                    <a:pt x="13538" y="3789"/>
                  </a:cubicBezTo>
                  <a:cubicBezTo>
                    <a:pt x="13618" y="3653"/>
                    <a:pt x="13700" y="3517"/>
                    <a:pt x="13782" y="3381"/>
                  </a:cubicBezTo>
                  <a:cubicBezTo>
                    <a:pt x="13821" y="3314"/>
                    <a:pt x="13860" y="3248"/>
                    <a:pt x="13899" y="3181"/>
                  </a:cubicBezTo>
                  <a:close/>
                  <a:moveTo>
                    <a:pt x="15020" y="3666"/>
                  </a:moveTo>
                  <a:lnTo>
                    <a:pt x="15020" y="3715"/>
                  </a:lnTo>
                  <a:cubicBezTo>
                    <a:pt x="15021" y="3735"/>
                    <a:pt x="15031" y="3751"/>
                    <a:pt x="15043" y="3765"/>
                  </a:cubicBezTo>
                  <a:cubicBezTo>
                    <a:pt x="14983" y="3850"/>
                    <a:pt x="14921" y="3934"/>
                    <a:pt x="14859" y="4017"/>
                  </a:cubicBezTo>
                  <a:cubicBezTo>
                    <a:pt x="14849" y="4030"/>
                    <a:pt x="14843" y="4041"/>
                    <a:pt x="14844" y="4059"/>
                  </a:cubicBezTo>
                  <a:cubicBezTo>
                    <a:pt x="14844" y="4062"/>
                    <a:pt x="14845" y="4066"/>
                    <a:pt x="14846" y="4070"/>
                  </a:cubicBezTo>
                  <a:cubicBezTo>
                    <a:pt x="14782" y="4124"/>
                    <a:pt x="14720" y="4178"/>
                    <a:pt x="14657" y="4231"/>
                  </a:cubicBezTo>
                  <a:lnTo>
                    <a:pt x="14715" y="4142"/>
                  </a:lnTo>
                  <a:cubicBezTo>
                    <a:pt x="14817" y="3983"/>
                    <a:pt x="14919" y="3826"/>
                    <a:pt x="15020" y="3666"/>
                  </a:cubicBezTo>
                  <a:close/>
                  <a:moveTo>
                    <a:pt x="13871" y="3906"/>
                  </a:moveTo>
                  <a:lnTo>
                    <a:pt x="13871" y="3906"/>
                  </a:lnTo>
                  <a:cubicBezTo>
                    <a:pt x="13870" y="3930"/>
                    <a:pt x="13868" y="3952"/>
                    <a:pt x="13867" y="3976"/>
                  </a:cubicBezTo>
                  <a:cubicBezTo>
                    <a:pt x="13753" y="4148"/>
                    <a:pt x="13638" y="4320"/>
                    <a:pt x="13524" y="4492"/>
                  </a:cubicBezTo>
                  <a:cubicBezTo>
                    <a:pt x="13595" y="4371"/>
                    <a:pt x="13666" y="4252"/>
                    <a:pt x="13738" y="4132"/>
                  </a:cubicBezTo>
                  <a:cubicBezTo>
                    <a:pt x="13783" y="4057"/>
                    <a:pt x="13825" y="3982"/>
                    <a:pt x="13871" y="3906"/>
                  </a:cubicBezTo>
                  <a:close/>
                  <a:moveTo>
                    <a:pt x="13137" y="2602"/>
                  </a:moveTo>
                  <a:lnTo>
                    <a:pt x="13137" y="2602"/>
                  </a:lnTo>
                  <a:cubicBezTo>
                    <a:pt x="13136" y="2652"/>
                    <a:pt x="13136" y="2703"/>
                    <a:pt x="13135" y="2754"/>
                  </a:cubicBezTo>
                  <a:cubicBezTo>
                    <a:pt x="13054" y="2916"/>
                    <a:pt x="12974" y="3081"/>
                    <a:pt x="12892" y="3243"/>
                  </a:cubicBezTo>
                  <a:cubicBezTo>
                    <a:pt x="12837" y="3351"/>
                    <a:pt x="12782" y="3460"/>
                    <a:pt x="12728" y="3569"/>
                  </a:cubicBezTo>
                  <a:cubicBezTo>
                    <a:pt x="12702" y="3620"/>
                    <a:pt x="12677" y="3671"/>
                    <a:pt x="12653" y="3722"/>
                  </a:cubicBezTo>
                  <a:cubicBezTo>
                    <a:pt x="12624" y="3781"/>
                    <a:pt x="12591" y="3842"/>
                    <a:pt x="12577" y="3906"/>
                  </a:cubicBezTo>
                  <a:cubicBezTo>
                    <a:pt x="12567" y="3955"/>
                    <a:pt x="12592" y="4005"/>
                    <a:pt x="12635" y="4028"/>
                  </a:cubicBezTo>
                  <a:cubicBezTo>
                    <a:pt x="12651" y="4035"/>
                    <a:pt x="12667" y="4039"/>
                    <a:pt x="12683" y="4039"/>
                  </a:cubicBezTo>
                  <a:cubicBezTo>
                    <a:pt x="12714" y="4039"/>
                    <a:pt x="12744" y="4025"/>
                    <a:pt x="12767" y="4003"/>
                  </a:cubicBezTo>
                  <a:cubicBezTo>
                    <a:pt x="12788" y="3983"/>
                    <a:pt x="12804" y="3960"/>
                    <a:pt x="12820" y="3935"/>
                  </a:cubicBezTo>
                  <a:lnTo>
                    <a:pt x="12820" y="3935"/>
                  </a:lnTo>
                  <a:cubicBezTo>
                    <a:pt x="12722" y="4134"/>
                    <a:pt x="12629" y="4336"/>
                    <a:pt x="12545" y="4541"/>
                  </a:cubicBezTo>
                  <a:cubicBezTo>
                    <a:pt x="12553" y="4320"/>
                    <a:pt x="12561" y="4098"/>
                    <a:pt x="12570" y="3881"/>
                  </a:cubicBezTo>
                  <a:cubicBezTo>
                    <a:pt x="12578" y="3815"/>
                    <a:pt x="12589" y="3749"/>
                    <a:pt x="12598" y="3683"/>
                  </a:cubicBezTo>
                  <a:cubicBezTo>
                    <a:pt x="12613" y="3580"/>
                    <a:pt x="12624" y="3479"/>
                    <a:pt x="12635" y="3376"/>
                  </a:cubicBezTo>
                  <a:cubicBezTo>
                    <a:pt x="12637" y="3376"/>
                    <a:pt x="12637" y="3377"/>
                    <a:pt x="12638" y="3377"/>
                  </a:cubicBezTo>
                  <a:cubicBezTo>
                    <a:pt x="12654" y="3386"/>
                    <a:pt x="12671" y="3390"/>
                    <a:pt x="12688" y="3390"/>
                  </a:cubicBezTo>
                  <a:cubicBezTo>
                    <a:pt x="12728" y="3390"/>
                    <a:pt x="12768" y="3367"/>
                    <a:pt x="12789" y="3329"/>
                  </a:cubicBezTo>
                  <a:cubicBezTo>
                    <a:pt x="12874" y="3166"/>
                    <a:pt x="12950" y="3000"/>
                    <a:pt x="13028" y="2835"/>
                  </a:cubicBezTo>
                  <a:cubicBezTo>
                    <a:pt x="13064" y="2757"/>
                    <a:pt x="13101" y="2679"/>
                    <a:pt x="13137" y="2602"/>
                  </a:cubicBezTo>
                  <a:close/>
                  <a:moveTo>
                    <a:pt x="14538" y="3864"/>
                  </a:moveTo>
                  <a:cubicBezTo>
                    <a:pt x="14536" y="3900"/>
                    <a:pt x="14535" y="3935"/>
                    <a:pt x="14535" y="3972"/>
                  </a:cubicBezTo>
                  <a:cubicBezTo>
                    <a:pt x="14535" y="3982"/>
                    <a:pt x="14539" y="3991"/>
                    <a:pt x="14544" y="4000"/>
                  </a:cubicBezTo>
                  <a:cubicBezTo>
                    <a:pt x="14457" y="4134"/>
                    <a:pt x="14372" y="4271"/>
                    <a:pt x="14286" y="4407"/>
                  </a:cubicBezTo>
                  <a:cubicBezTo>
                    <a:pt x="14263" y="4443"/>
                    <a:pt x="14277" y="4497"/>
                    <a:pt x="14307" y="4527"/>
                  </a:cubicBezTo>
                  <a:cubicBezTo>
                    <a:pt x="14303" y="4531"/>
                    <a:pt x="14298" y="4535"/>
                    <a:pt x="14294" y="4538"/>
                  </a:cubicBezTo>
                  <a:lnTo>
                    <a:pt x="14302" y="4534"/>
                  </a:lnTo>
                  <a:lnTo>
                    <a:pt x="14302" y="4534"/>
                  </a:lnTo>
                  <a:cubicBezTo>
                    <a:pt x="14238" y="4587"/>
                    <a:pt x="14171" y="4642"/>
                    <a:pt x="14105" y="4698"/>
                  </a:cubicBezTo>
                  <a:cubicBezTo>
                    <a:pt x="14075" y="4723"/>
                    <a:pt x="14043" y="4748"/>
                    <a:pt x="14010" y="4776"/>
                  </a:cubicBezTo>
                  <a:cubicBezTo>
                    <a:pt x="14048" y="4701"/>
                    <a:pt x="14087" y="4625"/>
                    <a:pt x="14129" y="4551"/>
                  </a:cubicBezTo>
                  <a:cubicBezTo>
                    <a:pt x="14254" y="4323"/>
                    <a:pt x="14390" y="4101"/>
                    <a:pt x="14527" y="3881"/>
                  </a:cubicBezTo>
                  <a:cubicBezTo>
                    <a:pt x="14531" y="3875"/>
                    <a:pt x="14535" y="3869"/>
                    <a:pt x="14538" y="3864"/>
                  </a:cubicBezTo>
                  <a:close/>
                  <a:moveTo>
                    <a:pt x="13049" y="4011"/>
                  </a:moveTo>
                  <a:lnTo>
                    <a:pt x="13033" y="4179"/>
                  </a:lnTo>
                  <a:cubicBezTo>
                    <a:pt x="12907" y="4399"/>
                    <a:pt x="12783" y="4624"/>
                    <a:pt x="12665" y="4851"/>
                  </a:cubicBezTo>
                  <a:cubicBezTo>
                    <a:pt x="12786" y="4567"/>
                    <a:pt x="12914" y="4289"/>
                    <a:pt x="13049" y="4011"/>
                  </a:cubicBezTo>
                  <a:close/>
                  <a:moveTo>
                    <a:pt x="12604" y="4972"/>
                  </a:moveTo>
                  <a:lnTo>
                    <a:pt x="12604" y="4972"/>
                  </a:lnTo>
                  <a:cubicBezTo>
                    <a:pt x="12589" y="5003"/>
                    <a:pt x="12572" y="5034"/>
                    <a:pt x="12557" y="5066"/>
                  </a:cubicBezTo>
                  <a:cubicBezTo>
                    <a:pt x="12547" y="5085"/>
                    <a:pt x="12540" y="5103"/>
                    <a:pt x="12531" y="5120"/>
                  </a:cubicBezTo>
                  <a:cubicBezTo>
                    <a:pt x="12532" y="5080"/>
                    <a:pt x="12532" y="5040"/>
                    <a:pt x="12534" y="4999"/>
                  </a:cubicBezTo>
                  <a:cubicBezTo>
                    <a:pt x="12560" y="4998"/>
                    <a:pt x="12586" y="4989"/>
                    <a:pt x="12604" y="4972"/>
                  </a:cubicBezTo>
                  <a:close/>
                  <a:moveTo>
                    <a:pt x="13855" y="4474"/>
                  </a:moveTo>
                  <a:cubicBezTo>
                    <a:pt x="13866" y="4485"/>
                    <a:pt x="13878" y="4495"/>
                    <a:pt x="13894" y="4499"/>
                  </a:cubicBezTo>
                  <a:lnTo>
                    <a:pt x="13903" y="4499"/>
                  </a:lnTo>
                  <a:cubicBezTo>
                    <a:pt x="13804" y="4680"/>
                    <a:pt x="13706" y="4865"/>
                    <a:pt x="13634" y="5060"/>
                  </a:cubicBezTo>
                  <a:cubicBezTo>
                    <a:pt x="13633" y="5065"/>
                    <a:pt x="13630" y="5071"/>
                    <a:pt x="13629" y="5076"/>
                  </a:cubicBezTo>
                  <a:cubicBezTo>
                    <a:pt x="13540" y="5142"/>
                    <a:pt x="13450" y="5210"/>
                    <a:pt x="13357" y="5277"/>
                  </a:cubicBezTo>
                  <a:cubicBezTo>
                    <a:pt x="13347" y="5284"/>
                    <a:pt x="13336" y="5290"/>
                    <a:pt x="13325" y="5297"/>
                  </a:cubicBezTo>
                  <a:cubicBezTo>
                    <a:pt x="13370" y="5225"/>
                    <a:pt x="13415" y="5152"/>
                    <a:pt x="13461" y="5080"/>
                  </a:cubicBezTo>
                  <a:cubicBezTo>
                    <a:pt x="13482" y="5066"/>
                    <a:pt x="13495" y="5045"/>
                    <a:pt x="13499" y="5019"/>
                  </a:cubicBezTo>
                  <a:cubicBezTo>
                    <a:pt x="13536" y="4962"/>
                    <a:pt x="13573" y="4904"/>
                    <a:pt x="13610" y="4847"/>
                  </a:cubicBezTo>
                  <a:lnTo>
                    <a:pt x="13855" y="4474"/>
                  </a:lnTo>
                  <a:close/>
                  <a:moveTo>
                    <a:pt x="12977" y="5416"/>
                  </a:moveTo>
                  <a:cubicBezTo>
                    <a:pt x="12985" y="5447"/>
                    <a:pt x="13002" y="5475"/>
                    <a:pt x="13028" y="5495"/>
                  </a:cubicBezTo>
                  <a:cubicBezTo>
                    <a:pt x="12982" y="5524"/>
                    <a:pt x="12936" y="5552"/>
                    <a:pt x="12888" y="5581"/>
                  </a:cubicBezTo>
                  <a:cubicBezTo>
                    <a:pt x="12891" y="5575"/>
                    <a:pt x="12893" y="5569"/>
                    <a:pt x="12897" y="5563"/>
                  </a:cubicBezTo>
                  <a:cubicBezTo>
                    <a:pt x="12917" y="5526"/>
                    <a:pt x="12937" y="5489"/>
                    <a:pt x="12958" y="5452"/>
                  </a:cubicBezTo>
                  <a:lnTo>
                    <a:pt x="12977" y="5416"/>
                  </a:lnTo>
                  <a:close/>
                  <a:moveTo>
                    <a:pt x="13349" y="4112"/>
                  </a:moveTo>
                  <a:cubicBezTo>
                    <a:pt x="13349" y="4124"/>
                    <a:pt x="13348" y="4136"/>
                    <a:pt x="13346" y="4149"/>
                  </a:cubicBezTo>
                  <a:cubicBezTo>
                    <a:pt x="13343" y="4224"/>
                    <a:pt x="13340" y="4299"/>
                    <a:pt x="13339" y="4376"/>
                  </a:cubicBezTo>
                  <a:cubicBezTo>
                    <a:pt x="13210" y="4590"/>
                    <a:pt x="13084" y="4805"/>
                    <a:pt x="12956" y="5020"/>
                  </a:cubicBezTo>
                  <a:cubicBezTo>
                    <a:pt x="12892" y="5132"/>
                    <a:pt x="12826" y="5245"/>
                    <a:pt x="12764" y="5356"/>
                  </a:cubicBezTo>
                  <a:cubicBezTo>
                    <a:pt x="12728" y="5423"/>
                    <a:pt x="12691" y="5488"/>
                    <a:pt x="12667" y="5558"/>
                  </a:cubicBezTo>
                  <a:cubicBezTo>
                    <a:pt x="12666" y="5562"/>
                    <a:pt x="12665" y="5567"/>
                    <a:pt x="12665" y="5571"/>
                  </a:cubicBezTo>
                  <a:cubicBezTo>
                    <a:pt x="12661" y="5602"/>
                    <a:pt x="12663" y="5626"/>
                    <a:pt x="12678" y="5652"/>
                  </a:cubicBezTo>
                  <a:cubicBezTo>
                    <a:pt x="12686" y="5665"/>
                    <a:pt x="12697" y="5675"/>
                    <a:pt x="12710" y="5683"/>
                  </a:cubicBezTo>
                  <a:cubicBezTo>
                    <a:pt x="12659" y="5711"/>
                    <a:pt x="12609" y="5737"/>
                    <a:pt x="12561" y="5763"/>
                  </a:cubicBezTo>
                  <a:lnTo>
                    <a:pt x="12541" y="5774"/>
                  </a:lnTo>
                  <a:lnTo>
                    <a:pt x="12522" y="5783"/>
                  </a:lnTo>
                  <a:lnTo>
                    <a:pt x="12525" y="5754"/>
                  </a:lnTo>
                  <a:cubicBezTo>
                    <a:pt x="12525" y="5706"/>
                    <a:pt x="12526" y="5661"/>
                    <a:pt x="12526" y="5613"/>
                  </a:cubicBezTo>
                  <a:cubicBezTo>
                    <a:pt x="12530" y="5607"/>
                    <a:pt x="12532" y="5600"/>
                    <a:pt x="12536" y="5594"/>
                  </a:cubicBezTo>
                  <a:cubicBezTo>
                    <a:pt x="12538" y="5588"/>
                    <a:pt x="12541" y="5582"/>
                    <a:pt x="12543" y="5577"/>
                  </a:cubicBezTo>
                  <a:cubicBezTo>
                    <a:pt x="12553" y="5558"/>
                    <a:pt x="12563" y="5541"/>
                    <a:pt x="12573" y="5524"/>
                  </a:cubicBezTo>
                  <a:cubicBezTo>
                    <a:pt x="12604" y="5465"/>
                    <a:pt x="12635" y="5406"/>
                    <a:pt x="12665" y="5348"/>
                  </a:cubicBezTo>
                  <a:cubicBezTo>
                    <a:pt x="12729" y="5226"/>
                    <a:pt x="12791" y="5105"/>
                    <a:pt x="12854" y="4982"/>
                  </a:cubicBezTo>
                  <a:cubicBezTo>
                    <a:pt x="12900" y="4894"/>
                    <a:pt x="12949" y="4807"/>
                    <a:pt x="12998" y="4719"/>
                  </a:cubicBezTo>
                  <a:cubicBezTo>
                    <a:pt x="13082" y="4569"/>
                    <a:pt x="13168" y="4419"/>
                    <a:pt x="13255" y="4271"/>
                  </a:cubicBezTo>
                  <a:cubicBezTo>
                    <a:pt x="13286" y="4217"/>
                    <a:pt x="13317" y="4164"/>
                    <a:pt x="13349" y="4112"/>
                  </a:cubicBezTo>
                  <a:close/>
                  <a:moveTo>
                    <a:pt x="12635" y="0"/>
                  </a:moveTo>
                  <a:cubicBezTo>
                    <a:pt x="12594" y="2"/>
                    <a:pt x="12556" y="21"/>
                    <a:pt x="12527" y="52"/>
                  </a:cubicBezTo>
                  <a:cubicBezTo>
                    <a:pt x="12508" y="73"/>
                    <a:pt x="12495" y="100"/>
                    <a:pt x="12489" y="128"/>
                  </a:cubicBezTo>
                  <a:cubicBezTo>
                    <a:pt x="12439" y="161"/>
                    <a:pt x="12408" y="219"/>
                    <a:pt x="12410" y="282"/>
                  </a:cubicBezTo>
                  <a:cubicBezTo>
                    <a:pt x="12420" y="761"/>
                    <a:pt x="12428" y="1240"/>
                    <a:pt x="12430" y="1719"/>
                  </a:cubicBezTo>
                  <a:cubicBezTo>
                    <a:pt x="12430" y="1930"/>
                    <a:pt x="12428" y="2140"/>
                    <a:pt x="12425" y="2351"/>
                  </a:cubicBezTo>
                  <a:cubicBezTo>
                    <a:pt x="12303" y="2331"/>
                    <a:pt x="12178" y="2322"/>
                    <a:pt x="12055" y="2313"/>
                  </a:cubicBezTo>
                  <a:lnTo>
                    <a:pt x="11990" y="2308"/>
                  </a:lnTo>
                  <a:cubicBezTo>
                    <a:pt x="11833" y="2296"/>
                    <a:pt x="11667" y="2284"/>
                    <a:pt x="11503" y="2276"/>
                  </a:cubicBezTo>
                  <a:cubicBezTo>
                    <a:pt x="11417" y="2274"/>
                    <a:pt x="11333" y="2273"/>
                    <a:pt x="11267" y="2273"/>
                  </a:cubicBezTo>
                  <a:lnTo>
                    <a:pt x="11019" y="2273"/>
                  </a:lnTo>
                  <a:cubicBezTo>
                    <a:pt x="10766" y="2272"/>
                    <a:pt x="10509" y="2265"/>
                    <a:pt x="10261" y="2259"/>
                  </a:cubicBezTo>
                  <a:lnTo>
                    <a:pt x="10222" y="2258"/>
                  </a:lnTo>
                  <a:lnTo>
                    <a:pt x="10082" y="2254"/>
                  </a:lnTo>
                  <a:cubicBezTo>
                    <a:pt x="9792" y="2247"/>
                    <a:pt x="9475" y="2241"/>
                    <a:pt x="9139" y="2236"/>
                  </a:cubicBezTo>
                  <a:cubicBezTo>
                    <a:pt x="8505" y="2228"/>
                    <a:pt x="7896" y="2223"/>
                    <a:pt x="7330" y="2223"/>
                  </a:cubicBezTo>
                  <a:cubicBezTo>
                    <a:pt x="6647" y="2223"/>
                    <a:pt x="5978" y="2228"/>
                    <a:pt x="5338" y="2239"/>
                  </a:cubicBezTo>
                  <a:cubicBezTo>
                    <a:pt x="5214" y="2242"/>
                    <a:pt x="5090" y="2244"/>
                    <a:pt x="4965" y="2247"/>
                  </a:cubicBezTo>
                  <a:cubicBezTo>
                    <a:pt x="4815" y="2139"/>
                    <a:pt x="4670" y="2025"/>
                    <a:pt x="4529" y="1906"/>
                  </a:cubicBezTo>
                  <a:cubicBezTo>
                    <a:pt x="4373" y="1775"/>
                    <a:pt x="4226" y="1635"/>
                    <a:pt x="4073" y="1502"/>
                  </a:cubicBezTo>
                  <a:cubicBezTo>
                    <a:pt x="4053" y="1485"/>
                    <a:pt x="4032" y="1474"/>
                    <a:pt x="4008" y="1471"/>
                  </a:cubicBezTo>
                  <a:cubicBezTo>
                    <a:pt x="3995" y="1425"/>
                    <a:pt x="3952" y="1389"/>
                    <a:pt x="3903" y="1389"/>
                  </a:cubicBezTo>
                  <a:lnTo>
                    <a:pt x="3895" y="1389"/>
                  </a:lnTo>
                  <a:cubicBezTo>
                    <a:pt x="3309" y="1434"/>
                    <a:pt x="2721" y="1460"/>
                    <a:pt x="2132" y="1466"/>
                  </a:cubicBezTo>
                  <a:cubicBezTo>
                    <a:pt x="2055" y="1466"/>
                    <a:pt x="1977" y="1466"/>
                    <a:pt x="1900" y="1466"/>
                  </a:cubicBezTo>
                  <a:cubicBezTo>
                    <a:pt x="1677" y="1466"/>
                    <a:pt x="1455" y="1464"/>
                    <a:pt x="1232" y="1460"/>
                  </a:cubicBezTo>
                  <a:cubicBezTo>
                    <a:pt x="1083" y="1457"/>
                    <a:pt x="936" y="1454"/>
                    <a:pt x="787" y="1450"/>
                  </a:cubicBezTo>
                  <a:cubicBezTo>
                    <a:pt x="641" y="1446"/>
                    <a:pt x="493" y="1440"/>
                    <a:pt x="347" y="1440"/>
                  </a:cubicBezTo>
                  <a:cubicBezTo>
                    <a:pt x="316" y="1440"/>
                    <a:pt x="289" y="1457"/>
                    <a:pt x="270" y="1483"/>
                  </a:cubicBezTo>
                  <a:cubicBezTo>
                    <a:pt x="247" y="1488"/>
                    <a:pt x="227" y="1501"/>
                    <a:pt x="210" y="1518"/>
                  </a:cubicBezTo>
                  <a:cubicBezTo>
                    <a:pt x="167" y="1566"/>
                    <a:pt x="171" y="1642"/>
                    <a:pt x="217" y="1685"/>
                  </a:cubicBezTo>
                  <a:cubicBezTo>
                    <a:pt x="415" y="1866"/>
                    <a:pt x="598" y="2062"/>
                    <a:pt x="772" y="2267"/>
                  </a:cubicBezTo>
                  <a:cubicBezTo>
                    <a:pt x="812" y="2312"/>
                    <a:pt x="849" y="2358"/>
                    <a:pt x="888" y="2404"/>
                  </a:cubicBezTo>
                  <a:cubicBezTo>
                    <a:pt x="723" y="2413"/>
                    <a:pt x="557" y="2420"/>
                    <a:pt x="393" y="2430"/>
                  </a:cubicBezTo>
                  <a:lnTo>
                    <a:pt x="368" y="2431"/>
                  </a:lnTo>
                  <a:lnTo>
                    <a:pt x="151" y="2443"/>
                  </a:lnTo>
                  <a:cubicBezTo>
                    <a:pt x="110" y="2445"/>
                    <a:pt x="72" y="2464"/>
                    <a:pt x="44" y="2496"/>
                  </a:cubicBezTo>
                  <a:cubicBezTo>
                    <a:pt x="15" y="2527"/>
                    <a:pt x="1" y="2570"/>
                    <a:pt x="3" y="2610"/>
                  </a:cubicBezTo>
                  <a:cubicBezTo>
                    <a:pt x="8" y="2693"/>
                    <a:pt x="78" y="2759"/>
                    <a:pt x="161" y="2759"/>
                  </a:cubicBezTo>
                  <a:lnTo>
                    <a:pt x="170" y="2759"/>
                  </a:lnTo>
                  <a:cubicBezTo>
                    <a:pt x="408" y="2746"/>
                    <a:pt x="648" y="2734"/>
                    <a:pt x="892" y="2724"/>
                  </a:cubicBezTo>
                  <a:lnTo>
                    <a:pt x="892" y="2724"/>
                  </a:lnTo>
                  <a:cubicBezTo>
                    <a:pt x="853" y="2804"/>
                    <a:pt x="813" y="2884"/>
                    <a:pt x="771" y="2964"/>
                  </a:cubicBezTo>
                  <a:cubicBezTo>
                    <a:pt x="725" y="3057"/>
                    <a:pt x="677" y="3150"/>
                    <a:pt x="633" y="3244"/>
                  </a:cubicBezTo>
                  <a:cubicBezTo>
                    <a:pt x="586" y="3341"/>
                    <a:pt x="544" y="3439"/>
                    <a:pt x="514" y="3542"/>
                  </a:cubicBezTo>
                  <a:cubicBezTo>
                    <a:pt x="513" y="3547"/>
                    <a:pt x="511" y="3552"/>
                    <a:pt x="511" y="3557"/>
                  </a:cubicBezTo>
                  <a:cubicBezTo>
                    <a:pt x="486" y="3574"/>
                    <a:pt x="467" y="3601"/>
                    <a:pt x="462" y="3632"/>
                  </a:cubicBezTo>
                  <a:cubicBezTo>
                    <a:pt x="456" y="3662"/>
                    <a:pt x="462" y="3694"/>
                    <a:pt x="479" y="3720"/>
                  </a:cubicBezTo>
                  <a:cubicBezTo>
                    <a:pt x="495" y="3745"/>
                    <a:pt x="526" y="3770"/>
                    <a:pt x="555" y="3772"/>
                  </a:cubicBezTo>
                  <a:cubicBezTo>
                    <a:pt x="801" y="3799"/>
                    <a:pt x="1047" y="3811"/>
                    <a:pt x="1294" y="3811"/>
                  </a:cubicBezTo>
                  <a:cubicBezTo>
                    <a:pt x="1623" y="3811"/>
                    <a:pt x="1952" y="3791"/>
                    <a:pt x="2279" y="3762"/>
                  </a:cubicBezTo>
                  <a:cubicBezTo>
                    <a:pt x="2571" y="3736"/>
                    <a:pt x="2862" y="3704"/>
                    <a:pt x="3152" y="3671"/>
                  </a:cubicBezTo>
                  <a:cubicBezTo>
                    <a:pt x="3441" y="3640"/>
                    <a:pt x="3729" y="3613"/>
                    <a:pt x="4018" y="3582"/>
                  </a:cubicBezTo>
                  <a:cubicBezTo>
                    <a:pt x="4027" y="3580"/>
                    <a:pt x="4038" y="3578"/>
                    <a:pt x="4045" y="3575"/>
                  </a:cubicBezTo>
                  <a:cubicBezTo>
                    <a:pt x="4061" y="3582"/>
                    <a:pt x="4079" y="3585"/>
                    <a:pt x="4096" y="3585"/>
                  </a:cubicBezTo>
                  <a:cubicBezTo>
                    <a:pt x="4101" y="3585"/>
                    <a:pt x="4106" y="3585"/>
                    <a:pt x="4111" y="3584"/>
                  </a:cubicBezTo>
                  <a:cubicBezTo>
                    <a:pt x="4157" y="3582"/>
                    <a:pt x="4192" y="3562"/>
                    <a:pt x="4224" y="3531"/>
                  </a:cubicBezTo>
                  <a:cubicBezTo>
                    <a:pt x="4392" y="3373"/>
                    <a:pt x="4557" y="3211"/>
                    <a:pt x="4708" y="3040"/>
                  </a:cubicBezTo>
                  <a:cubicBezTo>
                    <a:pt x="4784" y="2953"/>
                    <a:pt x="4856" y="2864"/>
                    <a:pt x="4923" y="2770"/>
                  </a:cubicBezTo>
                  <a:cubicBezTo>
                    <a:pt x="4960" y="2719"/>
                    <a:pt x="4997" y="2664"/>
                    <a:pt x="5029" y="2609"/>
                  </a:cubicBezTo>
                  <a:cubicBezTo>
                    <a:pt x="5339" y="2606"/>
                    <a:pt x="5645" y="2604"/>
                    <a:pt x="5949" y="2604"/>
                  </a:cubicBezTo>
                  <a:cubicBezTo>
                    <a:pt x="6569" y="2604"/>
                    <a:pt x="7165" y="2610"/>
                    <a:pt x="7721" y="2622"/>
                  </a:cubicBezTo>
                  <a:cubicBezTo>
                    <a:pt x="8486" y="2640"/>
                    <a:pt x="9294" y="2678"/>
                    <a:pt x="10191" y="2740"/>
                  </a:cubicBezTo>
                  <a:cubicBezTo>
                    <a:pt x="10428" y="2757"/>
                    <a:pt x="10637" y="2776"/>
                    <a:pt x="10830" y="2795"/>
                  </a:cubicBezTo>
                  <a:cubicBezTo>
                    <a:pt x="10937" y="2806"/>
                    <a:pt x="11045" y="2819"/>
                    <a:pt x="11151" y="2833"/>
                  </a:cubicBezTo>
                  <a:cubicBezTo>
                    <a:pt x="11263" y="2847"/>
                    <a:pt x="11379" y="2861"/>
                    <a:pt x="11494" y="2873"/>
                  </a:cubicBezTo>
                  <a:cubicBezTo>
                    <a:pt x="11733" y="2896"/>
                    <a:pt x="11976" y="2912"/>
                    <a:pt x="12202" y="2927"/>
                  </a:cubicBezTo>
                  <a:cubicBezTo>
                    <a:pt x="12252" y="2930"/>
                    <a:pt x="12327" y="2933"/>
                    <a:pt x="12400" y="2935"/>
                  </a:cubicBezTo>
                  <a:cubicBezTo>
                    <a:pt x="12396" y="3021"/>
                    <a:pt x="12391" y="3107"/>
                    <a:pt x="12386" y="3194"/>
                  </a:cubicBezTo>
                  <a:cubicBezTo>
                    <a:pt x="12368" y="3446"/>
                    <a:pt x="12344" y="3697"/>
                    <a:pt x="12312" y="3947"/>
                  </a:cubicBezTo>
                  <a:cubicBezTo>
                    <a:pt x="12280" y="4199"/>
                    <a:pt x="12236" y="4448"/>
                    <a:pt x="12185" y="4696"/>
                  </a:cubicBezTo>
                  <a:cubicBezTo>
                    <a:pt x="12173" y="4754"/>
                    <a:pt x="12213" y="4813"/>
                    <a:pt x="12271" y="4825"/>
                  </a:cubicBezTo>
                  <a:cubicBezTo>
                    <a:pt x="12276" y="4826"/>
                    <a:pt x="12280" y="4826"/>
                    <a:pt x="12283" y="4826"/>
                  </a:cubicBezTo>
                  <a:cubicBezTo>
                    <a:pt x="12282" y="4836"/>
                    <a:pt x="12282" y="4847"/>
                    <a:pt x="12281" y="4857"/>
                  </a:cubicBezTo>
                  <a:lnTo>
                    <a:pt x="12268" y="5039"/>
                  </a:lnTo>
                  <a:lnTo>
                    <a:pt x="12257" y="5189"/>
                  </a:lnTo>
                  <a:lnTo>
                    <a:pt x="12247" y="5338"/>
                  </a:lnTo>
                  <a:lnTo>
                    <a:pt x="12234" y="5530"/>
                  </a:lnTo>
                  <a:lnTo>
                    <a:pt x="12225" y="5645"/>
                  </a:lnTo>
                  <a:lnTo>
                    <a:pt x="12224" y="5671"/>
                  </a:lnTo>
                  <a:cubicBezTo>
                    <a:pt x="12216" y="5785"/>
                    <a:pt x="12208" y="5903"/>
                    <a:pt x="12195" y="6019"/>
                  </a:cubicBezTo>
                  <a:cubicBezTo>
                    <a:pt x="12190" y="6049"/>
                    <a:pt x="12192" y="6076"/>
                    <a:pt x="12200" y="6105"/>
                  </a:cubicBezTo>
                  <a:cubicBezTo>
                    <a:pt x="12210" y="6132"/>
                    <a:pt x="12225" y="6157"/>
                    <a:pt x="12247" y="6177"/>
                  </a:cubicBezTo>
                  <a:cubicBezTo>
                    <a:pt x="12278" y="6205"/>
                    <a:pt x="12317" y="6219"/>
                    <a:pt x="12360" y="6219"/>
                  </a:cubicBezTo>
                  <a:cubicBezTo>
                    <a:pt x="12379" y="6219"/>
                    <a:pt x="12395" y="6216"/>
                    <a:pt x="12412" y="6211"/>
                  </a:cubicBezTo>
                  <a:lnTo>
                    <a:pt x="12420" y="6209"/>
                  </a:lnTo>
                  <a:lnTo>
                    <a:pt x="12453" y="6198"/>
                  </a:lnTo>
                  <a:cubicBezTo>
                    <a:pt x="12478" y="6190"/>
                    <a:pt x="12504" y="6183"/>
                    <a:pt x="12529" y="6174"/>
                  </a:cubicBezTo>
                  <a:cubicBezTo>
                    <a:pt x="12562" y="6163"/>
                    <a:pt x="12594" y="6149"/>
                    <a:pt x="12628" y="6135"/>
                  </a:cubicBezTo>
                  <a:lnTo>
                    <a:pt x="12643" y="6128"/>
                  </a:lnTo>
                  <a:cubicBezTo>
                    <a:pt x="12718" y="6095"/>
                    <a:pt x="12800" y="6057"/>
                    <a:pt x="12905" y="6004"/>
                  </a:cubicBezTo>
                  <a:cubicBezTo>
                    <a:pt x="13046" y="5933"/>
                    <a:pt x="13189" y="5851"/>
                    <a:pt x="13347" y="5754"/>
                  </a:cubicBezTo>
                  <a:cubicBezTo>
                    <a:pt x="13608" y="5592"/>
                    <a:pt x="13880" y="5400"/>
                    <a:pt x="14176" y="5167"/>
                  </a:cubicBezTo>
                  <a:cubicBezTo>
                    <a:pt x="14463" y="4941"/>
                    <a:pt x="14736" y="4708"/>
                    <a:pt x="14989" y="4489"/>
                  </a:cubicBezTo>
                  <a:cubicBezTo>
                    <a:pt x="15071" y="4418"/>
                    <a:pt x="15150" y="4349"/>
                    <a:pt x="15230" y="4279"/>
                  </a:cubicBezTo>
                  <a:lnTo>
                    <a:pt x="15377" y="4153"/>
                  </a:lnTo>
                  <a:lnTo>
                    <a:pt x="15499" y="4045"/>
                  </a:lnTo>
                  <a:lnTo>
                    <a:pt x="15524" y="4024"/>
                  </a:lnTo>
                  <a:cubicBezTo>
                    <a:pt x="15602" y="3955"/>
                    <a:pt x="15680" y="3888"/>
                    <a:pt x="15758" y="3817"/>
                  </a:cubicBezTo>
                  <a:lnTo>
                    <a:pt x="15794" y="3785"/>
                  </a:lnTo>
                  <a:cubicBezTo>
                    <a:pt x="15905" y="3687"/>
                    <a:pt x="16020" y="3585"/>
                    <a:pt x="16118" y="3471"/>
                  </a:cubicBezTo>
                  <a:cubicBezTo>
                    <a:pt x="16153" y="3429"/>
                    <a:pt x="16159" y="3375"/>
                    <a:pt x="16135" y="3330"/>
                  </a:cubicBezTo>
                  <a:lnTo>
                    <a:pt x="16135" y="3330"/>
                  </a:lnTo>
                  <a:cubicBezTo>
                    <a:pt x="16149" y="3335"/>
                    <a:pt x="16164" y="3338"/>
                    <a:pt x="16178" y="3338"/>
                  </a:cubicBezTo>
                  <a:cubicBezTo>
                    <a:pt x="16182" y="3338"/>
                    <a:pt x="16186" y="3337"/>
                    <a:pt x="16190" y="3337"/>
                  </a:cubicBezTo>
                  <a:cubicBezTo>
                    <a:pt x="16223" y="3335"/>
                    <a:pt x="16257" y="3319"/>
                    <a:pt x="16280" y="3294"/>
                  </a:cubicBezTo>
                  <a:cubicBezTo>
                    <a:pt x="16335" y="3236"/>
                    <a:pt x="16325" y="3156"/>
                    <a:pt x="16274" y="3104"/>
                  </a:cubicBezTo>
                  <a:cubicBezTo>
                    <a:pt x="16210" y="3039"/>
                    <a:pt x="16149" y="2969"/>
                    <a:pt x="16087" y="2902"/>
                  </a:cubicBezTo>
                  <a:cubicBezTo>
                    <a:pt x="16019" y="2828"/>
                    <a:pt x="15948" y="2756"/>
                    <a:pt x="15879" y="2683"/>
                  </a:cubicBezTo>
                  <a:cubicBezTo>
                    <a:pt x="15744" y="2544"/>
                    <a:pt x="15604" y="2408"/>
                    <a:pt x="15465" y="2274"/>
                  </a:cubicBezTo>
                  <a:cubicBezTo>
                    <a:pt x="15181" y="2004"/>
                    <a:pt x="14888" y="1744"/>
                    <a:pt x="14590" y="1491"/>
                  </a:cubicBezTo>
                  <a:cubicBezTo>
                    <a:pt x="13994" y="988"/>
                    <a:pt x="13374" y="514"/>
                    <a:pt x="12753" y="42"/>
                  </a:cubicBezTo>
                  <a:cubicBezTo>
                    <a:pt x="12721" y="17"/>
                    <a:pt x="12687" y="0"/>
                    <a:pt x="126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3" name="Google Shape;2073;p37">
              <a:extLst>
                <a:ext uri="{FF2B5EF4-FFF2-40B4-BE49-F238E27FC236}">
                  <a16:creationId xmlns:a16="http://schemas.microsoft.com/office/drawing/2014/main" id="{9846F6FD-FB73-E797-8C71-A66957BD52BE}"/>
                </a:ext>
              </a:extLst>
            </p:cNvPr>
            <p:cNvSpPr/>
            <p:nvPr/>
          </p:nvSpPr>
          <p:spPr>
            <a:xfrm rot="10800000">
              <a:off x="1924721" y="6456806"/>
              <a:ext cx="818158" cy="245950"/>
            </a:xfrm>
            <a:custGeom>
              <a:avLst/>
              <a:gdLst/>
              <a:ahLst/>
              <a:cxnLst/>
              <a:rect l="l" t="t" r="r" b="b"/>
              <a:pathLst>
                <a:path w="8844" h="2660" extrusionOk="0">
                  <a:moveTo>
                    <a:pt x="6624" y="354"/>
                  </a:moveTo>
                  <a:lnTo>
                    <a:pt x="6624" y="354"/>
                  </a:lnTo>
                  <a:cubicBezTo>
                    <a:pt x="6639" y="359"/>
                    <a:pt x="6652" y="365"/>
                    <a:pt x="6666" y="370"/>
                  </a:cubicBezTo>
                  <a:cubicBezTo>
                    <a:pt x="6664" y="372"/>
                    <a:pt x="6663" y="372"/>
                    <a:pt x="6662" y="373"/>
                  </a:cubicBezTo>
                  <a:cubicBezTo>
                    <a:pt x="6655" y="379"/>
                    <a:pt x="6650" y="385"/>
                    <a:pt x="6645" y="393"/>
                  </a:cubicBezTo>
                  <a:cubicBezTo>
                    <a:pt x="6639" y="380"/>
                    <a:pt x="6631" y="367"/>
                    <a:pt x="6624" y="354"/>
                  </a:cubicBezTo>
                  <a:close/>
                  <a:moveTo>
                    <a:pt x="7416" y="660"/>
                  </a:moveTo>
                  <a:cubicBezTo>
                    <a:pt x="7420" y="662"/>
                    <a:pt x="7424" y="663"/>
                    <a:pt x="7427" y="664"/>
                  </a:cubicBezTo>
                  <a:cubicBezTo>
                    <a:pt x="7424" y="664"/>
                    <a:pt x="7419" y="665"/>
                    <a:pt x="7415" y="668"/>
                  </a:cubicBezTo>
                  <a:lnTo>
                    <a:pt x="7414" y="668"/>
                  </a:lnTo>
                  <a:cubicBezTo>
                    <a:pt x="7415" y="664"/>
                    <a:pt x="7415" y="662"/>
                    <a:pt x="7416" y="660"/>
                  </a:cubicBezTo>
                  <a:close/>
                  <a:moveTo>
                    <a:pt x="7592" y="726"/>
                  </a:moveTo>
                  <a:lnTo>
                    <a:pt x="7592" y="726"/>
                  </a:lnTo>
                  <a:cubicBezTo>
                    <a:pt x="7603" y="730"/>
                    <a:pt x="7612" y="732"/>
                    <a:pt x="7622" y="736"/>
                  </a:cubicBezTo>
                  <a:cubicBezTo>
                    <a:pt x="7616" y="740"/>
                    <a:pt x="7611" y="742"/>
                    <a:pt x="7606" y="746"/>
                  </a:cubicBezTo>
                  <a:cubicBezTo>
                    <a:pt x="7602" y="738"/>
                    <a:pt x="7597" y="732"/>
                    <a:pt x="7592" y="726"/>
                  </a:cubicBezTo>
                  <a:close/>
                  <a:moveTo>
                    <a:pt x="1802" y="879"/>
                  </a:moveTo>
                  <a:lnTo>
                    <a:pt x="1802" y="879"/>
                  </a:lnTo>
                  <a:cubicBezTo>
                    <a:pt x="1805" y="882"/>
                    <a:pt x="1808" y="884"/>
                    <a:pt x="1812" y="887"/>
                  </a:cubicBezTo>
                  <a:lnTo>
                    <a:pt x="1812" y="887"/>
                  </a:lnTo>
                  <a:cubicBezTo>
                    <a:pt x="1809" y="884"/>
                    <a:pt x="1805" y="881"/>
                    <a:pt x="1802" y="879"/>
                  </a:cubicBezTo>
                  <a:close/>
                  <a:moveTo>
                    <a:pt x="2995" y="1090"/>
                  </a:moveTo>
                  <a:cubicBezTo>
                    <a:pt x="2987" y="1090"/>
                    <a:pt x="2975" y="1091"/>
                    <a:pt x="2965" y="1093"/>
                  </a:cubicBezTo>
                  <a:lnTo>
                    <a:pt x="2965" y="1093"/>
                  </a:lnTo>
                  <a:cubicBezTo>
                    <a:pt x="2975" y="1092"/>
                    <a:pt x="2985" y="1091"/>
                    <a:pt x="2995" y="1090"/>
                  </a:cubicBezTo>
                  <a:close/>
                  <a:moveTo>
                    <a:pt x="6544" y="833"/>
                  </a:moveTo>
                  <a:cubicBezTo>
                    <a:pt x="6547" y="861"/>
                    <a:pt x="6552" y="891"/>
                    <a:pt x="6555" y="919"/>
                  </a:cubicBezTo>
                  <a:cubicBezTo>
                    <a:pt x="6558" y="972"/>
                    <a:pt x="6561" y="1024"/>
                    <a:pt x="6561" y="1078"/>
                  </a:cubicBezTo>
                  <a:cubicBezTo>
                    <a:pt x="6555" y="1094"/>
                    <a:pt x="6548" y="1111"/>
                    <a:pt x="6543" y="1129"/>
                  </a:cubicBezTo>
                  <a:cubicBezTo>
                    <a:pt x="6540" y="1031"/>
                    <a:pt x="6540" y="932"/>
                    <a:pt x="6544" y="833"/>
                  </a:cubicBezTo>
                  <a:close/>
                  <a:moveTo>
                    <a:pt x="6427" y="1"/>
                  </a:moveTo>
                  <a:cubicBezTo>
                    <a:pt x="6406" y="1"/>
                    <a:pt x="6383" y="7"/>
                    <a:pt x="6364" y="16"/>
                  </a:cubicBezTo>
                  <a:cubicBezTo>
                    <a:pt x="6360" y="17"/>
                    <a:pt x="6358" y="19"/>
                    <a:pt x="6354" y="22"/>
                  </a:cubicBezTo>
                  <a:cubicBezTo>
                    <a:pt x="6350" y="21"/>
                    <a:pt x="6344" y="21"/>
                    <a:pt x="6341" y="21"/>
                  </a:cubicBezTo>
                  <a:lnTo>
                    <a:pt x="6337" y="21"/>
                  </a:lnTo>
                  <a:cubicBezTo>
                    <a:pt x="6291" y="21"/>
                    <a:pt x="6241" y="61"/>
                    <a:pt x="6244" y="110"/>
                  </a:cubicBezTo>
                  <a:cubicBezTo>
                    <a:pt x="6251" y="368"/>
                    <a:pt x="6262" y="624"/>
                    <a:pt x="6267" y="882"/>
                  </a:cubicBezTo>
                  <a:cubicBezTo>
                    <a:pt x="6266" y="882"/>
                    <a:pt x="6265" y="882"/>
                    <a:pt x="6264" y="881"/>
                  </a:cubicBezTo>
                  <a:cubicBezTo>
                    <a:pt x="6204" y="872"/>
                    <a:pt x="6145" y="868"/>
                    <a:pt x="6085" y="868"/>
                  </a:cubicBezTo>
                  <a:cubicBezTo>
                    <a:pt x="6057" y="868"/>
                    <a:pt x="6029" y="868"/>
                    <a:pt x="6001" y="870"/>
                  </a:cubicBezTo>
                  <a:cubicBezTo>
                    <a:pt x="5902" y="872"/>
                    <a:pt x="5805" y="877"/>
                    <a:pt x="5707" y="881"/>
                  </a:cubicBezTo>
                  <a:cubicBezTo>
                    <a:pt x="5510" y="891"/>
                    <a:pt x="5314" y="905"/>
                    <a:pt x="5118" y="919"/>
                  </a:cubicBezTo>
                  <a:cubicBezTo>
                    <a:pt x="4723" y="948"/>
                    <a:pt x="4326" y="975"/>
                    <a:pt x="3930" y="1011"/>
                  </a:cubicBezTo>
                  <a:lnTo>
                    <a:pt x="3970" y="1007"/>
                  </a:lnTo>
                  <a:lnTo>
                    <a:pt x="3970" y="1007"/>
                  </a:lnTo>
                  <a:cubicBezTo>
                    <a:pt x="3634" y="1037"/>
                    <a:pt x="3299" y="1063"/>
                    <a:pt x="2963" y="1093"/>
                  </a:cubicBezTo>
                  <a:cubicBezTo>
                    <a:pt x="2964" y="1093"/>
                    <a:pt x="2965" y="1093"/>
                    <a:pt x="2965" y="1093"/>
                  </a:cubicBezTo>
                  <a:lnTo>
                    <a:pt x="2965" y="1093"/>
                  </a:lnTo>
                  <a:cubicBezTo>
                    <a:pt x="2735" y="1113"/>
                    <a:pt x="2503" y="1132"/>
                    <a:pt x="2272" y="1150"/>
                  </a:cubicBezTo>
                  <a:cubicBezTo>
                    <a:pt x="2219" y="1063"/>
                    <a:pt x="2153" y="984"/>
                    <a:pt x="2083" y="910"/>
                  </a:cubicBezTo>
                  <a:cubicBezTo>
                    <a:pt x="1991" y="814"/>
                    <a:pt x="1890" y="726"/>
                    <a:pt x="1787" y="641"/>
                  </a:cubicBezTo>
                  <a:cubicBezTo>
                    <a:pt x="1586" y="479"/>
                    <a:pt x="1371" y="337"/>
                    <a:pt x="1162" y="185"/>
                  </a:cubicBezTo>
                  <a:cubicBezTo>
                    <a:pt x="1149" y="175"/>
                    <a:pt x="1133" y="171"/>
                    <a:pt x="1118" y="171"/>
                  </a:cubicBezTo>
                  <a:cubicBezTo>
                    <a:pt x="1087" y="171"/>
                    <a:pt x="1056" y="187"/>
                    <a:pt x="1040" y="213"/>
                  </a:cubicBezTo>
                  <a:cubicBezTo>
                    <a:pt x="1012" y="255"/>
                    <a:pt x="1028" y="307"/>
                    <a:pt x="1067" y="337"/>
                  </a:cubicBezTo>
                  <a:cubicBezTo>
                    <a:pt x="1310" y="514"/>
                    <a:pt x="1563" y="679"/>
                    <a:pt x="1793" y="872"/>
                  </a:cubicBezTo>
                  <a:lnTo>
                    <a:pt x="1795" y="873"/>
                  </a:lnTo>
                  <a:cubicBezTo>
                    <a:pt x="1797" y="875"/>
                    <a:pt x="1799" y="877"/>
                    <a:pt x="1802" y="879"/>
                  </a:cubicBezTo>
                  <a:lnTo>
                    <a:pt x="1802" y="879"/>
                  </a:lnTo>
                  <a:cubicBezTo>
                    <a:pt x="1801" y="878"/>
                    <a:pt x="1801" y="877"/>
                    <a:pt x="1800" y="877"/>
                  </a:cubicBezTo>
                  <a:lnTo>
                    <a:pt x="1800" y="877"/>
                  </a:lnTo>
                  <a:cubicBezTo>
                    <a:pt x="1871" y="938"/>
                    <a:pt x="1939" y="1001"/>
                    <a:pt x="2005" y="1069"/>
                  </a:cubicBezTo>
                  <a:cubicBezTo>
                    <a:pt x="2035" y="1100"/>
                    <a:pt x="2063" y="1133"/>
                    <a:pt x="2092" y="1166"/>
                  </a:cubicBezTo>
                  <a:cubicBezTo>
                    <a:pt x="1915" y="1178"/>
                    <a:pt x="1736" y="1192"/>
                    <a:pt x="1559" y="1203"/>
                  </a:cubicBezTo>
                  <a:cubicBezTo>
                    <a:pt x="1529" y="1173"/>
                    <a:pt x="1498" y="1145"/>
                    <a:pt x="1466" y="1119"/>
                  </a:cubicBezTo>
                  <a:cubicBezTo>
                    <a:pt x="1420" y="1084"/>
                    <a:pt x="1374" y="1052"/>
                    <a:pt x="1327" y="1019"/>
                  </a:cubicBezTo>
                  <a:cubicBezTo>
                    <a:pt x="1234" y="954"/>
                    <a:pt x="1141" y="889"/>
                    <a:pt x="1048" y="825"/>
                  </a:cubicBezTo>
                  <a:cubicBezTo>
                    <a:pt x="860" y="691"/>
                    <a:pt x="676" y="552"/>
                    <a:pt x="498" y="404"/>
                  </a:cubicBezTo>
                  <a:cubicBezTo>
                    <a:pt x="488" y="395"/>
                    <a:pt x="473" y="392"/>
                    <a:pt x="458" y="392"/>
                  </a:cubicBezTo>
                  <a:cubicBezTo>
                    <a:pt x="452" y="392"/>
                    <a:pt x="446" y="394"/>
                    <a:pt x="440" y="394"/>
                  </a:cubicBezTo>
                  <a:cubicBezTo>
                    <a:pt x="420" y="397"/>
                    <a:pt x="403" y="411"/>
                    <a:pt x="391" y="427"/>
                  </a:cubicBezTo>
                  <a:cubicBezTo>
                    <a:pt x="379" y="444"/>
                    <a:pt x="377" y="467"/>
                    <a:pt x="380" y="485"/>
                  </a:cubicBezTo>
                  <a:cubicBezTo>
                    <a:pt x="383" y="492"/>
                    <a:pt x="385" y="499"/>
                    <a:pt x="388" y="504"/>
                  </a:cubicBezTo>
                  <a:cubicBezTo>
                    <a:pt x="394" y="516"/>
                    <a:pt x="403" y="526"/>
                    <a:pt x="415" y="534"/>
                  </a:cubicBezTo>
                  <a:cubicBezTo>
                    <a:pt x="590" y="680"/>
                    <a:pt x="769" y="817"/>
                    <a:pt x="952" y="951"/>
                  </a:cubicBezTo>
                  <a:cubicBezTo>
                    <a:pt x="1044" y="1019"/>
                    <a:pt x="1135" y="1085"/>
                    <a:pt x="1228" y="1150"/>
                  </a:cubicBezTo>
                  <a:cubicBezTo>
                    <a:pt x="1261" y="1173"/>
                    <a:pt x="1295" y="1195"/>
                    <a:pt x="1328" y="1217"/>
                  </a:cubicBezTo>
                  <a:cubicBezTo>
                    <a:pt x="913" y="1244"/>
                    <a:pt x="498" y="1270"/>
                    <a:pt x="83" y="1290"/>
                  </a:cubicBezTo>
                  <a:cubicBezTo>
                    <a:pt x="41" y="1291"/>
                    <a:pt x="2" y="1319"/>
                    <a:pt x="1" y="1364"/>
                  </a:cubicBezTo>
                  <a:cubicBezTo>
                    <a:pt x="0" y="1404"/>
                    <a:pt x="33" y="1446"/>
                    <a:pt x="75" y="1446"/>
                  </a:cubicBezTo>
                  <a:cubicBezTo>
                    <a:pt x="76" y="1446"/>
                    <a:pt x="76" y="1446"/>
                    <a:pt x="77" y="1446"/>
                  </a:cubicBezTo>
                  <a:cubicBezTo>
                    <a:pt x="462" y="1430"/>
                    <a:pt x="850" y="1415"/>
                    <a:pt x="1237" y="1401"/>
                  </a:cubicBezTo>
                  <a:lnTo>
                    <a:pt x="1237" y="1401"/>
                  </a:lnTo>
                  <a:cubicBezTo>
                    <a:pt x="1110" y="1529"/>
                    <a:pt x="985" y="1655"/>
                    <a:pt x="862" y="1787"/>
                  </a:cubicBezTo>
                  <a:cubicBezTo>
                    <a:pt x="776" y="1877"/>
                    <a:pt x="691" y="1970"/>
                    <a:pt x="611" y="2068"/>
                  </a:cubicBezTo>
                  <a:cubicBezTo>
                    <a:pt x="535" y="2158"/>
                    <a:pt x="460" y="2255"/>
                    <a:pt x="416" y="2368"/>
                  </a:cubicBezTo>
                  <a:cubicBezTo>
                    <a:pt x="404" y="2398"/>
                    <a:pt x="415" y="2436"/>
                    <a:pt x="436" y="2460"/>
                  </a:cubicBezTo>
                  <a:cubicBezTo>
                    <a:pt x="453" y="2479"/>
                    <a:pt x="482" y="2492"/>
                    <a:pt x="510" y="2492"/>
                  </a:cubicBezTo>
                  <a:cubicBezTo>
                    <a:pt x="524" y="2492"/>
                    <a:pt x="538" y="2489"/>
                    <a:pt x="550" y="2481"/>
                  </a:cubicBezTo>
                  <a:cubicBezTo>
                    <a:pt x="644" y="2419"/>
                    <a:pt x="721" y="2337"/>
                    <a:pt x="798" y="2254"/>
                  </a:cubicBezTo>
                  <a:cubicBezTo>
                    <a:pt x="880" y="2165"/>
                    <a:pt x="958" y="2073"/>
                    <a:pt x="1037" y="1982"/>
                  </a:cubicBezTo>
                  <a:cubicBezTo>
                    <a:pt x="1192" y="1805"/>
                    <a:pt x="1351" y="1630"/>
                    <a:pt x="1513" y="1459"/>
                  </a:cubicBezTo>
                  <a:cubicBezTo>
                    <a:pt x="1533" y="1440"/>
                    <a:pt x="1545" y="1416"/>
                    <a:pt x="1551" y="1390"/>
                  </a:cubicBezTo>
                  <a:cubicBezTo>
                    <a:pt x="1727" y="1384"/>
                    <a:pt x="1905" y="1378"/>
                    <a:pt x="2081" y="1373"/>
                  </a:cubicBezTo>
                  <a:lnTo>
                    <a:pt x="2081" y="1373"/>
                  </a:lnTo>
                  <a:cubicBezTo>
                    <a:pt x="1929" y="1530"/>
                    <a:pt x="1782" y="1691"/>
                    <a:pt x="1637" y="1854"/>
                  </a:cubicBezTo>
                  <a:cubicBezTo>
                    <a:pt x="1543" y="1959"/>
                    <a:pt x="1451" y="2065"/>
                    <a:pt x="1362" y="2173"/>
                  </a:cubicBezTo>
                  <a:cubicBezTo>
                    <a:pt x="1275" y="2277"/>
                    <a:pt x="1190" y="2385"/>
                    <a:pt x="1120" y="2502"/>
                  </a:cubicBezTo>
                  <a:cubicBezTo>
                    <a:pt x="1097" y="2540"/>
                    <a:pt x="1099" y="2591"/>
                    <a:pt x="1130" y="2626"/>
                  </a:cubicBezTo>
                  <a:cubicBezTo>
                    <a:pt x="1151" y="2648"/>
                    <a:pt x="1178" y="2659"/>
                    <a:pt x="1206" y="2659"/>
                  </a:cubicBezTo>
                  <a:cubicBezTo>
                    <a:pt x="1230" y="2659"/>
                    <a:pt x="1255" y="2650"/>
                    <a:pt x="1275" y="2633"/>
                  </a:cubicBezTo>
                  <a:cubicBezTo>
                    <a:pt x="1341" y="2576"/>
                    <a:pt x="1403" y="2510"/>
                    <a:pt x="1461" y="2446"/>
                  </a:cubicBezTo>
                  <a:cubicBezTo>
                    <a:pt x="1523" y="2377"/>
                    <a:pt x="1581" y="2305"/>
                    <a:pt x="1641" y="2232"/>
                  </a:cubicBezTo>
                  <a:cubicBezTo>
                    <a:pt x="1751" y="2096"/>
                    <a:pt x="1859" y="1960"/>
                    <a:pt x="1972" y="1825"/>
                  </a:cubicBezTo>
                  <a:cubicBezTo>
                    <a:pt x="2086" y="1691"/>
                    <a:pt x="2205" y="1561"/>
                    <a:pt x="2327" y="1436"/>
                  </a:cubicBezTo>
                  <a:cubicBezTo>
                    <a:pt x="2347" y="1415"/>
                    <a:pt x="2360" y="1390"/>
                    <a:pt x="2363" y="1363"/>
                  </a:cubicBezTo>
                  <a:cubicBezTo>
                    <a:pt x="2581" y="1357"/>
                    <a:pt x="2799" y="1350"/>
                    <a:pt x="3018" y="1345"/>
                  </a:cubicBezTo>
                  <a:cubicBezTo>
                    <a:pt x="3262" y="1340"/>
                    <a:pt x="3508" y="1332"/>
                    <a:pt x="3753" y="1323"/>
                  </a:cubicBezTo>
                  <a:cubicBezTo>
                    <a:pt x="3998" y="1316"/>
                    <a:pt x="4243" y="1309"/>
                    <a:pt x="4489" y="1300"/>
                  </a:cubicBezTo>
                  <a:cubicBezTo>
                    <a:pt x="4733" y="1290"/>
                    <a:pt x="4978" y="1280"/>
                    <a:pt x="5224" y="1267"/>
                  </a:cubicBezTo>
                  <a:cubicBezTo>
                    <a:pt x="5468" y="1257"/>
                    <a:pt x="5714" y="1244"/>
                    <a:pt x="5959" y="1224"/>
                  </a:cubicBezTo>
                  <a:cubicBezTo>
                    <a:pt x="6064" y="1214"/>
                    <a:pt x="6172" y="1207"/>
                    <a:pt x="6273" y="1181"/>
                  </a:cubicBezTo>
                  <a:lnTo>
                    <a:pt x="6273" y="1181"/>
                  </a:lnTo>
                  <a:cubicBezTo>
                    <a:pt x="6273" y="1459"/>
                    <a:pt x="6262" y="1738"/>
                    <a:pt x="6218" y="2015"/>
                  </a:cubicBezTo>
                  <a:lnTo>
                    <a:pt x="6221" y="1995"/>
                  </a:lnTo>
                  <a:lnTo>
                    <a:pt x="6221" y="1995"/>
                  </a:lnTo>
                  <a:cubicBezTo>
                    <a:pt x="6220" y="2004"/>
                    <a:pt x="6219" y="2013"/>
                    <a:pt x="6216" y="2022"/>
                  </a:cubicBezTo>
                  <a:cubicBezTo>
                    <a:pt x="6208" y="2073"/>
                    <a:pt x="6199" y="2124"/>
                    <a:pt x="6178" y="2170"/>
                  </a:cubicBezTo>
                  <a:cubicBezTo>
                    <a:pt x="6163" y="2199"/>
                    <a:pt x="6173" y="2244"/>
                    <a:pt x="6187" y="2272"/>
                  </a:cubicBezTo>
                  <a:cubicBezTo>
                    <a:pt x="6209" y="2316"/>
                    <a:pt x="6252" y="2343"/>
                    <a:pt x="6302" y="2346"/>
                  </a:cubicBezTo>
                  <a:cubicBezTo>
                    <a:pt x="6306" y="2346"/>
                    <a:pt x="6310" y="2346"/>
                    <a:pt x="6314" y="2346"/>
                  </a:cubicBezTo>
                  <a:cubicBezTo>
                    <a:pt x="6358" y="2346"/>
                    <a:pt x="6400" y="2336"/>
                    <a:pt x="6443" y="2321"/>
                  </a:cubicBezTo>
                  <a:cubicBezTo>
                    <a:pt x="6499" y="2303"/>
                    <a:pt x="6553" y="2281"/>
                    <a:pt x="6608" y="2259"/>
                  </a:cubicBezTo>
                  <a:cubicBezTo>
                    <a:pt x="6705" y="2219"/>
                    <a:pt x="6800" y="2175"/>
                    <a:pt x="6896" y="2130"/>
                  </a:cubicBezTo>
                  <a:cubicBezTo>
                    <a:pt x="7083" y="2043"/>
                    <a:pt x="7266" y="1951"/>
                    <a:pt x="7448" y="1856"/>
                  </a:cubicBezTo>
                  <a:cubicBezTo>
                    <a:pt x="7633" y="1762"/>
                    <a:pt x="7814" y="1664"/>
                    <a:pt x="7991" y="1559"/>
                  </a:cubicBezTo>
                  <a:cubicBezTo>
                    <a:pt x="8089" y="1500"/>
                    <a:pt x="8187" y="1437"/>
                    <a:pt x="8279" y="1369"/>
                  </a:cubicBezTo>
                  <a:cubicBezTo>
                    <a:pt x="8300" y="1353"/>
                    <a:pt x="8320" y="1337"/>
                    <a:pt x="8340" y="1319"/>
                  </a:cubicBezTo>
                  <a:cubicBezTo>
                    <a:pt x="8409" y="1286"/>
                    <a:pt x="8479" y="1252"/>
                    <a:pt x="8548" y="1215"/>
                  </a:cubicBezTo>
                  <a:cubicBezTo>
                    <a:pt x="8626" y="1176"/>
                    <a:pt x="8699" y="1130"/>
                    <a:pt x="8778" y="1093"/>
                  </a:cubicBezTo>
                  <a:cubicBezTo>
                    <a:pt x="8815" y="1075"/>
                    <a:pt x="8839" y="1034"/>
                    <a:pt x="8841" y="995"/>
                  </a:cubicBezTo>
                  <a:cubicBezTo>
                    <a:pt x="8843" y="969"/>
                    <a:pt x="8838" y="949"/>
                    <a:pt x="8829" y="932"/>
                  </a:cubicBezTo>
                  <a:cubicBezTo>
                    <a:pt x="8813" y="902"/>
                    <a:pt x="8791" y="886"/>
                    <a:pt x="8761" y="873"/>
                  </a:cubicBezTo>
                  <a:cubicBezTo>
                    <a:pt x="8718" y="855"/>
                    <a:pt x="8674" y="839"/>
                    <a:pt x="8631" y="823"/>
                  </a:cubicBezTo>
                  <a:cubicBezTo>
                    <a:pt x="8581" y="803"/>
                    <a:pt x="8532" y="785"/>
                    <a:pt x="8482" y="767"/>
                  </a:cubicBezTo>
                  <a:lnTo>
                    <a:pt x="8198" y="665"/>
                  </a:lnTo>
                  <a:cubicBezTo>
                    <a:pt x="8001" y="596"/>
                    <a:pt x="7807" y="525"/>
                    <a:pt x="7611" y="452"/>
                  </a:cubicBezTo>
                  <a:cubicBezTo>
                    <a:pt x="7227" y="309"/>
                    <a:pt x="6845" y="161"/>
                    <a:pt x="6464" y="7"/>
                  </a:cubicBezTo>
                  <a:cubicBezTo>
                    <a:pt x="6452" y="2"/>
                    <a:pt x="6441" y="1"/>
                    <a:pt x="64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4" name="Google Shape;2074;p37">
              <a:extLst>
                <a:ext uri="{FF2B5EF4-FFF2-40B4-BE49-F238E27FC236}">
                  <a16:creationId xmlns:a16="http://schemas.microsoft.com/office/drawing/2014/main" id="{AA75A802-E64A-09EE-F03E-8BA7451E2215}"/>
                </a:ext>
              </a:extLst>
            </p:cNvPr>
            <p:cNvSpPr/>
            <p:nvPr/>
          </p:nvSpPr>
          <p:spPr>
            <a:xfrm rot="-5400000">
              <a:off x="4584454" y="6359473"/>
              <a:ext cx="222927" cy="440625"/>
            </a:xfrm>
            <a:custGeom>
              <a:avLst/>
              <a:gdLst/>
              <a:ahLst/>
              <a:cxnLst/>
              <a:rect l="l" t="t" r="r" b="b"/>
              <a:pathLst>
                <a:path w="2411" h="4763" extrusionOk="0">
                  <a:moveTo>
                    <a:pt x="907" y="487"/>
                  </a:moveTo>
                  <a:cubicBezTo>
                    <a:pt x="698" y="703"/>
                    <a:pt x="520" y="880"/>
                    <a:pt x="349" y="1064"/>
                  </a:cubicBezTo>
                  <a:cubicBezTo>
                    <a:pt x="232" y="1192"/>
                    <a:pt x="235" y="1196"/>
                    <a:pt x="65" y="1186"/>
                  </a:cubicBezTo>
                  <a:cubicBezTo>
                    <a:pt x="0" y="1066"/>
                    <a:pt x="77" y="990"/>
                    <a:pt x="152" y="914"/>
                  </a:cubicBezTo>
                  <a:cubicBezTo>
                    <a:pt x="424" y="637"/>
                    <a:pt x="694" y="358"/>
                    <a:pt x="969" y="83"/>
                  </a:cubicBezTo>
                  <a:cubicBezTo>
                    <a:pt x="1043" y="8"/>
                    <a:pt x="1268" y="1"/>
                    <a:pt x="1351" y="81"/>
                  </a:cubicBezTo>
                  <a:cubicBezTo>
                    <a:pt x="1675" y="392"/>
                    <a:pt x="1998" y="708"/>
                    <a:pt x="2316" y="1025"/>
                  </a:cubicBezTo>
                  <a:cubicBezTo>
                    <a:pt x="2351" y="1060"/>
                    <a:pt x="2377" y="1113"/>
                    <a:pt x="2388" y="1163"/>
                  </a:cubicBezTo>
                  <a:cubicBezTo>
                    <a:pt x="2410" y="1257"/>
                    <a:pt x="2337" y="1324"/>
                    <a:pt x="2249" y="1282"/>
                  </a:cubicBezTo>
                  <a:cubicBezTo>
                    <a:pt x="2174" y="1245"/>
                    <a:pt x="2109" y="1180"/>
                    <a:pt x="2048" y="1119"/>
                  </a:cubicBezTo>
                  <a:cubicBezTo>
                    <a:pt x="1843" y="914"/>
                    <a:pt x="1642" y="703"/>
                    <a:pt x="1435" y="498"/>
                  </a:cubicBezTo>
                  <a:cubicBezTo>
                    <a:pt x="1375" y="440"/>
                    <a:pt x="1299" y="397"/>
                    <a:pt x="1192" y="321"/>
                  </a:cubicBezTo>
                  <a:cubicBezTo>
                    <a:pt x="1185" y="450"/>
                    <a:pt x="1173" y="533"/>
                    <a:pt x="1177" y="617"/>
                  </a:cubicBezTo>
                  <a:cubicBezTo>
                    <a:pt x="1216" y="1606"/>
                    <a:pt x="1258" y="2594"/>
                    <a:pt x="1297" y="3583"/>
                  </a:cubicBezTo>
                  <a:cubicBezTo>
                    <a:pt x="1311" y="3918"/>
                    <a:pt x="1327" y="4252"/>
                    <a:pt x="1340" y="4587"/>
                  </a:cubicBezTo>
                  <a:cubicBezTo>
                    <a:pt x="1341" y="4623"/>
                    <a:pt x="1346" y="4661"/>
                    <a:pt x="1332" y="4692"/>
                  </a:cubicBezTo>
                  <a:cubicBezTo>
                    <a:pt x="1321" y="4721"/>
                    <a:pt x="1291" y="4756"/>
                    <a:pt x="1265" y="4758"/>
                  </a:cubicBezTo>
                  <a:cubicBezTo>
                    <a:pt x="1239" y="4762"/>
                    <a:pt x="1190" y="4736"/>
                    <a:pt x="1182" y="4713"/>
                  </a:cubicBezTo>
                  <a:cubicBezTo>
                    <a:pt x="1157" y="4639"/>
                    <a:pt x="1136" y="4560"/>
                    <a:pt x="1133" y="4483"/>
                  </a:cubicBezTo>
                  <a:cubicBezTo>
                    <a:pt x="1093" y="3795"/>
                    <a:pt x="1054" y="3107"/>
                    <a:pt x="1020" y="2419"/>
                  </a:cubicBezTo>
                  <a:cubicBezTo>
                    <a:pt x="991" y="1854"/>
                    <a:pt x="971" y="1290"/>
                    <a:pt x="945" y="726"/>
                  </a:cubicBezTo>
                  <a:cubicBezTo>
                    <a:pt x="942" y="663"/>
                    <a:pt x="926" y="605"/>
                    <a:pt x="907" y="4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5" name="Google Shape;2075;p37">
              <a:extLst>
                <a:ext uri="{FF2B5EF4-FFF2-40B4-BE49-F238E27FC236}">
                  <a16:creationId xmlns:a16="http://schemas.microsoft.com/office/drawing/2014/main" id="{904EA523-EA13-C058-9AA5-4B491F69D9B2}"/>
                </a:ext>
              </a:extLst>
            </p:cNvPr>
            <p:cNvSpPr/>
            <p:nvPr/>
          </p:nvSpPr>
          <p:spPr>
            <a:xfrm rot="-4378326">
              <a:off x="3502687" y="6327012"/>
              <a:ext cx="233847" cy="505551"/>
            </a:xfrm>
            <a:custGeom>
              <a:avLst/>
              <a:gdLst/>
              <a:ahLst/>
              <a:cxnLst/>
              <a:rect l="l" t="t" r="r" b="b"/>
              <a:pathLst>
                <a:path w="2529" h="5465" extrusionOk="0">
                  <a:moveTo>
                    <a:pt x="629" y="538"/>
                  </a:moveTo>
                  <a:cubicBezTo>
                    <a:pt x="452" y="735"/>
                    <a:pt x="425" y="959"/>
                    <a:pt x="376" y="1167"/>
                  </a:cubicBezTo>
                  <a:cubicBezTo>
                    <a:pt x="320" y="1406"/>
                    <a:pt x="297" y="1654"/>
                    <a:pt x="259" y="1897"/>
                  </a:cubicBezTo>
                  <a:cubicBezTo>
                    <a:pt x="254" y="1932"/>
                    <a:pt x="261" y="1978"/>
                    <a:pt x="242" y="2000"/>
                  </a:cubicBezTo>
                  <a:cubicBezTo>
                    <a:pt x="211" y="2036"/>
                    <a:pt x="161" y="2078"/>
                    <a:pt x="122" y="2075"/>
                  </a:cubicBezTo>
                  <a:cubicBezTo>
                    <a:pt x="83" y="2073"/>
                    <a:pt x="21" y="2020"/>
                    <a:pt x="19" y="1985"/>
                  </a:cubicBezTo>
                  <a:cubicBezTo>
                    <a:pt x="9" y="1855"/>
                    <a:pt x="0" y="1717"/>
                    <a:pt x="24" y="1588"/>
                  </a:cubicBezTo>
                  <a:cubicBezTo>
                    <a:pt x="76" y="1303"/>
                    <a:pt x="134" y="1016"/>
                    <a:pt x="213" y="736"/>
                  </a:cubicBezTo>
                  <a:cubicBezTo>
                    <a:pt x="366" y="195"/>
                    <a:pt x="750" y="1"/>
                    <a:pt x="1293" y="169"/>
                  </a:cubicBezTo>
                  <a:cubicBezTo>
                    <a:pt x="1499" y="234"/>
                    <a:pt x="1690" y="328"/>
                    <a:pt x="1827" y="496"/>
                  </a:cubicBezTo>
                  <a:cubicBezTo>
                    <a:pt x="2038" y="757"/>
                    <a:pt x="2242" y="1022"/>
                    <a:pt x="2441" y="1293"/>
                  </a:cubicBezTo>
                  <a:cubicBezTo>
                    <a:pt x="2490" y="1361"/>
                    <a:pt x="2516" y="1456"/>
                    <a:pt x="2523" y="1541"/>
                  </a:cubicBezTo>
                  <a:cubicBezTo>
                    <a:pt x="2528" y="1588"/>
                    <a:pt x="2489" y="1669"/>
                    <a:pt x="2449" y="1686"/>
                  </a:cubicBezTo>
                  <a:cubicBezTo>
                    <a:pt x="2413" y="1700"/>
                    <a:pt x="2331" y="1661"/>
                    <a:pt x="2302" y="1623"/>
                  </a:cubicBezTo>
                  <a:cubicBezTo>
                    <a:pt x="2164" y="1438"/>
                    <a:pt x="2043" y="1244"/>
                    <a:pt x="1906" y="1058"/>
                  </a:cubicBezTo>
                  <a:cubicBezTo>
                    <a:pt x="1817" y="938"/>
                    <a:pt x="1721" y="820"/>
                    <a:pt x="1614" y="716"/>
                  </a:cubicBezTo>
                  <a:cubicBezTo>
                    <a:pt x="1445" y="551"/>
                    <a:pt x="1233" y="474"/>
                    <a:pt x="956" y="423"/>
                  </a:cubicBezTo>
                  <a:cubicBezTo>
                    <a:pt x="982" y="555"/>
                    <a:pt x="994" y="655"/>
                    <a:pt x="1020" y="752"/>
                  </a:cubicBezTo>
                  <a:cubicBezTo>
                    <a:pt x="1211" y="1431"/>
                    <a:pt x="1407" y="2109"/>
                    <a:pt x="1593" y="2790"/>
                  </a:cubicBezTo>
                  <a:cubicBezTo>
                    <a:pt x="1741" y="3336"/>
                    <a:pt x="1884" y="3881"/>
                    <a:pt x="2023" y="4429"/>
                  </a:cubicBezTo>
                  <a:cubicBezTo>
                    <a:pt x="2087" y="4685"/>
                    <a:pt x="2138" y="4946"/>
                    <a:pt x="2192" y="5205"/>
                  </a:cubicBezTo>
                  <a:cubicBezTo>
                    <a:pt x="2227" y="5371"/>
                    <a:pt x="2222" y="5375"/>
                    <a:pt x="1988" y="5465"/>
                  </a:cubicBezTo>
                  <a:cubicBezTo>
                    <a:pt x="1961" y="5384"/>
                    <a:pt x="1928" y="5306"/>
                    <a:pt x="1910" y="5227"/>
                  </a:cubicBezTo>
                  <a:cubicBezTo>
                    <a:pt x="1826" y="4848"/>
                    <a:pt x="1757" y="4464"/>
                    <a:pt x="1661" y="4087"/>
                  </a:cubicBezTo>
                  <a:cubicBezTo>
                    <a:pt x="1510" y="3488"/>
                    <a:pt x="1345" y="2892"/>
                    <a:pt x="1179" y="2297"/>
                  </a:cubicBezTo>
                  <a:cubicBezTo>
                    <a:pt x="1050" y="1838"/>
                    <a:pt x="916" y="1380"/>
                    <a:pt x="778" y="925"/>
                  </a:cubicBezTo>
                  <a:cubicBezTo>
                    <a:pt x="744" y="802"/>
                    <a:pt x="687" y="683"/>
                    <a:pt x="629" y="5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6" name="Google Shape;2076;p37">
              <a:extLst>
                <a:ext uri="{FF2B5EF4-FFF2-40B4-BE49-F238E27FC236}">
                  <a16:creationId xmlns:a16="http://schemas.microsoft.com/office/drawing/2014/main" id="{1956944E-F164-5FC7-5F1D-6E6913AD665C}"/>
                </a:ext>
              </a:extLst>
            </p:cNvPr>
            <p:cNvSpPr/>
            <p:nvPr/>
          </p:nvSpPr>
          <p:spPr>
            <a:xfrm rot="4529759">
              <a:off x="6798674" y="6147252"/>
              <a:ext cx="370690" cy="865035"/>
            </a:xfrm>
            <a:custGeom>
              <a:avLst/>
              <a:gdLst/>
              <a:ahLst/>
              <a:cxnLst/>
              <a:rect l="l" t="t" r="r" b="b"/>
              <a:pathLst>
                <a:path w="4009" h="9351" extrusionOk="0">
                  <a:moveTo>
                    <a:pt x="2180" y="6638"/>
                  </a:moveTo>
                  <a:cubicBezTo>
                    <a:pt x="2063" y="6642"/>
                    <a:pt x="2081" y="6748"/>
                    <a:pt x="2056" y="6813"/>
                  </a:cubicBezTo>
                  <a:cubicBezTo>
                    <a:pt x="1934" y="7131"/>
                    <a:pt x="1819" y="7455"/>
                    <a:pt x="1653" y="7765"/>
                  </a:cubicBezTo>
                  <a:cubicBezTo>
                    <a:pt x="1689" y="7576"/>
                    <a:pt x="1715" y="7385"/>
                    <a:pt x="1764" y="7201"/>
                  </a:cubicBezTo>
                  <a:cubicBezTo>
                    <a:pt x="1981" y="6354"/>
                    <a:pt x="2206" y="5511"/>
                    <a:pt x="2423" y="4665"/>
                  </a:cubicBezTo>
                  <a:cubicBezTo>
                    <a:pt x="2592" y="4007"/>
                    <a:pt x="2743" y="3344"/>
                    <a:pt x="2914" y="2688"/>
                  </a:cubicBezTo>
                  <a:cubicBezTo>
                    <a:pt x="3084" y="2038"/>
                    <a:pt x="3266" y="1392"/>
                    <a:pt x="3449" y="746"/>
                  </a:cubicBezTo>
                  <a:cubicBezTo>
                    <a:pt x="3491" y="596"/>
                    <a:pt x="3555" y="452"/>
                    <a:pt x="3652" y="312"/>
                  </a:cubicBezTo>
                  <a:lnTo>
                    <a:pt x="3605" y="891"/>
                  </a:lnTo>
                  <a:cubicBezTo>
                    <a:pt x="3621" y="894"/>
                    <a:pt x="3636" y="896"/>
                    <a:pt x="3652" y="897"/>
                  </a:cubicBezTo>
                  <a:cubicBezTo>
                    <a:pt x="3685" y="745"/>
                    <a:pt x="3718" y="594"/>
                    <a:pt x="3750" y="440"/>
                  </a:cubicBezTo>
                  <a:cubicBezTo>
                    <a:pt x="3763" y="381"/>
                    <a:pt x="3758" y="311"/>
                    <a:pt x="3788" y="263"/>
                  </a:cubicBezTo>
                  <a:cubicBezTo>
                    <a:pt x="3810" y="228"/>
                    <a:pt x="3877" y="207"/>
                    <a:pt x="3923" y="208"/>
                  </a:cubicBezTo>
                  <a:cubicBezTo>
                    <a:pt x="3952" y="210"/>
                    <a:pt x="4001" y="263"/>
                    <a:pt x="4003" y="296"/>
                  </a:cubicBezTo>
                  <a:cubicBezTo>
                    <a:pt x="4009" y="374"/>
                    <a:pt x="4003" y="457"/>
                    <a:pt x="3985" y="532"/>
                  </a:cubicBezTo>
                  <a:cubicBezTo>
                    <a:pt x="3691" y="1779"/>
                    <a:pt x="3395" y="3024"/>
                    <a:pt x="3098" y="4271"/>
                  </a:cubicBezTo>
                  <a:cubicBezTo>
                    <a:pt x="3086" y="4323"/>
                    <a:pt x="3067" y="4374"/>
                    <a:pt x="3058" y="4425"/>
                  </a:cubicBezTo>
                  <a:cubicBezTo>
                    <a:pt x="2909" y="5291"/>
                    <a:pt x="2594" y="6109"/>
                    <a:pt x="2318" y="6938"/>
                  </a:cubicBezTo>
                  <a:cubicBezTo>
                    <a:pt x="2266" y="7094"/>
                    <a:pt x="2240" y="7259"/>
                    <a:pt x="2226" y="7435"/>
                  </a:cubicBezTo>
                  <a:cubicBezTo>
                    <a:pt x="2460" y="7330"/>
                    <a:pt x="2618" y="7144"/>
                    <a:pt x="2795" y="6981"/>
                  </a:cubicBezTo>
                  <a:cubicBezTo>
                    <a:pt x="2834" y="6947"/>
                    <a:pt x="2859" y="6885"/>
                    <a:pt x="2904" y="6869"/>
                  </a:cubicBezTo>
                  <a:cubicBezTo>
                    <a:pt x="2961" y="6849"/>
                    <a:pt x="3029" y="6862"/>
                    <a:pt x="3092" y="6861"/>
                  </a:cubicBezTo>
                  <a:cubicBezTo>
                    <a:pt x="3087" y="6918"/>
                    <a:pt x="3102" y="6988"/>
                    <a:pt x="3074" y="7028"/>
                  </a:cubicBezTo>
                  <a:cubicBezTo>
                    <a:pt x="3018" y="7108"/>
                    <a:pt x="2939" y="7167"/>
                    <a:pt x="2870" y="7237"/>
                  </a:cubicBezTo>
                  <a:cubicBezTo>
                    <a:pt x="2774" y="7333"/>
                    <a:pt x="2639" y="7400"/>
                    <a:pt x="2639" y="7571"/>
                  </a:cubicBezTo>
                  <a:cubicBezTo>
                    <a:pt x="2639" y="7611"/>
                    <a:pt x="2577" y="7652"/>
                    <a:pt x="2544" y="7694"/>
                  </a:cubicBezTo>
                  <a:cubicBezTo>
                    <a:pt x="2492" y="7758"/>
                    <a:pt x="2442" y="7824"/>
                    <a:pt x="2391" y="7889"/>
                  </a:cubicBezTo>
                  <a:cubicBezTo>
                    <a:pt x="2407" y="7902"/>
                    <a:pt x="2421" y="7913"/>
                    <a:pt x="2437" y="7927"/>
                  </a:cubicBezTo>
                  <a:cubicBezTo>
                    <a:pt x="2526" y="7824"/>
                    <a:pt x="2616" y="7724"/>
                    <a:pt x="2706" y="7620"/>
                  </a:cubicBezTo>
                  <a:cubicBezTo>
                    <a:pt x="2786" y="7525"/>
                    <a:pt x="2863" y="7430"/>
                    <a:pt x="2941" y="7333"/>
                  </a:cubicBezTo>
                  <a:cubicBezTo>
                    <a:pt x="3014" y="7244"/>
                    <a:pt x="3075" y="7281"/>
                    <a:pt x="3133" y="7349"/>
                  </a:cubicBezTo>
                  <a:cubicBezTo>
                    <a:pt x="3013" y="7705"/>
                    <a:pt x="1598" y="9189"/>
                    <a:pt x="1211" y="9351"/>
                  </a:cubicBezTo>
                  <a:cubicBezTo>
                    <a:pt x="799" y="8763"/>
                    <a:pt x="423" y="8150"/>
                    <a:pt x="200" y="7458"/>
                  </a:cubicBezTo>
                  <a:cubicBezTo>
                    <a:pt x="135" y="7256"/>
                    <a:pt x="0" y="7059"/>
                    <a:pt x="76" y="6829"/>
                  </a:cubicBezTo>
                  <a:cubicBezTo>
                    <a:pt x="236" y="6781"/>
                    <a:pt x="263" y="6893"/>
                    <a:pt x="305" y="6991"/>
                  </a:cubicBezTo>
                  <a:cubicBezTo>
                    <a:pt x="426" y="7285"/>
                    <a:pt x="545" y="7579"/>
                    <a:pt x="674" y="7870"/>
                  </a:cubicBezTo>
                  <a:cubicBezTo>
                    <a:pt x="734" y="8004"/>
                    <a:pt x="813" y="8131"/>
                    <a:pt x="904" y="8255"/>
                  </a:cubicBezTo>
                  <a:cubicBezTo>
                    <a:pt x="947" y="8107"/>
                    <a:pt x="900" y="7968"/>
                    <a:pt x="869" y="7834"/>
                  </a:cubicBezTo>
                  <a:cubicBezTo>
                    <a:pt x="828" y="7653"/>
                    <a:pt x="757" y="7480"/>
                    <a:pt x="711" y="7300"/>
                  </a:cubicBezTo>
                  <a:cubicBezTo>
                    <a:pt x="687" y="7208"/>
                    <a:pt x="585" y="7119"/>
                    <a:pt x="711" y="7009"/>
                  </a:cubicBezTo>
                  <a:cubicBezTo>
                    <a:pt x="742" y="6981"/>
                    <a:pt x="679" y="6846"/>
                    <a:pt x="658" y="6762"/>
                  </a:cubicBezTo>
                  <a:cubicBezTo>
                    <a:pt x="636" y="6676"/>
                    <a:pt x="601" y="6593"/>
                    <a:pt x="588" y="6508"/>
                  </a:cubicBezTo>
                  <a:cubicBezTo>
                    <a:pt x="583" y="6474"/>
                    <a:pt x="615" y="6409"/>
                    <a:pt x="641" y="6401"/>
                  </a:cubicBezTo>
                  <a:cubicBezTo>
                    <a:pt x="684" y="6390"/>
                    <a:pt x="755" y="6399"/>
                    <a:pt x="780" y="6429"/>
                  </a:cubicBezTo>
                  <a:cubicBezTo>
                    <a:pt x="829" y="6488"/>
                    <a:pt x="858" y="6565"/>
                    <a:pt x="887" y="6638"/>
                  </a:cubicBezTo>
                  <a:cubicBezTo>
                    <a:pt x="990" y="6892"/>
                    <a:pt x="1089" y="7147"/>
                    <a:pt x="1194" y="7401"/>
                  </a:cubicBezTo>
                  <a:cubicBezTo>
                    <a:pt x="1218" y="7462"/>
                    <a:pt x="1261" y="7515"/>
                    <a:pt x="1311" y="7601"/>
                  </a:cubicBezTo>
                  <a:cubicBezTo>
                    <a:pt x="1434" y="7429"/>
                    <a:pt x="1470" y="7256"/>
                    <a:pt x="1526" y="7093"/>
                  </a:cubicBezTo>
                  <a:cubicBezTo>
                    <a:pt x="1534" y="7066"/>
                    <a:pt x="1527" y="7015"/>
                    <a:pt x="1506" y="6996"/>
                  </a:cubicBezTo>
                  <a:cubicBezTo>
                    <a:pt x="1397" y="6887"/>
                    <a:pt x="1441" y="6772"/>
                    <a:pt x="1471" y="6650"/>
                  </a:cubicBezTo>
                  <a:cubicBezTo>
                    <a:pt x="1710" y="5700"/>
                    <a:pt x="1931" y="4744"/>
                    <a:pt x="2188" y="3799"/>
                  </a:cubicBezTo>
                  <a:cubicBezTo>
                    <a:pt x="2487" y="2691"/>
                    <a:pt x="2815" y="1589"/>
                    <a:pt x="3133" y="486"/>
                  </a:cubicBezTo>
                  <a:cubicBezTo>
                    <a:pt x="3172" y="350"/>
                    <a:pt x="3219" y="216"/>
                    <a:pt x="3283" y="91"/>
                  </a:cubicBezTo>
                  <a:cubicBezTo>
                    <a:pt x="3307" y="46"/>
                    <a:pt x="3401" y="0"/>
                    <a:pt x="3448" y="12"/>
                  </a:cubicBezTo>
                  <a:cubicBezTo>
                    <a:pt x="3533" y="34"/>
                    <a:pt x="3514" y="117"/>
                    <a:pt x="3490" y="190"/>
                  </a:cubicBezTo>
                  <a:cubicBezTo>
                    <a:pt x="2910" y="1972"/>
                    <a:pt x="2460" y="3789"/>
                    <a:pt x="2004" y="5606"/>
                  </a:cubicBezTo>
                  <a:cubicBezTo>
                    <a:pt x="1868" y="6144"/>
                    <a:pt x="1729" y="6681"/>
                    <a:pt x="1596" y="7219"/>
                  </a:cubicBezTo>
                  <a:cubicBezTo>
                    <a:pt x="1572" y="7322"/>
                    <a:pt x="1577" y="7432"/>
                    <a:pt x="1552" y="7533"/>
                  </a:cubicBezTo>
                  <a:cubicBezTo>
                    <a:pt x="1528" y="7632"/>
                    <a:pt x="1482" y="7725"/>
                    <a:pt x="1428" y="7870"/>
                  </a:cubicBezTo>
                  <a:cubicBezTo>
                    <a:pt x="1449" y="7903"/>
                    <a:pt x="1495" y="7981"/>
                    <a:pt x="1547" y="8063"/>
                  </a:cubicBezTo>
                  <a:cubicBezTo>
                    <a:pt x="1766" y="7986"/>
                    <a:pt x="1873" y="7817"/>
                    <a:pt x="2014" y="7689"/>
                  </a:cubicBezTo>
                  <a:cubicBezTo>
                    <a:pt x="2026" y="7677"/>
                    <a:pt x="2040" y="7656"/>
                    <a:pt x="2038" y="7643"/>
                  </a:cubicBezTo>
                  <a:cubicBezTo>
                    <a:pt x="1969" y="7290"/>
                    <a:pt x="2199" y="6980"/>
                    <a:pt x="2181" y="6633"/>
                  </a:cubicBezTo>
                  <a:cubicBezTo>
                    <a:pt x="2205" y="6557"/>
                    <a:pt x="2232" y="6482"/>
                    <a:pt x="2255" y="6406"/>
                  </a:cubicBezTo>
                  <a:cubicBezTo>
                    <a:pt x="2411" y="5866"/>
                    <a:pt x="2569" y="5324"/>
                    <a:pt x="2718" y="4783"/>
                  </a:cubicBezTo>
                  <a:cubicBezTo>
                    <a:pt x="2743" y="4685"/>
                    <a:pt x="2727" y="4577"/>
                    <a:pt x="2729" y="4473"/>
                  </a:cubicBezTo>
                  <a:cubicBezTo>
                    <a:pt x="2768" y="4399"/>
                    <a:pt x="2822" y="4329"/>
                    <a:pt x="2842" y="4250"/>
                  </a:cubicBezTo>
                  <a:cubicBezTo>
                    <a:pt x="3018" y="3558"/>
                    <a:pt x="3189" y="2863"/>
                    <a:pt x="3360" y="2169"/>
                  </a:cubicBezTo>
                  <a:cubicBezTo>
                    <a:pt x="3371" y="2121"/>
                    <a:pt x="3372" y="2069"/>
                    <a:pt x="3379" y="2020"/>
                  </a:cubicBezTo>
                  <a:cubicBezTo>
                    <a:pt x="3028" y="2807"/>
                    <a:pt x="2905" y="3649"/>
                    <a:pt x="2737" y="4479"/>
                  </a:cubicBezTo>
                  <a:cubicBezTo>
                    <a:pt x="2698" y="4567"/>
                    <a:pt x="2647" y="4651"/>
                    <a:pt x="2621" y="4742"/>
                  </a:cubicBezTo>
                  <a:cubicBezTo>
                    <a:pt x="2497" y="5193"/>
                    <a:pt x="2374" y="5643"/>
                    <a:pt x="2262" y="6098"/>
                  </a:cubicBezTo>
                  <a:cubicBezTo>
                    <a:pt x="2214" y="6272"/>
                    <a:pt x="2205" y="6457"/>
                    <a:pt x="2180" y="6638"/>
                  </a:cubicBezTo>
                  <a:close/>
                  <a:moveTo>
                    <a:pt x="1532" y="8535"/>
                  </a:moveTo>
                  <a:cubicBezTo>
                    <a:pt x="1341" y="8258"/>
                    <a:pt x="1184" y="8029"/>
                    <a:pt x="1019" y="7789"/>
                  </a:cubicBezTo>
                  <a:cubicBezTo>
                    <a:pt x="1051" y="8135"/>
                    <a:pt x="1174" y="8475"/>
                    <a:pt x="1330" y="8649"/>
                  </a:cubicBezTo>
                  <a:cubicBezTo>
                    <a:pt x="1360" y="8635"/>
                    <a:pt x="1392" y="8622"/>
                    <a:pt x="1422" y="8605"/>
                  </a:cubicBezTo>
                  <a:cubicBezTo>
                    <a:pt x="1460" y="8583"/>
                    <a:pt x="1497" y="8558"/>
                    <a:pt x="1532" y="8535"/>
                  </a:cubicBezTo>
                  <a:close/>
                  <a:moveTo>
                    <a:pt x="2309" y="8036"/>
                  </a:moveTo>
                  <a:cubicBezTo>
                    <a:pt x="1962" y="8200"/>
                    <a:pt x="1505" y="8669"/>
                    <a:pt x="1454" y="8892"/>
                  </a:cubicBezTo>
                  <a:cubicBezTo>
                    <a:pt x="1724" y="8628"/>
                    <a:pt x="1970" y="8392"/>
                    <a:pt x="2213" y="8154"/>
                  </a:cubicBezTo>
                  <a:cubicBezTo>
                    <a:pt x="2249" y="8117"/>
                    <a:pt x="2277" y="8074"/>
                    <a:pt x="2309" y="80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7" name="Google Shape;2077;p37">
              <a:extLst>
                <a:ext uri="{FF2B5EF4-FFF2-40B4-BE49-F238E27FC236}">
                  <a16:creationId xmlns:a16="http://schemas.microsoft.com/office/drawing/2014/main" id="{F7F8B8D1-6A35-E4FE-D194-CD50B3CE2B13}"/>
                </a:ext>
              </a:extLst>
            </p:cNvPr>
            <p:cNvSpPr/>
            <p:nvPr/>
          </p:nvSpPr>
          <p:spPr>
            <a:xfrm rot="6838816">
              <a:off x="5401566" y="6099417"/>
              <a:ext cx="502398" cy="960729"/>
            </a:xfrm>
            <a:custGeom>
              <a:avLst/>
              <a:gdLst/>
              <a:ahLst/>
              <a:cxnLst/>
              <a:rect l="l" t="t" r="r" b="b"/>
              <a:pathLst>
                <a:path w="5433" h="10386" extrusionOk="0">
                  <a:moveTo>
                    <a:pt x="3089" y="8379"/>
                  </a:moveTo>
                  <a:cubicBezTo>
                    <a:pt x="3280" y="8509"/>
                    <a:pt x="3493" y="8503"/>
                    <a:pt x="3704" y="8498"/>
                  </a:cubicBezTo>
                  <a:cubicBezTo>
                    <a:pt x="3854" y="8494"/>
                    <a:pt x="4004" y="8481"/>
                    <a:pt x="4154" y="8476"/>
                  </a:cubicBezTo>
                  <a:cubicBezTo>
                    <a:pt x="4306" y="8472"/>
                    <a:pt x="4411" y="8542"/>
                    <a:pt x="4444" y="8693"/>
                  </a:cubicBezTo>
                  <a:cubicBezTo>
                    <a:pt x="4485" y="8872"/>
                    <a:pt x="4521" y="9055"/>
                    <a:pt x="4549" y="9237"/>
                  </a:cubicBezTo>
                  <a:cubicBezTo>
                    <a:pt x="4583" y="9452"/>
                    <a:pt x="4608" y="9667"/>
                    <a:pt x="4637" y="9897"/>
                  </a:cubicBezTo>
                  <a:cubicBezTo>
                    <a:pt x="4785" y="9788"/>
                    <a:pt x="5009" y="9513"/>
                    <a:pt x="5084" y="9358"/>
                  </a:cubicBezTo>
                  <a:cubicBezTo>
                    <a:pt x="5107" y="9311"/>
                    <a:pt x="5126" y="9260"/>
                    <a:pt x="5152" y="9216"/>
                  </a:cubicBezTo>
                  <a:cubicBezTo>
                    <a:pt x="5194" y="9141"/>
                    <a:pt x="5253" y="9079"/>
                    <a:pt x="5343" y="9129"/>
                  </a:cubicBezTo>
                  <a:cubicBezTo>
                    <a:pt x="5432" y="9177"/>
                    <a:pt x="5417" y="9258"/>
                    <a:pt x="5372" y="9335"/>
                  </a:cubicBezTo>
                  <a:cubicBezTo>
                    <a:pt x="5319" y="9426"/>
                    <a:pt x="5266" y="9517"/>
                    <a:pt x="5211" y="9607"/>
                  </a:cubicBezTo>
                  <a:cubicBezTo>
                    <a:pt x="5093" y="9804"/>
                    <a:pt x="4977" y="10003"/>
                    <a:pt x="4857" y="10197"/>
                  </a:cubicBezTo>
                  <a:cubicBezTo>
                    <a:pt x="4755" y="10361"/>
                    <a:pt x="4713" y="10386"/>
                    <a:pt x="4533" y="10313"/>
                  </a:cubicBezTo>
                  <a:cubicBezTo>
                    <a:pt x="4192" y="10171"/>
                    <a:pt x="3857" y="10015"/>
                    <a:pt x="3519" y="9865"/>
                  </a:cubicBezTo>
                  <a:cubicBezTo>
                    <a:pt x="3511" y="9861"/>
                    <a:pt x="3503" y="9858"/>
                    <a:pt x="3496" y="9852"/>
                  </a:cubicBezTo>
                  <a:cubicBezTo>
                    <a:pt x="3365" y="9771"/>
                    <a:pt x="3311" y="9672"/>
                    <a:pt x="3368" y="9602"/>
                  </a:cubicBezTo>
                  <a:cubicBezTo>
                    <a:pt x="3455" y="9498"/>
                    <a:pt x="3553" y="9537"/>
                    <a:pt x="3653" y="9590"/>
                  </a:cubicBezTo>
                  <a:cubicBezTo>
                    <a:pt x="3878" y="9710"/>
                    <a:pt x="4106" y="9822"/>
                    <a:pt x="4375" y="9959"/>
                  </a:cubicBezTo>
                  <a:cubicBezTo>
                    <a:pt x="4375" y="9849"/>
                    <a:pt x="4380" y="9792"/>
                    <a:pt x="4373" y="9736"/>
                  </a:cubicBezTo>
                  <a:cubicBezTo>
                    <a:pt x="4350" y="9498"/>
                    <a:pt x="4329" y="9262"/>
                    <a:pt x="4299" y="9025"/>
                  </a:cubicBezTo>
                  <a:cubicBezTo>
                    <a:pt x="4262" y="8727"/>
                    <a:pt x="4181" y="8659"/>
                    <a:pt x="3885" y="8674"/>
                  </a:cubicBezTo>
                  <a:cubicBezTo>
                    <a:pt x="3594" y="8687"/>
                    <a:pt x="3304" y="8701"/>
                    <a:pt x="3019" y="8613"/>
                  </a:cubicBezTo>
                  <a:cubicBezTo>
                    <a:pt x="2811" y="8549"/>
                    <a:pt x="2796" y="8530"/>
                    <a:pt x="2856" y="8315"/>
                  </a:cubicBezTo>
                  <a:cubicBezTo>
                    <a:pt x="2970" y="7917"/>
                    <a:pt x="3192" y="7574"/>
                    <a:pt x="3440" y="7253"/>
                  </a:cubicBezTo>
                  <a:cubicBezTo>
                    <a:pt x="3612" y="7030"/>
                    <a:pt x="3819" y="6835"/>
                    <a:pt x="4021" y="6638"/>
                  </a:cubicBezTo>
                  <a:cubicBezTo>
                    <a:pt x="4227" y="6438"/>
                    <a:pt x="4399" y="6220"/>
                    <a:pt x="4520" y="5959"/>
                  </a:cubicBezTo>
                  <a:cubicBezTo>
                    <a:pt x="4668" y="5632"/>
                    <a:pt x="4584" y="5464"/>
                    <a:pt x="4225" y="5442"/>
                  </a:cubicBezTo>
                  <a:cubicBezTo>
                    <a:pt x="4025" y="5430"/>
                    <a:pt x="3818" y="5461"/>
                    <a:pt x="3624" y="5510"/>
                  </a:cubicBezTo>
                  <a:cubicBezTo>
                    <a:pt x="3205" y="5615"/>
                    <a:pt x="2790" y="5743"/>
                    <a:pt x="2374" y="5865"/>
                  </a:cubicBezTo>
                  <a:cubicBezTo>
                    <a:pt x="2139" y="5934"/>
                    <a:pt x="1908" y="5950"/>
                    <a:pt x="1673" y="5861"/>
                  </a:cubicBezTo>
                  <a:cubicBezTo>
                    <a:pt x="1497" y="5794"/>
                    <a:pt x="1476" y="5774"/>
                    <a:pt x="1513" y="5594"/>
                  </a:cubicBezTo>
                  <a:cubicBezTo>
                    <a:pt x="1591" y="5203"/>
                    <a:pt x="1726" y="4830"/>
                    <a:pt x="1922" y="4480"/>
                  </a:cubicBezTo>
                  <a:cubicBezTo>
                    <a:pt x="2176" y="4023"/>
                    <a:pt x="2464" y="3588"/>
                    <a:pt x="2840" y="3221"/>
                  </a:cubicBezTo>
                  <a:cubicBezTo>
                    <a:pt x="3056" y="3013"/>
                    <a:pt x="3196" y="2761"/>
                    <a:pt x="3304" y="2487"/>
                  </a:cubicBezTo>
                  <a:cubicBezTo>
                    <a:pt x="3376" y="2306"/>
                    <a:pt x="3345" y="2251"/>
                    <a:pt x="3158" y="2200"/>
                  </a:cubicBezTo>
                  <a:cubicBezTo>
                    <a:pt x="3047" y="2170"/>
                    <a:pt x="2932" y="2144"/>
                    <a:pt x="2819" y="2138"/>
                  </a:cubicBezTo>
                  <a:cubicBezTo>
                    <a:pt x="2139" y="2102"/>
                    <a:pt x="1461" y="2096"/>
                    <a:pt x="792" y="2265"/>
                  </a:cubicBezTo>
                  <a:cubicBezTo>
                    <a:pt x="596" y="2314"/>
                    <a:pt x="396" y="2353"/>
                    <a:pt x="189" y="2299"/>
                  </a:cubicBezTo>
                  <a:cubicBezTo>
                    <a:pt x="13" y="2252"/>
                    <a:pt x="1" y="2238"/>
                    <a:pt x="38" y="2068"/>
                  </a:cubicBezTo>
                  <a:cubicBezTo>
                    <a:pt x="202" y="1312"/>
                    <a:pt x="588" y="679"/>
                    <a:pt x="1113" y="123"/>
                  </a:cubicBezTo>
                  <a:cubicBezTo>
                    <a:pt x="1227" y="1"/>
                    <a:pt x="1229" y="4"/>
                    <a:pt x="1426" y="17"/>
                  </a:cubicBezTo>
                  <a:cubicBezTo>
                    <a:pt x="1405" y="67"/>
                    <a:pt x="1399" y="121"/>
                    <a:pt x="1368" y="150"/>
                  </a:cubicBezTo>
                  <a:cubicBezTo>
                    <a:pt x="841" y="622"/>
                    <a:pt x="487" y="1202"/>
                    <a:pt x="281" y="1875"/>
                  </a:cubicBezTo>
                  <a:cubicBezTo>
                    <a:pt x="214" y="2097"/>
                    <a:pt x="280" y="2171"/>
                    <a:pt x="513" y="2149"/>
                  </a:cubicBezTo>
                  <a:cubicBezTo>
                    <a:pt x="653" y="2134"/>
                    <a:pt x="793" y="2109"/>
                    <a:pt x="932" y="2077"/>
                  </a:cubicBezTo>
                  <a:cubicBezTo>
                    <a:pt x="1504" y="1947"/>
                    <a:pt x="2088" y="1928"/>
                    <a:pt x="2672" y="1953"/>
                  </a:cubicBezTo>
                  <a:cubicBezTo>
                    <a:pt x="2917" y="1963"/>
                    <a:pt x="3161" y="2019"/>
                    <a:pt x="3401" y="2077"/>
                  </a:cubicBezTo>
                  <a:cubicBezTo>
                    <a:pt x="3590" y="2124"/>
                    <a:pt x="3619" y="2207"/>
                    <a:pt x="3557" y="2394"/>
                  </a:cubicBezTo>
                  <a:cubicBezTo>
                    <a:pt x="3423" y="2796"/>
                    <a:pt x="3206" y="3139"/>
                    <a:pt x="2905" y="3442"/>
                  </a:cubicBezTo>
                  <a:cubicBezTo>
                    <a:pt x="2388" y="3965"/>
                    <a:pt x="2022" y="4586"/>
                    <a:pt x="1789" y="5285"/>
                  </a:cubicBezTo>
                  <a:cubicBezTo>
                    <a:pt x="1778" y="5319"/>
                    <a:pt x="1765" y="5353"/>
                    <a:pt x="1757" y="5386"/>
                  </a:cubicBezTo>
                  <a:cubicBezTo>
                    <a:pt x="1699" y="5620"/>
                    <a:pt x="1767" y="5731"/>
                    <a:pt x="2009" y="5733"/>
                  </a:cubicBezTo>
                  <a:cubicBezTo>
                    <a:pt x="2155" y="5734"/>
                    <a:pt x="2305" y="5696"/>
                    <a:pt x="2449" y="5658"/>
                  </a:cubicBezTo>
                  <a:cubicBezTo>
                    <a:pt x="2944" y="5530"/>
                    <a:pt x="3434" y="5377"/>
                    <a:pt x="3933" y="5268"/>
                  </a:cubicBezTo>
                  <a:cubicBezTo>
                    <a:pt x="4123" y="5226"/>
                    <a:pt x="4336" y="5257"/>
                    <a:pt x="4535" y="5285"/>
                  </a:cubicBezTo>
                  <a:cubicBezTo>
                    <a:pt x="4723" y="5311"/>
                    <a:pt x="4817" y="5422"/>
                    <a:pt x="4813" y="5610"/>
                  </a:cubicBezTo>
                  <a:cubicBezTo>
                    <a:pt x="4811" y="5746"/>
                    <a:pt x="4781" y="5892"/>
                    <a:pt x="4725" y="6016"/>
                  </a:cubicBezTo>
                  <a:cubicBezTo>
                    <a:pt x="4569" y="6357"/>
                    <a:pt x="4324" y="6640"/>
                    <a:pt x="4044" y="6885"/>
                  </a:cubicBezTo>
                  <a:cubicBezTo>
                    <a:pt x="3632" y="7243"/>
                    <a:pt x="3365" y="7695"/>
                    <a:pt x="3128" y="8172"/>
                  </a:cubicBezTo>
                  <a:cubicBezTo>
                    <a:pt x="3108" y="8211"/>
                    <a:pt x="3097" y="8255"/>
                    <a:pt x="3086" y="8296"/>
                  </a:cubicBezTo>
                  <a:cubicBezTo>
                    <a:pt x="3081" y="8315"/>
                    <a:pt x="3087" y="8332"/>
                    <a:pt x="3089" y="83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613026C5-7C04-06C4-29C9-BF2345D0B6E8}"/>
              </a:ext>
            </a:extLst>
          </p:cNvPr>
          <p:cNvSpPr txBox="1"/>
          <p:nvPr/>
        </p:nvSpPr>
        <p:spPr>
          <a:xfrm>
            <a:off x="4848415" y="6891843"/>
            <a:ext cx="3637217" cy="2526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3" name="Google Shape;1928;p34">
            <a:extLst>
              <a:ext uri="{FF2B5EF4-FFF2-40B4-BE49-F238E27FC236}">
                <a16:creationId xmlns:a16="http://schemas.microsoft.com/office/drawing/2014/main" id="{037CA4C6-9842-741D-34F5-0CF4CA237C43}"/>
              </a:ext>
            </a:extLst>
          </p:cNvPr>
          <p:cNvSpPr txBox="1">
            <a:spLocks/>
          </p:cNvSpPr>
          <p:nvPr/>
        </p:nvSpPr>
        <p:spPr>
          <a:xfrm>
            <a:off x="2236175" y="4216326"/>
            <a:ext cx="8936736" cy="2432700"/>
          </a:xfrm>
          <a:prstGeom prst="rect">
            <a:avLst/>
          </a:prstGeom>
        </p:spPr>
        <p:txBody>
          <a:bodyPr spcFirstLastPara="1" wrap="square" lIns="110750" tIns="110750" rIns="110750" bIns="1107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>
                <a:latin typeface="Gaegu" pitchFamily="2" charset="0"/>
                <a:ea typeface="Gaegu" pitchFamily="2" charset="0"/>
              </a:rPr>
              <a:t>O </a:t>
            </a:r>
            <a:r>
              <a:rPr lang="en-US" sz="4000" dirty="0" err="1">
                <a:latin typeface="Gaegu" pitchFamily="2" charset="0"/>
                <a:ea typeface="Gaegu" pitchFamily="2" charset="0"/>
              </a:rPr>
              <a:t>sentimento</a:t>
            </a:r>
            <a:r>
              <a:rPr lang="en-US" sz="40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4000" dirty="0" err="1">
                <a:latin typeface="Gaegu" pitchFamily="2" charset="0"/>
                <a:ea typeface="Gaegu" pitchFamily="2" charset="0"/>
              </a:rPr>
              <a:t>como</a:t>
            </a:r>
            <a:r>
              <a:rPr lang="en-US" sz="40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4000" dirty="0" err="1">
                <a:latin typeface="Gaegu" pitchFamily="2" charset="0"/>
                <a:ea typeface="Gaegu" pitchFamily="2" charset="0"/>
              </a:rPr>
              <a:t>resultado</a:t>
            </a:r>
            <a:r>
              <a:rPr lang="en-US" sz="4000" dirty="0">
                <a:latin typeface="Gaegu" pitchFamily="2" charset="0"/>
                <a:ea typeface="Gaegu" pitchFamily="2" charset="0"/>
              </a:rPr>
              <a:t> das </a:t>
            </a:r>
            <a:r>
              <a:rPr lang="en-US" sz="4000" dirty="0" err="1">
                <a:latin typeface="Gaegu" pitchFamily="2" charset="0"/>
                <a:ea typeface="Gaegu" pitchFamily="2" charset="0"/>
              </a:rPr>
              <a:t>minhas</a:t>
            </a:r>
            <a:r>
              <a:rPr lang="en-US" sz="40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4000" dirty="0" err="1">
                <a:latin typeface="Gaegu" pitchFamily="2" charset="0"/>
                <a:ea typeface="Gaegu" pitchFamily="2" charset="0"/>
              </a:rPr>
              <a:t>crenças</a:t>
            </a:r>
            <a:r>
              <a:rPr lang="en-US" sz="4000" dirty="0">
                <a:latin typeface="Gaegu" pitchFamily="2" charset="0"/>
                <a:ea typeface="Gaegu" pitchFamily="2" charset="0"/>
              </a:rPr>
              <a:t>/</a:t>
            </a:r>
            <a:r>
              <a:rPr lang="en-US" sz="4000" dirty="0" err="1">
                <a:latin typeface="Gaegu" pitchFamily="2" charset="0"/>
                <a:ea typeface="Gaegu" pitchFamily="2" charset="0"/>
              </a:rPr>
              <a:t>pensamentos</a:t>
            </a:r>
            <a:r>
              <a:rPr lang="en-US" sz="4000" dirty="0">
                <a:latin typeface="Gaegu" pitchFamily="2" charset="0"/>
                <a:ea typeface="Gaegu" pitchFamily="2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 err="1">
                <a:latin typeface="Gaegu" pitchFamily="2" charset="0"/>
                <a:ea typeface="Gaegu" pitchFamily="2" charset="0"/>
              </a:rPr>
              <a:t>Gn</a:t>
            </a:r>
            <a:r>
              <a:rPr lang="en-US" sz="4000" dirty="0">
                <a:latin typeface="Gaegu" pitchFamily="2" charset="0"/>
                <a:ea typeface="Gaegu" pitchFamily="2" charset="0"/>
              </a:rPr>
              <a:t> 3.1-7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>
                <a:latin typeface="Gaegu" pitchFamily="2" charset="0"/>
                <a:ea typeface="Gaegu" pitchFamily="2" charset="0"/>
              </a:rPr>
              <a:t>Se Eva </a:t>
            </a:r>
            <a:r>
              <a:rPr lang="en-US" sz="4000" dirty="0" err="1">
                <a:latin typeface="Gaegu" pitchFamily="2" charset="0"/>
                <a:ea typeface="Gaegu" pitchFamily="2" charset="0"/>
              </a:rPr>
              <a:t>acreditasse</a:t>
            </a:r>
            <a:r>
              <a:rPr lang="en-US" sz="40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4000" dirty="0" err="1">
                <a:latin typeface="Gaegu" pitchFamily="2" charset="0"/>
                <a:ea typeface="Gaegu" pitchFamily="2" charset="0"/>
              </a:rPr>
              <a:t>que</a:t>
            </a:r>
            <a:r>
              <a:rPr lang="en-US" sz="4000" dirty="0">
                <a:latin typeface="Gaegu" pitchFamily="2" charset="0"/>
                <a:ea typeface="Gaegu" pitchFamily="2" charset="0"/>
              </a:rPr>
              <a:t> Deus era </a:t>
            </a:r>
            <a:r>
              <a:rPr lang="en-US" sz="4000" dirty="0" err="1">
                <a:latin typeface="Gaegu" pitchFamily="2" charset="0"/>
                <a:ea typeface="Gaegu" pitchFamily="2" charset="0"/>
              </a:rPr>
              <a:t>bom</a:t>
            </a:r>
            <a:r>
              <a:rPr lang="en-US" sz="4000" dirty="0">
                <a:latin typeface="Gaegu" pitchFamily="2" charset="0"/>
                <a:ea typeface="Gaegu" pitchFamily="2" charset="0"/>
              </a:rPr>
              <a:t> e </a:t>
            </a:r>
            <a:r>
              <a:rPr lang="en-US" sz="4000" dirty="0" err="1">
                <a:latin typeface="Gaegu" pitchFamily="2" charset="0"/>
                <a:ea typeface="Gaegu" pitchFamily="2" charset="0"/>
              </a:rPr>
              <a:t>suficiente</a:t>
            </a:r>
            <a:r>
              <a:rPr lang="en-US" sz="4000" dirty="0">
                <a:latin typeface="Gaegu" pitchFamily="2" charset="0"/>
                <a:ea typeface="Gaegu" pitchFamily="2" charset="0"/>
              </a:rPr>
              <a:t>, </a:t>
            </a:r>
            <a:r>
              <a:rPr lang="en-US" sz="4000" dirty="0" err="1">
                <a:latin typeface="Gaegu" pitchFamily="2" charset="0"/>
                <a:ea typeface="Gaegu" pitchFamily="2" charset="0"/>
              </a:rPr>
              <a:t>ela</a:t>
            </a:r>
            <a:r>
              <a:rPr lang="en-US" sz="40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4000" dirty="0" err="1">
                <a:latin typeface="Gaegu" pitchFamily="2" charset="0"/>
                <a:ea typeface="Gaegu" pitchFamily="2" charset="0"/>
              </a:rPr>
              <a:t>iria</a:t>
            </a:r>
            <a:r>
              <a:rPr lang="en-US" sz="4000" dirty="0">
                <a:latin typeface="Gaegu" pitchFamily="2" charset="0"/>
                <a:ea typeface="Gaegu" pitchFamily="2" charset="0"/>
              </a:rPr>
              <a:t> </a:t>
            </a:r>
            <a:r>
              <a:rPr lang="en-US" sz="4000" dirty="0" err="1">
                <a:latin typeface="Gaegu" pitchFamily="2" charset="0"/>
                <a:ea typeface="Gaegu" pitchFamily="2" charset="0"/>
              </a:rPr>
              <a:t>querer</a:t>
            </a:r>
            <a:r>
              <a:rPr lang="en-US" sz="4000" dirty="0">
                <a:latin typeface="Gaegu" pitchFamily="2" charset="0"/>
                <a:ea typeface="Gaegu" pitchFamily="2" charset="0"/>
              </a:rPr>
              <a:t> comer do </a:t>
            </a:r>
            <a:r>
              <a:rPr lang="en-US" sz="4000" dirty="0" err="1">
                <a:latin typeface="Gaegu" pitchFamily="2" charset="0"/>
                <a:ea typeface="Gaegu" pitchFamily="2" charset="0"/>
              </a:rPr>
              <a:t>fruto</a:t>
            </a:r>
            <a:r>
              <a:rPr lang="en-US" sz="4000" dirty="0">
                <a:latin typeface="Gaegu" pitchFamily="2" charset="0"/>
                <a:ea typeface="Gaegu" pitchFamily="2" charset="0"/>
              </a:rPr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Gaegu" pitchFamily="2" charset="0"/>
              <a:ea typeface="Gaegu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499574"/>
      </p:ext>
    </p:extLst>
  </p:cSld>
  <p:clrMapOvr>
    <a:masterClrMapping/>
  </p:clrMapOvr>
</p:sld>
</file>

<file path=ppt/theme/theme1.xml><?xml version="1.0" encoding="utf-8"?>
<a:theme xmlns:a="http://schemas.openxmlformats.org/drawingml/2006/main" name="The Big Draw Day Printable Activities for Elementary by Slidesgo">
  <a:themeElements>
    <a:clrScheme name="Simple Light">
      <a:dk1>
        <a:srgbClr val="FFFFFF"/>
      </a:dk1>
      <a:lt1>
        <a:srgbClr val="EFEFEF"/>
      </a:lt1>
      <a:dk2>
        <a:srgbClr val="000000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1795</TotalTime>
  <Words>1115</Words>
  <Application>Microsoft Office PowerPoint</Application>
  <PresentationFormat>Personalizar</PresentationFormat>
  <Paragraphs>154</Paragraphs>
  <Slides>24</Slides>
  <Notes>23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8" baseType="lpstr">
      <vt:lpstr>Arial</vt:lpstr>
      <vt:lpstr>Anaheim</vt:lpstr>
      <vt:lpstr>Gaegu</vt:lpstr>
      <vt:lpstr>The Big Draw Day Printable Activities for Elementary by Slidesgo</vt:lpstr>
      <vt:lpstr>Apresentação do PowerPoint</vt:lpstr>
      <vt:lpstr>Maturidade Cristã”</vt:lpstr>
      <vt:lpstr>Sou maduro emocionalmente? Minhas emoções condizem com minha idade?</vt:lpstr>
      <vt:lpstr>“Maturidade é tornar-se cada vez mais parecido com Jesus em caráter, pensamento e prática. Ou seja: se tornar mais parecido com Cristo em todas as áreas da vida.”</vt:lpstr>
      <vt:lpstr>Como diz um homem velho: </vt:lpstr>
      <vt:lpstr>Emoções estão no HYPE!!!</vt:lpstr>
      <vt:lpstr>As duas fontes das emoções</vt:lpstr>
      <vt:lpstr>Definindo: </vt:lpstr>
      <vt:lpstr>1- Creio, logo sinto.</vt:lpstr>
      <vt:lpstr>Definindo: </vt:lpstr>
      <vt:lpstr>2- Desejo, logo sinto.</vt:lpstr>
      <vt:lpstr>2- Desejo, logo sinto.</vt:lpstr>
      <vt:lpstr>Os desejos e os sentimentos</vt:lpstr>
      <vt:lpstr>Definindo: </vt:lpstr>
      <vt:lpstr>3- Faço, logo sinto.</vt:lpstr>
      <vt:lpstr>Resumindo:</vt:lpstr>
      <vt:lpstr>O processo inverso também segue:</vt:lpstr>
      <vt:lpstr>A Palavra nos responsabiliza pelas nossas emoções!</vt:lpstr>
      <vt:lpstr>Avaliando emoções:</vt:lpstr>
      <vt:lpstr>A maturidade emocional: </vt:lpstr>
      <vt:lpstr>Maturidade nas emoções</vt:lpstr>
      <vt:lpstr>Estudos de Casos </vt:lpstr>
      <vt:lpstr>Autoavaliação de Sentimentos</vt:lpstr>
      <vt:lpstr>A maturidade emocional: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Matheus Moraes Pereira</cp:lastModifiedBy>
  <cp:revision>9</cp:revision>
  <dcterms:modified xsi:type="dcterms:W3CDTF">2026-03-13T19:19:59Z</dcterms:modified>
</cp:coreProperties>
</file>